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d407834a1ed80d078ce082cac1dff97cc6fa0226.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9e0ef2a2b46470d8e17dd72610720dad2a3bdf16.png"/>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31dd25e8222b45c0b5e33673361abfb8219de087.png"/>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319221"/>
            </a:xfrm>
            <a:custGeom>
              <a:avLst/>
              <a:pathLst>
                <a:path w="6481656" h="319221">
                  <a:moveTo>
                    <a:pt x="0" y="159610"/>
                  </a:moveTo>
                  <a:lnTo>
                    <a:pt x="259266" y="279319"/>
                  </a:lnTo>
                  <a:lnTo>
                    <a:pt x="518532" y="239416"/>
                  </a:lnTo>
                  <a:lnTo>
                    <a:pt x="777798" y="239416"/>
                  </a:lnTo>
                  <a:lnTo>
                    <a:pt x="1037065" y="239416"/>
                  </a:lnTo>
                  <a:lnTo>
                    <a:pt x="1296331" y="199513"/>
                  </a:lnTo>
                  <a:lnTo>
                    <a:pt x="1555597" y="39902"/>
                  </a:lnTo>
                  <a:lnTo>
                    <a:pt x="1814863" y="39902"/>
                  </a:lnTo>
                  <a:lnTo>
                    <a:pt x="2074130" y="79805"/>
                  </a:lnTo>
                  <a:lnTo>
                    <a:pt x="2333396" y="39902"/>
                  </a:lnTo>
                  <a:lnTo>
                    <a:pt x="2592662" y="0"/>
                  </a:lnTo>
                  <a:lnTo>
                    <a:pt x="2851928" y="0"/>
                  </a:lnTo>
                  <a:lnTo>
                    <a:pt x="3111195" y="0"/>
                  </a:lnTo>
                  <a:lnTo>
                    <a:pt x="3370461" y="0"/>
                  </a:lnTo>
                  <a:lnTo>
                    <a:pt x="3629727" y="0"/>
                  </a:lnTo>
                  <a:lnTo>
                    <a:pt x="3888994" y="0"/>
                  </a:lnTo>
                  <a:lnTo>
                    <a:pt x="4148260" y="119708"/>
                  </a:lnTo>
                  <a:lnTo>
                    <a:pt x="4407526" y="159610"/>
                  </a:lnTo>
                  <a:lnTo>
                    <a:pt x="4666792" y="119708"/>
                  </a:lnTo>
                  <a:lnTo>
                    <a:pt x="4926059" y="159610"/>
                  </a:lnTo>
                  <a:lnTo>
                    <a:pt x="5185325" y="199513"/>
                  </a:lnTo>
                  <a:lnTo>
                    <a:pt x="5444591" y="279319"/>
                  </a:lnTo>
                  <a:lnTo>
                    <a:pt x="5703857" y="319221"/>
                  </a:lnTo>
                  <a:lnTo>
                    <a:pt x="5963124" y="39902"/>
                  </a:lnTo>
                  <a:lnTo>
                    <a:pt x="6222390" y="39902"/>
                  </a:lnTo>
                  <a:lnTo>
                    <a:pt x="6481656" y="0"/>
                  </a:lnTo>
                </a:path>
              </a:pathLst>
            </a:custGeom>
            <a:ln w="27101" cap="flat">
              <a:solidFill>
                <a:srgbClr val="F8766D">
                  <a:alpha val="100000"/>
                </a:srgbClr>
              </a:solidFill>
              <a:prstDash val="solid"/>
              <a:round/>
            </a:ln>
          </p:spPr>
          <p:txBody>
            <a:bodyPr/>
            <a:lstStyle/>
            <a:p/>
          </p:txBody>
        </p:sp>
        <p:sp>
          <p:nvSpPr>
            <p:cNvPr id="29" name="pl29"/>
            <p:cNvSpPr/>
            <p:nvPr/>
          </p:nvSpPr>
          <p:spPr>
            <a:xfrm>
              <a:off x="1439019" y="1478223"/>
              <a:ext cx="6481656" cy="718249"/>
            </a:xfrm>
            <a:custGeom>
              <a:avLst/>
              <a:pathLst>
                <a:path w="6481656" h="718249">
                  <a:moveTo>
                    <a:pt x="0" y="359124"/>
                  </a:moveTo>
                  <a:lnTo>
                    <a:pt x="259266" y="239416"/>
                  </a:lnTo>
                  <a:lnTo>
                    <a:pt x="518532" y="359124"/>
                  </a:lnTo>
                  <a:lnTo>
                    <a:pt x="777798" y="319221"/>
                  </a:lnTo>
                  <a:lnTo>
                    <a:pt x="1037065" y="359124"/>
                  </a:lnTo>
                  <a:lnTo>
                    <a:pt x="1296331" y="279319"/>
                  </a:lnTo>
                  <a:lnTo>
                    <a:pt x="1555597" y="0"/>
                  </a:lnTo>
                  <a:lnTo>
                    <a:pt x="1814863" y="0"/>
                  </a:lnTo>
                  <a:lnTo>
                    <a:pt x="2074130" y="79805"/>
                  </a:lnTo>
                  <a:lnTo>
                    <a:pt x="2333396" y="0"/>
                  </a:lnTo>
                  <a:lnTo>
                    <a:pt x="2592662" y="0"/>
                  </a:lnTo>
                  <a:lnTo>
                    <a:pt x="2851928" y="0"/>
                  </a:lnTo>
                  <a:lnTo>
                    <a:pt x="3111195" y="0"/>
                  </a:lnTo>
                  <a:lnTo>
                    <a:pt x="3370461" y="0"/>
                  </a:lnTo>
                  <a:lnTo>
                    <a:pt x="3629727" y="0"/>
                  </a:lnTo>
                  <a:lnTo>
                    <a:pt x="3888994" y="0"/>
                  </a:lnTo>
                  <a:lnTo>
                    <a:pt x="4148260" y="159610"/>
                  </a:lnTo>
                  <a:lnTo>
                    <a:pt x="4407526" y="159610"/>
                  </a:lnTo>
                  <a:lnTo>
                    <a:pt x="4666792" y="159610"/>
                  </a:lnTo>
                  <a:lnTo>
                    <a:pt x="4926059" y="279319"/>
                  </a:lnTo>
                  <a:lnTo>
                    <a:pt x="5185325" y="438929"/>
                  </a:lnTo>
                  <a:lnTo>
                    <a:pt x="5444591" y="558638"/>
                  </a:lnTo>
                  <a:lnTo>
                    <a:pt x="5703857" y="718249"/>
                  </a:lnTo>
                  <a:lnTo>
                    <a:pt x="5963124" y="119708"/>
                  </a:lnTo>
                  <a:lnTo>
                    <a:pt x="6222390" y="119708"/>
                  </a:lnTo>
                  <a:lnTo>
                    <a:pt x="6481656" y="39902"/>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18612"/>
              <a:ext cx="6481656" cy="798054"/>
            </a:xfrm>
            <a:custGeom>
              <a:avLst/>
              <a:pathLst>
                <a:path w="6481656" h="798054">
                  <a:moveTo>
                    <a:pt x="0" y="758151"/>
                  </a:moveTo>
                  <a:lnTo>
                    <a:pt x="259266" y="638443"/>
                  </a:lnTo>
                  <a:lnTo>
                    <a:pt x="518532" y="718249"/>
                  </a:lnTo>
                  <a:lnTo>
                    <a:pt x="777798" y="598540"/>
                  </a:lnTo>
                  <a:lnTo>
                    <a:pt x="1037065" y="718249"/>
                  </a:lnTo>
                  <a:lnTo>
                    <a:pt x="1296331" y="638443"/>
                  </a:lnTo>
                  <a:lnTo>
                    <a:pt x="1555597" y="319221"/>
                  </a:lnTo>
                  <a:lnTo>
                    <a:pt x="1814863" y="279319"/>
                  </a:lnTo>
                  <a:lnTo>
                    <a:pt x="2074130" y="438929"/>
                  </a:lnTo>
                  <a:lnTo>
                    <a:pt x="2333396" y="279319"/>
                  </a:lnTo>
                  <a:lnTo>
                    <a:pt x="2592662" y="159610"/>
                  </a:lnTo>
                  <a:lnTo>
                    <a:pt x="2851928" y="159610"/>
                  </a:lnTo>
                  <a:lnTo>
                    <a:pt x="3111195" y="159610"/>
                  </a:lnTo>
                  <a:lnTo>
                    <a:pt x="3370461" y="159610"/>
                  </a:lnTo>
                  <a:lnTo>
                    <a:pt x="3629727" y="159610"/>
                  </a:lnTo>
                  <a:lnTo>
                    <a:pt x="3888994" y="159610"/>
                  </a:lnTo>
                  <a:lnTo>
                    <a:pt x="4148260" y="199513"/>
                  </a:lnTo>
                  <a:lnTo>
                    <a:pt x="4407526" y="438929"/>
                  </a:lnTo>
                  <a:lnTo>
                    <a:pt x="4666792" y="758151"/>
                  </a:lnTo>
                  <a:lnTo>
                    <a:pt x="4926059" y="758151"/>
                  </a:lnTo>
                  <a:lnTo>
                    <a:pt x="5185325" y="758151"/>
                  </a:lnTo>
                  <a:lnTo>
                    <a:pt x="5444591" y="798054"/>
                  </a:lnTo>
                  <a:lnTo>
                    <a:pt x="5703857" y="798054"/>
                  </a:lnTo>
                  <a:lnTo>
                    <a:pt x="5963124" y="0"/>
                  </a:lnTo>
                  <a:lnTo>
                    <a:pt x="6222390" y="199513"/>
                  </a:lnTo>
                  <a:lnTo>
                    <a:pt x="6481656" y="119708"/>
                  </a:lnTo>
                </a:path>
              </a:pathLst>
            </a:custGeom>
            <a:ln w="27101" cap="flat">
              <a:solidFill>
                <a:srgbClr val="00BFC4">
                  <a:alpha val="100000"/>
                </a:srgbClr>
              </a:solidFill>
              <a:prstDash val="solid"/>
              <a:round/>
            </a:ln>
          </p:spPr>
          <p:txBody>
            <a:bodyPr/>
            <a:lstStyle/>
            <a:p/>
          </p:txBody>
        </p:sp>
        <p:sp>
          <p:nvSpPr>
            <p:cNvPr id="31" name="pl31"/>
            <p:cNvSpPr/>
            <p:nvPr/>
          </p:nvSpPr>
          <p:spPr>
            <a:xfrm>
              <a:off x="1439019" y="1318612"/>
              <a:ext cx="6481656" cy="1117276"/>
            </a:xfrm>
            <a:custGeom>
              <a:avLst/>
              <a:pathLst>
                <a:path w="6481656" h="1117276">
                  <a:moveTo>
                    <a:pt x="0" y="837957"/>
                  </a:moveTo>
                  <a:lnTo>
                    <a:pt x="259266" y="1037470"/>
                  </a:lnTo>
                  <a:lnTo>
                    <a:pt x="518532" y="239416"/>
                  </a:lnTo>
                  <a:lnTo>
                    <a:pt x="777798" y="119708"/>
                  </a:lnTo>
                  <a:lnTo>
                    <a:pt x="1037065" y="199513"/>
                  </a:lnTo>
                  <a:lnTo>
                    <a:pt x="1296331" y="199513"/>
                  </a:lnTo>
                  <a:lnTo>
                    <a:pt x="1555597" y="39902"/>
                  </a:lnTo>
                  <a:lnTo>
                    <a:pt x="1814863" y="159610"/>
                  </a:lnTo>
                  <a:lnTo>
                    <a:pt x="2074130" y="119708"/>
                  </a:lnTo>
                  <a:lnTo>
                    <a:pt x="2333396" y="39902"/>
                  </a:lnTo>
                  <a:lnTo>
                    <a:pt x="2592662" y="159610"/>
                  </a:lnTo>
                  <a:lnTo>
                    <a:pt x="2851928" y="119708"/>
                  </a:lnTo>
                  <a:lnTo>
                    <a:pt x="3111195" y="159610"/>
                  </a:lnTo>
                  <a:lnTo>
                    <a:pt x="3370461" y="239416"/>
                  </a:lnTo>
                  <a:lnTo>
                    <a:pt x="3629727" y="0"/>
                  </a:lnTo>
                  <a:lnTo>
                    <a:pt x="3888994" y="0"/>
                  </a:lnTo>
                  <a:lnTo>
                    <a:pt x="4148260" y="119708"/>
                  </a:lnTo>
                  <a:lnTo>
                    <a:pt x="4407526" y="279319"/>
                  </a:lnTo>
                  <a:lnTo>
                    <a:pt x="4666792" y="877859"/>
                  </a:lnTo>
                  <a:lnTo>
                    <a:pt x="4926059" y="917762"/>
                  </a:lnTo>
                  <a:lnTo>
                    <a:pt x="5185325" y="997568"/>
                  </a:lnTo>
                  <a:lnTo>
                    <a:pt x="5444591" y="1037470"/>
                  </a:lnTo>
                  <a:lnTo>
                    <a:pt x="5703857" y="1117276"/>
                  </a:lnTo>
                  <a:lnTo>
                    <a:pt x="5963124" y="239416"/>
                  </a:lnTo>
                  <a:lnTo>
                    <a:pt x="6222390" y="359124"/>
                  </a:lnTo>
                  <a:lnTo>
                    <a:pt x="6481656" y="279319"/>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47974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39994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55955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43984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79897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203838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1400642" y="211819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0246" y="1068445"/>
              <a:ext cx="249696" cy="240932"/>
            </a:xfrm>
            <a:custGeom>
              <a:avLst/>
              <a:pathLst>
                <a:path w="249696" h="240932">
                  <a:moveTo>
                    <a:pt x="249696" y="0"/>
                  </a:moveTo>
                  <a:lnTo>
                    <a:pt x="0" y="240932"/>
                  </a:lnTo>
                </a:path>
              </a:pathLst>
            </a:custGeom>
          </p:spPr>
          <p:txBody>
            <a:bodyPr/>
            <a:lstStyle/>
            <a:p/>
          </p:txBody>
        </p:sp>
        <p:sp>
          <p:nvSpPr>
            <p:cNvPr id="42" name="pl42"/>
            <p:cNvSpPr/>
            <p:nvPr/>
          </p:nvSpPr>
          <p:spPr>
            <a:xfrm>
              <a:off x="7936139" y="1339138"/>
              <a:ext cx="243802" cy="93266"/>
            </a:xfrm>
            <a:custGeom>
              <a:avLst/>
              <a:pathLst>
                <a:path w="243802" h="93266">
                  <a:moveTo>
                    <a:pt x="243802" y="0"/>
                  </a:moveTo>
                  <a:lnTo>
                    <a:pt x="0" y="93266"/>
                  </a:lnTo>
                </a:path>
              </a:pathLst>
            </a:custGeom>
          </p:spPr>
          <p:txBody>
            <a:bodyPr/>
            <a:lstStyle/>
            <a:p/>
          </p:txBody>
        </p:sp>
        <p:sp>
          <p:nvSpPr>
            <p:cNvPr id="43" name="pl43"/>
            <p:cNvSpPr/>
            <p:nvPr/>
          </p:nvSpPr>
          <p:spPr>
            <a:xfrm>
              <a:off x="7937504" y="1522595"/>
              <a:ext cx="242437" cy="64379"/>
            </a:xfrm>
            <a:custGeom>
              <a:avLst/>
              <a:pathLst>
                <a:path w="242437" h="64379">
                  <a:moveTo>
                    <a:pt x="242437" y="64379"/>
                  </a:moveTo>
                  <a:lnTo>
                    <a:pt x="0" y="0"/>
                  </a:lnTo>
                </a:path>
              </a:pathLst>
            </a:custGeom>
          </p:spPr>
          <p:txBody>
            <a:bodyPr/>
            <a:lstStyle/>
            <a:p/>
          </p:txBody>
        </p:sp>
        <p:sp>
          <p:nvSpPr>
            <p:cNvPr id="44" name="pl44"/>
            <p:cNvSpPr/>
            <p:nvPr/>
          </p:nvSpPr>
          <p:spPr>
            <a:xfrm>
              <a:off x="7930311" y="1607142"/>
              <a:ext cx="249630" cy="238634"/>
            </a:xfrm>
            <a:custGeom>
              <a:avLst/>
              <a:pathLst>
                <a:path w="249630" h="238634">
                  <a:moveTo>
                    <a:pt x="249630" y="238634"/>
                  </a:moveTo>
                  <a:lnTo>
                    <a:pt x="0" y="0"/>
                  </a:lnTo>
                </a:path>
              </a:pathLst>
            </a:custGeom>
          </p:spPr>
          <p:txBody>
            <a:bodyPr/>
            <a:lstStyle/>
            <a:p/>
          </p:txBody>
        </p:sp>
        <p:sp>
          <p:nvSpPr>
            <p:cNvPr id="45" name="pg45"/>
            <p:cNvSpPr/>
            <p:nvPr/>
          </p:nvSpPr>
          <p:spPr>
            <a:xfrm>
              <a:off x="8111362" y="955449"/>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996290"/>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99%</a:t>
              </a:r>
            </a:p>
          </p:txBody>
        </p:sp>
        <p:sp>
          <p:nvSpPr>
            <p:cNvPr id="47" name="pg47"/>
            <p:cNvSpPr/>
            <p:nvPr/>
          </p:nvSpPr>
          <p:spPr>
            <a:xfrm>
              <a:off x="8111362" y="1230185"/>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34222" y="1271027"/>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96%</a:t>
              </a:r>
            </a:p>
          </p:txBody>
        </p:sp>
        <p:sp>
          <p:nvSpPr>
            <p:cNvPr id="49" name="pg49"/>
            <p:cNvSpPr/>
            <p:nvPr/>
          </p:nvSpPr>
          <p:spPr>
            <a:xfrm>
              <a:off x="8111362" y="1504450"/>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0" name="tx50"/>
            <p:cNvSpPr/>
            <p:nvPr/>
          </p:nvSpPr>
          <p:spPr>
            <a:xfrm>
              <a:off x="8134222" y="1545291"/>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94%</a:t>
              </a:r>
            </a:p>
          </p:txBody>
        </p:sp>
        <p:sp>
          <p:nvSpPr>
            <p:cNvPr id="51" name="pg51"/>
            <p:cNvSpPr/>
            <p:nvPr/>
          </p:nvSpPr>
          <p:spPr>
            <a:xfrm>
              <a:off x="8111362" y="177687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1817712"/>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92%</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95211" y="3008780"/>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529302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des vaccins essentiels pour les enfants, Algérie, 2000-2025</a:t>
              </a:r>
            </a:p>
          </p:txBody>
        </p:sp>
        <p:sp>
          <p:nvSpPr>
            <p:cNvPr id="81" name="tx81"/>
            <p:cNvSpPr/>
            <p:nvPr/>
          </p:nvSpPr>
          <p:spPr>
            <a:xfrm>
              <a:off x="4775852" y="65762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montre les tendances en matière de couverture vaccinale pour les vaccins DTC et rougeole. Il s'agit d'antigènes clés pour évaluer les programmes nationaux de vaccination.
En 2025, la couverture vaccinale par le DTP1 (indicateur de l'accès aux services de vaccination) s'élevait à 96 %.
La couverture vaccinale par le DTP3 — indicateur de la qualité de la prestation des services de vaccination aux enfants par les pays — a dépassé l'objectif de 90 % fixé pour 2030.
L'OMS recommande aux pays d'atteindre une couverture d'au moins 95 % avec les deux premières doses (MCV1 et MCV2) du vaccin contre la rougeole. La première dose (MCV1) assure une protection initiale, tandis que la deuxième dose (MCV2) garantit une immunité à long terme et comble les lacunes en matière de couverture vaccinale.
En 2025, la couverture vaccinale pour le MCV1 a dépassé l'objectif de 95 %, tandis que celle du MCV2 était inférieure à cet objectif, mais proche de celui-ci.
Entre 2024 et 2025, la couverture vaccinale a augmenté pour 4 vaccins, n'a baissé pour aucun et est restée inchangée pour aucun.</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901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82377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28852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75328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rc8"/>
            <p:cNvSpPr/>
            <p:nvPr/>
          </p:nvSpPr>
          <p:spPr>
            <a:xfrm>
              <a:off x="343909" y="2536154"/>
              <a:ext cx="1585983" cy="222963"/>
            </a:xfrm>
            <a:prstGeom prst="rect">
              <a:avLst/>
            </a:prstGeom>
            <a:solidFill>
              <a:srgbClr val="D9D9D9">
                <a:alpha val="60000"/>
              </a:srgbClr>
            </a:solidFill>
          </p:spPr>
          <p:txBody>
            <a:bodyPr/>
            <a:lstStyle/>
            <a:p/>
          </p:txBody>
        </p:sp>
        <p:sp>
          <p:nvSpPr>
            <p:cNvPr id="9" name="pl9"/>
            <p:cNvSpPr/>
            <p:nvPr/>
          </p:nvSpPr>
          <p:spPr>
            <a:xfrm>
              <a:off x="1613858"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0" name="tx10"/>
            <p:cNvSpPr/>
            <p:nvPr/>
          </p:nvSpPr>
          <p:spPr>
            <a:xfrm>
              <a:off x="1165717"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89%</a:t>
              </a:r>
            </a:p>
          </p:txBody>
        </p:sp>
        <p:sp>
          <p:nvSpPr>
            <p:cNvPr id="11" name="pt11"/>
            <p:cNvSpPr/>
            <p:nvPr/>
          </p:nvSpPr>
          <p:spPr>
            <a:xfrm>
              <a:off x="635566"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 name="pt12"/>
            <p:cNvSpPr/>
            <p:nvPr/>
          </p:nvSpPr>
          <p:spPr>
            <a:xfrm>
              <a:off x="1239750" y="505145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 name="pt13"/>
            <p:cNvSpPr/>
            <p:nvPr/>
          </p:nvSpPr>
          <p:spPr>
            <a:xfrm>
              <a:off x="1425653" y="48284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 name="pt14"/>
            <p:cNvSpPr/>
            <p:nvPr/>
          </p:nvSpPr>
          <p:spPr>
            <a:xfrm>
              <a:off x="1495367" y="4605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 name="pt15"/>
            <p:cNvSpPr/>
            <p:nvPr/>
          </p:nvSpPr>
          <p:spPr>
            <a:xfrm>
              <a:off x="1541843" y="43825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 name="pt16"/>
            <p:cNvSpPr/>
            <p:nvPr/>
          </p:nvSpPr>
          <p:spPr>
            <a:xfrm>
              <a:off x="1727745" y="415960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 name="pt17"/>
            <p:cNvSpPr/>
            <p:nvPr/>
          </p:nvSpPr>
          <p:spPr>
            <a:xfrm>
              <a:off x="1750983" y="39366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 name="pt18"/>
            <p:cNvSpPr/>
            <p:nvPr/>
          </p:nvSpPr>
          <p:spPr>
            <a:xfrm>
              <a:off x="1750983" y="371367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 name="pt19"/>
            <p:cNvSpPr/>
            <p:nvPr/>
          </p:nvSpPr>
          <p:spPr>
            <a:xfrm>
              <a:off x="1774221" y="349071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 name="pt20"/>
            <p:cNvSpPr/>
            <p:nvPr/>
          </p:nvSpPr>
          <p:spPr>
            <a:xfrm>
              <a:off x="1774221" y="326774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 name="pt21"/>
            <p:cNvSpPr/>
            <p:nvPr/>
          </p:nvSpPr>
          <p:spPr>
            <a:xfrm>
              <a:off x="1774221"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 name="pt22"/>
            <p:cNvSpPr/>
            <p:nvPr/>
          </p:nvSpPr>
          <p:spPr>
            <a:xfrm>
              <a:off x="1774221"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 name="pt23"/>
            <p:cNvSpPr/>
            <p:nvPr/>
          </p:nvSpPr>
          <p:spPr>
            <a:xfrm>
              <a:off x="1797459"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1797459"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797459"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797459"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797459"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797459"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797459"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797459"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tx31"/>
            <p:cNvSpPr/>
            <p:nvPr/>
          </p:nvSpPr>
          <p:spPr>
            <a:xfrm>
              <a:off x="800532"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32" name="tx32"/>
            <p:cNvSpPr/>
            <p:nvPr/>
          </p:nvSpPr>
          <p:spPr>
            <a:xfrm>
              <a:off x="1404717" y="50698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33" name="tx33"/>
            <p:cNvSpPr/>
            <p:nvPr/>
          </p:nvSpPr>
          <p:spPr>
            <a:xfrm>
              <a:off x="1190397" y="484687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34" name="tx34"/>
            <p:cNvSpPr/>
            <p:nvPr/>
          </p:nvSpPr>
          <p:spPr>
            <a:xfrm>
              <a:off x="1308709" y="4624880"/>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35" name="tx35"/>
            <p:cNvSpPr/>
            <p:nvPr/>
          </p:nvSpPr>
          <p:spPr>
            <a:xfrm>
              <a:off x="1319784" y="44028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36" name="tx36"/>
            <p:cNvSpPr/>
            <p:nvPr/>
          </p:nvSpPr>
          <p:spPr>
            <a:xfrm>
              <a:off x="1519001" y="4174490"/>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37" name="tx37"/>
            <p:cNvSpPr/>
            <p:nvPr/>
          </p:nvSpPr>
          <p:spPr>
            <a:xfrm>
              <a:off x="1533311" y="395696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38" name="tx38"/>
            <p:cNvSpPr/>
            <p:nvPr/>
          </p:nvSpPr>
          <p:spPr>
            <a:xfrm>
              <a:off x="1520191" y="3733028"/>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39" name="tx39"/>
            <p:cNvSpPr/>
            <p:nvPr/>
          </p:nvSpPr>
          <p:spPr>
            <a:xfrm>
              <a:off x="1547815" y="3509056"/>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40" name="tx40"/>
            <p:cNvSpPr/>
            <p:nvPr/>
          </p:nvSpPr>
          <p:spPr>
            <a:xfrm>
              <a:off x="1530153" y="328807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41" name="tx41"/>
            <p:cNvSpPr/>
            <p:nvPr/>
          </p:nvSpPr>
          <p:spPr>
            <a:xfrm>
              <a:off x="1543351" y="3063168"/>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42" name="tx42"/>
            <p:cNvSpPr/>
            <p:nvPr/>
          </p:nvSpPr>
          <p:spPr>
            <a:xfrm>
              <a:off x="1543351" y="284214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43" name="tx43"/>
            <p:cNvSpPr/>
            <p:nvPr/>
          </p:nvSpPr>
          <p:spPr>
            <a:xfrm>
              <a:off x="1571053" y="2619183"/>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44" name="tx44"/>
            <p:cNvSpPr/>
            <p:nvPr/>
          </p:nvSpPr>
          <p:spPr>
            <a:xfrm>
              <a:off x="1562203" y="239622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45" name="tx45"/>
            <p:cNvSpPr/>
            <p:nvPr/>
          </p:nvSpPr>
          <p:spPr>
            <a:xfrm>
              <a:off x="1562164" y="2171316"/>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46" name="tx46"/>
            <p:cNvSpPr/>
            <p:nvPr/>
          </p:nvSpPr>
          <p:spPr>
            <a:xfrm>
              <a:off x="1593140" y="1950294"/>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47" name="tx47"/>
            <p:cNvSpPr/>
            <p:nvPr/>
          </p:nvSpPr>
          <p:spPr>
            <a:xfrm>
              <a:off x="1553430" y="172733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48" name="tx48"/>
            <p:cNvSpPr/>
            <p:nvPr/>
          </p:nvSpPr>
          <p:spPr>
            <a:xfrm>
              <a:off x="1544580" y="1502388"/>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49" name="tx49"/>
            <p:cNvSpPr/>
            <p:nvPr/>
          </p:nvSpPr>
          <p:spPr>
            <a:xfrm>
              <a:off x="1566628" y="1275971"/>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50" name="tx50"/>
            <p:cNvSpPr/>
            <p:nvPr/>
          </p:nvSpPr>
          <p:spPr>
            <a:xfrm>
              <a:off x="1570975" y="10565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51" name="rc51"/>
            <p:cNvSpPr/>
            <p:nvPr/>
          </p:nvSpPr>
          <p:spPr>
            <a:xfrm>
              <a:off x="343909" y="875080"/>
              <a:ext cx="1585983" cy="4659927"/>
            </a:xfrm>
            <a:prstGeom prst="rect">
              <a:avLst/>
            </a:prstGeom>
            <a:ln w="13550" cap="rnd">
              <a:solidFill>
                <a:srgbClr val="999999">
                  <a:alpha val="100000"/>
                </a:srgbClr>
              </a:solidFill>
              <a:prstDash val="solid"/>
              <a:round/>
            </a:ln>
          </p:spPr>
          <p:txBody>
            <a:bodyPr/>
            <a:lstStyle/>
            <a:p/>
          </p:txBody>
        </p:sp>
        <p:sp>
          <p:nvSpPr>
            <p:cNvPr id="52" name="pl52"/>
            <p:cNvSpPr/>
            <p:nvPr/>
          </p:nvSpPr>
          <p:spPr>
            <a:xfrm>
              <a:off x="201458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247934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294410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340885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6" name="rc56"/>
            <p:cNvSpPr/>
            <p:nvPr/>
          </p:nvSpPr>
          <p:spPr>
            <a:xfrm>
              <a:off x="1999482" y="3650970"/>
              <a:ext cx="1585983" cy="222963"/>
            </a:xfrm>
            <a:prstGeom prst="rect">
              <a:avLst/>
            </a:prstGeom>
            <a:solidFill>
              <a:srgbClr val="D9D9D9">
                <a:alpha val="60000"/>
              </a:srgbClr>
            </a:solidFill>
          </p:spPr>
          <p:txBody>
            <a:bodyPr/>
            <a:lstStyle/>
            <a:p/>
          </p:txBody>
        </p:sp>
        <p:sp>
          <p:nvSpPr>
            <p:cNvPr id="57" name="pl57"/>
            <p:cNvSpPr/>
            <p:nvPr/>
          </p:nvSpPr>
          <p:spPr>
            <a:xfrm>
              <a:off x="3130003"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58" name="tx58"/>
            <p:cNvSpPr/>
            <p:nvPr/>
          </p:nvSpPr>
          <p:spPr>
            <a:xfrm>
              <a:off x="2681863"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83%</a:t>
              </a:r>
            </a:p>
          </p:txBody>
        </p:sp>
        <p:sp>
          <p:nvSpPr>
            <p:cNvPr id="59" name="pt59"/>
            <p:cNvSpPr/>
            <p:nvPr/>
          </p:nvSpPr>
          <p:spPr>
            <a:xfrm>
              <a:off x="2058760"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0" name="pt60"/>
            <p:cNvSpPr/>
            <p:nvPr/>
          </p:nvSpPr>
          <p:spPr>
            <a:xfrm>
              <a:off x="2360853"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1" name="pt61"/>
            <p:cNvSpPr/>
            <p:nvPr/>
          </p:nvSpPr>
          <p:spPr>
            <a:xfrm>
              <a:off x="2546755" y="482848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2" name="pt62"/>
            <p:cNvSpPr/>
            <p:nvPr/>
          </p:nvSpPr>
          <p:spPr>
            <a:xfrm>
              <a:off x="2802372" y="4605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3" name="pt63"/>
            <p:cNvSpPr/>
            <p:nvPr/>
          </p:nvSpPr>
          <p:spPr>
            <a:xfrm>
              <a:off x="3081226" y="43825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4" name="pt64"/>
            <p:cNvSpPr/>
            <p:nvPr/>
          </p:nvSpPr>
          <p:spPr>
            <a:xfrm>
              <a:off x="3104464" y="415960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 name="pt65"/>
            <p:cNvSpPr/>
            <p:nvPr/>
          </p:nvSpPr>
          <p:spPr>
            <a:xfrm>
              <a:off x="3243891" y="3936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 name="pt66"/>
            <p:cNvSpPr/>
            <p:nvPr/>
          </p:nvSpPr>
          <p:spPr>
            <a:xfrm>
              <a:off x="3336843" y="371367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7" name="pt67"/>
            <p:cNvSpPr/>
            <p:nvPr/>
          </p:nvSpPr>
          <p:spPr>
            <a:xfrm>
              <a:off x="3360081" y="349071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8" name="pt68"/>
            <p:cNvSpPr/>
            <p:nvPr/>
          </p:nvSpPr>
          <p:spPr>
            <a:xfrm>
              <a:off x="3360081" y="326774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9" name="pt69"/>
            <p:cNvSpPr/>
            <p:nvPr/>
          </p:nvSpPr>
          <p:spPr>
            <a:xfrm>
              <a:off x="3383318"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0" name="pt70"/>
            <p:cNvSpPr/>
            <p:nvPr/>
          </p:nvSpPr>
          <p:spPr>
            <a:xfrm>
              <a:off x="3383318"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1" name="pt71"/>
            <p:cNvSpPr/>
            <p:nvPr/>
          </p:nvSpPr>
          <p:spPr>
            <a:xfrm>
              <a:off x="3406556"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2" name="pt72"/>
            <p:cNvSpPr/>
            <p:nvPr/>
          </p:nvSpPr>
          <p:spPr>
            <a:xfrm>
              <a:off x="3429794"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3" name="pt73"/>
            <p:cNvSpPr/>
            <p:nvPr/>
          </p:nvSpPr>
          <p:spPr>
            <a:xfrm>
              <a:off x="3429794"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4" name="pt74"/>
            <p:cNvSpPr/>
            <p:nvPr/>
          </p:nvSpPr>
          <p:spPr>
            <a:xfrm>
              <a:off x="3429794"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5" name="pt75"/>
            <p:cNvSpPr/>
            <p:nvPr/>
          </p:nvSpPr>
          <p:spPr>
            <a:xfrm>
              <a:off x="3429794"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6" name="pt76"/>
            <p:cNvSpPr/>
            <p:nvPr/>
          </p:nvSpPr>
          <p:spPr>
            <a:xfrm>
              <a:off x="3429794"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7" name="pt77"/>
            <p:cNvSpPr/>
            <p:nvPr/>
          </p:nvSpPr>
          <p:spPr>
            <a:xfrm>
              <a:off x="3453032"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8" name="pt78"/>
            <p:cNvSpPr/>
            <p:nvPr/>
          </p:nvSpPr>
          <p:spPr>
            <a:xfrm>
              <a:off x="3453032"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9" name="tx79"/>
            <p:cNvSpPr/>
            <p:nvPr/>
          </p:nvSpPr>
          <p:spPr>
            <a:xfrm>
              <a:off x="2223727"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80" name="tx80"/>
            <p:cNvSpPr/>
            <p:nvPr/>
          </p:nvSpPr>
          <p:spPr>
            <a:xfrm>
              <a:off x="2525819" y="5071777"/>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81" name="tx81"/>
            <p:cNvSpPr/>
            <p:nvPr/>
          </p:nvSpPr>
          <p:spPr>
            <a:xfrm>
              <a:off x="2711722" y="484687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82" name="tx82"/>
            <p:cNvSpPr/>
            <p:nvPr/>
          </p:nvSpPr>
          <p:spPr>
            <a:xfrm>
              <a:off x="2967338" y="462391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83" name="tx83"/>
            <p:cNvSpPr/>
            <p:nvPr/>
          </p:nvSpPr>
          <p:spPr>
            <a:xfrm>
              <a:off x="2894569" y="4401917"/>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84" name="tx84"/>
            <p:cNvSpPr/>
            <p:nvPr/>
          </p:nvSpPr>
          <p:spPr>
            <a:xfrm>
              <a:off x="2895720" y="4174490"/>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85" name="tx85"/>
            <p:cNvSpPr/>
            <p:nvPr/>
          </p:nvSpPr>
          <p:spPr>
            <a:xfrm>
              <a:off x="3026219" y="395696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86" name="tx86"/>
            <p:cNvSpPr/>
            <p:nvPr/>
          </p:nvSpPr>
          <p:spPr>
            <a:xfrm>
              <a:off x="3110437" y="373399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87" name="tx87"/>
            <p:cNvSpPr/>
            <p:nvPr/>
          </p:nvSpPr>
          <p:spPr>
            <a:xfrm>
              <a:off x="3133674" y="3509056"/>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88" name="tx88"/>
            <p:cNvSpPr/>
            <p:nvPr/>
          </p:nvSpPr>
          <p:spPr>
            <a:xfrm>
              <a:off x="3116052" y="3288072"/>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89" name="tx89"/>
            <p:cNvSpPr/>
            <p:nvPr/>
          </p:nvSpPr>
          <p:spPr>
            <a:xfrm>
              <a:off x="3139251" y="3065109"/>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90" name="tx90"/>
            <p:cNvSpPr/>
            <p:nvPr/>
          </p:nvSpPr>
          <p:spPr>
            <a:xfrm>
              <a:off x="3152487" y="2836712"/>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91" name="tx91"/>
            <p:cNvSpPr/>
            <p:nvPr/>
          </p:nvSpPr>
          <p:spPr>
            <a:xfrm>
              <a:off x="3175764" y="2618213"/>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92" name="tx92"/>
            <p:cNvSpPr/>
            <p:nvPr/>
          </p:nvSpPr>
          <p:spPr>
            <a:xfrm>
              <a:off x="3194538" y="239622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93" name="tx93"/>
            <p:cNvSpPr/>
            <p:nvPr/>
          </p:nvSpPr>
          <p:spPr>
            <a:xfrm>
              <a:off x="3194499" y="2171316"/>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94" name="tx94"/>
            <p:cNvSpPr/>
            <p:nvPr/>
          </p:nvSpPr>
          <p:spPr>
            <a:xfrm>
              <a:off x="3225475" y="1950294"/>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95" name="tx95"/>
            <p:cNvSpPr/>
            <p:nvPr/>
          </p:nvSpPr>
          <p:spPr>
            <a:xfrm>
              <a:off x="3198924" y="172539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96" name="tx96"/>
            <p:cNvSpPr/>
            <p:nvPr/>
          </p:nvSpPr>
          <p:spPr>
            <a:xfrm>
              <a:off x="3198924" y="150436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97" name="tx97"/>
            <p:cNvSpPr/>
            <p:nvPr/>
          </p:nvSpPr>
          <p:spPr>
            <a:xfrm>
              <a:off x="3200153" y="1279425"/>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98" name="tx98"/>
            <p:cNvSpPr/>
            <p:nvPr/>
          </p:nvSpPr>
          <p:spPr>
            <a:xfrm>
              <a:off x="3226548" y="10565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99" name="rc99"/>
            <p:cNvSpPr/>
            <p:nvPr/>
          </p:nvSpPr>
          <p:spPr>
            <a:xfrm>
              <a:off x="1999482" y="875080"/>
              <a:ext cx="1585983" cy="4659927"/>
            </a:xfrm>
            <a:prstGeom prst="rect">
              <a:avLst/>
            </a:prstGeom>
            <a:ln w="13550" cap="rnd">
              <a:solidFill>
                <a:srgbClr val="999999">
                  <a:alpha val="100000"/>
                </a:srgbClr>
              </a:solidFill>
              <a:prstDash val="solid"/>
              <a:round/>
            </a:ln>
          </p:spPr>
          <p:txBody>
            <a:bodyPr/>
            <a:lstStyle/>
            <a:p/>
          </p:txBody>
        </p:sp>
        <p:sp>
          <p:nvSpPr>
            <p:cNvPr id="100" name="pl100"/>
            <p:cNvSpPr/>
            <p:nvPr/>
          </p:nvSpPr>
          <p:spPr>
            <a:xfrm>
              <a:off x="367015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413491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45996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506443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4" name="rc104"/>
            <p:cNvSpPr/>
            <p:nvPr/>
          </p:nvSpPr>
          <p:spPr>
            <a:xfrm>
              <a:off x="3655055" y="2090228"/>
              <a:ext cx="1585983" cy="222963"/>
            </a:xfrm>
            <a:prstGeom prst="rect">
              <a:avLst/>
            </a:prstGeom>
            <a:solidFill>
              <a:srgbClr val="D9D9D9">
                <a:alpha val="60000"/>
              </a:srgbClr>
            </a:solidFill>
          </p:spPr>
          <p:txBody>
            <a:bodyPr/>
            <a:lstStyle/>
            <a:p/>
          </p:txBody>
        </p:sp>
        <p:sp>
          <p:nvSpPr>
            <p:cNvPr id="105" name="pl105"/>
            <p:cNvSpPr/>
            <p:nvPr/>
          </p:nvSpPr>
          <p:spPr>
            <a:xfrm>
              <a:off x="4878528"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06" name="tx106"/>
            <p:cNvSpPr/>
            <p:nvPr/>
          </p:nvSpPr>
          <p:spPr>
            <a:xfrm>
              <a:off x="4430388"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87%</a:t>
              </a:r>
            </a:p>
          </p:txBody>
        </p:sp>
        <p:sp>
          <p:nvSpPr>
            <p:cNvPr id="107" name="pt107"/>
            <p:cNvSpPr/>
            <p:nvPr/>
          </p:nvSpPr>
          <p:spPr>
            <a:xfrm>
              <a:off x="3784047"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08" name="pt108"/>
            <p:cNvSpPr/>
            <p:nvPr/>
          </p:nvSpPr>
          <p:spPr>
            <a:xfrm>
              <a:off x="4550896" y="505145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09" name="pt109"/>
            <p:cNvSpPr/>
            <p:nvPr/>
          </p:nvSpPr>
          <p:spPr>
            <a:xfrm>
              <a:off x="4690324" y="48284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0" name="pt110"/>
            <p:cNvSpPr/>
            <p:nvPr/>
          </p:nvSpPr>
          <p:spPr>
            <a:xfrm>
              <a:off x="4806513" y="4605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1" name="pt111"/>
            <p:cNvSpPr/>
            <p:nvPr/>
          </p:nvSpPr>
          <p:spPr>
            <a:xfrm>
              <a:off x="4852989" y="43825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2" name="pt112"/>
            <p:cNvSpPr/>
            <p:nvPr/>
          </p:nvSpPr>
          <p:spPr>
            <a:xfrm>
              <a:off x="4899464" y="415960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3" name="pt113"/>
            <p:cNvSpPr/>
            <p:nvPr/>
          </p:nvSpPr>
          <p:spPr>
            <a:xfrm>
              <a:off x="4899464" y="3936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4" name="pt114"/>
            <p:cNvSpPr/>
            <p:nvPr/>
          </p:nvSpPr>
          <p:spPr>
            <a:xfrm>
              <a:off x="5015654" y="371367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5" name="pt115"/>
            <p:cNvSpPr/>
            <p:nvPr/>
          </p:nvSpPr>
          <p:spPr>
            <a:xfrm>
              <a:off x="5062129" y="349071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6" name="pt116"/>
            <p:cNvSpPr/>
            <p:nvPr/>
          </p:nvSpPr>
          <p:spPr>
            <a:xfrm>
              <a:off x="5085367" y="326774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7" name="pt117"/>
            <p:cNvSpPr/>
            <p:nvPr/>
          </p:nvSpPr>
          <p:spPr>
            <a:xfrm>
              <a:off x="5085367"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8" name="pt118"/>
            <p:cNvSpPr/>
            <p:nvPr/>
          </p:nvSpPr>
          <p:spPr>
            <a:xfrm>
              <a:off x="5085367"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9" name="pt119"/>
            <p:cNvSpPr/>
            <p:nvPr/>
          </p:nvSpPr>
          <p:spPr>
            <a:xfrm>
              <a:off x="5085367"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0" name="pt120"/>
            <p:cNvSpPr/>
            <p:nvPr/>
          </p:nvSpPr>
          <p:spPr>
            <a:xfrm>
              <a:off x="5085367"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1" name="pt121"/>
            <p:cNvSpPr/>
            <p:nvPr/>
          </p:nvSpPr>
          <p:spPr>
            <a:xfrm>
              <a:off x="5108605"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pt122"/>
            <p:cNvSpPr/>
            <p:nvPr/>
          </p:nvSpPr>
          <p:spPr>
            <a:xfrm>
              <a:off x="5108605"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3" name="pt123"/>
            <p:cNvSpPr/>
            <p:nvPr/>
          </p:nvSpPr>
          <p:spPr>
            <a:xfrm>
              <a:off x="5108605"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4" name="pt124"/>
            <p:cNvSpPr/>
            <p:nvPr/>
          </p:nvSpPr>
          <p:spPr>
            <a:xfrm>
              <a:off x="5108605"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5" name="pt125"/>
            <p:cNvSpPr/>
            <p:nvPr/>
          </p:nvSpPr>
          <p:spPr>
            <a:xfrm>
              <a:off x="5108605"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6" name="pt126"/>
            <p:cNvSpPr/>
            <p:nvPr/>
          </p:nvSpPr>
          <p:spPr>
            <a:xfrm>
              <a:off x="5108605"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7" name="tx127"/>
            <p:cNvSpPr/>
            <p:nvPr/>
          </p:nvSpPr>
          <p:spPr>
            <a:xfrm>
              <a:off x="3949013"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128" name="tx128"/>
            <p:cNvSpPr/>
            <p:nvPr/>
          </p:nvSpPr>
          <p:spPr>
            <a:xfrm>
              <a:off x="4715863" y="50698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129" name="tx129"/>
            <p:cNvSpPr/>
            <p:nvPr/>
          </p:nvSpPr>
          <p:spPr>
            <a:xfrm>
              <a:off x="4455067" y="484687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130" name="tx130"/>
            <p:cNvSpPr/>
            <p:nvPr/>
          </p:nvSpPr>
          <p:spPr>
            <a:xfrm>
              <a:off x="4619855" y="4624880"/>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131" name="tx131"/>
            <p:cNvSpPr/>
            <p:nvPr/>
          </p:nvSpPr>
          <p:spPr>
            <a:xfrm>
              <a:off x="4630930" y="44028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132" name="tx132"/>
            <p:cNvSpPr/>
            <p:nvPr/>
          </p:nvSpPr>
          <p:spPr>
            <a:xfrm>
              <a:off x="4690720" y="4174490"/>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133" name="tx133"/>
            <p:cNvSpPr/>
            <p:nvPr/>
          </p:nvSpPr>
          <p:spPr>
            <a:xfrm>
              <a:off x="4681792" y="395696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134" name="tx134"/>
            <p:cNvSpPr/>
            <p:nvPr/>
          </p:nvSpPr>
          <p:spPr>
            <a:xfrm>
              <a:off x="4771586" y="373399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135" name="tx135"/>
            <p:cNvSpPr/>
            <p:nvPr/>
          </p:nvSpPr>
          <p:spPr>
            <a:xfrm>
              <a:off x="4831337" y="3510065"/>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136" name="tx136"/>
            <p:cNvSpPr/>
            <p:nvPr/>
          </p:nvSpPr>
          <p:spPr>
            <a:xfrm>
              <a:off x="4881048" y="3288072"/>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137" name="tx137"/>
            <p:cNvSpPr/>
            <p:nvPr/>
          </p:nvSpPr>
          <p:spPr>
            <a:xfrm>
              <a:off x="4858961" y="3063130"/>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138" name="tx138"/>
            <p:cNvSpPr/>
            <p:nvPr/>
          </p:nvSpPr>
          <p:spPr>
            <a:xfrm>
              <a:off x="4854497" y="284020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139" name="tx139"/>
            <p:cNvSpPr/>
            <p:nvPr/>
          </p:nvSpPr>
          <p:spPr>
            <a:xfrm>
              <a:off x="4858883" y="2617242"/>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140" name="tx140"/>
            <p:cNvSpPr/>
            <p:nvPr/>
          </p:nvSpPr>
          <p:spPr>
            <a:xfrm>
              <a:off x="4854497" y="23962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141" name="tx141"/>
            <p:cNvSpPr/>
            <p:nvPr/>
          </p:nvSpPr>
          <p:spPr>
            <a:xfrm>
              <a:off x="4882199" y="2173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142" name="tx142"/>
            <p:cNvSpPr/>
            <p:nvPr/>
          </p:nvSpPr>
          <p:spPr>
            <a:xfrm>
              <a:off x="4873349" y="195029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143" name="tx143"/>
            <p:cNvSpPr/>
            <p:nvPr/>
          </p:nvSpPr>
          <p:spPr>
            <a:xfrm>
              <a:off x="4873310" y="1725390"/>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144" name="tx144"/>
            <p:cNvSpPr/>
            <p:nvPr/>
          </p:nvSpPr>
          <p:spPr>
            <a:xfrm>
              <a:off x="4864576" y="1504368"/>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145" name="tx145"/>
            <p:cNvSpPr/>
            <p:nvPr/>
          </p:nvSpPr>
          <p:spPr>
            <a:xfrm>
              <a:off x="4855726" y="1279425"/>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146" name="tx146"/>
            <p:cNvSpPr/>
            <p:nvPr/>
          </p:nvSpPr>
          <p:spPr>
            <a:xfrm>
              <a:off x="4877774" y="1053007"/>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147" name="rc147"/>
            <p:cNvSpPr/>
            <p:nvPr/>
          </p:nvSpPr>
          <p:spPr>
            <a:xfrm>
              <a:off x="3655055" y="875080"/>
              <a:ext cx="1585983" cy="4659927"/>
            </a:xfrm>
            <a:prstGeom prst="rect">
              <a:avLst/>
            </a:prstGeom>
            <a:ln w="13550" cap="rnd">
              <a:solidFill>
                <a:srgbClr val="999999">
                  <a:alpha val="100000"/>
                </a:srgbClr>
              </a:solidFill>
              <a:prstDash val="solid"/>
              <a:round/>
            </a:ln>
          </p:spPr>
          <p:txBody>
            <a:bodyPr/>
            <a:lstStyle/>
            <a:p/>
          </p:txBody>
        </p:sp>
        <p:sp>
          <p:nvSpPr>
            <p:cNvPr id="148" name="pl148"/>
            <p:cNvSpPr/>
            <p:nvPr/>
          </p:nvSpPr>
          <p:spPr>
            <a:xfrm>
              <a:off x="532573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579048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625524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672000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2" name="rc152"/>
            <p:cNvSpPr/>
            <p:nvPr/>
          </p:nvSpPr>
          <p:spPr>
            <a:xfrm>
              <a:off x="5310628" y="3558068"/>
              <a:ext cx="1585983" cy="235349"/>
            </a:xfrm>
            <a:prstGeom prst="rect">
              <a:avLst/>
            </a:prstGeom>
            <a:solidFill>
              <a:srgbClr val="D9D9D9">
                <a:alpha val="60000"/>
              </a:srgbClr>
            </a:solidFill>
          </p:spPr>
          <p:txBody>
            <a:bodyPr/>
            <a:lstStyle/>
            <a:p/>
          </p:txBody>
        </p:sp>
        <p:sp>
          <p:nvSpPr>
            <p:cNvPr id="153" name="pl153"/>
            <p:cNvSpPr/>
            <p:nvPr/>
          </p:nvSpPr>
          <p:spPr>
            <a:xfrm>
              <a:off x="632496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54" name="tx154"/>
            <p:cNvSpPr/>
            <p:nvPr/>
          </p:nvSpPr>
          <p:spPr>
            <a:xfrm>
              <a:off x="5876820"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78%</a:t>
              </a:r>
            </a:p>
          </p:txBody>
        </p:sp>
        <p:sp>
          <p:nvSpPr>
            <p:cNvPr id="155" name="pt155"/>
            <p:cNvSpPr/>
            <p:nvPr/>
          </p:nvSpPr>
          <p:spPr>
            <a:xfrm>
              <a:off x="5276955"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56" name="pt156"/>
            <p:cNvSpPr/>
            <p:nvPr/>
          </p:nvSpPr>
          <p:spPr>
            <a:xfrm>
              <a:off x="5927615" y="50390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7" name="pt157"/>
            <p:cNvSpPr/>
            <p:nvPr/>
          </p:nvSpPr>
          <p:spPr>
            <a:xfrm>
              <a:off x="6020566" y="480371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8" name="pt158"/>
            <p:cNvSpPr/>
            <p:nvPr/>
          </p:nvSpPr>
          <p:spPr>
            <a:xfrm>
              <a:off x="6020566" y="456836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9" name="pt159"/>
            <p:cNvSpPr/>
            <p:nvPr/>
          </p:nvSpPr>
          <p:spPr>
            <a:xfrm>
              <a:off x="6136756" y="433301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0" name="pt160"/>
            <p:cNvSpPr/>
            <p:nvPr/>
          </p:nvSpPr>
          <p:spPr>
            <a:xfrm>
              <a:off x="6438848" y="40976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1" name="pt161"/>
            <p:cNvSpPr/>
            <p:nvPr/>
          </p:nvSpPr>
          <p:spPr>
            <a:xfrm>
              <a:off x="6555037" y="386231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2" name="pt162"/>
            <p:cNvSpPr/>
            <p:nvPr/>
          </p:nvSpPr>
          <p:spPr>
            <a:xfrm>
              <a:off x="6647989" y="36269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3" name="pt163"/>
            <p:cNvSpPr/>
            <p:nvPr/>
          </p:nvSpPr>
          <p:spPr>
            <a:xfrm>
              <a:off x="6671227" y="339161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4" name="pt164"/>
            <p:cNvSpPr/>
            <p:nvPr/>
          </p:nvSpPr>
          <p:spPr>
            <a:xfrm>
              <a:off x="6694464" y="315626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5" name="pt165"/>
            <p:cNvSpPr/>
            <p:nvPr/>
          </p:nvSpPr>
          <p:spPr>
            <a:xfrm>
              <a:off x="6694464" y="29209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6" name="pt166"/>
            <p:cNvSpPr/>
            <p:nvPr/>
          </p:nvSpPr>
          <p:spPr>
            <a:xfrm>
              <a:off x="6694464" y="26855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7" name="pt167"/>
            <p:cNvSpPr/>
            <p:nvPr/>
          </p:nvSpPr>
          <p:spPr>
            <a:xfrm>
              <a:off x="6717702" y="24502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8" name="pt168"/>
            <p:cNvSpPr/>
            <p:nvPr/>
          </p:nvSpPr>
          <p:spPr>
            <a:xfrm>
              <a:off x="6740940" y="22148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9" name="pt169"/>
            <p:cNvSpPr/>
            <p:nvPr/>
          </p:nvSpPr>
          <p:spPr>
            <a:xfrm>
              <a:off x="6740940" y="19795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0" name="pt170"/>
            <p:cNvSpPr/>
            <p:nvPr/>
          </p:nvSpPr>
          <p:spPr>
            <a:xfrm>
              <a:off x="6740940" y="17441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1" name="pt171"/>
            <p:cNvSpPr/>
            <p:nvPr/>
          </p:nvSpPr>
          <p:spPr>
            <a:xfrm>
              <a:off x="6740940" y="15088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2" name="pt172"/>
            <p:cNvSpPr/>
            <p:nvPr/>
          </p:nvSpPr>
          <p:spPr>
            <a:xfrm>
              <a:off x="6764178" y="12734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3" name="pt173"/>
            <p:cNvSpPr/>
            <p:nvPr/>
          </p:nvSpPr>
          <p:spPr>
            <a:xfrm>
              <a:off x="6764178"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4" name="tx174"/>
            <p:cNvSpPr/>
            <p:nvPr/>
          </p:nvSpPr>
          <p:spPr>
            <a:xfrm>
              <a:off x="5441921"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175" name="tx175"/>
            <p:cNvSpPr/>
            <p:nvPr/>
          </p:nvSpPr>
          <p:spPr>
            <a:xfrm>
              <a:off x="6092582" y="5059390"/>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176" name="tx176"/>
            <p:cNvSpPr/>
            <p:nvPr/>
          </p:nvSpPr>
          <p:spPr>
            <a:xfrm>
              <a:off x="6185533" y="4823070"/>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177" name="tx177"/>
            <p:cNvSpPr/>
            <p:nvPr/>
          </p:nvSpPr>
          <p:spPr>
            <a:xfrm>
              <a:off x="6185533" y="458674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178" name="tx178"/>
            <p:cNvSpPr/>
            <p:nvPr/>
          </p:nvSpPr>
          <p:spPr>
            <a:xfrm>
              <a:off x="6301722" y="435139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179" name="tx179"/>
            <p:cNvSpPr/>
            <p:nvPr/>
          </p:nvSpPr>
          <p:spPr>
            <a:xfrm>
              <a:off x="6230104" y="4112556"/>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180" name="tx180"/>
            <p:cNvSpPr/>
            <p:nvPr/>
          </p:nvSpPr>
          <p:spPr>
            <a:xfrm>
              <a:off x="6337365" y="3882640"/>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181" name="tx181"/>
            <p:cNvSpPr/>
            <p:nvPr/>
          </p:nvSpPr>
          <p:spPr>
            <a:xfrm>
              <a:off x="6421583" y="364729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182" name="tx182"/>
            <p:cNvSpPr/>
            <p:nvPr/>
          </p:nvSpPr>
          <p:spPr>
            <a:xfrm>
              <a:off x="6444820" y="3409961"/>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183" name="tx183"/>
            <p:cNvSpPr/>
            <p:nvPr/>
          </p:nvSpPr>
          <p:spPr>
            <a:xfrm>
              <a:off x="6450435" y="317659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184" name="tx184"/>
            <p:cNvSpPr/>
            <p:nvPr/>
          </p:nvSpPr>
          <p:spPr>
            <a:xfrm>
              <a:off x="6463633" y="2935807"/>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185" name="tx185"/>
            <p:cNvSpPr/>
            <p:nvPr/>
          </p:nvSpPr>
          <p:spPr>
            <a:xfrm>
              <a:off x="6463594" y="270589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186" name="tx186"/>
            <p:cNvSpPr/>
            <p:nvPr/>
          </p:nvSpPr>
          <p:spPr>
            <a:xfrm>
              <a:off x="6486910" y="246957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187" name="tx187"/>
            <p:cNvSpPr/>
            <p:nvPr/>
          </p:nvSpPr>
          <p:spPr>
            <a:xfrm>
              <a:off x="6505645" y="2233250"/>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188" name="tx188"/>
            <p:cNvSpPr/>
            <p:nvPr/>
          </p:nvSpPr>
          <p:spPr>
            <a:xfrm>
              <a:off x="6536621" y="1999841"/>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189" name="tx189"/>
            <p:cNvSpPr/>
            <p:nvPr/>
          </p:nvSpPr>
          <p:spPr>
            <a:xfrm>
              <a:off x="6510070" y="176255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190" name="tx190"/>
            <p:cNvSpPr/>
            <p:nvPr/>
          </p:nvSpPr>
          <p:spPr>
            <a:xfrm>
              <a:off x="6514456" y="15272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191" name="tx191"/>
            <p:cNvSpPr/>
            <p:nvPr/>
          </p:nvSpPr>
          <p:spPr>
            <a:xfrm>
              <a:off x="6528922" y="1293792"/>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192" name="tx192"/>
            <p:cNvSpPr/>
            <p:nvPr/>
          </p:nvSpPr>
          <p:spPr>
            <a:xfrm>
              <a:off x="6511299" y="105646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193" name="rc193"/>
            <p:cNvSpPr/>
            <p:nvPr/>
          </p:nvSpPr>
          <p:spPr>
            <a:xfrm>
              <a:off x="5310628" y="875080"/>
              <a:ext cx="1585983" cy="4659927"/>
            </a:xfrm>
            <a:prstGeom prst="rect">
              <a:avLst/>
            </a:prstGeom>
            <a:ln w="13550" cap="rnd">
              <a:solidFill>
                <a:srgbClr val="999999">
                  <a:alpha val="100000"/>
                </a:srgbClr>
              </a:solidFill>
              <a:prstDash val="solid"/>
              <a:round/>
            </a:ln>
          </p:spPr>
          <p:txBody>
            <a:bodyPr/>
            <a:lstStyle/>
            <a:p/>
          </p:txBody>
        </p:sp>
        <p:sp>
          <p:nvSpPr>
            <p:cNvPr id="194" name="pl194"/>
            <p:cNvSpPr/>
            <p:nvPr/>
          </p:nvSpPr>
          <p:spPr>
            <a:xfrm>
              <a:off x="698130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5" name="pl195"/>
            <p:cNvSpPr/>
            <p:nvPr/>
          </p:nvSpPr>
          <p:spPr>
            <a:xfrm>
              <a:off x="744606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791082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837557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8" name="rc198"/>
            <p:cNvSpPr/>
            <p:nvPr/>
          </p:nvSpPr>
          <p:spPr>
            <a:xfrm>
              <a:off x="6966201" y="3428007"/>
              <a:ext cx="1585983" cy="222963"/>
            </a:xfrm>
            <a:prstGeom prst="rect">
              <a:avLst/>
            </a:prstGeom>
            <a:solidFill>
              <a:srgbClr val="D9D9D9">
                <a:alpha val="60000"/>
              </a:srgbClr>
            </a:solidFill>
          </p:spPr>
          <p:txBody>
            <a:bodyPr/>
            <a:lstStyle/>
            <a:p/>
          </p:txBody>
        </p:sp>
        <p:sp>
          <p:nvSpPr>
            <p:cNvPr id="199" name="pl199"/>
            <p:cNvSpPr/>
            <p:nvPr/>
          </p:nvSpPr>
          <p:spPr>
            <a:xfrm>
              <a:off x="811996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00" name="tx200"/>
            <p:cNvSpPr/>
            <p:nvPr/>
          </p:nvSpPr>
          <p:spPr>
            <a:xfrm>
              <a:off x="7671820"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84%</a:t>
              </a:r>
            </a:p>
          </p:txBody>
        </p:sp>
        <p:sp>
          <p:nvSpPr>
            <p:cNvPr id="201" name="pt201"/>
            <p:cNvSpPr/>
            <p:nvPr/>
          </p:nvSpPr>
          <p:spPr>
            <a:xfrm>
              <a:off x="7071955"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2" name="pt202"/>
            <p:cNvSpPr/>
            <p:nvPr/>
          </p:nvSpPr>
          <p:spPr>
            <a:xfrm>
              <a:off x="7676139" y="505145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03" name="pt203"/>
            <p:cNvSpPr/>
            <p:nvPr/>
          </p:nvSpPr>
          <p:spPr>
            <a:xfrm>
              <a:off x="7699377" y="482848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04" name="pt204"/>
            <p:cNvSpPr/>
            <p:nvPr/>
          </p:nvSpPr>
          <p:spPr>
            <a:xfrm>
              <a:off x="7722615" y="460552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05" name="pt205"/>
            <p:cNvSpPr/>
            <p:nvPr/>
          </p:nvSpPr>
          <p:spPr>
            <a:xfrm>
              <a:off x="7862042" y="438256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6" name="pt206"/>
            <p:cNvSpPr/>
            <p:nvPr/>
          </p:nvSpPr>
          <p:spPr>
            <a:xfrm>
              <a:off x="8280324" y="415960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7" name="pt207"/>
            <p:cNvSpPr/>
            <p:nvPr/>
          </p:nvSpPr>
          <p:spPr>
            <a:xfrm>
              <a:off x="8303562" y="3936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8" name="pt208"/>
            <p:cNvSpPr/>
            <p:nvPr/>
          </p:nvSpPr>
          <p:spPr>
            <a:xfrm>
              <a:off x="8326800" y="371367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9" name="pt209"/>
            <p:cNvSpPr/>
            <p:nvPr/>
          </p:nvSpPr>
          <p:spPr>
            <a:xfrm>
              <a:off x="8350037" y="349071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0" name="pt210"/>
            <p:cNvSpPr/>
            <p:nvPr/>
          </p:nvSpPr>
          <p:spPr>
            <a:xfrm>
              <a:off x="8350037" y="326774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1" name="pt211"/>
            <p:cNvSpPr/>
            <p:nvPr/>
          </p:nvSpPr>
          <p:spPr>
            <a:xfrm>
              <a:off x="8373275"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2" name="pt212"/>
            <p:cNvSpPr/>
            <p:nvPr/>
          </p:nvSpPr>
          <p:spPr>
            <a:xfrm>
              <a:off x="8396513"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3" name="pt213"/>
            <p:cNvSpPr/>
            <p:nvPr/>
          </p:nvSpPr>
          <p:spPr>
            <a:xfrm>
              <a:off x="8396513"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4" name="pt214"/>
            <p:cNvSpPr/>
            <p:nvPr/>
          </p:nvSpPr>
          <p:spPr>
            <a:xfrm>
              <a:off x="8396513"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5" name="pt215"/>
            <p:cNvSpPr/>
            <p:nvPr/>
          </p:nvSpPr>
          <p:spPr>
            <a:xfrm>
              <a:off x="8419751"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6" name="pt216"/>
            <p:cNvSpPr/>
            <p:nvPr/>
          </p:nvSpPr>
          <p:spPr>
            <a:xfrm>
              <a:off x="8419751"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7" name="pt217"/>
            <p:cNvSpPr/>
            <p:nvPr/>
          </p:nvSpPr>
          <p:spPr>
            <a:xfrm>
              <a:off x="8419751"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8" name="pt218"/>
            <p:cNvSpPr/>
            <p:nvPr/>
          </p:nvSpPr>
          <p:spPr>
            <a:xfrm>
              <a:off x="8419751"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9" name="pt219"/>
            <p:cNvSpPr/>
            <p:nvPr/>
          </p:nvSpPr>
          <p:spPr>
            <a:xfrm>
              <a:off x="8419751"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0" name="pt220"/>
            <p:cNvSpPr/>
            <p:nvPr/>
          </p:nvSpPr>
          <p:spPr>
            <a:xfrm>
              <a:off x="8419751"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1" name="tx221"/>
            <p:cNvSpPr/>
            <p:nvPr/>
          </p:nvSpPr>
          <p:spPr>
            <a:xfrm>
              <a:off x="7236922"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222" name="tx222"/>
            <p:cNvSpPr/>
            <p:nvPr/>
          </p:nvSpPr>
          <p:spPr>
            <a:xfrm>
              <a:off x="7841106" y="5071777"/>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223" name="tx223"/>
            <p:cNvSpPr/>
            <p:nvPr/>
          </p:nvSpPr>
          <p:spPr>
            <a:xfrm>
              <a:off x="7864344" y="484687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224" name="tx224"/>
            <p:cNvSpPr/>
            <p:nvPr/>
          </p:nvSpPr>
          <p:spPr>
            <a:xfrm>
              <a:off x="7887582" y="462391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225" name="tx225"/>
            <p:cNvSpPr/>
            <p:nvPr/>
          </p:nvSpPr>
          <p:spPr>
            <a:xfrm>
              <a:off x="8027009" y="4401917"/>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226" name="tx226"/>
            <p:cNvSpPr/>
            <p:nvPr/>
          </p:nvSpPr>
          <p:spPr>
            <a:xfrm>
              <a:off x="8062652" y="4179925"/>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227" name="tx227"/>
            <p:cNvSpPr/>
            <p:nvPr/>
          </p:nvSpPr>
          <p:spPr>
            <a:xfrm>
              <a:off x="8077156" y="3954982"/>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228" name="tx228"/>
            <p:cNvSpPr/>
            <p:nvPr/>
          </p:nvSpPr>
          <p:spPr>
            <a:xfrm>
              <a:off x="8118055" y="3728564"/>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229" name="tx229"/>
            <p:cNvSpPr/>
            <p:nvPr/>
          </p:nvSpPr>
          <p:spPr>
            <a:xfrm>
              <a:off x="8123631" y="3511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230" name="tx230"/>
            <p:cNvSpPr/>
            <p:nvPr/>
          </p:nvSpPr>
          <p:spPr>
            <a:xfrm>
              <a:off x="8119245" y="3287102"/>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231" name="tx231"/>
            <p:cNvSpPr/>
            <p:nvPr/>
          </p:nvSpPr>
          <p:spPr>
            <a:xfrm>
              <a:off x="8137980" y="306316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232" name="tx232"/>
            <p:cNvSpPr/>
            <p:nvPr/>
          </p:nvSpPr>
          <p:spPr>
            <a:xfrm>
              <a:off x="8152445" y="284214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233" name="tx233"/>
            <p:cNvSpPr/>
            <p:nvPr/>
          </p:nvSpPr>
          <p:spPr>
            <a:xfrm>
              <a:off x="8170029" y="2617242"/>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234" name="tx234"/>
            <p:cNvSpPr/>
            <p:nvPr/>
          </p:nvSpPr>
          <p:spPr>
            <a:xfrm>
              <a:off x="8165643" y="23962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235" name="tx235"/>
            <p:cNvSpPr/>
            <p:nvPr/>
          </p:nvSpPr>
          <p:spPr>
            <a:xfrm>
              <a:off x="8184495" y="217325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236" name="tx236"/>
            <p:cNvSpPr/>
            <p:nvPr/>
          </p:nvSpPr>
          <p:spPr>
            <a:xfrm>
              <a:off x="8215432" y="1950294"/>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237" name="tx237"/>
            <p:cNvSpPr/>
            <p:nvPr/>
          </p:nvSpPr>
          <p:spPr>
            <a:xfrm>
              <a:off x="8175722" y="172733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238" name="tx238"/>
            <p:cNvSpPr/>
            <p:nvPr/>
          </p:nvSpPr>
          <p:spPr>
            <a:xfrm>
              <a:off x="8166872" y="1502388"/>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239" name="tx239"/>
            <p:cNvSpPr/>
            <p:nvPr/>
          </p:nvSpPr>
          <p:spPr>
            <a:xfrm>
              <a:off x="8188920" y="1275971"/>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240" name="tx240"/>
            <p:cNvSpPr/>
            <p:nvPr/>
          </p:nvSpPr>
          <p:spPr>
            <a:xfrm>
              <a:off x="8188881"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241" name="rc241"/>
            <p:cNvSpPr/>
            <p:nvPr/>
          </p:nvSpPr>
          <p:spPr>
            <a:xfrm>
              <a:off x="6966201" y="875080"/>
              <a:ext cx="1585983" cy="4659927"/>
            </a:xfrm>
            <a:prstGeom prst="rect">
              <a:avLst/>
            </a:prstGeom>
            <a:ln w="13550" cap="rnd">
              <a:solidFill>
                <a:srgbClr val="999999">
                  <a:alpha val="100000"/>
                </a:srgbClr>
              </a:solidFill>
              <a:prstDash val="solid"/>
              <a:round/>
            </a:ln>
          </p:spPr>
          <p:txBody>
            <a:bodyPr/>
            <a:lstStyle/>
            <a:p/>
          </p:txBody>
        </p:sp>
        <p:sp>
          <p:nvSpPr>
            <p:cNvPr id="242" name="pl242"/>
            <p:cNvSpPr/>
            <p:nvPr/>
          </p:nvSpPr>
          <p:spPr>
            <a:xfrm>
              <a:off x="863687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43" name="pl243"/>
            <p:cNvSpPr/>
            <p:nvPr/>
          </p:nvSpPr>
          <p:spPr>
            <a:xfrm>
              <a:off x="910163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44" name="pl244"/>
            <p:cNvSpPr/>
            <p:nvPr/>
          </p:nvSpPr>
          <p:spPr>
            <a:xfrm>
              <a:off x="956639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45" name="pl245"/>
            <p:cNvSpPr/>
            <p:nvPr/>
          </p:nvSpPr>
          <p:spPr>
            <a:xfrm>
              <a:off x="1003115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46" name="rc246"/>
            <p:cNvSpPr/>
            <p:nvPr/>
          </p:nvSpPr>
          <p:spPr>
            <a:xfrm>
              <a:off x="8621774" y="3428007"/>
              <a:ext cx="1585983" cy="222963"/>
            </a:xfrm>
            <a:prstGeom prst="rect">
              <a:avLst/>
            </a:prstGeom>
            <a:solidFill>
              <a:srgbClr val="D9D9D9">
                <a:alpha val="60000"/>
              </a:srgbClr>
            </a:solidFill>
          </p:spPr>
          <p:txBody>
            <a:bodyPr/>
            <a:lstStyle/>
            <a:p/>
          </p:txBody>
        </p:sp>
        <p:sp>
          <p:nvSpPr>
            <p:cNvPr id="247" name="pl247"/>
            <p:cNvSpPr/>
            <p:nvPr/>
          </p:nvSpPr>
          <p:spPr>
            <a:xfrm>
              <a:off x="9682582"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48" name="tx248"/>
            <p:cNvSpPr/>
            <p:nvPr/>
          </p:nvSpPr>
          <p:spPr>
            <a:xfrm>
              <a:off x="9234442"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80%</a:t>
              </a:r>
            </a:p>
          </p:txBody>
        </p:sp>
        <p:sp>
          <p:nvSpPr>
            <p:cNvPr id="249" name="pt249"/>
            <p:cNvSpPr/>
            <p:nvPr/>
          </p:nvSpPr>
          <p:spPr>
            <a:xfrm>
              <a:off x="8657815"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0" name="pt250"/>
            <p:cNvSpPr/>
            <p:nvPr/>
          </p:nvSpPr>
          <p:spPr>
            <a:xfrm>
              <a:off x="9076096"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1" name="pt251"/>
            <p:cNvSpPr/>
            <p:nvPr/>
          </p:nvSpPr>
          <p:spPr>
            <a:xfrm>
              <a:off x="9122572" y="482848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2" name="pt252"/>
            <p:cNvSpPr/>
            <p:nvPr/>
          </p:nvSpPr>
          <p:spPr>
            <a:xfrm>
              <a:off x="9145810" y="46055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3" name="pt253"/>
            <p:cNvSpPr/>
            <p:nvPr/>
          </p:nvSpPr>
          <p:spPr>
            <a:xfrm>
              <a:off x="9215523" y="438256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54" name="pt254"/>
            <p:cNvSpPr/>
            <p:nvPr/>
          </p:nvSpPr>
          <p:spPr>
            <a:xfrm>
              <a:off x="9610567" y="415960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55" name="pt255"/>
            <p:cNvSpPr/>
            <p:nvPr/>
          </p:nvSpPr>
          <p:spPr>
            <a:xfrm>
              <a:off x="9749994" y="3936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6" name="pt256"/>
            <p:cNvSpPr/>
            <p:nvPr/>
          </p:nvSpPr>
          <p:spPr>
            <a:xfrm>
              <a:off x="9866183" y="371367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7" name="pt257"/>
            <p:cNvSpPr/>
            <p:nvPr/>
          </p:nvSpPr>
          <p:spPr>
            <a:xfrm>
              <a:off x="9912659" y="349071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8" name="pt258"/>
            <p:cNvSpPr/>
            <p:nvPr/>
          </p:nvSpPr>
          <p:spPr>
            <a:xfrm>
              <a:off x="9912659" y="326774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9" name="pt259"/>
            <p:cNvSpPr/>
            <p:nvPr/>
          </p:nvSpPr>
          <p:spPr>
            <a:xfrm>
              <a:off x="10005610"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0" name="pt260"/>
            <p:cNvSpPr/>
            <p:nvPr/>
          </p:nvSpPr>
          <p:spPr>
            <a:xfrm>
              <a:off x="10028848"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1" name="pt261"/>
            <p:cNvSpPr/>
            <p:nvPr/>
          </p:nvSpPr>
          <p:spPr>
            <a:xfrm>
              <a:off x="10052086"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2" name="pt262"/>
            <p:cNvSpPr/>
            <p:nvPr/>
          </p:nvSpPr>
          <p:spPr>
            <a:xfrm>
              <a:off x="10052086"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3" name="pt263"/>
            <p:cNvSpPr/>
            <p:nvPr/>
          </p:nvSpPr>
          <p:spPr>
            <a:xfrm>
              <a:off x="10052086"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4" name="pt264"/>
            <p:cNvSpPr/>
            <p:nvPr/>
          </p:nvSpPr>
          <p:spPr>
            <a:xfrm>
              <a:off x="10075324"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5" name="pt265"/>
            <p:cNvSpPr/>
            <p:nvPr/>
          </p:nvSpPr>
          <p:spPr>
            <a:xfrm>
              <a:off x="10075324"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6" name="pt266"/>
            <p:cNvSpPr/>
            <p:nvPr/>
          </p:nvSpPr>
          <p:spPr>
            <a:xfrm>
              <a:off x="10075324"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7" name="pt267"/>
            <p:cNvSpPr/>
            <p:nvPr/>
          </p:nvSpPr>
          <p:spPr>
            <a:xfrm>
              <a:off x="10075324"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8" name="pt268"/>
            <p:cNvSpPr/>
            <p:nvPr/>
          </p:nvSpPr>
          <p:spPr>
            <a:xfrm>
              <a:off x="10075324"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9" name="tx269"/>
            <p:cNvSpPr/>
            <p:nvPr/>
          </p:nvSpPr>
          <p:spPr>
            <a:xfrm>
              <a:off x="8822781"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270" name="tx270"/>
            <p:cNvSpPr/>
            <p:nvPr/>
          </p:nvSpPr>
          <p:spPr>
            <a:xfrm>
              <a:off x="9241062" y="506983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271" name="tx271"/>
            <p:cNvSpPr/>
            <p:nvPr/>
          </p:nvSpPr>
          <p:spPr>
            <a:xfrm>
              <a:off x="9287538" y="4847843"/>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272" name="tx272"/>
            <p:cNvSpPr/>
            <p:nvPr/>
          </p:nvSpPr>
          <p:spPr>
            <a:xfrm>
              <a:off x="9310776" y="4625851"/>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273" name="tx273"/>
            <p:cNvSpPr/>
            <p:nvPr/>
          </p:nvSpPr>
          <p:spPr>
            <a:xfrm>
              <a:off x="9380490" y="440094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274" name="tx274"/>
            <p:cNvSpPr/>
            <p:nvPr/>
          </p:nvSpPr>
          <p:spPr>
            <a:xfrm>
              <a:off x="9775533" y="4174490"/>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275" name="tx275"/>
            <p:cNvSpPr/>
            <p:nvPr/>
          </p:nvSpPr>
          <p:spPr>
            <a:xfrm>
              <a:off x="9532322" y="395696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276" name="tx276"/>
            <p:cNvSpPr/>
            <p:nvPr/>
          </p:nvSpPr>
          <p:spPr>
            <a:xfrm>
              <a:off x="9639777" y="3732019"/>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277" name="tx277"/>
            <p:cNvSpPr/>
            <p:nvPr/>
          </p:nvSpPr>
          <p:spPr>
            <a:xfrm>
              <a:off x="9686253" y="3511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278" name="tx278"/>
            <p:cNvSpPr/>
            <p:nvPr/>
          </p:nvSpPr>
          <p:spPr>
            <a:xfrm>
              <a:off x="9681789" y="328807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279" name="tx279"/>
            <p:cNvSpPr/>
            <p:nvPr/>
          </p:nvSpPr>
          <p:spPr>
            <a:xfrm>
              <a:off x="9770315" y="306316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280" name="tx280"/>
            <p:cNvSpPr/>
            <p:nvPr/>
          </p:nvSpPr>
          <p:spPr>
            <a:xfrm>
              <a:off x="9798056" y="2841176"/>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281" name="tx281"/>
            <p:cNvSpPr/>
            <p:nvPr/>
          </p:nvSpPr>
          <p:spPr>
            <a:xfrm>
              <a:off x="9847767" y="2619183"/>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282" name="tx282"/>
            <p:cNvSpPr/>
            <p:nvPr/>
          </p:nvSpPr>
          <p:spPr>
            <a:xfrm>
              <a:off x="9808057" y="2396220"/>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283" name="tx283"/>
            <p:cNvSpPr/>
            <p:nvPr/>
          </p:nvSpPr>
          <p:spPr>
            <a:xfrm>
              <a:off x="9808018" y="217325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284" name="tx284"/>
            <p:cNvSpPr/>
            <p:nvPr/>
          </p:nvSpPr>
          <p:spPr>
            <a:xfrm>
              <a:off x="9840068" y="195029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285" name="tx285"/>
            <p:cNvSpPr/>
            <p:nvPr/>
          </p:nvSpPr>
          <p:spPr>
            <a:xfrm>
              <a:off x="9822445" y="172535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286" name="tx286"/>
            <p:cNvSpPr/>
            <p:nvPr/>
          </p:nvSpPr>
          <p:spPr>
            <a:xfrm>
              <a:off x="9844493" y="1498934"/>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287" name="tx287"/>
            <p:cNvSpPr/>
            <p:nvPr/>
          </p:nvSpPr>
          <p:spPr>
            <a:xfrm>
              <a:off x="9844454" y="127946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288" name="tx288"/>
            <p:cNvSpPr/>
            <p:nvPr/>
          </p:nvSpPr>
          <p:spPr>
            <a:xfrm>
              <a:off x="9848840" y="10565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289" name="rc289"/>
            <p:cNvSpPr/>
            <p:nvPr/>
          </p:nvSpPr>
          <p:spPr>
            <a:xfrm>
              <a:off x="8621774" y="875080"/>
              <a:ext cx="1585983" cy="4659927"/>
            </a:xfrm>
            <a:prstGeom prst="rect">
              <a:avLst/>
            </a:prstGeom>
            <a:ln w="13550" cap="rnd">
              <a:solidFill>
                <a:srgbClr val="999999">
                  <a:alpha val="100000"/>
                </a:srgbClr>
              </a:solidFill>
              <a:prstDash val="solid"/>
              <a:round/>
            </a:ln>
          </p:spPr>
          <p:txBody>
            <a:bodyPr/>
            <a:lstStyle/>
            <a:p/>
          </p:txBody>
        </p:sp>
        <p:sp>
          <p:nvSpPr>
            <p:cNvPr id="290" name="pl290"/>
            <p:cNvSpPr/>
            <p:nvPr/>
          </p:nvSpPr>
          <p:spPr>
            <a:xfrm>
              <a:off x="1029245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1" name="pl291"/>
            <p:cNvSpPr/>
            <p:nvPr/>
          </p:nvSpPr>
          <p:spPr>
            <a:xfrm>
              <a:off x="1075720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2" name="pl292"/>
            <p:cNvSpPr/>
            <p:nvPr/>
          </p:nvSpPr>
          <p:spPr>
            <a:xfrm>
              <a:off x="1122196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3" name="pl293"/>
            <p:cNvSpPr/>
            <p:nvPr/>
          </p:nvSpPr>
          <p:spPr>
            <a:xfrm>
              <a:off x="1168672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4" name="rc294"/>
            <p:cNvSpPr/>
            <p:nvPr/>
          </p:nvSpPr>
          <p:spPr>
            <a:xfrm>
              <a:off x="10277347" y="2807891"/>
              <a:ext cx="1585983" cy="264768"/>
            </a:xfrm>
            <a:prstGeom prst="rect">
              <a:avLst/>
            </a:prstGeom>
            <a:solidFill>
              <a:srgbClr val="D9D9D9">
                <a:alpha val="60000"/>
              </a:srgbClr>
            </a:solidFill>
          </p:spPr>
          <p:txBody>
            <a:bodyPr/>
            <a:lstStyle/>
            <a:p/>
          </p:txBody>
        </p:sp>
        <p:sp>
          <p:nvSpPr>
            <p:cNvPr id="295" name="pl295"/>
            <p:cNvSpPr/>
            <p:nvPr/>
          </p:nvSpPr>
          <p:spPr>
            <a:xfrm>
              <a:off x="10687495"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96" name="tx296"/>
            <p:cNvSpPr/>
            <p:nvPr/>
          </p:nvSpPr>
          <p:spPr>
            <a:xfrm>
              <a:off x="10239354"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52%</a:t>
              </a:r>
            </a:p>
          </p:txBody>
        </p:sp>
        <p:sp>
          <p:nvSpPr>
            <p:cNvPr id="297" name="pt297"/>
            <p:cNvSpPr/>
            <p:nvPr/>
          </p:nvSpPr>
          <p:spPr>
            <a:xfrm>
              <a:off x="10336625"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8" name="pt298"/>
            <p:cNvSpPr/>
            <p:nvPr/>
          </p:nvSpPr>
          <p:spPr>
            <a:xfrm>
              <a:off x="10685193" y="500964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9" name="pt299"/>
            <p:cNvSpPr/>
            <p:nvPr/>
          </p:nvSpPr>
          <p:spPr>
            <a:xfrm>
              <a:off x="10987285" y="474487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0" name="pt300"/>
            <p:cNvSpPr/>
            <p:nvPr/>
          </p:nvSpPr>
          <p:spPr>
            <a:xfrm>
              <a:off x="11149950" y="448010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01" name="pt301"/>
            <p:cNvSpPr/>
            <p:nvPr/>
          </p:nvSpPr>
          <p:spPr>
            <a:xfrm>
              <a:off x="11219664"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02" name="pt302"/>
            <p:cNvSpPr/>
            <p:nvPr/>
          </p:nvSpPr>
          <p:spPr>
            <a:xfrm>
              <a:off x="11335853" y="39505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3" name="pt303"/>
            <p:cNvSpPr/>
            <p:nvPr/>
          </p:nvSpPr>
          <p:spPr>
            <a:xfrm>
              <a:off x="11335853" y="368580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4" name="pt304"/>
            <p:cNvSpPr/>
            <p:nvPr/>
          </p:nvSpPr>
          <p:spPr>
            <a:xfrm>
              <a:off x="11544994" y="342103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5" name="pt305"/>
            <p:cNvSpPr/>
            <p:nvPr/>
          </p:nvSpPr>
          <p:spPr>
            <a:xfrm>
              <a:off x="11568232" y="31562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6" name="pt306"/>
            <p:cNvSpPr/>
            <p:nvPr/>
          </p:nvSpPr>
          <p:spPr>
            <a:xfrm>
              <a:off x="11637946" y="289149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7" name="pt307"/>
            <p:cNvSpPr/>
            <p:nvPr/>
          </p:nvSpPr>
          <p:spPr>
            <a:xfrm>
              <a:off x="11637946" y="262672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8" name="pt308"/>
            <p:cNvSpPr/>
            <p:nvPr/>
          </p:nvSpPr>
          <p:spPr>
            <a:xfrm>
              <a:off x="11661183" y="236196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9" name="pt309"/>
            <p:cNvSpPr/>
            <p:nvPr/>
          </p:nvSpPr>
          <p:spPr>
            <a:xfrm>
              <a:off x="11661183" y="20971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0" name="pt310"/>
            <p:cNvSpPr/>
            <p:nvPr/>
          </p:nvSpPr>
          <p:spPr>
            <a:xfrm>
              <a:off x="11707659" y="183242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1" name="pt311"/>
            <p:cNvSpPr/>
            <p:nvPr/>
          </p:nvSpPr>
          <p:spPr>
            <a:xfrm>
              <a:off x="11730897" y="156765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2" name="pt312"/>
            <p:cNvSpPr/>
            <p:nvPr/>
          </p:nvSpPr>
          <p:spPr>
            <a:xfrm>
              <a:off x="11730897" y="130288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3" name="pt313"/>
            <p:cNvSpPr/>
            <p:nvPr/>
          </p:nvSpPr>
          <p:spPr>
            <a:xfrm>
              <a:off x="11730897"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4" name="tx314"/>
            <p:cNvSpPr/>
            <p:nvPr/>
          </p:nvSpPr>
          <p:spPr>
            <a:xfrm>
              <a:off x="10501592"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315" name="tx315"/>
            <p:cNvSpPr/>
            <p:nvPr/>
          </p:nvSpPr>
          <p:spPr>
            <a:xfrm>
              <a:off x="10850160" y="5029971"/>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316" name="tx316"/>
            <p:cNvSpPr/>
            <p:nvPr/>
          </p:nvSpPr>
          <p:spPr>
            <a:xfrm>
              <a:off x="11152252" y="476520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317" name="tx317"/>
            <p:cNvSpPr/>
            <p:nvPr/>
          </p:nvSpPr>
          <p:spPr>
            <a:xfrm>
              <a:off x="11314917" y="449849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318" name="tx318"/>
            <p:cNvSpPr/>
            <p:nvPr/>
          </p:nvSpPr>
          <p:spPr>
            <a:xfrm>
              <a:off x="11384631" y="423566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319" name="tx319"/>
            <p:cNvSpPr/>
            <p:nvPr/>
          </p:nvSpPr>
          <p:spPr>
            <a:xfrm>
              <a:off x="11149196" y="3969926"/>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320" name="tx320"/>
            <p:cNvSpPr/>
            <p:nvPr/>
          </p:nvSpPr>
          <p:spPr>
            <a:xfrm>
              <a:off x="11127109" y="3700694"/>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321" name="tx321"/>
            <p:cNvSpPr/>
            <p:nvPr/>
          </p:nvSpPr>
          <p:spPr>
            <a:xfrm>
              <a:off x="11314124" y="344135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322" name="tx322"/>
            <p:cNvSpPr/>
            <p:nvPr/>
          </p:nvSpPr>
          <p:spPr>
            <a:xfrm>
              <a:off x="11350560" y="317659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323" name="tx323"/>
            <p:cNvSpPr/>
            <p:nvPr/>
          </p:nvSpPr>
          <p:spPr>
            <a:xfrm>
              <a:off x="11411539" y="291182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324" name="tx324"/>
            <p:cNvSpPr/>
            <p:nvPr/>
          </p:nvSpPr>
          <p:spPr>
            <a:xfrm>
              <a:off x="11393917" y="2647054"/>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325" name="tx325"/>
            <p:cNvSpPr/>
            <p:nvPr/>
          </p:nvSpPr>
          <p:spPr>
            <a:xfrm>
              <a:off x="11430352" y="2376851"/>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326" name="tx326"/>
            <p:cNvSpPr/>
            <p:nvPr/>
          </p:nvSpPr>
          <p:spPr>
            <a:xfrm>
              <a:off x="11430391" y="2116546"/>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327" name="tx327"/>
            <p:cNvSpPr/>
            <p:nvPr/>
          </p:nvSpPr>
          <p:spPr>
            <a:xfrm>
              <a:off x="11476789" y="185080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328" name="tx328"/>
            <p:cNvSpPr/>
            <p:nvPr/>
          </p:nvSpPr>
          <p:spPr>
            <a:xfrm>
              <a:off x="11495641" y="1587979"/>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329" name="tx329"/>
            <p:cNvSpPr/>
            <p:nvPr/>
          </p:nvSpPr>
          <p:spPr>
            <a:xfrm>
              <a:off x="11478018" y="132123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330" name="tx330"/>
            <p:cNvSpPr/>
            <p:nvPr/>
          </p:nvSpPr>
          <p:spPr>
            <a:xfrm>
              <a:off x="11504413" y="10565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331" name="rc331"/>
            <p:cNvSpPr/>
            <p:nvPr/>
          </p:nvSpPr>
          <p:spPr>
            <a:xfrm>
              <a:off x="10277347" y="875080"/>
              <a:ext cx="1585983" cy="4659927"/>
            </a:xfrm>
            <a:prstGeom prst="rect">
              <a:avLst/>
            </a:prstGeom>
            <a:ln w="13550" cap="rnd">
              <a:solidFill>
                <a:srgbClr val="999999">
                  <a:alpha val="100000"/>
                </a:srgbClr>
              </a:solidFill>
              <a:prstDash val="solid"/>
              <a:round/>
            </a:ln>
          </p:spPr>
          <p:txBody>
            <a:bodyPr/>
            <a:lstStyle/>
            <a:p/>
          </p:txBody>
        </p:sp>
        <p:sp>
          <p:nvSpPr>
            <p:cNvPr id="332" name="rc332"/>
            <p:cNvSpPr/>
            <p:nvPr/>
          </p:nvSpPr>
          <p:spPr>
            <a:xfrm>
              <a:off x="343909"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33" name="tx333"/>
            <p:cNvSpPr/>
            <p:nvPr/>
          </p:nvSpPr>
          <p:spPr>
            <a:xfrm>
              <a:off x="829479"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(99%)</a:t>
              </a:r>
            </a:p>
          </p:txBody>
        </p:sp>
        <p:sp>
          <p:nvSpPr>
            <p:cNvPr id="334" name="rc334"/>
            <p:cNvSpPr/>
            <p:nvPr/>
          </p:nvSpPr>
          <p:spPr>
            <a:xfrm>
              <a:off x="1999482"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35" name="tx335"/>
            <p:cNvSpPr/>
            <p:nvPr/>
          </p:nvSpPr>
          <p:spPr>
            <a:xfrm>
              <a:off x="248505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(94%)</a:t>
              </a:r>
            </a:p>
          </p:txBody>
        </p:sp>
        <p:sp>
          <p:nvSpPr>
            <p:cNvPr id="336" name="rc336"/>
            <p:cNvSpPr/>
            <p:nvPr/>
          </p:nvSpPr>
          <p:spPr>
            <a:xfrm>
              <a:off x="3655055"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37" name="tx337"/>
            <p:cNvSpPr/>
            <p:nvPr/>
          </p:nvSpPr>
          <p:spPr>
            <a:xfrm>
              <a:off x="4162316"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(99%)</a:t>
              </a:r>
            </a:p>
          </p:txBody>
        </p:sp>
        <p:sp>
          <p:nvSpPr>
            <p:cNvPr id="338" name="rc338"/>
            <p:cNvSpPr/>
            <p:nvPr/>
          </p:nvSpPr>
          <p:spPr>
            <a:xfrm>
              <a:off x="5310628"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39" name="tx339"/>
            <p:cNvSpPr/>
            <p:nvPr/>
          </p:nvSpPr>
          <p:spPr>
            <a:xfrm>
              <a:off x="5808612"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(94%)</a:t>
              </a:r>
            </a:p>
          </p:txBody>
        </p:sp>
        <p:sp>
          <p:nvSpPr>
            <p:cNvPr id="340" name="rc340"/>
            <p:cNvSpPr/>
            <p:nvPr/>
          </p:nvSpPr>
          <p:spPr>
            <a:xfrm>
              <a:off x="6966201"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41" name="tx341"/>
            <p:cNvSpPr/>
            <p:nvPr/>
          </p:nvSpPr>
          <p:spPr>
            <a:xfrm>
              <a:off x="743935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(96%)</a:t>
              </a:r>
            </a:p>
          </p:txBody>
        </p:sp>
        <p:sp>
          <p:nvSpPr>
            <p:cNvPr id="342" name="rc342"/>
            <p:cNvSpPr/>
            <p:nvPr/>
          </p:nvSpPr>
          <p:spPr>
            <a:xfrm>
              <a:off x="8621774"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43" name="tx343"/>
            <p:cNvSpPr/>
            <p:nvPr/>
          </p:nvSpPr>
          <p:spPr>
            <a:xfrm>
              <a:off x="909492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(92%)</a:t>
              </a:r>
            </a:p>
          </p:txBody>
        </p:sp>
        <p:sp>
          <p:nvSpPr>
            <p:cNvPr id="344" name="rc344"/>
            <p:cNvSpPr/>
            <p:nvPr/>
          </p:nvSpPr>
          <p:spPr>
            <a:xfrm>
              <a:off x="10277347"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45" name="tx345"/>
            <p:cNvSpPr/>
            <p:nvPr/>
          </p:nvSpPr>
          <p:spPr>
            <a:xfrm>
              <a:off x="1075050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(95%)</a:t>
              </a:r>
            </a:p>
          </p:txBody>
        </p:sp>
        <p:sp>
          <p:nvSpPr>
            <p:cNvPr id="346" name="pl346"/>
            <p:cNvSpPr/>
            <p:nvPr/>
          </p:nvSpPr>
          <p:spPr>
            <a:xfrm>
              <a:off x="343909"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347" name="pl347"/>
            <p:cNvSpPr/>
            <p:nvPr/>
          </p:nvSpPr>
          <p:spPr>
            <a:xfrm>
              <a:off x="35901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8" name="pl348"/>
            <p:cNvSpPr/>
            <p:nvPr/>
          </p:nvSpPr>
          <p:spPr>
            <a:xfrm>
              <a:off x="82377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9" name="pl349"/>
            <p:cNvSpPr/>
            <p:nvPr/>
          </p:nvSpPr>
          <p:spPr>
            <a:xfrm>
              <a:off x="128852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0" name="pl350"/>
            <p:cNvSpPr/>
            <p:nvPr/>
          </p:nvSpPr>
          <p:spPr>
            <a:xfrm>
              <a:off x="175328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1" name="tx351"/>
            <p:cNvSpPr/>
            <p:nvPr/>
          </p:nvSpPr>
          <p:spPr>
            <a:xfrm rot="-5400000">
              <a:off x="295984"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52" name="tx352"/>
            <p:cNvSpPr/>
            <p:nvPr/>
          </p:nvSpPr>
          <p:spPr>
            <a:xfrm rot="-5400000">
              <a:off x="761478"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353" name="tx353"/>
            <p:cNvSpPr/>
            <p:nvPr/>
          </p:nvSpPr>
          <p:spPr>
            <a:xfrm rot="-5400000">
              <a:off x="1226208"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354" name="tx354"/>
            <p:cNvSpPr/>
            <p:nvPr/>
          </p:nvSpPr>
          <p:spPr>
            <a:xfrm rot="-5400000">
              <a:off x="169028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355" name="pl355"/>
            <p:cNvSpPr/>
            <p:nvPr/>
          </p:nvSpPr>
          <p:spPr>
            <a:xfrm>
              <a:off x="1999482"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356" name="pl356"/>
            <p:cNvSpPr/>
            <p:nvPr/>
          </p:nvSpPr>
          <p:spPr>
            <a:xfrm>
              <a:off x="201458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7" name="pl357"/>
            <p:cNvSpPr/>
            <p:nvPr/>
          </p:nvSpPr>
          <p:spPr>
            <a:xfrm>
              <a:off x="247934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8" name="pl358"/>
            <p:cNvSpPr/>
            <p:nvPr/>
          </p:nvSpPr>
          <p:spPr>
            <a:xfrm>
              <a:off x="294410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9" name="pl359"/>
            <p:cNvSpPr/>
            <p:nvPr/>
          </p:nvSpPr>
          <p:spPr>
            <a:xfrm>
              <a:off x="340885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0" name="tx360"/>
            <p:cNvSpPr/>
            <p:nvPr/>
          </p:nvSpPr>
          <p:spPr>
            <a:xfrm rot="-5400000">
              <a:off x="1951557"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61" name="tx361"/>
            <p:cNvSpPr/>
            <p:nvPr/>
          </p:nvSpPr>
          <p:spPr>
            <a:xfrm rot="-5400000">
              <a:off x="2417051"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362" name="tx362"/>
            <p:cNvSpPr/>
            <p:nvPr/>
          </p:nvSpPr>
          <p:spPr>
            <a:xfrm rot="-5400000">
              <a:off x="2881781"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363" name="tx363"/>
            <p:cNvSpPr/>
            <p:nvPr/>
          </p:nvSpPr>
          <p:spPr>
            <a:xfrm rot="-5400000">
              <a:off x="334585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364" name="pl364"/>
            <p:cNvSpPr/>
            <p:nvPr/>
          </p:nvSpPr>
          <p:spPr>
            <a:xfrm>
              <a:off x="3655055"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365" name="pl365"/>
            <p:cNvSpPr/>
            <p:nvPr/>
          </p:nvSpPr>
          <p:spPr>
            <a:xfrm>
              <a:off x="367015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6" name="pl366"/>
            <p:cNvSpPr/>
            <p:nvPr/>
          </p:nvSpPr>
          <p:spPr>
            <a:xfrm>
              <a:off x="413491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7" name="pl367"/>
            <p:cNvSpPr/>
            <p:nvPr/>
          </p:nvSpPr>
          <p:spPr>
            <a:xfrm>
              <a:off x="45996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8" name="pl368"/>
            <p:cNvSpPr/>
            <p:nvPr/>
          </p:nvSpPr>
          <p:spPr>
            <a:xfrm>
              <a:off x="506443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9" name="tx369"/>
            <p:cNvSpPr/>
            <p:nvPr/>
          </p:nvSpPr>
          <p:spPr>
            <a:xfrm rot="-5400000">
              <a:off x="3607130"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70" name="tx370"/>
            <p:cNvSpPr/>
            <p:nvPr/>
          </p:nvSpPr>
          <p:spPr>
            <a:xfrm rot="-5400000">
              <a:off x="4072624"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371" name="tx371"/>
            <p:cNvSpPr/>
            <p:nvPr/>
          </p:nvSpPr>
          <p:spPr>
            <a:xfrm rot="-5400000">
              <a:off x="4537354"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372" name="tx372"/>
            <p:cNvSpPr/>
            <p:nvPr/>
          </p:nvSpPr>
          <p:spPr>
            <a:xfrm rot="-5400000">
              <a:off x="500142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373" name="pl373"/>
            <p:cNvSpPr/>
            <p:nvPr/>
          </p:nvSpPr>
          <p:spPr>
            <a:xfrm>
              <a:off x="5310628"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374" name="pl374"/>
            <p:cNvSpPr/>
            <p:nvPr/>
          </p:nvSpPr>
          <p:spPr>
            <a:xfrm>
              <a:off x="532573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5" name="pl375"/>
            <p:cNvSpPr/>
            <p:nvPr/>
          </p:nvSpPr>
          <p:spPr>
            <a:xfrm>
              <a:off x="579048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6" name="pl376"/>
            <p:cNvSpPr/>
            <p:nvPr/>
          </p:nvSpPr>
          <p:spPr>
            <a:xfrm>
              <a:off x="625524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7" name="pl377"/>
            <p:cNvSpPr/>
            <p:nvPr/>
          </p:nvSpPr>
          <p:spPr>
            <a:xfrm>
              <a:off x="672000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8" name="tx378"/>
            <p:cNvSpPr/>
            <p:nvPr/>
          </p:nvSpPr>
          <p:spPr>
            <a:xfrm rot="-5400000">
              <a:off x="5262703"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79" name="tx379"/>
            <p:cNvSpPr/>
            <p:nvPr/>
          </p:nvSpPr>
          <p:spPr>
            <a:xfrm rot="-5400000">
              <a:off x="5728197"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380" name="tx380"/>
            <p:cNvSpPr/>
            <p:nvPr/>
          </p:nvSpPr>
          <p:spPr>
            <a:xfrm rot="-5400000">
              <a:off x="6192927"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381" name="tx381"/>
            <p:cNvSpPr/>
            <p:nvPr/>
          </p:nvSpPr>
          <p:spPr>
            <a:xfrm rot="-5400000">
              <a:off x="665700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382" name="pl382"/>
            <p:cNvSpPr/>
            <p:nvPr/>
          </p:nvSpPr>
          <p:spPr>
            <a:xfrm>
              <a:off x="6966201"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383" name="pl383"/>
            <p:cNvSpPr/>
            <p:nvPr/>
          </p:nvSpPr>
          <p:spPr>
            <a:xfrm>
              <a:off x="698130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4" name="pl384"/>
            <p:cNvSpPr/>
            <p:nvPr/>
          </p:nvSpPr>
          <p:spPr>
            <a:xfrm>
              <a:off x="744606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5" name="pl385"/>
            <p:cNvSpPr/>
            <p:nvPr/>
          </p:nvSpPr>
          <p:spPr>
            <a:xfrm>
              <a:off x="791082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6" name="pl386"/>
            <p:cNvSpPr/>
            <p:nvPr/>
          </p:nvSpPr>
          <p:spPr>
            <a:xfrm>
              <a:off x="837557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7" name="tx387"/>
            <p:cNvSpPr/>
            <p:nvPr/>
          </p:nvSpPr>
          <p:spPr>
            <a:xfrm rot="-5400000">
              <a:off x="6918276"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88" name="tx388"/>
            <p:cNvSpPr/>
            <p:nvPr/>
          </p:nvSpPr>
          <p:spPr>
            <a:xfrm rot="-5400000">
              <a:off x="7383770"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389" name="tx389"/>
            <p:cNvSpPr/>
            <p:nvPr/>
          </p:nvSpPr>
          <p:spPr>
            <a:xfrm rot="-5400000">
              <a:off x="7848500"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390" name="tx390"/>
            <p:cNvSpPr/>
            <p:nvPr/>
          </p:nvSpPr>
          <p:spPr>
            <a:xfrm rot="-5400000">
              <a:off x="831257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391" name="pl391"/>
            <p:cNvSpPr/>
            <p:nvPr/>
          </p:nvSpPr>
          <p:spPr>
            <a:xfrm>
              <a:off x="8621774"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392" name="pl392"/>
            <p:cNvSpPr/>
            <p:nvPr/>
          </p:nvSpPr>
          <p:spPr>
            <a:xfrm>
              <a:off x="863687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3" name="pl393"/>
            <p:cNvSpPr/>
            <p:nvPr/>
          </p:nvSpPr>
          <p:spPr>
            <a:xfrm>
              <a:off x="910163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4" name="pl394"/>
            <p:cNvSpPr/>
            <p:nvPr/>
          </p:nvSpPr>
          <p:spPr>
            <a:xfrm>
              <a:off x="956639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5" name="pl395"/>
            <p:cNvSpPr/>
            <p:nvPr/>
          </p:nvSpPr>
          <p:spPr>
            <a:xfrm>
              <a:off x="1003115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6" name="tx396"/>
            <p:cNvSpPr/>
            <p:nvPr/>
          </p:nvSpPr>
          <p:spPr>
            <a:xfrm rot="-5400000">
              <a:off x="8573849"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97" name="tx397"/>
            <p:cNvSpPr/>
            <p:nvPr/>
          </p:nvSpPr>
          <p:spPr>
            <a:xfrm rot="-5400000">
              <a:off x="9039343"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398" name="tx398"/>
            <p:cNvSpPr/>
            <p:nvPr/>
          </p:nvSpPr>
          <p:spPr>
            <a:xfrm rot="-5400000">
              <a:off x="9504073"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399" name="tx399"/>
            <p:cNvSpPr/>
            <p:nvPr/>
          </p:nvSpPr>
          <p:spPr>
            <a:xfrm rot="-5400000">
              <a:off x="996814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00" name="pl400"/>
            <p:cNvSpPr/>
            <p:nvPr/>
          </p:nvSpPr>
          <p:spPr>
            <a:xfrm>
              <a:off x="10277347"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01" name="pl401"/>
            <p:cNvSpPr/>
            <p:nvPr/>
          </p:nvSpPr>
          <p:spPr>
            <a:xfrm>
              <a:off x="1029245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2" name="pl402"/>
            <p:cNvSpPr/>
            <p:nvPr/>
          </p:nvSpPr>
          <p:spPr>
            <a:xfrm>
              <a:off x="1075720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3" name="pl403"/>
            <p:cNvSpPr/>
            <p:nvPr/>
          </p:nvSpPr>
          <p:spPr>
            <a:xfrm>
              <a:off x="1122196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4" name="pl404"/>
            <p:cNvSpPr/>
            <p:nvPr/>
          </p:nvSpPr>
          <p:spPr>
            <a:xfrm>
              <a:off x="1168672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5" name="tx405"/>
            <p:cNvSpPr/>
            <p:nvPr/>
          </p:nvSpPr>
          <p:spPr>
            <a:xfrm rot="-5400000">
              <a:off x="10229422"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06" name="tx406"/>
            <p:cNvSpPr/>
            <p:nvPr/>
          </p:nvSpPr>
          <p:spPr>
            <a:xfrm rot="-5400000">
              <a:off x="10694916"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07" name="tx407"/>
            <p:cNvSpPr/>
            <p:nvPr/>
          </p:nvSpPr>
          <p:spPr>
            <a:xfrm rot="-5400000">
              <a:off x="11159646"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08" name="tx408"/>
            <p:cNvSpPr/>
            <p:nvPr/>
          </p:nvSpPr>
          <p:spPr>
            <a:xfrm rot="-5400000">
              <a:off x="1162372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09" name="tx409"/>
            <p:cNvSpPr/>
            <p:nvPr/>
          </p:nvSpPr>
          <p:spPr>
            <a:xfrm>
              <a:off x="5630052" y="574484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410" name="tx410"/>
            <p:cNvSpPr/>
            <p:nvPr/>
          </p:nvSpPr>
          <p:spPr>
            <a:xfrm>
              <a:off x="3760260" y="614273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411" name="pt411"/>
            <p:cNvSpPr/>
            <p:nvPr/>
          </p:nvSpPr>
          <p:spPr>
            <a:xfrm>
              <a:off x="4837936"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12" name="pt412"/>
            <p:cNvSpPr/>
            <p:nvPr/>
          </p:nvSpPr>
          <p:spPr>
            <a:xfrm>
              <a:off x="5386148"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13" name="pt413"/>
            <p:cNvSpPr/>
            <p:nvPr/>
          </p:nvSpPr>
          <p:spPr>
            <a:xfrm>
              <a:off x="6030621"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14" name="pt414"/>
            <p:cNvSpPr/>
            <p:nvPr/>
          </p:nvSpPr>
          <p:spPr>
            <a:xfrm>
              <a:off x="6675094"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5" name="pt415"/>
            <p:cNvSpPr/>
            <p:nvPr/>
          </p:nvSpPr>
          <p:spPr>
            <a:xfrm>
              <a:off x="7319568"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6" name="pt416"/>
            <p:cNvSpPr/>
            <p:nvPr/>
          </p:nvSpPr>
          <p:spPr>
            <a:xfrm>
              <a:off x="7964041"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7" name="tx417"/>
            <p:cNvSpPr/>
            <p:nvPr/>
          </p:nvSpPr>
          <p:spPr>
            <a:xfrm>
              <a:off x="5066030"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418" name="tx418"/>
            <p:cNvSpPr/>
            <p:nvPr/>
          </p:nvSpPr>
          <p:spPr>
            <a:xfrm>
              <a:off x="5614242"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419" name="tx419"/>
            <p:cNvSpPr/>
            <p:nvPr/>
          </p:nvSpPr>
          <p:spPr>
            <a:xfrm>
              <a:off x="625871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420" name="tx420"/>
            <p:cNvSpPr/>
            <p:nvPr/>
          </p:nvSpPr>
          <p:spPr>
            <a:xfrm>
              <a:off x="6903189"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421" name="tx421"/>
            <p:cNvSpPr/>
            <p:nvPr/>
          </p:nvSpPr>
          <p:spPr>
            <a:xfrm>
              <a:off x="7547662"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422" name="tx422"/>
            <p:cNvSpPr/>
            <p:nvPr/>
          </p:nvSpPr>
          <p:spPr>
            <a:xfrm>
              <a:off x="8192135"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423" name="tx423"/>
            <p:cNvSpPr/>
            <p:nvPr/>
          </p:nvSpPr>
          <p:spPr>
            <a:xfrm>
              <a:off x="343909" y="398022"/>
              <a:ext cx="609422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comparée à celle des autres pays de la région, MENA, 2025</a:t>
              </a:r>
            </a:p>
          </p:txBody>
        </p:sp>
        <p:sp>
          <p:nvSpPr>
            <p:cNvPr id="424" name="tx424"/>
            <p:cNvSpPr/>
            <p:nvPr/>
          </p:nvSpPr>
          <p:spPr>
            <a:xfrm>
              <a:off x="7564772" y="64555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425" name="tx425"/>
            <p:cNvSpPr/>
            <p:nvPr/>
          </p:nvSpPr>
          <p:spPr>
            <a:xfrm>
              <a:off x="3060157" y="6568512"/>
              <a:ext cx="8803173"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Remarque : Les codes ISO des pays sont affichés. La couverture (en dza) est indiquée dans les en-têtes. La couverture moyenne régionale est représentée par la ligne pointillée.</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82274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23622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649716"/>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206320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41159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52948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94297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235646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143075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60752"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907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2074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4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50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6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2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8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4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8074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11054" y="3943785"/>
              <a:ext cx="239399" cy="172211"/>
            </a:xfrm>
            <a:prstGeom prst="rect">
              <a:avLst/>
            </a:prstGeom>
            <a:solidFill>
              <a:srgbClr val="1CABE2">
                <a:alpha val="85098"/>
              </a:srgbClr>
            </a:solidFill>
          </p:spPr>
          <p:txBody>
            <a:bodyPr/>
            <a:lstStyle/>
            <a:p/>
          </p:txBody>
        </p:sp>
        <p:sp>
          <p:nvSpPr>
            <p:cNvPr id="25" name="rc25"/>
            <p:cNvSpPr/>
            <p:nvPr/>
          </p:nvSpPr>
          <p:spPr>
            <a:xfrm>
              <a:off x="1577053" y="3838888"/>
              <a:ext cx="239399" cy="277109"/>
            </a:xfrm>
            <a:prstGeom prst="rect">
              <a:avLst/>
            </a:prstGeom>
            <a:solidFill>
              <a:srgbClr val="1CABE2">
                <a:alpha val="85098"/>
              </a:srgbClr>
            </a:solidFill>
          </p:spPr>
          <p:txBody>
            <a:bodyPr/>
            <a:lstStyle/>
            <a:p/>
          </p:txBody>
        </p:sp>
        <p:sp>
          <p:nvSpPr>
            <p:cNvPr id="26" name="rc26"/>
            <p:cNvSpPr/>
            <p:nvPr/>
          </p:nvSpPr>
          <p:spPr>
            <a:xfrm>
              <a:off x="1843053" y="3873902"/>
              <a:ext cx="239399" cy="242094"/>
            </a:xfrm>
            <a:prstGeom prst="rect">
              <a:avLst/>
            </a:prstGeom>
            <a:solidFill>
              <a:srgbClr val="1CABE2">
                <a:alpha val="85098"/>
              </a:srgbClr>
            </a:solidFill>
          </p:spPr>
          <p:txBody>
            <a:bodyPr/>
            <a:lstStyle/>
            <a:p/>
          </p:txBody>
        </p:sp>
        <p:sp>
          <p:nvSpPr>
            <p:cNvPr id="27" name="rc27"/>
            <p:cNvSpPr/>
            <p:nvPr/>
          </p:nvSpPr>
          <p:spPr>
            <a:xfrm>
              <a:off x="2109053" y="3863791"/>
              <a:ext cx="239399" cy="252206"/>
            </a:xfrm>
            <a:prstGeom prst="rect">
              <a:avLst/>
            </a:prstGeom>
            <a:solidFill>
              <a:srgbClr val="1CABE2">
                <a:alpha val="85098"/>
              </a:srgbClr>
            </a:solidFill>
          </p:spPr>
          <p:txBody>
            <a:bodyPr/>
            <a:lstStyle/>
            <a:p/>
          </p:txBody>
        </p:sp>
        <p:sp>
          <p:nvSpPr>
            <p:cNvPr id="28" name="rc28"/>
            <p:cNvSpPr/>
            <p:nvPr/>
          </p:nvSpPr>
          <p:spPr>
            <a:xfrm>
              <a:off x="2375052" y="3850530"/>
              <a:ext cx="239399" cy="265467"/>
            </a:xfrm>
            <a:prstGeom prst="rect">
              <a:avLst/>
            </a:prstGeom>
            <a:solidFill>
              <a:srgbClr val="1CABE2">
                <a:alpha val="85098"/>
              </a:srgbClr>
            </a:solidFill>
          </p:spPr>
          <p:txBody>
            <a:bodyPr/>
            <a:lstStyle/>
            <a:p/>
          </p:txBody>
        </p:sp>
        <p:sp>
          <p:nvSpPr>
            <p:cNvPr id="29" name="rc29"/>
            <p:cNvSpPr/>
            <p:nvPr/>
          </p:nvSpPr>
          <p:spPr>
            <a:xfrm>
              <a:off x="2641052" y="3875797"/>
              <a:ext cx="239399" cy="240200"/>
            </a:xfrm>
            <a:prstGeom prst="rect">
              <a:avLst/>
            </a:prstGeom>
            <a:solidFill>
              <a:srgbClr val="1CABE2">
                <a:alpha val="85098"/>
              </a:srgbClr>
            </a:solidFill>
          </p:spPr>
          <p:txBody>
            <a:bodyPr/>
            <a:lstStyle/>
            <a:p/>
          </p:txBody>
        </p:sp>
        <p:sp>
          <p:nvSpPr>
            <p:cNvPr id="30" name="rc30"/>
            <p:cNvSpPr/>
            <p:nvPr/>
          </p:nvSpPr>
          <p:spPr>
            <a:xfrm>
              <a:off x="2907052" y="4031293"/>
              <a:ext cx="239399" cy="84704"/>
            </a:xfrm>
            <a:prstGeom prst="rect">
              <a:avLst/>
            </a:prstGeom>
            <a:solidFill>
              <a:srgbClr val="1CABE2">
                <a:alpha val="85098"/>
              </a:srgbClr>
            </a:solidFill>
          </p:spPr>
          <p:txBody>
            <a:bodyPr/>
            <a:lstStyle/>
            <a:p/>
          </p:txBody>
        </p:sp>
        <p:sp>
          <p:nvSpPr>
            <p:cNvPr id="31" name="rc31"/>
            <p:cNvSpPr/>
            <p:nvPr/>
          </p:nvSpPr>
          <p:spPr>
            <a:xfrm>
              <a:off x="3173051" y="4026372"/>
              <a:ext cx="239399" cy="89624"/>
            </a:xfrm>
            <a:prstGeom prst="rect">
              <a:avLst/>
            </a:prstGeom>
            <a:solidFill>
              <a:srgbClr val="1CABE2">
                <a:alpha val="85098"/>
              </a:srgbClr>
            </a:solidFill>
          </p:spPr>
          <p:txBody>
            <a:bodyPr/>
            <a:lstStyle/>
            <a:p/>
          </p:txBody>
        </p:sp>
        <p:sp>
          <p:nvSpPr>
            <p:cNvPr id="32" name="rc32"/>
            <p:cNvSpPr/>
            <p:nvPr/>
          </p:nvSpPr>
          <p:spPr>
            <a:xfrm>
              <a:off x="3439051" y="3973821"/>
              <a:ext cx="239399" cy="142176"/>
            </a:xfrm>
            <a:prstGeom prst="rect">
              <a:avLst/>
            </a:prstGeom>
            <a:solidFill>
              <a:srgbClr val="1CABE2">
                <a:alpha val="85098"/>
              </a:srgbClr>
            </a:solidFill>
          </p:spPr>
          <p:txBody>
            <a:bodyPr/>
            <a:lstStyle/>
            <a:p/>
          </p:txBody>
        </p:sp>
        <p:sp>
          <p:nvSpPr>
            <p:cNvPr id="33" name="rc33"/>
            <p:cNvSpPr/>
            <p:nvPr/>
          </p:nvSpPr>
          <p:spPr>
            <a:xfrm>
              <a:off x="3705050" y="4017463"/>
              <a:ext cx="239399" cy="98534"/>
            </a:xfrm>
            <a:prstGeom prst="rect">
              <a:avLst/>
            </a:prstGeom>
            <a:solidFill>
              <a:srgbClr val="1CABE2">
                <a:alpha val="85098"/>
              </a:srgbClr>
            </a:solidFill>
          </p:spPr>
          <p:txBody>
            <a:bodyPr/>
            <a:lstStyle/>
            <a:p/>
          </p:txBody>
        </p:sp>
        <p:sp>
          <p:nvSpPr>
            <p:cNvPr id="34" name="rc34"/>
            <p:cNvSpPr/>
            <p:nvPr/>
          </p:nvSpPr>
          <p:spPr>
            <a:xfrm>
              <a:off x="3971050" y="4064971"/>
              <a:ext cx="239399" cy="51026"/>
            </a:xfrm>
            <a:prstGeom prst="rect">
              <a:avLst/>
            </a:prstGeom>
            <a:solidFill>
              <a:srgbClr val="1CABE2">
                <a:alpha val="85098"/>
              </a:srgbClr>
            </a:solidFill>
          </p:spPr>
          <p:txBody>
            <a:bodyPr/>
            <a:lstStyle/>
            <a:p/>
          </p:txBody>
        </p:sp>
        <p:sp>
          <p:nvSpPr>
            <p:cNvPr id="35" name="rc35"/>
            <p:cNvSpPr/>
            <p:nvPr/>
          </p:nvSpPr>
          <p:spPr>
            <a:xfrm>
              <a:off x="4237050" y="4063504"/>
              <a:ext cx="239399" cy="52492"/>
            </a:xfrm>
            <a:prstGeom prst="rect">
              <a:avLst/>
            </a:prstGeom>
            <a:solidFill>
              <a:srgbClr val="1CABE2">
                <a:alpha val="85098"/>
              </a:srgbClr>
            </a:solidFill>
          </p:spPr>
          <p:txBody>
            <a:bodyPr/>
            <a:lstStyle/>
            <a:p/>
          </p:txBody>
        </p:sp>
        <p:sp>
          <p:nvSpPr>
            <p:cNvPr id="36" name="rc36"/>
            <p:cNvSpPr/>
            <p:nvPr/>
          </p:nvSpPr>
          <p:spPr>
            <a:xfrm>
              <a:off x="4503049" y="4060484"/>
              <a:ext cx="239399" cy="55513"/>
            </a:xfrm>
            <a:prstGeom prst="rect">
              <a:avLst/>
            </a:prstGeom>
            <a:solidFill>
              <a:srgbClr val="1CABE2">
                <a:alpha val="85098"/>
              </a:srgbClr>
            </a:solidFill>
          </p:spPr>
          <p:txBody>
            <a:bodyPr/>
            <a:lstStyle/>
            <a:p/>
          </p:txBody>
        </p:sp>
        <p:sp>
          <p:nvSpPr>
            <p:cNvPr id="37" name="rc37"/>
            <p:cNvSpPr/>
            <p:nvPr/>
          </p:nvSpPr>
          <p:spPr>
            <a:xfrm>
              <a:off x="4769049" y="4059616"/>
              <a:ext cx="239399" cy="56381"/>
            </a:xfrm>
            <a:prstGeom prst="rect">
              <a:avLst/>
            </a:prstGeom>
            <a:solidFill>
              <a:srgbClr val="1CABE2">
                <a:alpha val="85098"/>
              </a:srgbClr>
            </a:solidFill>
          </p:spPr>
          <p:txBody>
            <a:bodyPr/>
            <a:lstStyle/>
            <a:p/>
          </p:txBody>
        </p:sp>
        <p:sp>
          <p:nvSpPr>
            <p:cNvPr id="38" name="rc38"/>
            <p:cNvSpPr/>
            <p:nvPr/>
          </p:nvSpPr>
          <p:spPr>
            <a:xfrm>
              <a:off x="5035049" y="4057217"/>
              <a:ext cx="239399" cy="58780"/>
            </a:xfrm>
            <a:prstGeom prst="rect">
              <a:avLst/>
            </a:prstGeom>
            <a:solidFill>
              <a:srgbClr val="1CABE2">
                <a:alpha val="85098"/>
              </a:srgbClr>
            </a:solidFill>
          </p:spPr>
          <p:txBody>
            <a:bodyPr/>
            <a:lstStyle/>
            <a:p/>
          </p:txBody>
        </p:sp>
        <p:sp>
          <p:nvSpPr>
            <p:cNvPr id="39" name="rc39"/>
            <p:cNvSpPr/>
            <p:nvPr/>
          </p:nvSpPr>
          <p:spPr>
            <a:xfrm>
              <a:off x="5301048" y="4056560"/>
              <a:ext cx="239399" cy="59437"/>
            </a:xfrm>
            <a:prstGeom prst="rect">
              <a:avLst/>
            </a:prstGeom>
            <a:solidFill>
              <a:srgbClr val="1CABE2">
                <a:alpha val="85098"/>
              </a:srgbClr>
            </a:solidFill>
          </p:spPr>
          <p:txBody>
            <a:bodyPr/>
            <a:lstStyle/>
            <a:p/>
          </p:txBody>
        </p:sp>
        <p:sp>
          <p:nvSpPr>
            <p:cNvPr id="40" name="rc40"/>
            <p:cNvSpPr/>
            <p:nvPr/>
          </p:nvSpPr>
          <p:spPr>
            <a:xfrm>
              <a:off x="5567048" y="3876718"/>
              <a:ext cx="239399" cy="239279"/>
            </a:xfrm>
            <a:prstGeom prst="rect">
              <a:avLst/>
            </a:prstGeom>
            <a:solidFill>
              <a:srgbClr val="1CABE2">
                <a:alpha val="85098"/>
              </a:srgbClr>
            </a:solidFill>
          </p:spPr>
          <p:txBody>
            <a:bodyPr/>
            <a:lstStyle/>
            <a:p/>
          </p:txBody>
        </p:sp>
        <p:sp>
          <p:nvSpPr>
            <p:cNvPr id="41" name="rc41"/>
            <p:cNvSpPr/>
            <p:nvPr/>
          </p:nvSpPr>
          <p:spPr>
            <a:xfrm>
              <a:off x="5833047" y="3815738"/>
              <a:ext cx="239399" cy="300259"/>
            </a:xfrm>
            <a:prstGeom prst="rect">
              <a:avLst/>
            </a:prstGeom>
            <a:solidFill>
              <a:srgbClr val="1CABE2">
                <a:alpha val="85098"/>
              </a:srgbClr>
            </a:solidFill>
          </p:spPr>
          <p:txBody>
            <a:bodyPr/>
            <a:lstStyle/>
            <a:p/>
          </p:txBody>
        </p:sp>
        <p:sp>
          <p:nvSpPr>
            <p:cNvPr id="42" name="rc42"/>
            <p:cNvSpPr/>
            <p:nvPr/>
          </p:nvSpPr>
          <p:spPr>
            <a:xfrm>
              <a:off x="6099047" y="3880325"/>
              <a:ext cx="239399" cy="235672"/>
            </a:xfrm>
            <a:prstGeom prst="rect">
              <a:avLst/>
            </a:prstGeom>
            <a:solidFill>
              <a:srgbClr val="1CABE2">
                <a:alpha val="85098"/>
              </a:srgbClr>
            </a:solidFill>
          </p:spPr>
          <p:txBody>
            <a:bodyPr/>
            <a:lstStyle/>
            <a:p/>
          </p:txBody>
        </p:sp>
        <p:sp>
          <p:nvSpPr>
            <p:cNvPr id="43" name="rc43"/>
            <p:cNvSpPr/>
            <p:nvPr/>
          </p:nvSpPr>
          <p:spPr>
            <a:xfrm>
              <a:off x="6365047" y="3824348"/>
              <a:ext cx="239399" cy="291649"/>
            </a:xfrm>
            <a:prstGeom prst="rect">
              <a:avLst/>
            </a:prstGeom>
            <a:solidFill>
              <a:srgbClr val="1CABE2">
                <a:alpha val="85098"/>
              </a:srgbClr>
            </a:solidFill>
          </p:spPr>
          <p:txBody>
            <a:bodyPr/>
            <a:lstStyle/>
            <a:p/>
          </p:txBody>
        </p:sp>
        <p:sp>
          <p:nvSpPr>
            <p:cNvPr id="44" name="rc44"/>
            <p:cNvSpPr/>
            <p:nvPr/>
          </p:nvSpPr>
          <p:spPr>
            <a:xfrm>
              <a:off x="6631046" y="3774289"/>
              <a:ext cx="239399" cy="341707"/>
            </a:xfrm>
            <a:prstGeom prst="rect">
              <a:avLst/>
            </a:prstGeom>
            <a:solidFill>
              <a:srgbClr val="1CABE2">
                <a:alpha val="85098"/>
              </a:srgbClr>
            </a:solidFill>
          </p:spPr>
          <p:txBody>
            <a:bodyPr/>
            <a:lstStyle/>
            <a:p/>
          </p:txBody>
        </p:sp>
        <p:sp>
          <p:nvSpPr>
            <p:cNvPr id="45" name="rc45"/>
            <p:cNvSpPr/>
            <p:nvPr/>
          </p:nvSpPr>
          <p:spPr>
            <a:xfrm>
              <a:off x="6897046" y="3674189"/>
              <a:ext cx="239399" cy="441808"/>
            </a:xfrm>
            <a:prstGeom prst="rect">
              <a:avLst/>
            </a:prstGeom>
            <a:solidFill>
              <a:srgbClr val="1CABE2">
                <a:alpha val="85098"/>
              </a:srgbClr>
            </a:solidFill>
          </p:spPr>
          <p:txBody>
            <a:bodyPr/>
            <a:lstStyle/>
            <a:p/>
          </p:txBody>
        </p:sp>
        <p:sp>
          <p:nvSpPr>
            <p:cNvPr id="46" name="rc46"/>
            <p:cNvSpPr/>
            <p:nvPr/>
          </p:nvSpPr>
          <p:spPr>
            <a:xfrm>
              <a:off x="7163045" y="3632066"/>
              <a:ext cx="239399" cy="483931"/>
            </a:xfrm>
            <a:prstGeom prst="rect">
              <a:avLst/>
            </a:prstGeom>
            <a:solidFill>
              <a:srgbClr val="1CABE2">
                <a:alpha val="85098"/>
              </a:srgbClr>
            </a:solidFill>
          </p:spPr>
          <p:txBody>
            <a:bodyPr/>
            <a:lstStyle/>
            <a:p/>
          </p:txBody>
        </p:sp>
        <p:sp>
          <p:nvSpPr>
            <p:cNvPr id="47" name="rc47"/>
            <p:cNvSpPr/>
            <p:nvPr/>
          </p:nvSpPr>
          <p:spPr>
            <a:xfrm>
              <a:off x="7429045" y="4011399"/>
              <a:ext cx="239399" cy="104598"/>
            </a:xfrm>
            <a:prstGeom prst="rect">
              <a:avLst/>
            </a:prstGeom>
            <a:solidFill>
              <a:srgbClr val="1CABE2">
                <a:alpha val="85098"/>
              </a:srgbClr>
            </a:solidFill>
          </p:spPr>
          <p:txBody>
            <a:bodyPr/>
            <a:lstStyle/>
            <a:p/>
          </p:txBody>
        </p:sp>
        <p:sp>
          <p:nvSpPr>
            <p:cNvPr id="48" name="rc48"/>
            <p:cNvSpPr/>
            <p:nvPr/>
          </p:nvSpPr>
          <p:spPr>
            <a:xfrm>
              <a:off x="7695045" y="4014120"/>
              <a:ext cx="239399" cy="101877"/>
            </a:xfrm>
            <a:prstGeom prst="rect">
              <a:avLst/>
            </a:prstGeom>
            <a:solidFill>
              <a:srgbClr val="1CABE2">
                <a:alpha val="85098"/>
              </a:srgbClr>
            </a:solidFill>
          </p:spPr>
          <p:txBody>
            <a:bodyPr/>
            <a:lstStyle/>
            <a:p/>
          </p:txBody>
        </p:sp>
        <p:sp>
          <p:nvSpPr>
            <p:cNvPr id="49" name="rc49"/>
            <p:cNvSpPr/>
            <p:nvPr/>
          </p:nvSpPr>
          <p:spPr>
            <a:xfrm>
              <a:off x="7961044" y="4066554"/>
              <a:ext cx="239399" cy="49442"/>
            </a:xfrm>
            <a:prstGeom prst="rect">
              <a:avLst/>
            </a:prstGeom>
            <a:solidFill>
              <a:srgbClr val="1CABE2">
                <a:alpha val="85098"/>
              </a:srgbClr>
            </a:solidFill>
          </p:spPr>
          <p:txBody>
            <a:bodyPr/>
            <a:lstStyle/>
            <a:p/>
          </p:txBody>
        </p:sp>
        <p:sp>
          <p:nvSpPr>
            <p:cNvPr id="50" name="rc50"/>
            <p:cNvSpPr/>
            <p:nvPr/>
          </p:nvSpPr>
          <p:spPr>
            <a:xfrm>
              <a:off x="1311054" y="3633814"/>
              <a:ext cx="239399" cy="309971"/>
            </a:xfrm>
            <a:prstGeom prst="rect">
              <a:avLst/>
            </a:prstGeom>
            <a:solidFill>
              <a:srgbClr val="B3B3B3">
                <a:alpha val="85098"/>
              </a:srgbClr>
            </a:solidFill>
          </p:spPr>
          <p:txBody>
            <a:bodyPr/>
            <a:lstStyle/>
            <a:p/>
          </p:txBody>
        </p:sp>
        <p:sp>
          <p:nvSpPr>
            <p:cNvPr id="51" name="rc51"/>
            <p:cNvSpPr/>
            <p:nvPr/>
          </p:nvSpPr>
          <p:spPr>
            <a:xfrm>
              <a:off x="1577053" y="3734969"/>
              <a:ext cx="239399" cy="103918"/>
            </a:xfrm>
            <a:prstGeom prst="rect">
              <a:avLst/>
            </a:prstGeom>
            <a:solidFill>
              <a:srgbClr val="B3B3B3">
                <a:alpha val="85098"/>
              </a:srgbClr>
            </a:solidFill>
          </p:spPr>
          <p:txBody>
            <a:bodyPr/>
            <a:lstStyle/>
            <a:p/>
          </p:txBody>
        </p:sp>
        <p:sp>
          <p:nvSpPr>
            <p:cNvPr id="52" name="rc52"/>
            <p:cNvSpPr/>
            <p:nvPr/>
          </p:nvSpPr>
          <p:spPr>
            <a:xfrm>
              <a:off x="1843053" y="3631808"/>
              <a:ext cx="239399" cy="242094"/>
            </a:xfrm>
            <a:prstGeom prst="rect">
              <a:avLst/>
            </a:prstGeom>
            <a:solidFill>
              <a:srgbClr val="B3B3B3">
                <a:alpha val="85098"/>
              </a:srgbClr>
            </a:solidFill>
          </p:spPr>
          <p:txBody>
            <a:bodyPr/>
            <a:lstStyle/>
            <a:p/>
          </p:txBody>
        </p:sp>
        <p:sp>
          <p:nvSpPr>
            <p:cNvPr id="53" name="rc53"/>
            <p:cNvSpPr/>
            <p:nvPr/>
          </p:nvSpPr>
          <p:spPr>
            <a:xfrm>
              <a:off x="2109053" y="3647614"/>
              <a:ext cx="239399" cy="216176"/>
            </a:xfrm>
            <a:prstGeom prst="rect">
              <a:avLst/>
            </a:prstGeom>
            <a:solidFill>
              <a:srgbClr val="B3B3B3">
                <a:alpha val="85098"/>
              </a:srgbClr>
            </a:solidFill>
          </p:spPr>
          <p:txBody>
            <a:bodyPr/>
            <a:lstStyle/>
            <a:p/>
          </p:txBody>
        </p:sp>
        <p:sp>
          <p:nvSpPr>
            <p:cNvPr id="54" name="rc54"/>
            <p:cNvSpPr/>
            <p:nvPr/>
          </p:nvSpPr>
          <p:spPr>
            <a:xfrm>
              <a:off x="2375052" y="3585063"/>
              <a:ext cx="239399" cy="265467"/>
            </a:xfrm>
            <a:prstGeom prst="rect">
              <a:avLst/>
            </a:prstGeom>
            <a:solidFill>
              <a:srgbClr val="B3B3B3">
                <a:alpha val="85098"/>
              </a:srgbClr>
            </a:solidFill>
          </p:spPr>
          <p:txBody>
            <a:bodyPr/>
            <a:lstStyle/>
            <a:p/>
          </p:txBody>
        </p:sp>
        <p:sp>
          <p:nvSpPr>
            <p:cNvPr id="55" name="rc55"/>
            <p:cNvSpPr/>
            <p:nvPr/>
          </p:nvSpPr>
          <p:spPr>
            <a:xfrm>
              <a:off x="2641052" y="3635597"/>
              <a:ext cx="239399" cy="240200"/>
            </a:xfrm>
            <a:prstGeom prst="rect">
              <a:avLst/>
            </a:prstGeom>
            <a:solidFill>
              <a:srgbClr val="B3B3B3">
                <a:alpha val="85098"/>
              </a:srgbClr>
            </a:solidFill>
          </p:spPr>
          <p:txBody>
            <a:bodyPr/>
            <a:lstStyle/>
            <a:p/>
          </p:txBody>
        </p:sp>
        <p:sp>
          <p:nvSpPr>
            <p:cNvPr id="56" name="rc56"/>
            <p:cNvSpPr/>
            <p:nvPr/>
          </p:nvSpPr>
          <p:spPr>
            <a:xfrm>
              <a:off x="2907052" y="3904237"/>
              <a:ext cx="239399" cy="127056"/>
            </a:xfrm>
            <a:prstGeom prst="rect">
              <a:avLst/>
            </a:prstGeom>
            <a:solidFill>
              <a:srgbClr val="B3B3B3">
                <a:alpha val="85098"/>
              </a:srgbClr>
            </a:solidFill>
          </p:spPr>
          <p:txBody>
            <a:bodyPr/>
            <a:lstStyle/>
            <a:p/>
          </p:txBody>
        </p:sp>
        <p:sp>
          <p:nvSpPr>
            <p:cNvPr id="57" name="rc57"/>
            <p:cNvSpPr/>
            <p:nvPr/>
          </p:nvSpPr>
          <p:spPr>
            <a:xfrm>
              <a:off x="3173051" y="3891938"/>
              <a:ext cx="239399" cy="134434"/>
            </a:xfrm>
            <a:prstGeom prst="rect">
              <a:avLst/>
            </a:prstGeom>
            <a:solidFill>
              <a:srgbClr val="B3B3B3">
                <a:alpha val="85098"/>
              </a:srgbClr>
            </a:solidFill>
          </p:spPr>
          <p:txBody>
            <a:bodyPr/>
            <a:lstStyle/>
            <a:p/>
          </p:txBody>
        </p:sp>
        <p:sp>
          <p:nvSpPr>
            <p:cNvPr id="58" name="rc58"/>
            <p:cNvSpPr/>
            <p:nvPr/>
          </p:nvSpPr>
          <p:spPr>
            <a:xfrm>
              <a:off x="3439051" y="3784254"/>
              <a:ext cx="239399" cy="189566"/>
            </a:xfrm>
            <a:prstGeom prst="rect">
              <a:avLst/>
            </a:prstGeom>
            <a:solidFill>
              <a:srgbClr val="B3B3B3">
                <a:alpha val="85098"/>
              </a:srgbClr>
            </a:solidFill>
          </p:spPr>
          <p:txBody>
            <a:bodyPr/>
            <a:lstStyle/>
            <a:p/>
          </p:txBody>
        </p:sp>
        <p:sp>
          <p:nvSpPr>
            <p:cNvPr id="59" name="rc59"/>
            <p:cNvSpPr/>
            <p:nvPr/>
          </p:nvSpPr>
          <p:spPr>
            <a:xfrm>
              <a:off x="3705050" y="3869662"/>
              <a:ext cx="239399" cy="147801"/>
            </a:xfrm>
            <a:prstGeom prst="rect">
              <a:avLst/>
            </a:prstGeom>
            <a:solidFill>
              <a:srgbClr val="B3B3B3">
                <a:alpha val="85098"/>
              </a:srgbClr>
            </a:solidFill>
          </p:spPr>
          <p:txBody>
            <a:bodyPr/>
            <a:lstStyle/>
            <a:p/>
          </p:txBody>
        </p:sp>
        <p:sp>
          <p:nvSpPr>
            <p:cNvPr id="60" name="rc60"/>
            <p:cNvSpPr/>
            <p:nvPr/>
          </p:nvSpPr>
          <p:spPr>
            <a:xfrm>
              <a:off x="3971050" y="3860853"/>
              <a:ext cx="239399" cy="204118"/>
            </a:xfrm>
            <a:prstGeom prst="rect">
              <a:avLst/>
            </a:prstGeom>
            <a:solidFill>
              <a:srgbClr val="B3B3B3">
                <a:alpha val="85098"/>
              </a:srgbClr>
            </a:solidFill>
          </p:spPr>
          <p:txBody>
            <a:bodyPr/>
            <a:lstStyle/>
            <a:p/>
          </p:txBody>
        </p:sp>
        <p:sp>
          <p:nvSpPr>
            <p:cNvPr id="61" name="rc61"/>
            <p:cNvSpPr/>
            <p:nvPr/>
          </p:nvSpPr>
          <p:spPr>
            <a:xfrm>
              <a:off x="4237050" y="3853521"/>
              <a:ext cx="239399" cy="209983"/>
            </a:xfrm>
            <a:prstGeom prst="rect">
              <a:avLst/>
            </a:prstGeom>
            <a:solidFill>
              <a:srgbClr val="B3B3B3">
                <a:alpha val="85098"/>
              </a:srgbClr>
            </a:solidFill>
          </p:spPr>
          <p:txBody>
            <a:bodyPr/>
            <a:lstStyle/>
            <a:p/>
          </p:txBody>
        </p:sp>
        <p:sp>
          <p:nvSpPr>
            <p:cNvPr id="62" name="rc62"/>
            <p:cNvSpPr/>
            <p:nvPr/>
          </p:nvSpPr>
          <p:spPr>
            <a:xfrm>
              <a:off x="4503049" y="3838424"/>
              <a:ext cx="239399" cy="222059"/>
            </a:xfrm>
            <a:prstGeom prst="rect">
              <a:avLst/>
            </a:prstGeom>
            <a:solidFill>
              <a:srgbClr val="B3B3B3">
                <a:alpha val="85098"/>
              </a:srgbClr>
            </a:solidFill>
          </p:spPr>
          <p:txBody>
            <a:bodyPr/>
            <a:lstStyle/>
            <a:p/>
          </p:txBody>
        </p:sp>
        <p:sp>
          <p:nvSpPr>
            <p:cNvPr id="63" name="rc63"/>
            <p:cNvSpPr/>
            <p:nvPr/>
          </p:nvSpPr>
          <p:spPr>
            <a:xfrm>
              <a:off x="4769049" y="3834090"/>
              <a:ext cx="239399" cy="225525"/>
            </a:xfrm>
            <a:prstGeom prst="rect">
              <a:avLst/>
            </a:prstGeom>
            <a:solidFill>
              <a:srgbClr val="B3B3B3">
                <a:alpha val="85098"/>
              </a:srgbClr>
            </a:solidFill>
          </p:spPr>
          <p:txBody>
            <a:bodyPr/>
            <a:lstStyle/>
            <a:p/>
          </p:txBody>
        </p:sp>
        <p:sp>
          <p:nvSpPr>
            <p:cNvPr id="64" name="rc64"/>
            <p:cNvSpPr/>
            <p:nvPr/>
          </p:nvSpPr>
          <p:spPr>
            <a:xfrm>
              <a:off x="5035049" y="3822108"/>
              <a:ext cx="239399" cy="235109"/>
            </a:xfrm>
            <a:prstGeom prst="rect">
              <a:avLst/>
            </a:prstGeom>
            <a:solidFill>
              <a:srgbClr val="B3B3B3">
                <a:alpha val="85098"/>
              </a:srgbClr>
            </a:solidFill>
          </p:spPr>
          <p:txBody>
            <a:bodyPr/>
            <a:lstStyle/>
            <a:p/>
          </p:txBody>
        </p:sp>
        <p:sp>
          <p:nvSpPr>
            <p:cNvPr id="65" name="rc65"/>
            <p:cNvSpPr/>
            <p:nvPr/>
          </p:nvSpPr>
          <p:spPr>
            <a:xfrm>
              <a:off x="5301048" y="3818800"/>
              <a:ext cx="239399" cy="237760"/>
            </a:xfrm>
            <a:prstGeom prst="rect">
              <a:avLst/>
            </a:prstGeom>
            <a:solidFill>
              <a:srgbClr val="B3B3B3">
                <a:alpha val="85098"/>
              </a:srgbClr>
            </a:solidFill>
          </p:spPr>
          <p:txBody>
            <a:bodyPr/>
            <a:lstStyle/>
            <a:p/>
          </p:txBody>
        </p:sp>
        <p:sp>
          <p:nvSpPr>
            <p:cNvPr id="66" name="rc66"/>
            <p:cNvSpPr/>
            <p:nvPr/>
          </p:nvSpPr>
          <p:spPr>
            <a:xfrm>
              <a:off x="5567048" y="3577614"/>
              <a:ext cx="239399" cy="299103"/>
            </a:xfrm>
            <a:prstGeom prst="rect">
              <a:avLst/>
            </a:prstGeom>
            <a:solidFill>
              <a:srgbClr val="B3B3B3">
                <a:alpha val="85098"/>
              </a:srgbClr>
            </a:solidFill>
          </p:spPr>
          <p:txBody>
            <a:bodyPr/>
            <a:lstStyle/>
            <a:p/>
          </p:txBody>
        </p:sp>
        <p:sp>
          <p:nvSpPr>
            <p:cNvPr id="67" name="rc67"/>
            <p:cNvSpPr/>
            <p:nvPr/>
          </p:nvSpPr>
          <p:spPr>
            <a:xfrm>
              <a:off x="5833047" y="3575526"/>
              <a:ext cx="239399" cy="240212"/>
            </a:xfrm>
            <a:prstGeom prst="rect">
              <a:avLst/>
            </a:prstGeom>
            <a:solidFill>
              <a:srgbClr val="B3B3B3">
                <a:alpha val="85098"/>
              </a:srgbClr>
            </a:solidFill>
          </p:spPr>
          <p:txBody>
            <a:bodyPr/>
            <a:lstStyle/>
            <a:p/>
          </p:txBody>
        </p:sp>
        <p:sp>
          <p:nvSpPr>
            <p:cNvPr id="68" name="rc68"/>
            <p:cNvSpPr/>
            <p:nvPr/>
          </p:nvSpPr>
          <p:spPr>
            <a:xfrm>
              <a:off x="6099047" y="3585731"/>
              <a:ext cx="239399" cy="294593"/>
            </a:xfrm>
            <a:prstGeom prst="rect">
              <a:avLst/>
            </a:prstGeom>
            <a:solidFill>
              <a:srgbClr val="B3B3B3">
                <a:alpha val="85098"/>
              </a:srgbClr>
            </a:solidFill>
          </p:spPr>
          <p:txBody>
            <a:bodyPr/>
            <a:lstStyle/>
            <a:p/>
          </p:txBody>
        </p:sp>
        <p:sp>
          <p:nvSpPr>
            <p:cNvPr id="69" name="rc69"/>
            <p:cNvSpPr/>
            <p:nvPr/>
          </p:nvSpPr>
          <p:spPr>
            <a:xfrm>
              <a:off x="6365047" y="3416036"/>
              <a:ext cx="239399" cy="408312"/>
            </a:xfrm>
            <a:prstGeom prst="rect">
              <a:avLst/>
            </a:prstGeom>
            <a:solidFill>
              <a:srgbClr val="B3B3B3">
                <a:alpha val="85098"/>
              </a:srgbClr>
            </a:solidFill>
          </p:spPr>
          <p:txBody>
            <a:bodyPr/>
            <a:lstStyle/>
            <a:p/>
          </p:txBody>
        </p:sp>
        <p:sp>
          <p:nvSpPr>
            <p:cNvPr id="70" name="rc70"/>
            <p:cNvSpPr/>
            <p:nvPr/>
          </p:nvSpPr>
          <p:spPr>
            <a:xfrm>
              <a:off x="6631046" y="3204768"/>
              <a:ext cx="239399" cy="569521"/>
            </a:xfrm>
            <a:prstGeom prst="rect">
              <a:avLst/>
            </a:prstGeom>
            <a:solidFill>
              <a:srgbClr val="B3B3B3">
                <a:alpha val="85098"/>
              </a:srgbClr>
            </a:solidFill>
          </p:spPr>
          <p:txBody>
            <a:bodyPr/>
            <a:lstStyle/>
            <a:p/>
          </p:txBody>
        </p:sp>
        <p:sp>
          <p:nvSpPr>
            <p:cNvPr id="71" name="rc71"/>
            <p:cNvSpPr/>
            <p:nvPr/>
          </p:nvSpPr>
          <p:spPr>
            <a:xfrm>
              <a:off x="6897046" y="3066703"/>
              <a:ext cx="239399" cy="607486"/>
            </a:xfrm>
            <a:prstGeom prst="rect">
              <a:avLst/>
            </a:prstGeom>
            <a:solidFill>
              <a:srgbClr val="B3B3B3">
                <a:alpha val="85098"/>
              </a:srgbClr>
            </a:solidFill>
          </p:spPr>
          <p:txBody>
            <a:bodyPr/>
            <a:lstStyle/>
            <a:p/>
          </p:txBody>
        </p:sp>
        <p:sp>
          <p:nvSpPr>
            <p:cNvPr id="72" name="rc72"/>
            <p:cNvSpPr/>
            <p:nvPr/>
          </p:nvSpPr>
          <p:spPr>
            <a:xfrm>
              <a:off x="7163045" y="2879289"/>
              <a:ext cx="239399" cy="752776"/>
            </a:xfrm>
            <a:prstGeom prst="rect">
              <a:avLst/>
            </a:prstGeom>
            <a:solidFill>
              <a:srgbClr val="B3B3B3">
                <a:alpha val="85098"/>
              </a:srgbClr>
            </a:solidFill>
          </p:spPr>
          <p:txBody>
            <a:bodyPr/>
            <a:lstStyle/>
            <a:p/>
          </p:txBody>
        </p:sp>
        <p:sp>
          <p:nvSpPr>
            <p:cNvPr id="73" name="rc73"/>
            <p:cNvSpPr/>
            <p:nvPr/>
          </p:nvSpPr>
          <p:spPr>
            <a:xfrm>
              <a:off x="7429045" y="3697609"/>
              <a:ext cx="239399" cy="313789"/>
            </a:xfrm>
            <a:prstGeom prst="rect">
              <a:avLst/>
            </a:prstGeom>
            <a:solidFill>
              <a:srgbClr val="B3B3B3">
                <a:alpha val="85098"/>
              </a:srgbClr>
            </a:solidFill>
          </p:spPr>
          <p:txBody>
            <a:bodyPr/>
            <a:lstStyle/>
            <a:p/>
          </p:txBody>
        </p:sp>
        <p:sp>
          <p:nvSpPr>
            <p:cNvPr id="74" name="rc74"/>
            <p:cNvSpPr/>
            <p:nvPr/>
          </p:nvSpPr>
          <p:spPr>
            <a:xfrm>
              <a:off x="7695045" y="3708494"/>
              <a:ext cx="239399" cy="305625"/>
            </a:xfrm>
            <a:prstGeom prst="rect">
              <a:avLst/>
            </a:prstGeom>
            <a:solidFill>
              <a:srgbClr val="B3B3B3">
                <a:alpha val="85098"/>
              </a:srgbClr>
            </a:solidFill>
          </p:spPr>
          <p:txBody>
            <a:bodyPr/>
            <a:lstStyle/>
            <a:p/>
          </p:txBody>
        </p:sp>
        <p:sp>
          <p:nvSpPr>
            <p:cNvPr id="75" name="rc75"/>
            <p:cNvSpPr/>
            <p:nvPr/>
          </p:nvSpPr>
          <p:spPr>
            <a:xfrm>
              <a:off x="7961044" y="3819333"/>
              <a:ext cx="239399" cy="247220"/>
            </a:xfrm>
            <a:prstGeom prst="rect">
              <a:avLst/>
            </a:prstGeom>
            <a:solidFill>
              <a:srgbClr val="B3B3B3">
                <a:alpha val="85098"/>
              </a:srgbClr>
            </a:solidFill>
          </p:spPr>
          <p:txBody>
            <a:bodyPr/>
            <a:lstStyle/>
            <a:p/>
          </p:txBody>
        </p:sp>
        <p:sp>
          <p:nvSpPr>
            <p:cNvPr id="76" name="pl76"/>
            <p:cNvSpPr/>
            <p:nvPr/>
          </p:nvSpPr>
          <p:spPr>
            <a:xfrm>
              <a:off x="1430754" y="2075428"/>
              <a:ext cx="6649990" cy="164894"/>
            </a:xfrm>
            <a:custGeom>
              <a:avLst/>
              <a:pathLst>
                <a:path w="6649990" h="164894">
                  <a:moveTo>
                    <a:pt x="0" y="82447"/>
                  </a:moveTo>
                  <a:lnTo>
                    <a:pt x="265999" y="144282"/>
                  </a:lnTo>
                  <a:lnTo>
                    <a:pt x="531999" y="123670"/>
                  </a:lnTo>
                  <a:lnTo>
                    <a:pt x="797998" y="123670"/>
                  </a:lnTo>
                  <a:lnTo>
                    <a:pt x="1063998" y="123670"/>
                  </a:lnTo>
                  <a:lnTo>
                    <a:pt x="1329998" y="103059"/>
                  </a:lnTo>
                  <a:lnTo>
                    <a:pt x="1595997" y="20611"/>
                  </a:lnTo>
                  <a:lnTo>
                    <a:pt x="1861997" y="20611"/>
                  </a:lnTo>
                  <a:lnTo>
                    <a:pt x="2127996" y="41223"/>
                  </a:lnTo>
                  <a:lnTo>
                    <a:pt x="2393996" y="20611"/>
                  </a:lnTo>
                  <a:lnTo>
                    <a:pt x="2659996" y="0"/>
                  </a:lnTo>
                  <a:lnTo>
                    <a:pt x="2925995" y="0"/>
                  </a:lnTo>
                  <a:lnTo>
                    <a:pt x="3191995" y="0"/>
                  </a:lnTo>
                  <a:lnTo>
                    <a:pt x="3457995" y="0"/>
                  </a:lnTo>
                  <a:lnTo>
                    <a:pt x="3723994" y="0"/>
                  </a:lnTo>
                  <a:lnTo>
                    <a:pt x="3989994" y="0"/>
                  </a:lnTo>
                  <a:lnTo>
                    <a:pt x="4255993" y="61835"/>
                  </a:lnTo>
                  <a:lnTo>
                    <a:pt x="4521993" y="82447"/>
                  </a:lnTo>
                  <a:lnTo>
                    <a:pt x="4787993" y="61835"/>
                  </a:lnTo>
                  <a:lnTo>
                    <a:pt x="5053992" y="82447"/>
                  </a:lnTo>
                  <a:lnTo>
                    <a:pt x="5319992" y="103059"/>
                  </a:lnTo>
                  <a:lnTo>
                    <a:pt x="5585991" y="144282"/>
                  </a:lnTo>
                  <a:lnTo>
                    <a:pt x="5851991" y="164894"/>
                  </a:lnTo>
                  <a:lnTo>
                    <a:pt x="6117991" y="20611"/>
                  </a:lnTo>
                  <a:lnTo>
                    <a:pt x="6383990" y="20611"/>
                  </a:lnTo>
                  <a:lnTo>
                    <a:pt x="6649990" y="0"/>
                  </a:lnTo>
                </a:path>
              </a:pathLst>
            </a:custGeom>
            <a:ln w="27101" cap="flat">
              <a:solidFill>
                <a:srgbClr val="0058AB">
                  <a:alpha val="100000"/>
                </a:srgbClr>
              </a:solidFill>
              <a:prstDash val="solid"/>
              <a:round/>
            </a:ln>
          </p:spPr>
          <p:txBody>
            <a:bodyPr/>
            <a:lstStyle/>
            <a:p/>
          </p:txBody>
        </p:sp>
        <p:sp>
          <p:nvSpPr>
            <p:cNvPr id="77" name="pl77"/>
            <p:cNvSpPr/>
            <p:nvPr/>
          </p:nvSpPr>
          <p:spPr>
            <a:xfrm>
              <a:off x="1430754" y="2157876"/>
              <a:ext cx="6649990" cy="371012"/>
            </a:xfrm>
            <a:custGeom>
              <a:avLst/>
              <a:pathLst>
                <a:path w="6649990" h="371012">
                  <a:moveTo>
                    <a:pt x="0" y="185506"/>
                  </a:moveTo>
                  <a:lnTo>
                    <a:pt x="265999" y="123670"/>
                  </a:lnTo>
                  <a:lnTo>
                    <a:pt x="531999" y="185506"/>
                  </a:lnTo>
                  <a:lnTo>
                    <a:pt x="797998" y="164894"/>
                  </a:lnTo>
                  <a:lnTo>
                    <a:pt x="1063998" y="185506"/>
                  </a:lnTo>
                  <a:lnTo>
                    <a:pt x="1329998" y="144282"/>
                  </a:lnTo>
                  <a:lnTo>
                    <a:pt x="1595997" y="0"/>
                  </a:lnTo>
                  <a:lnTo>
                    <a:pt x="1861997" y="0"/>
                  </a:lnTo>
                  <a:lnTo>
                    <a:pt x="2127996" y="41223"/>
                  </a:lnTo>
                  <a:lnTo>
                    <a:pt x="2393996" y="0"/>
                  </a:lnTo>
                  <a:lnTo>
                    <a:pt x="2659996" y="0"/>
                  </a:lnTo>
                  <a:lnTo>
                    <a:pt x="2925995" y="0"/>
                  </a:lnTo>
                  <a:lnTo>
                    <a:pt x="3191995" y="0"/>
                  </a:lnTo>
                  <a:lnTo>
                    <a:pt x="3457995" y="0"/>
                  </a:lnTo>
                  <a:lnTo>
                    <a:pt x="3723994" y="0"/>
                  </a:lnTo>
                  <a:lnTo>
                    <a:pt x="3989994" y="0"/>
                  </a:lnTo>
                  <a:lnTo>
                    <a:pt x="4255993" y="82447"/>
                  </a:lnTo>
                  <a:lnTo>
                    <a:pt x="4521993" y="82447"/>
                  </a:lnTo>
                  <a:lnTo>
                    <a:pt x="4787993" y="82447"/>
                  </a:lnTo>
                  <a:lnTo>
                    <a:pt x="5053992" y="144282"/>
                  </a:lnTo>
                  <a:lnTo>
                    <a:pt x="5319992" y="226729"/>
                  </a:lnTo>
                  <a:lnTo>
                    <a:pt x="5585991" y="288565"/>
                  </a:lnTo>
                  <a:lnTo>
                    <a:pt x="5851991" y="371012"/>
                  </a:lnTo>
                  <a:lnTo>
                    <a:pt x="6117991" y="61835"/>
                  </a:lnTo>
                  <a:lnTo>
                    <a:pt x="6383990" y="61835"/>
                  </a:lnTo>
                  <a:lnTo>
                    <a:pt x="6649990" y="20611"/>
                  </a:lnTo>
                </a:path>
              </a:pathLst>
            </a:custGeom>
            <a:ln w="27101" cap="flat">
              <a:solidFill>
                <a:srgbClr val="F26A21">
                  <a:alpha val="100000"/>
                </a:srgbClr>
              </a:solidFill>
              <a:prstDash val="solid"/>
              <a:round/>
            </a:ln>
          </p:spPr>
          <p:txBody>
            <a:bodyPr/>
            <a:lstStyle/>
            <a:p/>
          </p:txBody>
        </p:sp>
        <p:sp>
          <p:nvSpPr>
            <p:cNvPr id="78" name="tx78"/>
            <p:cNvSpPr/>
            <p:nvPr/>
          </p:nvSpPr>
          <p:spPr>
            <a:xfrm>
              <a:off x="1370464"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9" name="tx79"/>
            <p:cNvSpPr/>
            <p:nvPr/>
          </p:nvSpPr>
          <p:spPr>
            <a:xfrm>
              <a:off x="2700462" y="202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0" name="tx80"/>
            <p:cNvSpPr/>
            <p:nvPr/>
          </p:nvSpPr>
          <p:spPr>
            <a:xfrm>
              <a:off x="4030460"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5360458"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424457"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3" name="tx83"/>
            <p:cNvSpPr/>
            <p:nvPr/>
          </p:nvSpPr>
          <p:spPr>
            <a:xfrm>
              <a:off x="6690456" y="202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4" name="tx84"/>
            <p:cNvSpPr/>
            <p:nvPr/>
          </p:nvSpPr>
          <p:spPr>
            <a:xfrm>
              <a:off x="6956456" y="2062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5" name="tx85"/>
            <p:cNvSpPr/>
            <p:nvPr/>
          </p:nvSpPr>
          <p:spPr>
            <a:xfrm>
              <a:off x="7222456" y="2083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6" name="tx86"/>
            <p:cNvSpPr/>
            <p:nvPr/>
          </p:nvSpPr>
          <p:spPr>
            <a:xfrm>
              <a:off x="7488455"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7" name="tx87"/>
            <p:cNvSpPr/>
            <p:nvPr/>
          </p:nvSpPr>
          <p:spPr>
            <a:xfrm>
              <a:off x="7754455"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8" name="tx88"/>
            <p:cNvSpPr/>
            <p:nvPr/>
          </p:nvSpPr>
          <p:spPr>
            <a:xfrm>
              <a:off x="8020454"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9" name="tx89"/>
            <p:cNvSpPr/>
            <p:nvPr/>
          </p:nvSpPr>
          <p:spPr>
            <a:xfrm>
              <a:off x="1370464" y="23960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86</a:t>
              </a:r>
            </a:p>
          </p:txBody>
        </p:sp>
        <p:sp>
          <p:nvSpPr>
            <p:cNvPr id="90" name="tx90"/>
            <p:cNvSpPr/>
            <p:nvPr/>
          </p:nvSpPr>
          <p:spPr>
            <a:xfrm>
              <a:off x="2700462" y="23548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88</a:t>
              </a:r>
            </a:p>
          </p:txBody>
        </p:sp>
        <p:sp>
          <p:nvSpPr>
            <p:cNvPr id="91" name="tx91"/>
            <p:cNvSpPr/>
            <p:nvPr/>
          </p:nvSpPr>
          <p:spPr>
            <a:xfrm>
              <a:off x="4030460"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2" name="tx92"/>
            <p:cNvSpPr/>
            <p:nvPr/>
          </p:nvSpPr>
          <p:spPr>
            <a:xfrm>
              <a:off x="5360458"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3" name="tx93"/>
            <p:cNvSpPr/>
            <p:nvPr/>
          </p:nvSpPr>
          <p:spPr>
            <a:xfrm>
              <a:off x="6424457" y="23548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88</a:t>
              </a:r>
            </a:p>
          </p:txBody>
        </p:sp>
        <p:sp>
          <p:nvSpPr>
            <p:cNvPr id="94" name="tx94"/>
            <p:cNvSpPr/>
            <p:nvPr/>
          </p:nvSpPr>
          <p:spPr>
            <a:xfrm>
              <a:off x="6690456" y="2437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84</a:t>
              </a:r>
            </a:p>
          </p:txBody>
        </p:sp>
        <p:sp>
          <p:nvSpPr>
            <p:cNvPr id="95" name="tx95"/>
            <p:cNvSpPr/>
            <p:nvPr/>
          </p:nvSpPr>
          <p:spPr>
            <a:xfrm>
              <a:off x="6956456" y="2499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81</a:t>
              </a:r>
            </a:p>
          </p:txBody>
        </p:sp>
        <p:sp>
          <p:nvSpPr>
            <p:cNvPr id="96" name="tx96"/>
            <p:cNvSpPr/>
            <p:nvPr/>
          </p:nvSpPr>
          <p:spPr>
            <a:xfrm>
              <a:off x="7222456" y="258421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77</a:t>
              </a:r>
            </a:p>
          </p:txBody>
        </p:sp>
        <p:sp>
          <p:nvSpPr>
            <p:cNvPr id="97" name="tx97"/>
            <p:cNvSpPr/>
            <p:nvPr/>
          </p:nvSpPr>
          <p:spPr>
            <a:xfrm>
              <a:off x="7488455" y="22723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92</a:t>
              </a:r>
            </a:p>
          </p:txBody>
        </p:sp>
        <p:sp>
          <p:nvSpPr>
            <p:cNvPr id="98" name="tx98"/>
            <p:cNvSpPr/>
            <p:nvPr/>
          </p:nvSpPr>
          <p:spPr>
            <a:xfrm>
              <a:off x="7754455" y="22723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92</a:t>
              </a:r>
            </a:p>
          </p:txBody>
        </p:sp>
        <p:sp>
          <p:nvSpPr>
            <p:cNvPr id="99" name="tx99"/>
            <p:cNvSpPr/>
            <p:nvPr/>
          </p:nvSpPr>
          <p:spPr>
            <a:xfrm>
              <a:off x="8020454"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100" name="tx100"/>
            <p:cNvSpPr/>
            <p:nvPr/>
          </p:nvSpPr>
          <p:spPr>
            <a:xfrm>
              <a:off x="1370464" y="39894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101" name="tx101"/>
            <p:cNvSpPr/>
            <p:nvPr/>
          </p:nvSpPr>
          <p:spPr>
            <a:xfrm>
              <a:off x="2700462" y="395678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02" name="tx102"/>
            <p:cNvSpPr/>
            <p:nvPr/>
          </p:nvSpPr>
          <p:spPr>
            <a:xfrm>
              <a:off x="4060605" y="405004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a:t>
              </a:r>
            </a:p>
          </p:txBody>
        </p:sp>
        <p:sp>
          <p:nvSpPr>
            <p:cNvPr id="103" name="tx103"/>
            <p:cNvSpPr/>
            <p:nvPr/>
          </p:nvSpPr>
          <p:spPr>
            <a:xfrm>
              <a:off x="5360458" y="40458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a:t>
              </a:r>
            </a:p>
          </p:txBody>
        </p:sp>
        <p:sp>
          <p:nvSpPr>
            <p:cNvPr id="104" name="tx104"/>
            <p:cNvSpPr/>
            <p:nvPr/>
          </p:nvSpPr>
          <p:spPr>
            <a:xfrm>
              <a:off x="6424457" y="39297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105" name="tx105"/>
            <p:cNvSpPr/>
            <p:nvPr/>
          </p:nvSpPr>
          <p:spPr>
            <a:xfrm>
              <a:off x="6690456" y="39047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106" name="tx106"/>
            <p:cNvSpPr/>
            <p:nvPr/>
          </p:nvSpPr>
          <p:spPr>
            <a:xfrm>
              <a:off x="6956456" y="385597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75</a:t>
              </a:r>
            </a:p>
          </p:txBody>
        </p:sp>
        <p:sp>
          <p:nvSpPr>
            <p:cNvPr id="107" name="tx107"/>
            <p:cNvSpPr/>
            <p:nvPr/>
          </p:nvSpPr>
          <p:spPr>
            <a:xfrm>
              <a:off x="7222456" y="38335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a:t>
              </a:r>
            </a:p>
          </p:txBody>
        </p:sp>
        <p:sp>
          <p:nvSpPr>
            <p:cNvPr id="108" name="tx108"/>
            <p:cNvSpPr/>
            <p:nvPr/>
          </p:nvSpPr>
          <p:spPr>
            <a:xfrm>
              <a:off x="7488455" y="40232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09" name="tx109"/>
            <p:cNvSpPr/>
            <p:nvPr/>
          </p:nvSpPr>
          <p:spPr>
            <a:xfrm>
              <a:off x="7754455" y="402594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10" name="tx110"/>
            <p:cNvSpPr/>
            <p:nvPr/>
          </p:nvSpPr>
          <p:spPr>
            <a:xfrm>
              <a:off x="8050599" y="405083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a:t>
              </a:r>
            </a:p>
          </p:txBody>
        </p:sp>
        <p:sp>
          <p:nvSpPr>
            <p:cNvPr id="111" name="tx111"/>
            <p:cNvSpPr/>
            <p:nvPr/>
          </p:nvSpPr>
          <p:spPr>
            <a:xfrm>
              <a:off x="1370464" y="374830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12" name="tx112"/>
            <p:cNvSpPr/>
            <p:nvPr/>
          </p:nvSpPr>
          <p:spPr>
            <a:xfrm>
              <a:off x="2700462" y="371658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13" name="tx113"/>
            <p:cNvSpPr/>
            <p:nvPr/>
          </p:nvSpPr>
          <p:spPr>
            <a:xfrm>
              <a:off x="4030460" y="39224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14" name="tx114"/>
            <p:cNvSpPr/>
            <p:nvPr/>
          </p:nvSpPr>
          <p:spPr>
            <a:xfrm>
              <a:off x="5360458" y="389856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15" name="tx115"/>
            <p:cNvSpPr/>
            <p:nvPr/>
          </p:nvSpPr>
          <p:spPr>
            <a:xfrm>
              <a:off x="6424457" y="35797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70</a:t>
              </a:r>
            </a:p>
          </p:txBody>
        </p:sp>
        <p:sp>
          <p:nvSpPr>
            <p:cNvPr id="116" name="tx116"/>
            <p:cNvSpPr/>
            <p:nvPr/>
          </p:nvSpPr>
          <p:spPr>
            <a:xfrm>
              <a:off x="6690456" y="34490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97</a:t>
              </a:r>
            </a:p>
          </p:txBody>
        </p:sp>
        <p:sp>
          <p:nvSpPr>
            <p:cNvPr id="117" name="tx117"/>
            <p:cNvSpPr/>
            <p:nvPr/>
          </p:nvSpPr>
          <p:spPr>
            <a:xfrm>
              <a:off x="6926311" y="333000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104</a:t>
              </a:r>
            </a:p>
          </p:txBody>
        </p:sp>
        <p:sp>
          <p:nvSpPr>
            <p:cNvPr id="118" name="tx118"/>
            <p:cNvSpPr/>
            <p:nvPr/>
          </p:nvSpPr>
          <p:spPr>
            <a:xfrm>
              <a:off x="7192311" y="321523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128</a:t>
              </a:r>
            </a:p>
          </p:txBody>
        </p:sp>
        <p:sp>
          <p:nvSpPr>
            <p:cNvPr id="119" name="tx119"/>
            <p:cNvSpPr/>
            <p:nvPr/>
          </p:nvSpPr>
          <p:spPr>
            <a:xfrm>
              <a:off x="7488455" y="381438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20" name="tx120"/>
            <p:cNvSpPr/>
            <p:nvPr/>
          </p:nvSpPr>
          <p:spPr>
            <a:xfrm>
              <a:off x="7754455" y="38208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121" name="tx121"/>
            <p:cNvSpPr/>
            <p:nvPr/>
          </p:nvSpPr>
          <p:spPr>
            <a:xfrm>
              <a:off x="8020454" y="39038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22" name="tx122"/>
            <p:cNvSpPr/>
            <p:nvPr/>
          </p:nvSpPr>
          <p:spPr>
            <a:xfrm>
              <a:off x="1370464" y="35157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123" name="tx123"/>
            <p:cNvSpPr/>
            <p:nvPr/>
          </p:nvSpPr>
          <p:spPr>
            <a:xfrm>
              <a:off x="2700462" y="3517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124" name="tx124"/>
            <p:cNvSpPr/>
            <p:nvPr/>
          </p:nvSpPr>
          <p:spPr>
            <a:xfrm>
              <a:off x="4030460" y="374445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125" name="tx125"/>
            <p:cNvSpPr/>
            <p:nvPr/>
          </p:nvSpPr>
          <p:spPr>
            <a:xfrm>
              <a:off x="5360458" y="37007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126" name="tx126"/>
            <p:cNvSpPr/>
            <p:nvPr/>
          </p:nvSpPr>
          <p:spPr>
            <a:xfrm>
              <a:off x="6394312" y="329799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119</a:t>
              </a:r>
            </a:p>
          </p:txBody>
        </p:sp>
        <p:sp>
          <p:nvSpPr>
            <p:cNvPr id="127" name="tx127"/>
            <p:cNvSpPr/>
            <p:nvPr/>
          </p:nvSpPr>
          <p:spPr>
            <a:xfrm>
              <a:off x="6660311" y="308672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155</a:t>
              </a:r>
            </a:p>
          </p:txBody>
        </p:sp>
        <p:sp>
          <p:nvSpPr>
            <p:cNvPr id="128" name="tx128"/>
            <p:cNvSpPr/>
            <p:nvPr/>
          </p:nvSpPr>
          <p:spPr>
            <a:xfrm>
              <a:off x="6926311" y="294866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179</a:t>
              </a:r>
            </a:p>
          </p:txBody>
        </p:sp>
        <p:sp>
          <p:nvSpPr>
            <p:cNvPr id="129" name="tx129"/>
            <p:cNvSpPr/>
            <p:nvPr/>
          </p:nvSpPr>
          <p:spPr>
            <a:xfrm>
              <a:off x="7192311" y="2762574"/>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211</a:t>
              </a:r>
            </a:p>
          </p:txBody>
        </p:sp>
        <p:sp>
          <p:nvSpPr>
            <p:cNvPr id="130" name="tx130"/>
            <p:cNvSpPr/>
            <p:nvPr/>
          </p:nvSpPr>
          <p:spPr>
            <a:xfrm>
              <a:off x="7488455" y="358089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131" name="tx131"/>
            <p:cNvSpPr/>
            <p:nvPr/>
          </p:nvSpPr>
          <p:spPr>
            <a:xfrm>
              <a:off x="7754455" y="35904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132" name="tx132"/>
            <p:cNvSpPr/>
            <p:nvPr/>
          </p:nvSpPr>
          <p:spPr>
            <a:xfrm>
              <a:off x="8020454" y="37012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133" name="tx133"/>
            <p:cNvSpPr/>
            <p:nvPr/>
          </p:nvSpPr>
          <p:spPr>
            <a:xfrm>
              <a:off x="733081"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4" name="tx134"/>
            <p:cNvSpPr/>
            <p:nvPr/>
          </p:nvSpPr>
          <p:spPr>
            <a:xfrm>
              <a:off x="577692" y="347737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35" name="tx135"/>
            <p:cNvSpPr/>
            <p:nvPr/>
          </p:nvSpPr>
          <p:spPr>
            <a:xfrm>
              <a:off x="577692" y="2890858"/>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36" name="tx136"/>
            <p:cNvSpPr/>
            <p:nvPr/>
          </p:nvSpPr>
          <p:spPr>
            <a:xfrm>
              <a:off x="577692" y="2304277"/>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37" name="tx137"/>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9" name="tx139"/>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0" name="tx140"/>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1" name="tx141"/>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2" name="tx142"/>
            <p:cNvSpPr/>
            <p:nvPr/>
          </p:nvSpPr>
          <p:spPr>
            <a:xfrm rot="-5400000">
              <a:off x="127430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3" name="tx143"/>
            <p:cNvSpPr/>
            <p:nvPr/>
          </p:nvSpPr>
          <p:spPr>
            <a:xfrm rot="-5400000">
              <a:off x="26043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4" name="tx144"/>
            <p:cNvSpPr/>
            <p:nvPr/>
          </p:nvSpPr>
          <p:spPr>
            <a:xfrm rot="-5400000">
              <a:off x="393430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5" name="tx145"/>
            <p:cNvSpPr/>
            <p:nvPr/>
          </p:nvSpPr>
          <p:spPr>
            <a:xfrm rot="-5400000">
              <a:off x="526430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6" name="tx146"/>
            <p:cNvSpPr/>
            <p:nvPr/>
          </p:nvSpPr>
          <p:spPr>
            <a:xfrm rot="-5400000">
              <a:off x="6328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7" name="tx147"/>
            <p:cNvSpPr/>
            <p:nvPr/>
          </p:nvSpPr>
          <p:spPr>
            <a:xfrm rot="-5400000">
              <a:off x="6594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8" name="tx148"/>
            <p:cNvSpPr/>
            <p:nvPr/>
          </p:nvSpPr>
          <p:spPr>
            <a:xfrm rot="-5400000">
              <a:off x="6860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9" name="tx149"/>
            <p:cNvSpPr/>
            <p:nvPr/>
          </p:nvSpPr>
          <p:spPr>
            <a:xfrm rot="-5400000">
              <a:off x="7126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0" name="tx150"/>
            <p:cNvSpPr/>
            <p:nvPr/>
          </p:nvSpPr>
          <p:spPr>
            <a:xfrm rot="-5400000">
              <a:off x="7392265"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1" name="tx151"/>
            <p:cNvSpPr/>
            <p:nvPr/>
          </p:nvSpPr>
          <p:spPr>
            <a:xfrm rot="-5400000">
              <a:off x="7658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2" name="tx152"/>
            <p:cNvSpPr/>
            <p:nvPr/>
          </p:nvSpPr>
          <p:spPr>
            <a:xfrm rot="-5400000">
              <a:off x="7924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3" name="tx153"/>
            <p:cNvSpPr/>
            <p:nvPr/>
          </p:nvSpPr>
          <p:spPr>
            <a:xfrm rot="-5400000">
              <a:off x="-903044" y="2968325"/>
              <a:ext cx="27019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 vacciné et sous-vacciné (des milliers)</a:t>
              </a:r>
            </a:p>
          </p:txBody>
        </p:sp>
        <p:sp>
          <p:nvSpPr>
            <p:cNvPr id="154" name="tx154"/>
            <p:cNvSpPr/>
            <p:nvPr/>
          </p:nvSpPr>
          <p:spPr>
            <a:xfrm rot="5400000">
              <a:off x="8333845" y="2968325"/>
              <a:ext cx="127305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DTC (%)</a:t>
              </a:r>
            </a:p>
          </p:txBody>
        </p:sp>
        <p:sp>
          <p:nvSpPr>
            <p:cNvPr id="155" name="pl155"/>
            <p:cNvSpPr/>
            <p:nvPr/>
          </p:nvSpPr>
          <p:spPr>
            <a:xfrm>
              <a:off x="3043633"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6" name="pl156"/>
            <p:cNvSpPr/>
            <p:nvPr/>
          </p:nvSpPr>
          <p:spPr>
            <a:xfrm>
              <a:off x="3759362"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7" name="tx157"/>
            <p:cNvSpPr/>
            <p:nvPr/>
          </p:nvSpPr>
          <p:spPr>
            <a:xfrm>
              <a:off x="3310733"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8" name="tx158"/>
            <p:cNvSpPr/>
            <p:nvPr/>
          </p:nvSpPr>
          <p:spPr>
            <a:xfrm>
              <a:off x="4026461"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9" name="rc159"/>
            <p:cNvSpPr/>
            <p:nvPr/>
          </p:nvSpPr>
          <p:spPr>
            <a:xfrm>
              <a:off x="4670912" y="4979579"/>
              <a:ext cx="201456" cy="201456"/>
            </a:xfrm>
            <a:prstGeom prst="rect">
              <a:avLst/>
            </a:prstGeom>
            <a:solidFill>
              <a:srgbClr val="B3B3B3">
                <a:alpha val="85098"/>
              </a:srgbClr>
            </a:solidFill>
          </p:spPr>
          <p:txBody>
            <a:bodyPr/>
            <a:lstStyle/>
            <a:p/>
          </p:txBody>
        </p:sp>
        <p:sp>
          <p:nvSpPr>
            <p:cNvPr id="160" name="rc160"/>
            <p:cNvSpPr/>
            <p:nvPr/>
          </p:nvSpPr>
          <p:spPr>
            <a:xfrm>
              <a:off x="5573066" y="4979579"/>
              <a:ext cx="201456" cy="201456"/>
            </a:xfrm>
            <a:prstGeom prst="rect">
              <a:avLst/>
            </a:prstGeom>
            <a:solidFill>
              <a:srgbClr val="1CABE2">
                <a:alpha val="85098"/>
              </a:srgbClr>
            </a:solidFill>
          </p:spPr>
          <p:txBody>
            <a:bodyPr/>
            <a:lstStyle/>
            <a:p/>
          </p:txBody>
        </p:sp>
        <p:sp>
          <p:nvSpPr>
            <p:cNvPr id="161" name="tx161"/>
            <p:cNvSpPr/>
            <p:nvPr/>
          </p:nvSpPr>
          <p:spPr>
            <a:xfrm>
              <a:off x="4950957"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62" name="tx162"/>
            <p:cNvSpPr/>
            <p:nvPr/>
          </p:nvSpPr>
          <p:spPr>
            <a:xfrm>
              <a:off x="5853111"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3" name="tx163"/>
            <p:cNvSpPr/>
            <p:nvPr/>
          </p:nvSpPr>
          <p:spPr>
            <a:xfrm>
              <a:off x="966584" y="1402264"/>
              <a:ext cx="7915096"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insuffisamment vaccinés pour le DTC,</a:t>
              </a:r>
            </a:p>
          </p:txBody>
        </p:sp>
        <p:sp>
          <p:nvSpPr>
            <p:cNvPr id="164" name="tx164"/>
            <p:cNvSpPr/>
            <p:nvPr/>
          </p:nvSpPr>
          <p:spPr>
            <a:xfrm>
              <a:off x="966584" y="1582742"/>
              <a:ext cx="1416672" cy="15593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Algérie, 2000-2025</a:t>
              </a:r>
            </a:p>
          </p:txBody>
        </p:sp>
        <p:sp>
          <p:nvSpPr>
            <p:cNvPr id="165" name="pl165"/>
            <p:cNvSpPr/>
            <p:nvPr/>
          </p:nvSpPr>
          <p:spPr>
            <a:xfrm>
              <a:off x="2032649"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3475840"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4919032"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636222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7805414"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966584" y="578566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1" name="pl171"/>
            <p:cNvSpPr/>
            <p:nvPr/>
          </p:nvSpPr>
          <p:spPr>
            <a:xfrm>
              <a:off x="966584" y="563686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2" name="pl172"/>
            <p:cNvSpPr/>
            <p:nvPr/>
          </p:nvSpPr>
          <p:spPr>
            <a:xfrm>
              <a:off x="966584" y="548807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3" name="pl173"/>
            <p:cNvSpPr/>
            <p:nvPr/>
          </p:nvSpPr>
          <p:spPr>
            <a:xfrm>
              <a:off x="131105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2754245"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4197436"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5640627"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7083818"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8527009"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9" name="rc179"/>
            <p:cNvSpPr/>
            <p:nvPr/>
          </p:nvSpPr>
          <p:spPr>
            <a:xfrm>
              <a:off x="1311054" y="5726143"/>
              <a:ext cx="2870564" cy="119033"/>
            </a:xfrm>
            <a:prstGeom prst="rect">
              <a:avLst/>
            </a:prstGeom>
            <a:solidFill>
              <a:srgbClr val="1CABE2">
                <a:alpha val="85098"/>
              </a:srgbClr>
            </a:solidFill>
          </p:spPr>
          <p:txBody>
            <a:bodyPr/>
            <a:lstStyle/>
            <a:p/>
          </p:txBody>
        </p:sp>
        <p:sp>
          <p:nvSpPr>
            <p:cNvPr id="180" name="rc180"/>
            <p:cNvSpPr/>
            <p:nvPr/>
          </p:nvSpPr>
          <p:spPr>
            <a:xfrm>
              <a:off x="1311054" y="5577352"/>
              <a:ext cx="1002729" cy="119033"/>
            </a:xfrm>
            <a:prstGeom prst="rect">
              <a:avLst/>
            </a:prstGeom>
            <a:solidFill>
              <a:srgbClr val="1CABE2">
                <a:alpha val="85098"/>
              </a:srgbClr>
            </a:solidFill>
          </p:spPr>
          <p:txBody>
            <a:bodyPr/>
            <a:lstStyle/>
            <a:p/>
          </p:txBody>
        </p:sp>
        <p:sp>
          <p:nvSpPr>
            <p:cNvPr id="181" name="rc181"/>
            <p:cNvSpPr/>
            <p:nvPr/>
          </p:nvSpPr>
          <p:spPr>
            <a:xfrm>
              <a:off x="1311054" y="5428560"/>
              <a:ext cx="486644" cy="119033"/>
            </a:xfrm>
            <a:prstGeom prst="rect">
              <a:avLst/>
            </a:prstGeom>
            <a:solidFill>
              <a:srgbClr val="1CABE2">
                <a:alpha val="85098"/>
              </a:srgbClr>
            </a:solidFill>
          </p:spPr>
          <p:txBody>
            <a:bodyPr/>
            <a:lstStyle/>
            <a:p/>
          </p:txBody>
        </p:sp>
        <p:sp>
          <p:nvSpPr>
            <p:cNvPr id="182" name="rc182"/>
            <p:cNvSpPr/>
            <p:nvPr/>
          </p:nvSpPr>
          <p:spPr>
            <a:xfrm>
              <a:off x="4181619" y="5726143"/>
              <a:ext cx="4018825" cy="119033"/>
            </a:xfrm>
            <a:prstGeom prst="rect">
              <a:avLst/>
            </a:prstGeom>
            <a:solidFill>
              <a:srgbClr val="B3B3B3">
                <a:alpha val="85098"/>
              </a:srgbClr>
            </a:solidFill>
          </p:spPr>
          <p:txBody>
            <a:bodyPr/>
            <a:lstStyle/>
            <a:p/>
          </p:txBody>
        </p:sp>
        <p:sp>
          <p:nvSpPr>
            <p:cNvPr id="183" name="rc183"/>
            <p:cNvSpPr/>
            <p:nvPr/>
          </p:nvSpPr>
          <p:spPr>
            <a:xfrm>
              <a:off x="2313783" y="5577352"/>
              <a:ext cx="3008129" cy="119033"/>
            </a:xfrm>
            <a:prstGeom prst="rect">
              <a:avLst/>
            </a:prstGeom>
            <a:solidFill>
              <a:srgbClr val="B3B3B3">
                <a:alpha val="85098"/>
              </a:srgbClr>
            </a:solidFill>
          </p:spPr>
          <p:txBody>
            <a:bodyPr/>
            <a:lstStyle/>
            <a:p/>
          </p:txBody>
        </p:sp>
        <p:sp>
          <p:nvSpPr>
            <p:cNvPr id="184" name="rc184"/>
            <p:cNvSpPr/>
            <p:nvPr/>
          </p:nvSpPr>
          <p:spPr>
            <a:xfrm>
              <a:off x="1797698" y="5428560"/>
              <a:ext cx="2433277" cy="119033"/>
            </a:xfrm>
            <a:prstGeom prst="rect">
              <a:avLst/>
            </a:prstGeom>
            <a:solidFill>
              <a:srgbClr val="B3B3B3">
                <a:alpha val="85098"/>
              </a:srgbClr>
            </a:solidFill>
          </p:spPr>
          <p:txBody>
            <a:bodyPr/>
            <a:lstStyle/>
            <a:p/>
          </p:txBody>
        </p:sp>
        <p:sp>
          <p:nvSpPr>
            <p:cNvPr id="185" name="tx185"/>
            <p:cNvSpPr/>
            <p:nvPr/>
          </p:nvSpPr>
          <p:spPr>
            <a:xfrm>
              <a:off x="8345125" y="5742467"/>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119.3</a:t>
              </a:r>
            </a:p>
          </p:txBody>
        </p:sp>
        <p:sp>
          <p:nvSpPr>
            <p:cNvPr id="186" name="tx186"/>
            <p:cNvSpPr/>
            <p:nvPr/>
          </p:nvSpPr>
          <p:spPr>
            <a:xfrm>
              <a:off x="5434439"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69.5</a:t>
              </a:r>
            </a:p>
          </p:txBody>
        </p:sp>
        <p:sp>
          <p:nvSpPr>
            <p:cNvPr id="187" name="tx187"/>
            <p:cNvSpPr/>
            <p:nvPr/>
          </p:nvSpPr>
          <p:spPr>
            <a:xfrm>
              <a:off x="4343502"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50.6</a:t>
              </a:r>
            </a:p>
          </p:txBody>
        </p:sp>
        <p:sp>
          <p:nvSpPr>
            <p:cNvPr id="188" name="tx188"/>
            <p:cNvSpPr/>
            <p:nvPr/>
          </p:nvSpPr>
          <p:spPr>
            <a:xfrm>
              <a:off x="2633810" y="574252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49.7</a:t>
              </a:r>
            </a:p>
          </p:txBody>
        </p:sp>
        <p:sp>
          <p:nvSpPr>
            <p:cNvPr id="189" name="tx189"/>
            <p:cNvSpPr/>
            <p:nvPr/>
          </p:nvSpPr>
          <p:spPr>
            <a:xfrm>
              <a:off x="1699892" y="5595144"/>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17.4</a:t>
              </a:r>
            </a:p>
          </p:txBody>
        </p:sp>
        <p:sp>
          <p:nvSpPr>
            <p:cNvPr id="190" name="tx190"/>
            <p:cNvSpPr/>
            <p:nvPr/>
          </p:nvSpPr>
          <p:spPr>
            <a:xfrm>
              <a:off x="1474004" y="5444941"/>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8.4</a:t>
              </a:r>
            </a:p>
          </p:txBody>
        </p:sp>
        <p:sp>
          <p:nvSpPr>
            <p:cNvPr id="191" name="tx191"/>
            <p:cNvSpPr/>
            <p:nvPr/>
          </p:nvSpPr>
          <p:spPr>
            <a:xfrm>
              <a:off x="6078505" y="574252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69.6</a:t>
              </a:r>
            </a:p>
          </p:txBody>
        </p:sp>
        <p:sp>
          <p:nvSpPr>
            <p:cNvPr id="192" name="tx192"/>
            <p:cNvSpPr/>
            <p:nvPr/>
          </p:nvSpPr>
          <p:spPr>
            <a:xfrm>
              <a:off x="3705321"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52.1</a:t>
              </a:r>
            </a:p>
          </p:txBody>
        </p:sp>
        <p:sp>
          <p:nvSpPr>
            <p:cNvPr id="193" name="tx193"/>
            <p:cNvSpPr/>
            <p:nvPr/>
          </p:nvSpPr>
          <p:spPr>
            <a:xfrm>
              <a:off x="2901810" y="5446352"/>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42.1</a:t>
              </a:r>
            </a:p>
          </p:txBody>
        </p:sp>
        <p:sp>
          <p:nvSpPr>
            <p:cNvPr id="194" name="tx194"/>
            <p:cNvSpPr/>
            <p:nvPr/>
          </p:nvSpPr>
          <p:spPr>
            <a:xfrm>
              <a:off x="593176"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5" name="tx195"/>
            <p:cNvSpPr/>
            <p:nvPr/>
          </p:nvSpPr>
          <p:spPr>
            <a:xfrm>
              <a:off x="593176"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6" name="tx196"/>
            <p:cNvSpPr/>
            <p:nvPr/>
          </p:nvSpPr>
          <p:spPr>
            <a:xfrm>
              <a:off x="593176"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7" name="tx197"/>
            <p:cNvSpPr/>
            <p:nvPr/>
          </p:nvSpPr>
          <p:spPr>
            <a:xfrm>
              <a:off x="122561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8" name="tx198"/>
            <p:cNvSpPr/>
            <p:nvPr/>
          </p:nvSpPr>
          <p:spPr>
            <a:xfrm>
              <a:off x="2629961"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99" name="tx199"/>
            <p:cNvSpPr/>
            <p:nvPr/>
          </p:nvSpPr>
          <p:spPr>
            <a:xfrm>
              <a:off x="4073152"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200" name="tx200"/>
            <p:cNvSpPr/>
            <p:nvPr/>
          </p:nvSpPr>
          <p:spPr>
            <a:xfrm>
              <a:off x="5516343" y="5935859"/>
              <a:ext cx="248567"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201" name="tx201"/>
            <p:cNvSpPr/>
            <p:nvPr/>
          </p:nvSpPr>
          <p:spPr>
            <a:xfrm>
              <a:off x="6920687"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202" name="tx202"/>
            <p:cNvSpPr/>
            <p:nvPr/>
          </p:nvSpPr>
          <p:spPr>
            <a:xfrm>
              <a:off x="8363878"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125K</a:t>
              </a:r>
            </a:p>
          </p:txBody>
        </p:sp>
        <p:sp>
          <p:nvSpPr>
            <p:cNvPr id="203" name="tx203"/>
            <p:cNvSpPr/>
            <p:nvPr/>
          </p:nvSpPr>
          <p:spPr>
            <a:xfrm>
              <a:off x="3404758" y="6070654"/>
              <a:ext cx="27019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 vacciné et sous-vacciné (des milliers)</a:t>
              </a:r>
            </a:p>
          </p:txBody>
        </p:sp>
        <p:sp>
          <p:nvSpPr>
            <p:cNvPr id="204" name="tx204"/>
            <p:cNvSpPr/>
            <p:nvPr/>
          </p:nvSpPr>
          <p:spPr>
            <a:xfrm>
              <a:off x="4246355" y="62835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205" name="tx205"/>
            <p:cNvSpPr/>
            <p:nvPr/>
          </p:nvSpPr>
          <p:spPr>
            <a:xfrm>
              <a:off x="3920079" y="6396565"/>
              <a:ext cx="46248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lignes indiquent la couverture vaccinale et les barres indiquent le nombre d'enfants.</a:t>
              </a:r>
            </a:p>
          </p:txBody>
        </p:sp>
        <p:sp>
          <p:nvSpPr>
            <p:cNvPr id="206" name="tx206"/>
            <p:cNvSpPr/>
            <p:nvPr/>
          </p:nvSpPr>
          <p:spPr>
            <a:xfrm>
              <a:off x="4420544" y="6517265"/>
              <a:ext cx="412436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enfants n'ayant reçu aucune dose sont ceux qui n'ont pas reçu le vaccin DTC1.</a:t>
              </a:r>
            </a:p>
          </p:txBody>
        </p:sp>
      </p:grpSp>
      <p:sp>
        <p:nvSpPr>
          <p:cNvPr id="20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L'objectif principal du Programme de vaccination 2030 est de rendre la vaccination accessible à tous, partout dans le monde, d'ici 2030.
Ce graphique montre les tendances en matière de couverture vaccinale pour la première dose (DTC1) et la troisième dose (DTC3) du vaccin contre la diphtérie, le tétanos et la coqueluche, le nombre d'enfants n'ayant reçu aucune dose et le taux d'abandon de la vaccination DTC au Algérie.
En 2025, la couverture vaccinale contre la DTP1 en Algérie est restée relativement stable, avec une variation inférieure à 1 %, s’établissant à 99 %. Le nombre d’enfants n’ayant reçu aucune dose de vaccin DTP (enfants n’ayant reçu aucune dose) a diminué, passant de 17 000 en 2024 à 8 000 en 2025.
La couverture vaccinale contre la DTP3 a augmenté pour atteindre 94 % en 2025, laissant 51 000 enfants exposés à des maladies évitables par la vaccination.</a:t>
            </a:r>
          </a:p>
        </p:txBody>
      </p:sp>
      <p:sp>
        <p:nvSpPr>
          <p:cNvPr id="20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taux de couverture vaccinale pour le DTP1 était de 99 % et celui pour le DTP3 de 94 %, ce qui signifie que 51 000 enfants n'étaient pas vaccinés ou l'étaient insuffisamment, dont 8 000 n'avaient reçu aucune dose et 42 000 ne bénéficiaient que d'une protection partielle.</a:t>
            </a:r>
          </a:p>
        </p:txBody>
      </p:sp>
      <p:grpSp xmlns:pic="http://schemas.openxmlformats.org/drawingml/2006/picture">
        <p:nvGrpSpPr>
          <p:cNvPr id="209" name=""/>
          <p:cNvGrpSpPr/>
          <p:nvPr/>
        </p:nvGrpSpPr>
        <p:grpSpPr>
          <a:xfrm>
            <a:off x="292608" y="1005840"/>
            <a:ext cx="8595360" cy="28575"/>
            <a:chOff x="292608" y="1005840"/>
            <a:chExt cx="8595360" cy="28575"/>
          </a:xfrm>
        </p:grpSpPr>
        <p:sp>
          <p:nvSpPr>
            <p:cNvPr id="21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1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84483"/>
              <a:ext cx="3397293" cy="167896"/>
            </a:xfrm>
            <a:custGeom>
              <a:avLst/>
              <a:pathLst>
                <a:path w="3397293" h="167896">
                  <a:moveTo>
                    <a:pt x="0" y="83948"/>
                  </a:moveTo>
                  <a:lnTo>
                    <a:pt x="135891" y="146909"/>
                  </a:lnTo>
                  <a:lnTo>
                    <a:pt x="271783" y="125922"/>
                  </a:lnTo>
                  <a:lnTo>
                    <a:pt x="407675" y="125922"/>
                  </a:lnTo>
                  <a:lnTo>
                    <a:pt x="543566" y="125922"/>
                  </a:lnTo>
                  <a:lnTo>
                    <a:pt x="679458" y="104935"/>
                  </a:lnTo>
                  <a:lnTo>
                    <a:pt x="815350" y="20987"/>
                  </a:lnTo>
                  <a:lnTo>
                    <a:pt x="951242" y="20987"/>
                  </a:lnTo>
                  <a:lnTo>
                    <a:pt x="1087133" y="41974"/>
                  </a:lnTo>
                  <a:lnTo>
                    <a:pt x="1223025" y="20987"/>
                  </a:lnTo>
                  <a:lnTo>
                    <a:pt x="1358917" y="0"/>
                  </a:lnTo>
                  <a:lnTo>
                    <a:pt x="1494809" y="0"/>
                  </a:lnTo>
                  <a:lnTo>
                    <a:pt x="1630700" y="0"/>
                  </a:lnTo>
                  <a:lnTo>
                    <a:pt x="1766592" y="0"/>
                  </a:lnTo>
                  <a:lnTo>
                    <a:pt x="1902484" y="0"/>
                  </a:lnTo>
                  <a:lnTo>
                    <a:pt x="2038375" y="0"/>
                  </a:lnTo>
                  <a:lnTo>
                    <a:pt x="2174267" y="62961"/>
                  </a:lnTo>
                  <a:lnTo>
                    <a:pt x="2310159" y="83948"/>
                  </a:lnTo>
                  <a:lnTo>
                    <a:pt x="2446051" y="62961"/>
                  </a:lnTo>
                  <a:lnTo>
                    <a:pt x="2581942" y="83948"/>
                  </a:lnTo>
                  <a:lnTo>
                    <a:pt x="2717834" y="104935"/>
                  </a:lnTo>
                  <a:lnTo>
                    <a:pt x="2853726" y="146909"/>
                  </a:lnTo>
                  <a:lnTo>
                    <a:pt x="2989618" y="167896"/>
                  </a:lnTo>
                  <a:lnTo>
                    <a:pt x="3125509" y="20987"/>
                  </a:lnTo>
                  <a:lnTo>
                    <a:pt x="3261401" y="20987"/>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52380"/>
              <a:ext cx="3397293" cy="188883"/>
            </a:xfrm>
            <a:custGeom>
              <a:avLst/>
              <a:pathLst>
                <a:path w="3397293" h="188883">
                  <a:moveTo>
                    <a:pt x="0" y="188883"/>
                  </a:moveTo>
                  <a:lnTo>
                    <a:pt x="135891" y="167896"/>
                  </a:lnTo>
                  <a:lnTo>
                    <a:pt x="271783" y="167896"/>
                  </a:lnTo>
                  <a:lnTo>
                    <a:pt x="407675" y="146909"/>
                  </a:lnTo>
                  <a:lnTo>
                    <a:pt x="543566" y="125922"/>
                  </a:lnTo>
                  <a:lnTo>
                    <a:pt x="679458" y="104935"/>
                  </a:lnTo>
                  <a:lnTo>
                    <a:pt x="815350" y="83948"/>
                  </a:lnTo>
                  <a:lnTo>
                    <a:pt x="951242" y="83948"/>
                  </a:lnTo>
                  <a:lnTo>
                    <a:pt x="1087133" y="62961"/>
                  </a:lnTo>
                  <a:lnTo>
                    <a:pt x="1223025" y="41974"/>
                  </a:lnTo>
                  <a:lnTo>
                    <a:pt x="1358917" y="41974"/>
                  </a:lnTo>
                  <a:lnTo>
                    <a:pt x="1494809" y="20987"/>
                  </a:lnTo>
                  <a:lnTo>
                    <a:pt x="1630700" y="41974"/>
                  </a:lnTo>
                  <a:lnTo>
                    <a:pt x="1766592" y="41974"/>
                  </a:lnTo>
                  <a:lnTo>
                    <a:pt x="1902484" y="41974"/>
                  </a:lnTo>
                  <a:lnTo>
                    <a:pt x="2038375" y="41974"/>
                  </a:lnTo>
                  <a:lnTo>
                    <a:pt x="2174267" y="20987"/>
                  </a:lnTo>
                  <a:lnTo>
                    <a:pt x="2310159" y="20987"/>
                  </a:lnTo>
                  <a:lnTo>
                    <a:pt x="2446051" y="20987"/>
                  </a:lnTo>
                  <a:lnTo>
                    <a:pt x="2581942" y="0"/>
                  </a:lnTo>
                  <a:lnTo>
                    <a:pt x="2717834" y="62961"/>
                  </a:lnTo>
                  <a:lnTo>
                    <a:pt x="2853726" y="104935"/>
                  </a:lnTo>
                  <a:lnTo>
                    <a:pt x="2989618" y="41974"/>
                  </a:lnTo>
                  <a:lnTo>
                    <a:pt x="3125509" y="41974"/>
                  </a:lnTo>
                  <a:lnTo>
                    <a:pt x="3261401" y="41974"/>
                  </a:lnTo>
                  <a:lnTo>
                    <a:pt x="3397293" y="20987"/>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68431"/>
              <a:ext cx="3397293" cy="209870"/>
            </a:xfrm>
            <a:custGeom>
              <a:avLst/>
              <a:pathLst>
                <a:path w="3397293" h="209870">
                  <a:moveTo>
                    <a:pt x="0" y="62961"/>
                  </a:moveTo>
                  <a:lnTo>
                    <a:pt x="135891" y="41974"/>
                  </a:lnTo>
                  <a:lnTo>
                    <a:pt x="271783" y="83948"/>
                  </a:lnTo>
                  <a:lnTo>
                    <a:pt x="407675" y="62961"/>
                  </a:lnTo>
                  <a:lnTo>
                    <a:pt x="543566" y="41974"/>
                  </a:lnTo>
                  <a:lnTo>
                    <a:pt x="679458" y="20987"/>
                  </a:lnTo>
                  <a:lnTo>
                    <a:pt x="815350" y="20987"/>
                  </a:lnTo>
                  <a:lnTo>
                    <a:pt x="951242" y="20987"/>
                  </a:lnTo>
                  <a:lnTo>
                    <a:pt x="1087133" y="0"/>
                  </a:lnTo>
                  <a:lnTo>
                    <a:pt x="1223025" y="0"/>
                  </a:lnTo>
                  <a:lnTo>
                    <a:pt x="1358917" y="0"/>
                  </a:lnTo>
                  <a:lnTo>
                    <a:pt x="1494809" y="0"/>
                  </a:lnTo>
                  <a:lnTo>
                    <a:pt x="1630700" y="20987"/>
                  </a:lnTo>
                  <a:lnTo>
                    <a:pt x="1766592" y="41974"/>
                  </a:lnTo>
                  <a:lnTo>
                    <a:pt x="1902484" y="41974"/>
                  </a:lnTo>
                  <a:lnTo>
                    <a:pt x="2038375" y="62961"/>
                  </a:lnTo>
                  <a:lnTo>
                    <a:pt x="2174267" y="83948"/>
                  </a:lnTo>
                  <a:lnTo>
                    <a:pt x="2310159" y="62961"/>
                  </a:lnTo>
                  <a:lnTo>
                    <a:pt x="2446051" y="62961"/>
                  </a:lnTo>
                  <a:lnTo>
                    <a:pt x="2581942" y="62961"/>
                  </a:lnTo>
                  <a:lnTo>
                    <a:pt x="2717834" y="104935"/>
                  </a:lnTo>
                  <a:lnTo>
                    <a:pt x="2853726" y="104935"/>
                  </a:lnTo>
                  <a:lnTo>
                    <a:pt x="2989618" y="62961"/>
                  </a:lnTo>
                  <a:lnTo>
                    <a:pt x="3125509" y="209870"/>
                  </a:lnTo>
                  <a:lnTo>
                    <a:pt x="3261401" y="209870"/>
                  </a:lnTo>
                  <a:lnTo>
                    <a:pt x="3397293" y="12592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84483"/>
              <a:ext cx="3397293" cy="167896"/>
            </a:xfrm>
            <a:custGeom>
              <a:avLst/>
              <a:pathLst>
                <a:path w="3397293" h="167896">
                  <a:moveTo>
                    <a:pt x="0" y="83948"/>
                  </a:moveTo>
                  <a:lnTo>
                    <a:pt x="135891" y="146909"/>
                  </a:lnTo>
                  <a:lnTo>
                    <a:pt x="271783" y="125922"/>
                  </a:lnTo>
                  <a:lnTo>
                    <a:pt x="407675" y="125922"/>
                  </a:lnTo>
                  <a:lnTo>
                    <a:pt x="543566" y="125922"/>
                  </a:lnTo>
                  <a:lnTo>
                    <a:pt x="679458" y="104935"/>
                  </a:lnTo>
                  <a:lnTo>
                    <a:pt x="815350" y="20987"/>
                  </a:lnTo>
                  <a:lnTo>
                    <a:pt x="951242" y="20987"/>
                  </a:lnTo>
                  <a:lnTo>
                    <a:pt x="1087133" y="41974"/>
                  </a:lnTo>
                  <a:lnTo>
                    <a:pt x="1223025" y="20987"/>
                  </a:lnTo>
                  <a:lnTo>
                    <a:pt x="1358917" y="0"/>
                  </a:lnTo>
                  <a:lnTo>
                    <a:pt x="1494809" y="0"/>
                  </a:lnTo>
                  <a:lnTo>
                    <a:pt x="1630700" y="0"/>
                  </a:lnTo>
                  <a:lnTo>
                    <a:pt x="1766592" y="0"/>
                  </a:lnTo>
                  <a:lnTo>
                    <a:pt x="1902484" y="0"/>
                  </a:lnTo>
                  <a:lnTo>
                    <a:pt x="2038375" y="0"/>
                  </a:lnTo>
                  <a:lnTo>
                    <a:pt x="2174267" y="62961"/>
                  </a:lnTo>
                  <a:lnTo>
                    <a:pt x="2310159" y="83948"/>
                  </a:lnTo>
                  <a:lnTo>
                    <a:pt x="2446051" y="62961"/>
                  </a:lnTo>
                  <a:lnTo>
                    <a:pt x="2581942" y="83948"/>
                  </a:lnTo>
                  <a:lnTo>
                    <a:pt x="2717834" y="104935"/>
                  </a:lnTo>
                  <a:lnTo>
                    <a:pt x="2853726" y="146909"/>
                  </a:lnTo>
                  <a:lnTo>
                    <a:pt x="2989618" y="167896"/>
                  </a:lnTo>
                  <a:lnTo>
                    <a:pt x="3125509" y="20987"/>
                  </a:lnTo>
                  <a:lnTo>
                    <a:pt x="3261401" y="20987"/>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146909"/>
            </a:xfrm>
            <a:custGeom>
              <a:avLst/>
              <a:pathLst>
                <a:path w="0" h="146909">
                  <a:moveTo>
                    <a:pt x="0" y="0"/>
                  </a:moveTo>
                  <a:lnTo>
                    <a:pt x="0" y="146909"/>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167896"/>
            </a:xfrm>
            <a:custGeom>
              <a:avLst/>
              <a:pathLst>
                <a:path w="0" h="167896">
                  <a:moveTo>
                    <a:pt x="0" y="0"/>
                  </a:moveTo>
                  <a:lnTo>
                    <a:pt x="0" y="167896"/>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62961"/>
            </a:xfrm>
            <a:custGeom>
              <a:avLst/>
              <a:pathLst>
                <a:path w="0" h="62961">
                  <a:moveTo>
                    <a:pt x="0" y="0"/>
                  </a:moveTo>
                  <a:lnTo>
                    <a:pt x="0" y="62961"/>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62961"/>
            </a:xfrm>
            <a:custGeom>
              <a:avLst/>
              <a:pathLst>
                <a:path w="0" h="62961">
                  <a:moveTo>
                    <a:pt x="0" y="0"/>
                  </a:moveTo>
                  <a:lnTo>
                    <a:pt x="0" y="62961"/>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146909"/>
            </a:xfrm>
            <a:custGeom>
              <a:avLst/>
              <a:pathLst>
                <a:path w="0" h="146909">
                  <a:moveTo>
                    <a:pt x="0" y="0"/>
                  </a:moveTo>
                  <a:lnTo>
                    <a:pt x="0" y="146909"/>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83948"/>
            </a:xfrm>
            <a:custGeom>
              <a:avLst/>
              <a:pathLst>
                <a:path w="0" h="83948">
                  <a:moveTo>
                    <a:pt x="0" y="0"/>
                  </a:moveTo>
                  <a:lnTo>
                    <a:pt x="0" y="83948"/>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62961"/>
            </a:xfrm>
            <a:custGeom>
              <a:avLst/>
              <a:pathLst>
                <a:path w="0" h="62961">
                  <a:moveTo>
                    <a:pt x="0" y="0"/>
                  </a:moveTo>
                  <a:lnTo>
                    <a:pt x="0" y="62961"/>
                  </a:lnTo>
                </a:path>
              </a:pathLst>
            </a:custGeom>
            <a:ln w="13550" cap="flat">
              <a:solidFill>
                <a:srgbClr val="0058AB">
                  <a:alpha val="100000"/>
                </a:srgbClr>
              </a:solidFill>
              <a:prstDash val="dot"/>
              <a:round/>
            </a:ln>
          </p:spPr>
          <p:txBody>
            <a:bodyPr/>
            <a:lstStyle/>
            <a:p/>
          </p:txBody>
        </p:sp>
        <p:sp>
          <p:nvSpPr>
            <p:cNvPr id="32" name="pl32"/>
            <p:cNvSpPr/>
            <p:nvPr/>
          </p:nvSpPr>
          <p:spPr>
            <a:xfrm>
              <a:off x="1120965" y="1884483"/>
              <a:ext cx="3397293" cy="167896"/>
            </a:xfrm>
            <a:custGeom>
              <a:avLst/>
              <a:pathLst>
                <a:path w="3397293" h="167896">
                  <a:moveTo>
                    <a:pt x="0" y="83948"/>
                  </a:moveTo>
                  <a:lnTo>
                    <a:pt x="135891" y="146909"/>
                  </a:lnTo>
                  <a:lnTo>
                    <a:pt x="271783" y="125922"/>
                  </a:lnTo>
                  <a:lnTo>
                    <a:pt x="407675" y="125922"/>
                  </a:lnTo>
                  <a:lnTo>
                    <a:pt x="543566" y="125922"/>
                  </a:lnTo>
                  <a:lnTo>
                    <a:pt x="679458" y="104935"/>
                  </a:lnTo>
                  <a:lnTo>
                    <a:pt x="815350" y="20987"/>
                  </a:lnTo>
                  <a:lnTo>
                    <a:pt x="951242" y="20987"/>
                  </a:lnTo>
                  <a:lnTo>
                    <a:pt x="1087133" y="41974"/>
                  </a:lnTo>
                  <a:lnTo>
                    <a:pt x="1223025" y="20987"/>
                  </a:lnTo>
                  <a:lnTo>
                    <a:pt x="1358917" y="0"/>
                  </a:lnTo>
                  <a:lnTo>
                    <a:pt x="1494809" y="0"/>
                  </a:lnTo>
                  <a:lnTo>
                    <a:pt x="1630700" y="0"/>
                  </a:lnTo>
                  <a:lnTo>
                    <a:pt x="1766592" y="0"/>
                  </a:lnTo>
                  <a:lnTo>
                    <a:pt x="1902484" y="0"/>
                  </a:lnTo>
                  <a:lnTo>
                    <a:pt x="2038375" y="0"/>
                  </a:lnTo>
                  <a:lnTo>
                    <a:pt x="2174267" y="62961"/>
                  </a:lnTo>
                  <a:lnTo>
                    <a:pt x="2310159" y="83948"/>
                  </a:lnTo>
                  <a:lnTo>
                    <a:pt x="2446051" y="62961"/>
                  </a:lnTo>
                  <a:lnTo>
                    <a:pt x="2581942" y="83948"/>
                  </a:lnTo>
                  <a:lnTo>
                    <a:pt x="2717834" y="104935"/>
                  </a:lnTo>
                  <a:lnTo>
                    <a:pt x="2853726" y="146909"/>
                  </a:lnTo>
                  <a:lnTo>
                    <a:pt x="2989618" y="167896"/>
                  </a:lnTo>
                  <a:lnTo>
                    <a:pt x="3125509" y="20987"/>
                  </a:lnTo>
                  <a:lnTo>
                    <a:pt x="3261401" y="20987"/>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4" name="tx34"/>
            <p:cNvSpPr/>
            <p:nvPr/>
          </p:nvSpPr>
          <p:spPr>
            <a:xfrm>
              <a:off x="1740134"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5" name="tx35"/>
            <p:cNvSpPr/>
            <p:nvPr/>
          </p:nvSpPr>
          <p:spPr>
            <a:xfrm>
              <a:off x="2419592"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8" name="tx38"/>
            <p:cNvSpPr/>
            <p:nvPr/>
          </p:nvSpPr>
          <p:spPr>
            <a:xfrm>
              <a:off x="4322076"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9" name="tx39"/>
            <p:cNvSpPr/>
            <p:nvPr/>
          </p:nvSpPr>
          <p:spPr>
            <a:xfrm>
              <a:off x="445796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20329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539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25622" y="2794830"/>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717254"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17254"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10745"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73199"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84353" y="4860303"/>
              <a:ext cx="434857" cy="12994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Algérie</a:t>
              </a:r>
            </a:p>
          </p:txBody>
        </p:sp>
        <p:sp>
          <p:nvSpPr>
            <p:cNvPr id="60" name="tx60"/>
            <p:cNvSpPr/>
            <p:nvPr/>
          </p:nvSpPr>
          <p:spPr>
            <a:xfrm>
              <a:off x="2777844"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40299" y="4890249"/>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557363" y="1404958"/>
              <a:ext cx="2524497"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couverture, Algérie, 2000-2025</a:t>
              </a:r>
            </a:p>
          </p:txBody>
        </p:sp>
        <p:sp>
          <p:nvSpPr>
            <p:cNvPr id="63" name="pl63"/>
            <p:cNvSpPr/>
            <p:nvPr/>
          </p:nvSpPr>
          <p:spPr>
            <a:xfrm>
              <a:off x="5267799" y="38184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3943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86038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38133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9022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05801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57896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09990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62085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14180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6627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716667"/>
              <a:ext cx="3397293" cy="766485"/>
            </a:xfrm>
            <a:custGeom>
              <a:avLst/>
              <a:pathLst>
                <a:path w="3397293" h="766485">
                  <a:moveTo>
                    <a:pt x="0" y="383242"/>
                  </a:moveTo>
                  <a:lnTo>
                    <a:pt x="135891" y="670674"/>
                  </a:lnTo>
                  <a:lnTo>
                    <a:pt x="271783" y="574863"/>
                  </a:lnTo>
                  <a:lnTo>
                    <a:pt x="407675" y="574863"/>
                  </a:lnTo>
                  <a:lnTo>
                    <a:pt x="543566" y="574863"/>
                  </a:lnTo>
                  <a:lnTo>
                    <a:pt x="679458" y="479053"/>
                  </a:lnTo>
                  <a:lnTo>
                    <a:pt x="815350" y="95810"/>
                  </a:lnTo>
                  <a:lnTo>
                    <a:pt x="951242" y="95810"/>
                  </a:lnTo>
                  <a:lnTo>
                    <a:pt x="1087133" y="191621"/>
                  </a:lnTo>
                  <a:lnTo>
                    <a:pt x="1223025" y="95810"/>
                  </a:lnTo>
                  <a:lnTo>
                    <a:pt x="1358917" y="0"/>
                  </a:lnTo>
                  <a:lnTo>
                    <a:pt x="1494809" y="0"/>
                  </a:lnTo>
                  <a:lnTo>
                    <a:pt x="1630700" y="0"/>
                  </a:lnTo>
                  <a:lnTo>
                    <a:pt x="1766592" y="0"/>
                  </a:lnTo>
                  <a:lnTo>
                    <a:pt x="1902484" y="0"/>
                  </a:lnTo>
                  <a:lnTo>
                    <a:pt x="2038375" y="0"/>
                  </a:lnTo>
                  <a:lnTo>
                    <a:pt x="2174267" y="287431"/>
                  </a:lnTo>
                  <a:lnTo>
                    <a:pt x="2310159" y="383242"/>
                  </a:lnTo>
                  <a:lnTo>
                    <a:pt x="2446051" y="287431"/>
                  </a:lnTo>
                  <a:lnTo>
                    <a:pt x="2581942" y="383242"/>
                  </a:lnTo>
                  <a:lnTo>
                    <a:pt x="2717834" y="479053"/>
                  </a:lnTo>
                  <a:lnTo>
                    <a:pt x="2853726" y="670674"/>
                  </a:lnTo>
                  <a:lnTo>
                    <a:pt x="2989618" y="766485"/>
                  </a:lnTo>
                  <a:lnTo>
                    <a:pt x="3125509" y="95810"/>
                  </a:lnTo>
                  <a:lnTo>
                    <a:pt x="3261401" y="95810"/>
                  </a:lnTo>
                  <a:lnTo>
                    <a:pt x="3397293" y="0"/>
                  </a:lnTo>
                </a:path>
              </a:pathLst>
            </a:custGeom>
            <a:ln w="27101" cap="flat">
              <a:solidFill>
                <a:srgbClr val="0058AB">
                  <a:alpha val="100000"/>
                </a:srgbClr>
              </a:solidFill>
              <a:prstDash val="solid"/>
              <a:round/>
            </a:ln>
          </p:spPr>
          <p:txBody>
            <a:bodyPr/>
            <a:lstStyle/>
            <a:p/>
          </p:txBody>
        </p:sp>
        <p:sp>
          <p:nvSpPr>
            <p:cNvPr id="82" name="pl82"/>
            <p:cNvSpPr/>
            <p:nvPr/>
          </p:nvSpPr>
          <p:spPr>
            <a:xfrm>
              <a:off x="5437664" y="3099909"/>
              <a:ext cx="3397293" cy="862295"/>
            </a:xfrm>
            <a:custGeom>
              <a:avLst/>
              <a:pathLst>
                <a:path w="3397293" h="862295">
                  <a:moveTo>
                    <a:pt x="0" y="862295"/>
                  </a:moveTo>
                  <a:lnTo>
                    <a:pt x="135891" y="766485"/>
                  </a:lnTo>
                  <a:lnTo>
                    <a:pt x="271783" y="766485"/>
                  </a:lnTo>
                  <a:lnTo>
                    <a:pt x="407675" y="670674"/>
                  </a:lnTo>
                  <a:lnTo>
                    <a:pt x="543566" y="574863"/>
                  </a:lnTo>
                  <a:lnTo>
                    <a:pt x="679458" y="479053"/>
                  </a:lnTo>
                  <a:lnTo>
                    <a:pt x="815350" y="383242"/>
                  </a:lnTo>
                  <a:lnTo>
                    <a:pt x="951242" y="383242"/>
                  </a:lnTo>
                  <a:lnTo>
                    <a:pt x="1087133" y="287431"/>
                  </a:lnTo>
                  <a:lnTo>
                    <a:pt x="1223025" y="191621"/>
                  </a:lnTo>
                  <a:lnTo>
                    <a:pt x="1358917" y="191621"/>
                  </a:lnTo>
                  <a:lnTo>
                    <a:pt x="1494809" y="95810"/>
                  </a:lnTo>
                  <a:lnTo>
                    <a:pt x="1630700" y="191621"/>
                  </a:lnTo>
                  <a:lnTo>
                    <a:pt x="1766592" y="191621"/>
                  </a:lnTo>
                  <a:lnTo>
                    <a:pt x="1902484" y="191621"/>
                  </a:lnTo>
                  <a:lnTo>
                    <a:pt x="2038375" y="191621"/>
                  </a:lnTo>
                  <a:lnTo>
                    <a:pt x="2174267" y="95810"/>
                  </a:lnTo>
                  <a:lnTo>
                    <a:pt x="2310159" y="95810"/>
                  </a:lnTo>
                  <a:lnTo>
                    <a:pt x="2446051" y="95810"/>
                  </a:lnTo>
                  <a:lnTo>
                    <a:pt x="2581942" y="0"/>
                  </a:lnTo>
                  <a:lnTo>
                    <a:pt x="2717834" y="287431"/>
                  </a:lnTo>
                  <a:lnTo>
                    <a:pt x="2853726" y="479053"/>
                  </a:lnTo>
                  <a:lnTo>
                    <a:pt x="2989618" y="191621"/>
                  </a:lnTo>
                  <a:lnTo>
                    <a:pt x="3125509" y="191621"/>
                  </a:lnTo>
                  <a:lnTo>
                    <a:pt x="3261401" y="191621"/>
                  </a:lnTo>
                  <a:lnTo>
                    <a:pt x="3397293" y="95810"/>
                  </a:lnTo>
                </a:path>
              </a:pathLst>
            </a:custGeom>
            <a:ln w="27101" cap="flat">
              <a:solidFill>
                <a:srgbClr val="80BD41">
                  <a:alpha val="100000"/>
                </a:srgbClr>
              </a:solidFill>
              <a:prstDash val="solid"/>
              <a:round/>
            </a:ln>
          </p:spPr>
          <p:txBody>
            <a:bodyPr/>
            <a:lstStyle/>
            <a:p/>
          </p:txBody>
        </p:sp>
        <p:sp>
          <p:nvSpPr>
            <p:cNvPr id="83" name="pl83"/>
            <p:cNvSpPr/>
            <p:nvPr/>
          </p:nvSpPr>
          <p:spPr>
            <a:xfrm>
              <a:off x="5437664" y="2812478"/>
              <a:ext cx="3397293" cy="958106"/>
            </a:xfrm>
            <a:custGeom>
              <a:avLst/>
              <a:pathLst>
                <a:path w="3397293" h="958106">
                  <a:moveTo>
                    <a:pt x="0" y="287431"/>
                  </a:moveTo>
                  <a:lnTo>
                    <a:pt x="135891" y="191621"/>
                  </a:lnTo>
                  <a:lnTo>
                    <a:pt x="271783" y="383242"/>
                  </a:lnTo>
                  <a:lnTo>
                    <a:pt x="407675" y="287431"/>
                  </a:lnTo>
                  <a:lnTo>
                    <a:pt x="543566" y="191621"/>
                  </a:lnTo>
                  <a:lnTo>
                    <a:pt x="679458" y="95810"/>
                  </a:lnTo>
                  <a:lnTo>
                    <a:pt x="815350" y="95810"/>
                  </a:lnTo>
                  <a:lnTo>
                    <a:pt x="951242" y="95810"/>
                  </a:lnTo>
                  <a:lnTo>
                    <a:pt x="1087133" y="0"/>
                  </a:lnTo>
                  <a:lnTo>
                    <a:pt x="1223025" y="0"/>
                  </a:lnTo>
                  <a:lnTo>
                    <a:pt x="1358917" y="0"/>
                  </a:lnTo>
                  <a:lnTo>
                    <a:pt x="1494809" y="0"/>
                  </a:lnTo>
                  <a:lnTo>
                    <a:pt x="1630700" y="95810"/>
                  </a:lnTo>
                  <a:lnTo>
                    <a:pt x="1766592" y="191621"/>
                  </a:lnTo>
                  <a:lnTo>
                    <a:pt x="1902484" y="191621"/>
                  </a:lnTo>
                  <a:lnTo>
                    <a:pt x="2038375" y="287431"/>
                  </a:lnTo>
                  <a:lnTo>
                    <a:pt x="2174267" y="383242"/>
                  </a:lnTo>
                  <a:lnTo>
                    <a:pt x="2310159" y="287431"/>
                  </a:lnTo>
                  <a:lnTo>
                    <a:pt x="2446051" y="287431"/>
                  </a:lnTo>
                  <a:lnTo>
                    <a:pt x="2581942" y="287431"/>
                  </a:lnTo>
                  <a:lnTo>
                    <a:pt x="2717834" y="479053"/>
                  </a:lnTo>
                  <a:lnTo>
                    <a:pt x="2853726" y="479053"/>
                  </a:lnTo>
                  <a:lnTo>
                    <a:pt x="2989618" y="287431"/>
                  </a:lnTo>
                  <a:lnTo>
                    <a:pt x="3125509" y="958106"/>
                  </a:lnTo>
                  <a:lnTo>
                    <a:pt x="3261401" y="958106"/>
                  </a:lnTo>
                  <a:lnTo>
                    <a:pt x="3397293" y="574863"/>
                  </a:lnTo>
                </a:path>
              </a:pathLst>
            </a:custGeom>
            <a:ln w="27101" cap="flat">
              <a:solidFill>
                <a:srgbClr val="961A49">
                  <a:alpha val="100000"/>
                </a:srgbClr>
              </a:solidFill>
              <a:prstDash val="solid"/>
              <a:round/>
            </a:ln>
          </p:spPr>
          <p:txBody>
            <a:bodyPr/>
            <a:lstStyle/>
            <a:p/>
          </p:txBody>
        </p:sp>
        <p:sp>
          <p:nvSpPr>
            <p:cNvPr id="84" name="pl84"/>
            <p:cNvSpPr/>
            <p:nvPr/>
          </p:nvSpPr>
          <p:spPr>
            <a:xfrm>
              <a:off x="5437664" y="309990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716667"/>
              <a:ext cx="3397293" cy="766485"/>
            </a:xfrm>
            <a:custGeom>
              <a:avLst/>
              <a:pathLst>
                <a:path w="3397293" h="766485">
                  <a:moveTo>
                    <a:pt x="0" y="383242"/>
                  </a:moveTo>
                  <a:lnTo>
                    <a:pt x="135891" y="670674"/>
                  </a:lnTo>
                  <a:lnTo>
                    <a:pt x="271783" y="574863"/>
                  </a:lnTo>
                  <a:lnTo>
                    <a:pt x="407675" y="574863"/>
                  </a:lnTo>
                  <a:lnTo>
                    <a:pt x="543566" y="574863"/>
                  </a:lnTo>
                  <a:lnTo>
                    <a:pt x="679458" y="479053"/>
                  </a:lnTo>
                  <a:lnTo>
                    <a:pt x="815350" y="95810"/>
                  </a:lnTo>
                  <a:lnTo>
                    <a:pt x="951242" y="95810"/>
                  </a:lnTo>
                  <a:lnTo>
                    <a:pt x="1087133" y="191621"/>
                  </a:lnTo>
                  <a:lnTo>
                    <a:pt x="1223025" y="95810"/>
                  </a:lnTo>
                  <a:lnTo>
                    <a:pt x="1358917" y="0"/>
                  </a:lnTo>
                  <a:lnTo>
                    <a:pt x="1494809" y="0"/>
                  </a:lnTo>
                  <a:lnTo>
                    <a:pt x="1630700" y="0"/>
                  </a:lnTo>
                  <a:lnTo>
                    <a:pt x="1766592" y="0"/>
                  </a:lnTo>
                  <a:lnTo>
                    <a:pt x="1902484" y="0"/>
                  </a:lnTo>
                  <a:lnTo>
                    <a:pt x="2038375" y="0"/>
                  </a:lnTo>
                  <a:lnTo>
                    <a:pt x="2174267" y="287431"/>
                  </a:lnTo>
                  <a:lnTo>
                    <a:pt x="2310159" y="383242"/>
                  </a:lnTo>
                  <a:lnTo>
                    <a:pt x="2446051" y="287431"/>
                  </a:lnTo>
                  <a:lnTo>
                    <a:pt x="2581942" y="383242"/>
                  </a:lnTo>
                  <a:lnTo>
                    <a:pt x="2717834" y="479053"/>
                  </a:lnTo>
                  <a:lnTo>
                    <a:pt x="2853726" y="670674"/>
                  </a:lnTo>
                  <a:lnTo>
                    <a:pt x="2989618" y="766485"/>
                  </a:lnTo>
                  <a:lnTo>
                    <a:pt x="3125509" y="95810"/>
                  </a:lnTo>
                  <a:lnTo>
                    <a:pt x="3261401" y="95810"/>
                  </a:lnTo>
                  <a:lnTo>
                    <a:pt x="3397293" y="0"/>
                  </a:lnTo>
                </a:path>
              </a:pathLst>
            </a:custGeom>
            <a:ln w="43362" cap="flat">
              <a:solidFill>
                <a:srgbClr val="000000">
                  <a:alpha val="100000"/>
                </a:srgbClr>
              </a:solidFill>
              <a:prstDash val="solid"/>
              <a:round/>
            </a:ln>
          </p:spPr>
          <p:txBody>
            <a:bodyPr/>
            <a:lstStyle/>
            <a:p/>
          </p:txBody>
        </p:sp>
        <p:sp>
          <p:nvSpPr>
            <p:cNvPr id="86" name="pl86"/>
            <p:cNvSpPr/>
            <p:nvPr/>
          </p:nvSpPr>
          <p:spPr>
            <a:xfrm>
              <a:off x="5437664" y="2716667"/>
              <a:ext cx="3397293" cy="766485"/>
            </a:xfrm>
            <a:custGeom>
              <a:avLst/>
              <a:pathLst>
                <a:path w="3397293" h="766485">
                  <a:moveTo>
                    <a:pt x="0" y="383242"/>
                  </a:moveTo>
                  <a:lnTo>
                    <a:pt x="135891" y="670674"/>
                  </a:lnTo>
                  <a:lnTo>
                    <a:pt x="271783" y="574863"/>
                  </a:lnTo>
                  <a:lnTo>
                    <a:pt x="407675" y="574863"/>
                  </a:lnTo>
                  <a:lnTo>
                    <a:pt x="543566" y="574863"/>
                  </a:lnTo>
                  <a:lnTo>
                    <a:pt x="679458" y="479053"/>
                  </a:lnTo>
                  <a:lnTo>
                    <a:pt x="815350" y="95810"/>
                  </a:lnTo>
                  <a:lnTo>
                    <a:pt x="951242" y="95810"/>
                  </a:lnTo>
                  <a:lnTo>
                    <a:pt x="1087133" y="191621"/>
                  </a:lnTo>
                  <a:lnTo>
                    <a:pt x="1223025" y="95810"/>
                  </a:lnTo>
                  <a:lnTo>
                    <a:pt x="1358917" y="0"/>
                  </a:lnTo>
                  <a:lnTo>
                    <a:pt x="1494809" y="0"/>
                  </a:lnTo>
                  <a:lnTo>
                    <a:pt x="1630700" y="0"/>
                  </a:lnTo>
                  <a:lnTo>
                    <a:pt x="1766592" y="0"/>
                  </a:lnTo>
                  <a:lnTo>
                    <a:pt x="1902484" y="0"/>
                  </a:lnTo>
                  <a:lnTo>
                    <a:pt x="2038375" y="0"/>
                  </a:lnTo>
                  <a:lnTo>
                    <a:pt x="2174267" y="287431"/>
                  </a:lnTo>
                  <a:lnTo>
                    <a:pt x="2310159" y="383242"/>
                  </a:lnTo>
                  <a:lnTo>
                    <a:pt x="2446051" y="287431"/>
                  </a:lnTo>
                  <a:lnTo>
                    <a:pt x="2581942" y="383242"/>
                  </a:lnTo>
                  <a:lnTo>
                    <a:pt x="2717834" y="479053"/>
                  </a:lnTo>
                  <a:lnTo>
                    <a:pt x="2853726" y="670674"/>
                  </a:lnTo>
                  <a:lnTo>
                    <a:pt x="2989618" y="766485"/>
                  </a:lnTo>
                  <a:lnTo>
                    <a:pt x="3125509" y="95810"/>
                  </a:lnTo>
                  <a:lnTo>
                    <a:pt x="3261401" y="95810"/>
                  </a:lnTo>
                  <a:lnTo>
                    <a:pt x="3397293" y="0"/>
                  </a:lnTo>
                </a:path>
              </a:pathLst>
            </a:custGeom>
            <a:ln w="27101" cap="flat">
              <a:solidFill>
                <a:srgbClr val="0058AB">
                  <a:alpha val="100000"/>
                </a:srgbClr>
              </a:solidFill>
              <a:prstDash val="solid"/>
              <a:round/>
            </a:ln>
          </p:spPr>
          <p:txBody>
            <a:bodyPr/>
            <a:lstStyle/>
            <a:p/>
          </p:txBody>
        </p:sp>
        <p:sp>
          <p:nvSpPr>
            <p:cNvPr id="87" name="tx87"/>
            <p:cNvSpPr/>
            <p:nvPr/>
          </p:nvSpPr>
          <p:spPr>
            <a:xfrm>
              <a:off x="8902429" y="315660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88" name="tx88"/>
            <p:cNvSpPr/>
            <p:nvPr/>
          </p:nvSpPr>
          <p:spPr>
            <a:xfrm>
              <a:off x="8902429" y="3346848"/>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89" name="tx89"/>
            <p:cNvSpPr/>
            <p:nvPr/>
          </p:nvSpPr>
          <p:spPr>
            <a:xfrm>
              <a:off x="5003259" y="400590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0" name="tx90"/>
            <p:cNvSpPr/>
            <p:nvPr/>
          </p:nvSpPr>
          <p:spPr>
            <a:xfrm>
              <a:off x="5080953" y="3528622"/>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91" name="tx91"/>
            <p:cNvSpPr/>
            <p:nvPr/>
          </p:nvSpPr>
          <p:spPr>
            <a:xfrm>
              <a:off x="5127474" y="30477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2" name="tx92"/>
            <p:cNvSpPr/>
            <p:nvPr/>
          </p:nvSpPr>
          <p:spPr>
            <a:xfrm>
              <a:off x="5127474" y="2570515"/>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93" name="tx93"/>
            <p:cNvSpPr/>
            <p:nvPr/>
          </p:nvSpPr>
          <p:spPr>
            <a:xfrm>
              <a:off x="5049780" y="208968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4" name="tx94"/>
            <p:cNvSpPr/>
            <p:nvPr/>
          </p:nvSpPr>
          <p:spPr>
            <a:xfrm>
              <a:off x="5049780" y="16106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95" name="tx95"/>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1" name="tx101"/>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2" name="tx102"/>
            <p:cNvSpPr/>
            <p:nvPr/>
          </p:nvSpPr>
          <p:spPr>
            <a:xfrm rot="-5400000">
              <a:off x="4153407" y="2788871"/>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03" name="pl103"/>
            <p:cNvSpPr/>
            <p:nvPr/>
          </p:nvSpPr>
          <p:spPr>
            <a:xfrm>
              <a:off x="6033953"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4" name="pl104"/>
            <p:cNvSpPr/>
            <p:nvPr/>
          </p:nvSpPr>
          <p:spPr>
            <a:xfrm>
              <a:off x="6033953"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5" name="pl105"/>
            <p:cNvSpPr/>
            <p:nvPr/>
          </p:nvSpPr>
          <p:spPr>
            <a:xfrm>
              <a:off x="6827444"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06" name="pl106"/>
            <p:cNvSpPr/>
            <p:nvPr/>
          </p:nvSpPr>
          <p:spPr>
            <a:xfrm>
              <a:off x="7589898"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07" name="tx107"/>
            <p:cNvSpPr/>
            <p:nvPr/>
          </p:nvSpPr>
          <p:spPr>
            <a:xfrm>
              <a:off x="6301052" y="4860303"/>
              <a:ext cx="434857" cy="12994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Algérie</a:t>
              </a:r>
            </a:p>
          </p:txBody>
        </p:sp>
        <p:sp>
          <p:nvSpPr>
            <p:cNvPr id="108" name="tx108"/>
            <p:cNvSpPr/>
            <p:nvPr/>
          </p:nvSpPr>
          <p:spPr>
            <a:xfrm>
              <a:off x="7094543"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09" name="tx109"/>
            <p:cNvSpPr/>
            <p:nvPr/>
          </p:nvSpPr>
          <p:spPr>
            <a:xfrm>
              <a:off x="7856998" y="4890249"/>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10" name="tx110"/>
            <p:cNvSpPr/>
            <p:nvPr/>
          </p:nvSpPr>
          <p:spPr>
            <a:xfrm>
              <a:off x="5653759" y="1405479"/>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11" name="pl111"/>
            <p:cNvSpPr/>
            <p:nvPr/>
          </p:nvSpPr>
          <p:spPr>
            <a:xfrm>
              <a:off x="2053369"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12" name="pl112"/>
            <p:cNvSpPr/>
            <p:nvPr/>
          </p:nvSpPr>
          <p:spPr>
            <a:xfrm>
              <a:off x="3525751"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13" name="pl113"/>
            <p:cNvSpPr/>
            <p:nvPr/>
          </p:nvSpPr>
          <p:spPr>
            <a:xfrm>
              <a:off x="4998132"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14" name="pl114"/>
            <p:cNvSpPr/>
            <p:nvPr/>
          </p:nvSpPr>
          <p:spPr>
            <a:xfrm>
              <a:off x="6470514"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15" name="pl115"/>
            <p:cNvSpPr/>
            <p:nvPr/>
          </p:nvSpPr>
          <p:spPr>
            <a:xfrm>
              <a:off x="7942896"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16" name="pl116"/>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7" name="pl117"/>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8" name="pl118"/>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9" name="pl119"/>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2789560"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4261942"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5734323"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7206705"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8679086"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5" name="rc125"/>
            <p:cNvSpPr/>
            <p:nvPr/>
          </p:nvSpPr>
          <p:spPr>
            <a:xfrm>
              <a:off x="1317178" y="5772498"/>
              <a:ext cx="7321564" cy="110182"/>
            </a:xfrm>
            <a:prstGeom prst="rect">
              <a:avLst/>
            </a:prstGeom>
            <a:solidFill>
              <a:srgbClr val="1CABE2">
                <a:alpha val="80000"/>
              </a:srgbClr>
            </a:solidFill>
          </p:spPr>
          <p:txBody>
            <a:bodyPr/>
            <a:lstStyle/>
            <a:p/>
          </p:txBody>
        </p:sp>
        <p:sp>
          <p:nvSpPr>
            <p:cNvPr id="126" name="rc126"/>
            <p:cNvSpPr/>
            <p:nvPr/>
          </p:nvSpPr>
          <p:spPr>
            <a:xfrm>
              <a:off x="1317178" y="5634770"/>
              <a:ext cx="2557526" cy="110182"/>
            </a:xfrm>
            <a:prstGeom prst="rect">
              <a:avLst/>
            </a:prstGeom>
            <a:solidFill>
              <a:srgbClr val="1CABE2">
                <a:alpha val="80000"/>
              </a:srgbClr>
            </a:solidFill>
          </p:spPr>
          <p:txBody>
            <a:bodyPr/>
            <a:lstStyle/>
            <a:p/>
          </p:txBody>
        </p:sp>
        <p:sp>
          <p:nvSpPr>
            <p:cNvPr id="127" name="rc127"/>
            <p:cNvSpPr/>
            <p:nvPr/>
          </p:nvSpPr>
          <p:spPr>
            <a:xfrm>
              <a:off x="1317178" y="5497042"/>
              <a:ext cx="1241217" cy="110182"/>
            </a:xfrm>
            <a:prstGeom prst="rect">
              <a:avLst/>
            </a:prstGeom>
            <a:solidFill>
              <a:srgbClr val="1CABE2">
                <a:alpha val="80000"/>
              </a:srgbClr>
            </a:solidFill>
          </p:spPr>
          <p:txBody>
            <a:bodyPr/>
            <a:lstStyle/>
            <a:p/>
          </p:txBody>
        </p:sp>
        <p:sp>
          <p:nvSpPr>
            <p:cNvPr id="128" name="tx128"/>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9" name="tx129"/>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0" name="tx130"/>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1" name="tx131"/>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2362274"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33" name="tx133"/>
            <p:cNvSpPr/>
            <p:nvPr/>
          </p:nvSpPr>
          <p:spPr>
            <a:xfrm>
              <a:off x="3834656"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34" name="tx134"/>
            <p:cNvSpPr/>
            <p:nvPr/>
          </p:nvSpPr>
          <p:spPr>
            <a:xfrm>
              <a:off x="5307038"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35" name="tx135"/>
            <p:cNvSpPr/>
            <p:nvPr/>
          </p:nvSpPr>
          <p:spPr>
            <a:xfrm>
              <a:off x="6779419"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36" name="tx136"/>
            <p:cNvSpPr/>
            <p:nvPr/>
          </p:nvSpPr>
          <p:spPr>
            <a:xfrm>
              <a:off x="8251801"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37" name="tx137"/>
            <p:cNvSpPr/>
            <p:nvPr/>
          </p:nvSpPr>
          <p:spPr>
            <a:xfrm>
              <a:off x="951100" y="5224811"/>
              <a:ext cx="437934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n'ayant reçu aucune dose, 2019, 2024 et 2025</a:t>
              </a:r>
            </a:p>
          </p:txBody>
        </p:sp>
        <p:sp>
          <p:nvSpPr>
            <p:cNvPr id="138" name="tx138"/>
            <p:cNvSpPr/>
            <p:nvPr/>
          </p:nvSpPr>
          <p:spPr>
            <a:xfrm>
              <a:off x="4706263" y="62835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39" name="tx139"/>
            <p:cNvSpPr/>
            <p:nvPr/>
          </p:nvSpPr>
          <p:spPr>
            <a:xfrm>
              <a:off x="2320013" y="6397874"/>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40" name="tx140"/>
            <p:cNvSpPr/>
            <p:nvPr/>
          </p:nvSpPr>
          <p:spPr>
            <a:xfrm>
              <a:off x="4873412" y="6518575"/>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la couverture vaccinale contre la DTP1 en Algérie (99 %) était supérieure de 9 points de pourcentage à la moyenne mondiale (90 %) et de 10 points de pourcentage à la moyenne de l’ensemble des pays de l’ MENA e (89 %).
La couverture nationale du DTP1 était supérieure de 4 points de pourcentage à celle de 2019 (95 %).
Cela correspond à 8 000 enfants n'ayant reçu aucune dose en 2025, contre 50 000 en 2019.</a:t>
            </a:r>
          </a:p>
        </p:txBody>
      </p:sp>
      <p:sp>
        <p:nvSpPr>
          <p:cNvPr id="14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taux de couverture par le DTP1 en Algérie s'élevait à 99 %, soit 4 points de pourcentage de plus qu'en 2019 et un niveau supérieur aux moyennes mondiales et régionales.</a:t>
            </a:r>
          </a:p>
        </p:txBody>
      </p:sp>
      <p:grpSp xmlns:pic="http://schemas.openxmlformats.org/drawingml/2006/picture">
        <p:nvGrpSpPr>
          <p:cNvPr id="143" name=""/>
          <p:cNvGrpSpPr/>
          <p:nvPr/>
        </p:nvGrpSpPr>
        <p:grpSpPr>
          <a:xfrm>
            <a:off x="292608" y="1005840"/>
            <a:ext cx="8595360" cy="28575"/>
            <a:chOff x="292608" y="1005840"/>
            <a:chExt cx="8595360" cy="28575"/>
          </a:xfrm>
        </p:grpSpPr>
        <p:sp>
          <p:nvSpPr>
            <p:cNvPr id="14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montre la couverture vaccinale contre la diphtérie, le tétanos et le polio (DTC1) dans les pays de la région MENA, classés du plus faible au plus élevé, ainsi que le classement des 10 pays comptant le plus grand nombre d'enfants n'ayant reçu aucune dose, sur la base des chiffres absolus.
En 2025, l'Algérie se classait au 13e rang sur 20 pays pour la couverture la plus faible en matière de DTP1 (en cas d'égalité de classement).
L'Algérie figurait parmi les 10 pays comptant le plus grand nombre d'enfants n'ayant reçu aucune dose (10e rang).
Remarque : les pays à forte cohorte peuvent compter un nombre élevé d'enfants n'ayant reçu aucune dose malgré une couverture vaccinale élevée. Il est important de tenir compte à la fois de la couverture vaccinale et du nombre absolu d'enfants non vaccinés afin de ne pas négliger les pays vulnérables dont les cohortes de naissance sont faibles.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l'Algérie affichait le taux de couverture le plus élevé, mais figurait parmi les dix pays de la région comptant le plus grand nombre d'enfants n'ayant reçu aucune dose de vaccin.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8995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515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4035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554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90743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593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4113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6633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9152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1672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41920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6711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9231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1750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4270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6790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9309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1829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4349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6868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2482252" y="1655554"/>
              <a:ext cx="4687757" cy="1511437"/>
            </a:xfrm>
            <a:custGeom>
              <a:avLst/>
              <a:pathLst>
                <a:path w="4687757" h="1511437">
                  <a:moveTo>
                    <a:pt x="0" y="251793"/>
                  </a:moveTo>
                  <a:lnTo>
                    <a:pt x="11837" y="251778"/>
                  </a:lnTo>
                  <a:lnTo>
                    <a:pt x="23675" y="251761"/>
                  </a:lnTo>
                  <a:lnTo>
                    <a:pt x="35513" y="251740"/>
                  </a:lnTo>
                  <a:lnTo>
                    <a:pt x="47351" y="251716"/>
                  </a:lnTo>
                  <a:lnTo>
                    <a:pt x="59188" y="251688"/>
                  </a:lnTo>
                  <a:lnTo>
                    <a:pt x="71026" y="251655"/>
                  </a:lnTo>
                  <a:lnTo>
                    <a:pt x="82864" y="251616"/>
                  </a:lnTo>
                  <a:lnTo>
                    <a:pt x="94702" y="251570"/>
                  </a:lnTo>
                  <a:lnTo>
                    <a:pt x="106539" y="251516"/>
                  </a:lnTo>
                  <a:lnTo>
                    <a:pt x="118377" y="251453"/>
                  </a:lnTo>
                  <a:lnTo>
                    <a:pt x="130215" y="251378"/>
                  </a:lnTo>
                  <a:lnTo>
                    <a:pt x="142053" y="251291"/>
                  </a:lnTo>
                  <a:lnTo>
                    <a:pt x="153891" y="251189"/>
                  </a:lnTo>
                  <a:lnTo>
                    <a:pt x="165728" y="251068"/>
                  </a:lnTo>
                  <a:lnTo>
                    <a:pt x="177566" y="250927"/>
                  </a:lnTo>
                  <a:lnTo>
                    <a:pt x="189404" y="250761"/>
                  </a:lnTo>
                  <a:lnTo>
                    <a:pt x="201242" y="250566"/>
                  </a:lnTo>
                  <a:lnTo>
                    <a:pt x="213079" y="250337"/>
                  </a:lnTo>
                  <a:lnTo>
                    <a:pt x="224917" y="250069"/>
                  </a:lnTo>
                  <a:lnTo>
                    <a:pt x="236755" y="249754"/>
                  </a:lnTo>
                  <a:lnTo>
                    <a:pt x="248593" y="249385"/>
                  </a:lnTo>
                  <a:lnTo>
                    <a:pt x="260430" y="248953"/>
                  </a:lnTo>
                  <a:lnTo>
                    <a:pt x="272268" y="248447"/>
                  </a:lnTo>
                  <a:lnTo>
                    <a:pt x="284106" y="247855"/>
                  </a:lnTo>
                  <a:lnTo>
                    <a:pt x="295944" y="247162"/>
                  </a:lnTo>
                  <a:lnTo>
                    <a:pt x="307782" y="246353"/>
                  </a:lnTo>
                  <a:lnTo>
                    <a:pt x="319619" y="245409"/>
                  </a:lnTo>
                  <a:lnTo>
                    <a:pt x="331457" y="244309"/>
                  </a:lnTo>
                  <a:lnTo>
                    <a:pt x="343295" y="243028"/>
                  </a:lnTo>
                  <a:lnTo>
                    <a:pt x="355133" y="241539"/>
                  </a:lnTo>
                  <a:lnTo>
                    <a:pt x="366970" y="239813"/>
                  </a:lnTo>
                  <a:lnTo>
                    <a:pt x="378808" y="237814"/>
                  </a:lnTo>
                  <a:lnTo>
                    <a:pt x="390646" y="235508"/>
                  </a:lnTo>
                  <a:lnTo>
                    <a:pt x="402484" y="232853"/>
                  </a:lnTo>
                  <a:lnTo>
                    <a:pt x="414321" y="229808"/>
                  </a:lnTo>
                  <a:lnTo>
                    <a:pt x="426159" y="226330"/>
                  </a:lnTo>
                  <a:lnTo>
                    <a:pt x="437997" y="222373"/>
                  </a:lnTo>
                  <a:lnTo>
                    <a:pt x="449835" y="217896"/>
                  </a:lnTo>
                  <a:lnTo>
                    <a:pt x="461673" y="212858"/>
                  </a:lnTo>
                  <a:lnTo>
                    <a:pt x="473510" y="207227"/>
                  </a:lnTo>
                  <a:lnTo>
                    <a:pt x="485348" y="200977"/>
                  </a:lnTo>
                  <a:lnTo>
                    <a:pt x="497186" y="194096"/>
                  </a:lnTo>
                  <a:lnTo>
                    <a:pt x="509024" y="186587"/>
                  </a:lnTo>
                  <a:lnTo>
                    <a:pt x="520861" y="178471"/>
                  </a:lnTo>
                  <a:lnTo>
                    <a:pt x="532699" y="169790"/>
                  </a:lnTo>
                  <a:lnTo>
                    <a:pt x="544537" y="160607"/>
                  </a:lnTo>
                  <a:lnTo>
                    <a:pt x="556375" y="151006"/>
                  </a:lnTo>
                  <a:lnTo>
                    <a:pt x="568213" y="141092"/>
                  </a:lnTo>
                  <a:lnTo>
                    <a:pt x="580050" y="130984"/>
                  </a:lnTo>
                  <a:lnTo>
                    <a:pt x="591888" y="120809"/>
                  </a:lnTo>
                  <a:lnTo>
                    <a:pt x="603726" y="110700"/>
                  </a:lnTo>
                  <a:lnTo>
                    <a:pt x="615564" y="100786"/>
                  </a:lnTo>
                  <a:lnTo>
                    <a:pt x="627401" y="91186"/>
                  </a:lnTo>
                  <a:lnTo>
                    <a:pt x="639239" y="82003"/>
                  </a:lnTo>
                  <a:lnTo>
                    <a:pt x="651077" y="73322"/>
                  </a:lnTo>
                  <a:lnTo>
                    <a:pt x="662915" y="65206"/>
                  </a:lnTo>
                  <a:lnTo>
                    <a:pt x="674752" y="57697"/>
                  </a:lnTo>
                  <a:lnTo>
                    <a:pt x="686590" y="50816"/>
                  </a:lnTo>
                  <a:lnTo>
                    <a:pt x="698428" y="44566"/>
                  </a:lnTo>
                  <a:lnTo>
                    <a:pt x="710266" y="38934"/>
                  </a:lnTo>
                  <a:lnTo>
                    <a:pt x="722104" y="33897"/>
                  </a:lnTo>
                  <a:lnTo>
                    <a:pt x="733941" y="29419"/>
                  </a:lnTo>
                  <a:lnTo>
                    <a:pt x="745779" y="25463"/>
                  </a:lnTo>
                  <a:lnTo>
                    <a:pt x="757617" y="21984"/>
                  </a:lnTo>
                  <a:lnTo>
                    <a:pt x="769455" y="18939"/>
                  </a:lnTo>
                  <a:lnTo>
                    <a:pt x="781292" y="16285"/>
                  </a:lnTo>
                  <a:lnTo>
                    <a:pt x="793130" y="13978"/>
                  </a:lnTo>
                  <a:lnTo>
                    <a:pt x="804968" y="11980"/>
                  </a:lnTo>
                  <a:lnTo>
                    <a:pt x="816806" y="10253"/>
                  </a:lnTo>
                  <a:lnTo>
                    <a:pt x="828643" y="8765"/>
                  </a:lnTo>
                  <a:lnTo>
                    <a:pt x="840481" y="7484"/>
                  </a:lnTo>
                  <a:lnTo>
                    <a:pt x="852319" y="6383"/>
                  </a:lnTo>
                  <a:lnTo>
                    <a:pt x="864157" y="5439"/>
                  </a:lnTo>
                  <a:lnTo>
                    <a:pt x="875995" y="4630"/>
                  </a:lnTo>
                  <a:lnTo>
                    <a:pt x="887832" y="3938"/>
                  </a:lnTo>
                  <a:lnTo>
                    <a:pt x="899670" y="3346"/>
                  </a:lnTo>
                  <a:lnTo>
                    <a:pt x="911508" y="2840"/>
                  </a:lnTo>
                  <a:lnTo>
                    <a:pt x="923346" y="2407"/>
                  </a:lnTo>
                  <a:lnTo>
                    <a:pt x="935183" y="2039"/>
                  </a:lnTo>
                  <a:lnTo>
                    <a:pt x="947021" y="1724"/>
                  </a:lnTo>
                  <a:lnTo>
                    <a:pt x="958859" y="1456"/>
                  </a:lnTo>
                  <a:lnTo>
                    <a:pt x="970697" y="1227"/>
                  </a:lnTo>
                  <a:lnTo>
                    <a:pt x="982534" y="1032"/>
                  </a:lnTo>
                  <a:lnTo>
                    <a:pt x="994372" y="866"/>
                  </a:lnTo>
                  <a:lnTo>
                    <a:pt x="1006210" y="725"/>
                  </a:lnTo>
                  <a:lnTo>
                    <a:pt x="1018048" y="604"/>
                  </a:lnTo>
                  <a:lnTo>
                    <a:pt x="1029886" y="501"/>
                  </a:lnTo>
                  <a:lnTo>
                    <a:pt x="1041723" y="414"/>
                  </a:lnTo>
                  <a:lnTo>
                    <a:pt x="1053561" y="340"/>
                  </a:lnTo>
                  <a:lnTo>
                    <a:pt x="1065399" y="276"/>
                  </a:lnTo>
                  <a:lnTo>
                    <a:pt x="1077237" y="223"/>
                  </a:lnTo>
                  <a:lnTo>
                    <a:pt x="1089074" y="177"/>
                  </a:lnTo>
                  <a:lnTo>
                    <a:pt x="1100912" y="138"/>
                  </a:lnTo>
                  <a:lnTo>
                    <a:pt x="1112750" y="104"/>
                  </a:lnTo>
                  <a:lnTo>
                    <a:pt x="1124588" y="76"/>
                  </a:lnTo>
                  <a:lnTo>
                    <a:pt x="1136426" y="52"/>
                  </a:lnTo>
                  <a:lnTo>
                    <a:pt x="1148263" y="32"/>
                  </a:lnTo>
                  <a:lnTo>
                    <a:pt x="1160101" y="14"/>
                  </a:lnTo>
                  <a:lnTo>
                    <a:pt x="1171939" y="0"/>
                  </a:lnTo>
                  <a:lnTo>
                    <a:pt x="1171939" y="168"/>
                  </a:lnTo>
                  <a:lnTo>
                    <a:pt x="1183777" y="213"/>
                  </a:lnTo>
                  <a:lnTo>
                    <a:pt x="1195614" y="265"/>
                  </a:lnTo>
                  <a:lnTo>
                    <a:pt x="1207452" y="327"/>
                  </a:lnTo>
                  <a:lnTo>
                    <a:pt x="1219290" y="399"/>
                  </a:lnTo>
                  <a:lnTo>
                    <a:pt x="1231128" y="483"/>
                  </a:lnTo>
                  <a:lnTo>
                    <a:pt x="1242965" y="583"/>
                  </a:lnTo>
                  <a:lnTo>
                    <a:pt x="1254803" y="700"/>
                  </a:lnTo>
                  <a:lnTo>
                    <a:pt x="1266641" y="838"/>
                  </a:lnTo>
                  <a:lnTo>
                    <a:pt x="1278479" y="999"/>
                  </a:lnTo>
                  <a:lnTo>
                    <a:pt x="1290317" y="1189"/>
                  </a:lnTo>
                  <a:lnTo>
                    <a:pt x="1302154" y="1412"/>
                  </a:lnTo>
                  <a:lnTo>
                    <a:pt x="1313992" y="1674"/>
                  </a:lnTo>
                  <a:lnTo>
                    <a:pt x="1325830" y="1982"/>
                  </a:lnTo>
                  <a:lnTo>
                    <a:pt x="1337668" y="2344"/>
                  </a:lnTo>
                  <a:lnTo>
                    <a:pt x="1349505" y="2768"/>
                  </a:lnTo>
                  <a:lnTo>
                    <a:pt x="1361343" y="3266"/>
                  </a:lnTo>
                  <a:lnTo>
                    <a:pt x="1373181" y="3851"/>
                  </a:lnTo>
                  <a:lnTo>
                    <a:pt x="1385019" y="4537"/>
                  </a:lnTo>
                  <a:lnTo>
                    <a:pt x="1396856" y="5342"/>
                  </a:lnTo>
                  <a:lnTo>
                    <a:pt x="1408694" y="6286"/>
                  </a:lnTo>
                  <a:lnTo>
                    <a:pt x="1420532" y="7392"/>
                  </a:lnTo>
                  <a:lnTo>
                    <a:pt x="1432370" y="8689"/>
                  </a:lnTo>
                  <a:lnTo>
                    <a:pt x="1444208" y="10207"/>
                  </a:lnTo>
                  <a:lnTo>
                    <a:pt x="1456045" y="11983"/>
                  </a:lnTo>
                  <a:lnTo>
                    <a:pt x="1467883" y="14061"/>
                  </a:lnTo>
                  <a:lnTo>
                    <a:pt x="1479721" y="16488"/>
                  </a:lnTo>
                  <a:lnTo>
                    <a:pt x="1491559" y="19320"/>
                  </a:lnTo>
                  <a:lnTo>
                    <a:pt x="1503396" y="22621"/>
                  </a:lnTo>
                  <a:lnTo>
                    <a:pt x="1515234" y="26464"/>
                  </a:lnTo>
                  <a:lnTo>
                    <a:pt x="1527072" y="30930"/>
                  </a:lnTo>
                  <a:lnTo>
                    <a:pt x="1538910" y="36110"/>
                  </a:lnTo>
                  <a:lnTo>
                    <a:pt x="1550748" y="42105"/>
                  </a:lnTo>
                  <a:lnTo>
                    <a:pt x="1562585" y="49024"/>
                  </a:lnTo>
                  <a:lnTo>
                    <a:pt x="1574423" y="56988"/>
                  </a:lnTo>
                  <a:lnTo>
                    <a:pt x="1586261" y="66123"/>
                  </a:lnTo>
                  <a:lnTo>
                    <a:pt x="1598099" y="76558"/>
                  </a:lnTo>
                  <a:lnTo>
                    <a:pt x="1609936" y="88428"/>
                  </a:lnTo>
                  <a:lnTo>
                    <a:pt x="1621774" y="101860"/>
                  </a:lnTo>
                  <a:lnTo>
                    <a:pt x="1633612" y="116973"/>
                  </a:lnTo>
                  <a:lnTo>
                    <a:pt x="1645450" y="133867"/>
                  </a:lnTo>
                  <a:lnTo>
                    <a:pt x="1657287" y="152617"/>
                  </a:lnTo>
                  <a:lnTo>
                    <a:pt x="1669125" y="173260"/>
                  </a:lnTo>
                  <a:lnTo>
                    <a:pt x="1680963" y="195787"/>
                  </a:lnTo>
                  <a:lnTo>
                    <a:pt x="1692801" y="220135"/>
                  </a:lnTo>
                  <a:lnTo>
                    <a:pt x="1704639" y="246178"/>
                  </a:lnTo>
                  <a:lnTo>
                    <a:pt x="1716476" y="273728"/>
                  </a:lnTo>
                  <a:lnTo>
                    <a:pt x="1728314" y="302529"/>
                  </a:lnTo>
                  <a:lnTo>
                    <a:pt x="1740152" y="332271"/>
                  </a:lnTo>
                  <a:lnTo>
                    <a:pt x="1751990" y="362597"/>
                  </a:lnTo>
                  <a:lnTo>
                    <a:pt x="1763827" y="393121"/>
                  </a:lnTo>
                  <a:lnTo>
                    <a:pt x="1775665" y="423447"/>
                  </a:lnTo>
                  <a:lnTo>
                    <a:pt x="1787503" y="453189"/>
                  </a:lnTo>
                  <a:lnTo>
                    <a:pt x="1799341" y="481990"/>
                  </a:lnTo>
                  <a:lnTo>
                    <a:pt x="1811178" y="509539"/>
                  </a:lnTo>
                  <a:lnTo>
                    <a:pt x="1823016" y="535583"/>
                  </a:lnTo>
                  <a:lnTo>
                    <a:pt x="1834854" y="559931"/>
                  </a:lnTo>
                  <a:lnTo>
                    <a:pt x="1846692" y="582458"/>
                  </a:lnTo>
                  <a:lnTo>
                    <a:pt x="1858530" y="603101"/>
                  </a:lnTo>
                  <a:lnTo>
                    <a:pt x="1870367" y="621851"/>
                  </a:lnTo>
                  <a:lnTo>
                    <a:pt x="1882205" y="638745"/>
                  </a:lnTo>
                  <a:lnTo>
                    <a:pt x="1894043" y="653858"/>
                  </a:lnTo>
                  <a:lnTo>
                    <a:pt x="1905881" y="667290"/>
                  </a:lnTo>
                  <a:lnTo>
                    <a:pt x="1917718" y="679159"/>
                  </a:lnTo>
                  <a:lnTo>
                    <a:pt x="1929556" y="689595"/>
                  </a:lnTo>
                  <a:lnTo>
                    <a:pt x="1941394" y="698730"/>
                  </a:lnTo>
                  <a:lnTo>
                    <a:pt x="1953232" y="706693"/>
                  </a:lnTo>
                  <a:lnTo>
                    <a:pt x="1965069" y="713613"/>
                  </a:lnTo>
                  <a:lnTo>
                    <a:pt x="1976907" y="719608"/>
                  </a:lnTo>
                  <a:lnTo>
                    <a:pt x="1988745" y="724787"/>
                  </a:lnTo>
                  <a:lnTo>
                    <a:pt x="2000583" y="729253"/>
                  </a:lnTo>
                  <a:lnTo>
                    <a:pt x="2012421" y="733096"/>
                  </a:lnTo>
                  <a:lnTo>
                    <a:pt x="2024258" y="736398"/>
                  </a:lnTo>
                  <a:lnTo>
                    <a:pt x="2036096" y="739230"/>
                  </a:lnTo>
                  <a:lnTo>
                    <a:pt x="2047934" y="741657"/>
                  </a:lnTo>
                  <a:lnTo>
                    <a:pt x="2059772" y="743734"/>
                  </a:lnTo>
                  <a:lnTo>
                    <a:pt x="2071609" y="745511"/>
                  </a:lnTo>
                  <a:lnTo>
                    <a:pt x="2083447" y="747029"/>
                  </a:lnTo>
                  <a:lnTo>
                    <a:pt x="2095285" y="748325"/>
                  </a:lnTo>
                  <a:lnTo>
                    <a:pt x="2107123" y="749432"/>
                  </a:lnTo>
                  <a:lnTo>
                    <a:pt x="2118961" y="750376"/>
                  </a:lnTo>
                  <a:lnTo>
                    <a:pt x="2130798" y="751181"/>
                  </a:lnTo>
                  <a:lnTo>
                    <a:pt x="2142636" y="751867"/>
                  </a:lnTo>
                  <a:lnTo>
                    <a:pt x="2154474" y="752452"/>
                  </a:lnTo>
                  <a:lnTo>
                    <a:pt x="2166312" y="752950"/>
                  </a:lnTo>
                  <a:lnTo>
                    <a:pt x="2178149" y="753374"/>
                  </a:lnTo>
                  <a:lnTo>
                    <a:pt x="2189987" y="753736"/>
                  </a:lnTo>
                  <a:lnTo>
                    <a:pt x="2201825" y="754043"/>
                  </a:lnTo>
                  <a:lnTo>
                    <a:pt x="2213663" y="754305"/>
                  </a:lnTo>
                  <a:lnTo>
                    <a:pt x="2225500" y="754529"/>
                  </a:lnTo>
                  <a:lnTo>
                    <a:pt x="2237338" y="754718"/>
                  </a:lnTo>
                  <a:lnTo>
                    <a:pt x="2249176" y="754880"/>
                  </a:lnTo>
                  <a:lnTo>
                    <a:pt x="2261014" y="755018"/>
                  </a:lnTo>
                  <a:lnTo>
                    <a:pt x="2272852" y="755135"/>
                  </a:lnTo>
                  <a:lnTo>
                    <a:pt x="2284689" y="755234"/>
                  </a:lnTo>
                  <a:lnTo>
                    <a:pt x="2296527" y="755319"/>
                  </a:lnTo>
                  <a:lnTo>
                    <a:pt x="2308365" y="755391"/>
                  </a:lnTo>
                  <a:lnTo>
                    <a:pt x="2320203" y="755453"/>
                  </a:lnTo>
                  <a:lnTo>
                    <a:pt x="2332040" y="755505"/>
                  </a:lnTo>
                  <a:lnTo>
                    <a:pt x="2343878" y="755549"/>
                  </a:lnTo>
                  <a:lnTo>
                    <a:pt x="2343878" y="755803"/>
                  </a:lnTo>
                  <a:lnTo>
                    <a:pt x="2355716" y="755803"/>
                  </a:lnTo>
                  <a:lnTo>
                    <a:pt x="2367554" y="755803"/>
                  </a:lnTo>
                  <a:lnTo>
                    <a:pt x="2379391" y="755803"/>
                  </a:lnTo>
                  <a:lnTo>
                    <a:pt x="2391229" y="755803"/>
                  </a:lnTo>
                  <a:lnTo>
                    <a:pt x="2403067" y="755803"/>
                  </a:lnTo>
                  <a:lnTo>
                    <a:pt x="2414905" y="755803"/>
                  </a:lnTo>
                  <a:lnTo>
                    <a:pt x="2426743" y="755803"/>
                  </a:lnTo>
                  <a:lnTo>
                    <a:pt x="2438580" y="755803"/>
                  </a:lnTo>
                  <a:lnTo>
                    <a:pt x="2450418" y="755803"/>
                  </a:lnTo>
                  <a:lnTo>
                    <a:pt x="2462256" y="755803"/>
                  </a:lnTo>
                  <a:lnTo>
                    <a:pt x="2474094" y="755803"/>
                  </a:lnTo>
                  <a:lnTo>
                    <a:pt x="2485931" y="755803"/>
                  </a:lnTo>
                  <a:lnTo>
                    <a:pt x="2497769" y="755803"/>
                  </a:lnTo>
                  <a:lnTo>
                    <a:pt x="2509607" y="755803"/>
                  </a:lnTo>
                  <a:lnTo>
                    <a:pt x="2521445" y="755803"/>
                  </a:lnTo>
                  <a:lnTo>
                    <a:pt x="2533283" y="755803"/>
                  </a:lnTo>
                  <a:lnTo>
                    <a:pt x="2545120" y="755803"/>
                  </a:lnTo>
                  <a:lnTo>
                    <a:pt x="2556958" y="755803"/>
                  </a:lnTo>
                  <a:lnTo>
                    <a:pt x="2568796" y="755803"/>
                  </a:lnTo>
                  <a:lnTo>
                    <a:pt x="2580634" y="755803"/>
                  </a:lnTo>
                  <a:lnTo>
                    <a:pt x="2592471" y="755803"/>
                  </a:lnTo>
                  <a:lnTo>
                    <a:pt x="2604309" y="755803"/>
                  </a:lnTo>
                  <a:lnTo>
                    <a:pt x="2616147" y="755803"/>
                  </a:lnTo>
                  <a:lnTo>
                    <a:pt x="2627985" y="755803"/>
                  </a:lnTo>
                  <a:lnTo>
                    <a:pt x="2639822" y="755803"/>
                  </a:lnTo>
                  <a:lnTo>
                    <a:pt x="2651660" y="755803"/>
                  </a:lnTo>
                  <a:lnTo>
                    <a:pt x="2663498" y="755803"/>
                  </a:lnTo>
                  <a:lnTo>
                    <a:pt x="2675336" y="755803"/>
                  </a:lnTo>
                  <a:lnTo>
                    <a:pt x="2687174" y="755803"/>
                  </a:lnTo>
                  <a:lnTo>
                    <a:pt x="2699011" y="755803"/>
                  </a:lnTo>
                  <a:lnTo>
                    <a:pt x="2710849" y="755803"/>
                  </a:lnTo>
                  <a:lnTo>
                    <a:pt x="2722687" y="755803"/>
                  </a:lnTo>
                  <a:lnTo>
                    <a:pt x="2734525" y="755803"/>
                  </a:lnTo>
                  <a:lnTo>
                    <a:pt x="2746362" y="755803"/>
                  </a:lnTo>
                  <a:lnTo>
                    <a:pt x="2758200" y="755803"/>
                  </a:lnTo>
                  <a:lnTo>
                    <a:pt x="2770038" y="755803"/>
                  </a:lnTo>
                  <a:lnTo>
                    <a:pt x="2781876" y="755803"/>
                  </a:lnTo>
                  <a:lnTo>
                    <a:pt x="2793713" y="755803"/>
                  </a:lnTo>
                  <a:lnTo>
                    <a:pt x="2805551" y="755803"/>
                  </a:lnTo>
                  <a:lnTo>
                    <a:pt x="2817389" y="755803"/>
                  </a:lnTo>
                  <a:lnTo>
                    <a:pt x="2829227" y="755803"/>
                  </a:lnTo>
                  <a:lnTo>
                    <a:pt x="2841065" y="755803"/>
                  </a:lnTo>
                  <a:lnTo>
                    <a:pt x="2852902" y="755803"/>
                  </a:lnTo>
                  <a:lnTo>
                    <a:pt x="2864740" y="755803"/>
                  </a:lnTo>
                  <a:lnTo>
                    <a:pt x="2876578" y="755803"/>
                  </a:lnTo>
                  <a:lnTo>
                    <a:pt x="2888416" y="755803"/>
                  </a:lnTo>
                  <a:lnTo>
                    <a:pt x="2900253" y="755803"/>
                  </a:lnTo>
                  <a:lnTo>
                    <a:pt x="2912091" y="755803"/>
                  </a:lnTo>
                  <a:lnTo>
                    <a:pt x="2923929" y="755803"/>
                  </a:lnTo>
                  <a:lnTo>
                    <a:pt x="2935767" y="755803"/>
                  </a:lnTo>
                  <a:lnTo>
                    <a:pt x="2947604" y="755803"/>
                  </a:lnTo>
                  <a:lnTo>
                    <a:pt x="2959442" y="755803"/>
                  </a:lnTo>
                  <a:lnTo>
                    <a:pt x="2971280" y="755803"/>
                  </a:lnTo>
                  <a:lnTo>
                    <a:pt x="2983118" y="755803"/>
                  </a:lnTo>
                  <a:lnTo>
                    <a:pt x="2994956" y="755803"/>
                  </a:lnTo>
                  <a:lnTo>
                    <a:pt x="3006793" y="755803"/>
                  </a:lnTo>
                  <a:lnTo>
                    <a:pt x="3018631" y="755803"/>
                  </a:lnTo>
                  <a:lnTo>
                    <a:pt x="3030469" y="755803"/>
                  </a:lnTo>
                  <a:lnTo>
                    <a:pt x="3042307" y="755803"/>
                  </a:lnTo>
                  <a:lnTo>
                    <a:pt x="3054144" y="755803"/>
                  </a:lnTo>
                  <a:lnTo>
                    <a:pt x="3065982" y="755803"/>
                  </a:lnTo>
                  <a:lnTo>
                    <a:pt x="3077820" y="755803"/>
                  </a:lnTo>
                  <a:lnTo>
                    <a:pt x="3089658" y="755803"/>
                  </a:lnTo>
                  <a:lnTo>
                    <a:pt x="3101496" y="755803"/>
                  </a:lnTo>
                  <a:lnTo>
                    <a:pt x="3113333" y="755803"/>
                  </a:lnTo>
                  <a:lnTo>
                    <a:pt x="3125171" y="755803"/>
                  </a:lnTo>
                  <a:lnTo>
                    <a:pt x="3137009" y="755803"/>
                  </a:lnTo>
                  <a:lnTo>
                    <a:pt x="3148847" y="755803"/>
                  </a:lnTo>
                  <a:lnTo>
                    <a:pt x="3160684" y="755803"/>
                  </a:lnTo>
                  <a:lnTo>
                    <a:pt x="3172522" y="755803"/>
                  </a:lnTo>
                  <a:lnTo>
                    <a:pt x="3184360" y="755803"/>
                  </a:lnTo>
                  <a:lnTo>
                    <a:pt x="3196198" y="755803"/>
                  </a:lnTo>
                  <a:lnTo>
                    <a:pt x="3208035" y="755803"/>
                  </a:lnTo>
                  <a:lnTo>
                    <a:pt x="3219873" y="755803"/>
                  </a:lnTo>
                  <a:lnTo>
                    <a:pt x="3231711" y="755803"/>
                  </a:lnTo>
                  <a:lnTo>
                    <a:pt x="3243549" y="755803"/>
                  </a:lnTo>
                  <a:lnTo>
                    <a:pt x="3255387" y="755803"/>
                  </a:lnTo>
                  <a:lnTo>
                    <a:pt x="3267224" y="755803"/>
                  </a:lnTo>
                  <a:lnTo>
                    <a:pt x="3279062" y="755803"/>
                  </a:lnTo>
                  <a:lnTo>
                    <a:pt x="3290900" y="755803"/>
                  </a:lnTo>
                  <a:lnTo>
                    <a:pt x="3302738" y="755803"/>
                  </a:lnTo>
                  <a:lnTo>
                    <a:pt x="3314575" y="755803"/>
                  </a:lnTo>
                  <a:lnTo>
                    <a:pt x="3326413" y="755803"/>
                  </a:lnTo>
                  <a:lnTo>
                    <a:pt x="3338251" y="755803"/>
                  </a:lnTo>
                  <a:lnTo>
                    <a:pt x="3350089" y="755803"/>
                  </a:lnTo>
                  <a:lnTo>
                    <a:pt x="3361926" y="755803"/>
                  </a:lnTo>
                  <a:lnTo>
                    <a:pt x="3373764" y="755803"/>
                  </a:lnTo>
                  <a:lnTo>
                    <a:pt x="3385602" y="755803"/>
                  </a:lnTo>
                  <a:lnTo>
                    <a:pt x="3397440" y="755803"/>
                  </a:lnTo>
                  <a:lnTo>
                    <a:pt x="3409278" y="755803"/>
                  </a:lnTo>
                  <a:lnTo>
                    <a:pt x="3421115" y="755803"/>
                  </a:lnTo>
                  <a:lnTo>
                    <a:pt x="3432953" y="755803"/>
                  </a:lnTo>
                  <a:lnTo>
                    <a:pt x="3444791" y="755803"/>
                  </a:lnTo>
                  <a:lnTo>
                    <a:pt x="3456629" y="755803"/>
                  </a:lnTo>
                  <a:lnTo>
                    <a:pt x="3468466" y="755803"/>
                  </a:lnTo>
                  <a:lnTo>
                    <a:pt x="3480304" y="755803"/>
                  </a:lnTo>
                  <a:lnTo>
                    <a:pt x="3492142" y="755803"/>
                  </a:lnTo>
                  <a:lnTo>
                    <a:pt x="3503980" y="755803"/>
                  </a:lnTo>
                  <a:lnTo>
                    <a:pt x="3515818" y="755803"/>
                  </a:lnTo>
                  <a:lnTo>
                    <a:pt x="3515818" y="756056"/>
                  </a:lnTo>
                  <a:lnTo>
                    <a:pt x="3527655" y="756101"/>
                  </a:lnTo>
                  <a:lnTo>
                    <a:pt x="3539493" y="756153"/>
                  </a:lnTo>
                  <a:lnTo>
                    <a:pt x="3551331" y="756214"/>
                  </a:lnTo>
                  <a:lnTo>
                    <a:pt x="3563169" y="756286"/>
                  </a:lnTo>
                  <a:lnTo>
                    <a:pt x="3575006" y="756371"/>
                  </a:lnTo>
                  <a:lnTo>
                    <a:pt x="3586844" y="756471"/>
                  </a:lnTo>
                  <a:lnTo>
                    <a:pt x="3598682" y="756588"/>
                  </a:lnTo>
                  <a:lnTo>
                    <a:pt x="3610520" y="756726"/>
                  </a:lnTo>
                  <a:lnTo>
                    <a:pt x="3622357" y="756887"/>
                  </a:lnTo>
                  <a:lnTo>
                    <a:pt x="3634195" y="757077"/>
                  </a:lnTo>
                  <a:lnTo>
                    <a:pt x="3646033" y="757300"/>
                  </a:lnTo>
                  <a:lnTo>
                    <a:pt x="3657871" y="757562"/>
                  </a:lnTo>
                  <a:lnTo>
                    <a:pt x="3669709" y="757870"/>
                  </a:lnTo>
                  <a:lnTo>
                    <a:pt x="3681546" y="758231"/>
                  </a:lnTo>
                  <a:lnTo>
                    <a:pt x="3693384" y="758656"/>
                  </a:lnTo>
                  <a:lnTo>
                    <a:pt x="3705222" y="759154"/>
                  </a:lnTo>
                  <a:lnTo>
                    <a:pt x="3717060" y="759739"/>
                  </a:lnTo>
                  <a:lnTo>
                    <a:pt x="3728897" y="760425"/>
                  </a:lnTo>
                  <a:lnTo>
                    <a:pt x="3740735" y="761230"/>
                  </a:lnTo>
                  <a:lnTo>
                    <a:pt x="3752573" y="762174"/>
                  </a:lnTo>
                  <a:lnTo>
                    <a:pt x="3764411" y="763280"/>
                  </a:lnTo>
                  <a:lnTo>
                    <a:pt x="3776248" y="764577"/>
                  </a:lnTo>
                  <a:lnTo>
                    <a:pt x="3788086" y="766095"/>
                  </a:lnTo>
                  <a:lnTo>
                    <a:pt x="3799924" y="767871"/>
                  </a:lnTo>
                  <a:lnTo>
                    <a:pt x="3811762" y="769948"/>
                  </a:lnTo>
                  <a:lnTo>
                    <a:pt x="3823600" y="772375"/>
                  </a:lnTo>
                  <a:lnTo>
                    <a:pt x="3835437" y="775208"/>
                  </a:lnTo>
                  <a:lnTo>
                    <a:pt x="3847275" y="778509"/>
                  </a:lnTo>
                  <a:lnTo>
                    <a:pt x="3859113" y="782352"/>
                  </a:lnTo>
                  <a:lnTo>
                    <a:pt x="3870951" y="786818"/>
                  </a:lnTo>
                  <a:lnTo>
                    <a:pt x="3882788" y="791998"/>
                  </a:lnTo>
                  <a:lnTo>
                    <a:pt x="3894626" y="797993"/>
                  </a:lnTo>
                  <a:lnTo>
                    <a:pt x="3906464" y="804912"/>
                  </a:lnTo>
                  <a:lnTo>
                    <a:pt x="3918302" y="812876"/>
                  </a:lnTo>
                  <a:lnTo>
                    <a:pt x="3930139" y="822010"/>
                  </a:lnTo>
                  <a:lnTo>
                    <a:pt x="3941977" y="832446"/>
                  </a:lnTo>
                  <a:lnTo>
                    <a:pt x="3953815" y="844316"/>
                  </a:lnTo>
                  <a:lnTo>
                    <a:pt x="3965653" y="857748"/>
                  </a:lnTo>
                  <a:lnTo>
                    <a:pt x="3977491" y="872861"/>
                  </a:lnTo>
                  <a:lnTo>
                    <a:pt x="3989328" y="889755"/>
                  </a:lnTo>
                  <a:lnTo>
                    <a:pt x="4001166" y="908505"/>
                  </a:lnTo>
                  <a:lnTo>
                    <a:pt x="4013004" y="929147"/>
                  </a:lnTo>
                  <a:lnTo>
                    <a:pt x="4024842" y="951675"/>
                  </a:lnTo>
                  <a:lnTo>
                    <a:pt x="4036679" y="976022"/>
                  </a:lnTo>
                  <a:lnTo>
                    <a:pt x="4048517" y="1002066"/>
                  </a:lnTo>
                  <a:lnTo>
                    <a:pt x="4060355" y="1029615"/>
                  </a:lnTo>
                  <a:lnTo>
                    <a:pt x="4072193" y="1058416"/>
                  </a:lnTo>
                  <a:lnTo>
                    <a:pt x="4084031" y="1088158"/>
                  </a:lnTo>
                  <a:lnTo>
                    <a:pt x="4095868" y="1118485"/>
                  </a:lnTo>
                  <a:lnTo>
                    <a:pt x="4107706" y="1149009"/>
                  </a:lnTo>
                  <a:lnTo>
                    <a:pt x="4119544" y="1179335"/>
                  </a:lnTo>
                  <a:lnTo>
                    <a:pt x="4131382" y="1209077"/>
                  </a:lnTo>
                  <a:lnTo>
                    <a:pt x="4143219" y="1237878"/>
                  </a:lnTo>
                  <a:lnTo>
                    <a:pt x="4155057" y="1265427"/>
                  </a:lnTo>
                  <a:lnTo>
                    <a:pt x="4166895" y="1291471"/>
                  </a:lnTo>
                  <a:lnTo>
                    <a:pt x="4178733" y="1315819"/>
                  </a:lnTo>
                  <a:lnTo>
                    <a:pt x="4190570" y="1338346"/>
                  </a:lnTo>
                  <a:lnTo>
                    <a:pt x="4202408" y="1358989"/>
                  </a:lnTo>
                  <a:lnTo>
                    <a:pt x="4214246" y="1377738"/>
                  </a:lnTo>
                  <a:lnTo>
                    <a:pt x="4226084" y="1394633"/>
                  </a:lnTo>
                  <a:lnTo>
                    <a:pt x="4237922" y="1409746"/>
                  </a:lnTo>
                  <a:lnTo>
                    <a:pt x="4249759" y="1423178"/>
                  </a:lnTo>
                  <a:lnTo>
                    <a:pt x="4261597" y="1435047"/>
                  </a:lnTo>
                  <a:lnTo>
                    <a:pt x="4273435" y="1445483"/>
                  </a:lnTo>
                  <a:lnTo>
                    <a:pt x="4285273" y="1454617"/>
                  </a:lnTo>
                  <a:lnTo>
                    <a:pt x="4297110" y="1462581"/>
                  </a:lnTo>
                  <a:lnTo>
                    <a:pt x="4308948" y="1469501"/>
                  </a:lnTo>
                  <a:lnTo>
                    <a:pt x="4320786" y="1475495"/>
                  </a:lnTo>
                  <a:lnTo>
                    <a:pt x="4332624" y="1480675"/>
                  </a:lnTo>
                  <a:lnTo>
                    <a:pt x="4344461" y="1485141"/>
                  </a:lnTo>
                  <a:lnTo>
                    <a:pt x="4356299" y="1488984"/>
                  </a:lnTo>
                  <a:lnTo>
                    <a:pt x="4368137" y="1492286"/>
                  </a:lnTo>
                  <a:lnTo>
                    <a:pt x="4379975" y="1495118"/>
                  </a:lnTo>
                  <a:lnTo>
                    <a:pt x="4391813" y="1497545"/>
                  </a:lnTo>
                  <a:lnTo>
                    <a:pt x="4403650" y="1499622"/>
                  </a:lnTo>
                  <a:lnTo>
                    <a:pt x="4415488" y="1501399"/>
                  </a:lnTo>
                  <a:lnTo>
                    <a:pt x="4427326" y="1502917"/>
                  </a:lnTo>
                  <a:lnTo>
                    <a:pt x="4439164" y="1504213"/>
                  </a:lnTo>
                  <a:lnTo>
                    <a:pt x="4451001" y="1505320"/>
                  </a:lnTo>
                  <a:lnTo>
                    <a:pt x="4462839" y="1506264"/>
                  </a:lnTo>
                  <a:lnTo>
                    <a:pt x="4474677" y="1507068"/>
                  </a:lnTo>
                  <a:lnTo>
                    <a:pt x="4486515" y="1507755"/>
                  </a:lnTo>
                  <a:lnTo>
                    <a:pt x="4498352" y="1508339"/>
                  </a:lnTo>
                  <a:lnTo>
                    <a:pt x="4510190" y="1508838"/>
                  </a:lnTo>
                  <a:lnTo>
                    <a:pt x="4522028" y="1509262"/>
                  </a:lnTo>
                  <a:lnTo>
                    <a:pt x="4533866" y="1509623"/>
                  </a:lnTo>
                  <a:lnTo>
                    <a:pt x="4545704" y="1509931"/>
                  </a:lnTo>
                  <a:lnTo>
                    <a:pt x="4557541" y="1510193"/>
                  </a:lnTo>
                  <a:lnTo>
                    <a:pt x="4569379" y="1510416"/>
                  </a:lnTo>
                  <a:lnTo>
                    <a:pt x="4581217" y="1510606"/>
                  </a:lnTo>
                  <a:lnTo>
                    <a:pt x="4593055" y="1510768"/>
                  </a:lnTo>
                  <a:lnTo>
                    <a:pt x="4604892" y="1510905"/>
                  </a:lnTo>
                  <a:lnTo>
                    <a:pt x="4616730" y="1511022"/>
                  </a:lnTo>
                  <a:lnTo>
                    <a:pt x="4628568" y="1511122"/>
                  </a:lnTo>
                  <a:lnTo>
                    <a:pt x="4640406" y="1511207"/>
                  </a:lnTo>
                  <a:lnTo>
                    <a:pt x="4652244" y="1511279"/>
                  </a:lnTo>
                  <a:lnTo>
                    <a:pt x="4664081" y="1511340"/>
                  </a:lnTo>
                  <a:lnTo>
                    <a:pt x="4675919" y="1511393"/>
                  </a:lnTo>
                  <a:lnTo>
                    <a:pt x="4687757" y="1511437"/>
                  </a:lnTo>
                </a:path>
              </a:pathLst>
            </a:custGeom>
            <a:ln w="40651" cap="flat">
              <a:solidFill>
                <a:srgbClr val="F26A21">
                  <a:alpha val="100000"/>
                </a:srgbClr>
              </a:solidFill>
              <a:prstDash val="solid"/>
              <a:round/>
            </a:ln>
          </p:spPr>
          <p:txBody>
            <a:bodyPr/>
            <a:lstStyle/>
            <a:p/>
          </p:txBody>
        </p:sp>
        <p:sp>
          <p:nvSpPr>
            <p:cNvPr id="25" name="pl25"/>
            <p:cNvSpPr/>
            <p:nvPr/>
          </p:nvSpPr>
          <p:spPr>
            <a:xfrm>
              <a:off x="2482252" y="2411442"/>
              <a:ext cx="4687757" cy="1007681"/>
            </a:xfrm>
            <a:custGeom>
              <a:avLst/>
              <a:pathLst>
                <a:path w="4687757" h="1007681">
                  <a:moveTo>
                    <a:pt x="0" y="755887"/>
                  </a:moveTo>
                  <a:lnTo>
                    <a:pt x="11837" y="755902"/>
                  </a:lnTo>
                  <a:lnTo>
                    <a:pt x="23675" y="755920"/>
                  </a:lnTo>
                  <a:lnTo>
                    <a:pt x="35513" y="755940"/>
                  </a:lnTo>
                  <a:lnTo>
                    <a:pt x="47351" y="755964"/>
                  </a:lnTo>
                  <a:lnTo>
                    <a:pt x="59188" y="755992"/>
                  </a:lnTo>
                  <a:lnTo>
                    <a:pt x="71026" y="756025"/>
                  </a:lnTo>
                  <a:lnTo>
                    <a:pt x="82864" y="756065"/>
                  </a:lnTo>
                  <a:lnTo>
                    <a:pt x="94702" y="756110"/>
                  </a:lnTo>
                  <a:lnTo>
                    <a:pt x="106539" y="756164"/>
                  </a:lnTo>
                  <a:lnTo>
                    <a:pt x="118377" y="756228"/>
                  </a:lnTo>
                  <a:lnTo>
                    <a:pt x="130215" y="756302"/>
                  </a:lnTo>
                  <a:lnTo>
                    <a:pt x="142053" y="756389"/>
                  </a:lnTo>
                  <a:lnTo>
                    <a:pt x="153891" y="756492"/>
                  </a:lnTo>
                  <a:lnTo>
                    <a:pt x="165728" y="756612"/>
                  </a:lnTo>
                  <a:lnTo>
                    <a:pt x="177566" y="756754"/>
                  </a:lnTo>
                  <a:lnTo>
                    <a:pt x="189404" y="756920"/>
                  </a:lnTo>
                  <a:lnTo>
                    <a:pt x="201242" y="757115"/>
                  </a:lnTo>
                  <a:lnTo>
                    <a:pt x="213079" y="757343"/>
                  </a:lnTo>
                  <a:lnTo>
                    <a:pt x="224917" y="757612"/>
                  </a:lnTo>
                  <a:lnTo>
                    <a:pt x="236755" y="757926"/>
                  </a:lnTo>
                  <a:lnTo>
                    <a:pt x="248593" y="758295"/>
                  </a:lnTo>
                  <a:lnTo>
                    <a:pt x="260430" y="758727"/>
                  </a:lnTo>
                  <a:lnTo>
                    <a:pt x="272268" y="759233"/>
                  </a:lnTo>
                  <a:lnTo>
                    <a:pt x="284106" y="759826"/>
                  </a:lnTo>
                  <a:lnTo>
                    <a:pt x="295944" y="760518"/>
                  </a:lnTo>
                  <a:lnTo>
                    <a:pt x="307782" y="761327"/>
                  </a:lnTo>
                  <a:lnTo>
                    <a:pt x="319619" y="762271"/>
                  </a:lnTo>
                  <a:lnTo>
                    <a:pt x="331457" y="763372"/>
                  </a:lnTo>
                  <a:lnTo>
                    <a:pt x="343295" y="764653"/>
                  </a:lnTo>
                  <a:lnTo>
                    <a:pt x="355133" y="766141"/>
                  </a:lnTo>
                  <a:lnTo>
                    <a:pt x="366970" y="767868"/>
                  </a:lnTo>
                  <a:lnTo>
                    <a:pt x="378808" y="769866"/>
                  </a:lnTo>
                  <a:lnTo>
                    <a:pt x="390646" y="772173"/>
                  </a:lnTo>
                  <a:lnTo>
                    <a:pt x="402484" y="774827"/>
                  </a:lnTo>
                  <a:lnTo>
                    <a:pt x="414321" y="777872"/>
                  </a:lnTo>
                  <a:lnTo>
                    <a:pt x="426159" y="781351"/>
                  </a:lnTo>
                  <a:lnTo>
                    <a:pt x="437997" y="785307"/>
                  </a:lnTo>
                  <a:lnTo>
                    <a:pt x="449835" y="789784"/>
                  </a:lnTo>
                  <a:lnTo>
                    <a:pt x="461673" y="794822"/>
                  </a:lnTo>
                  <a:lnTo>
                    <a:pt x="473510" y="800454"/>
                  </a:lnTo>
                  <a:lnTo>
                    <a:pt x="485348" y="806703"/>
                  </a:lnTo>
                  <a:lnTo>
                    <a:pt x="497186" y="813584"/>
                  </a:lnTo>
                  <a:lnTo>
                    <a:pt x="509024" y="821093"/>
                  </a:lnTo>
                  <a:lnTo>
                    <a:pt x="520861" y="829209"/>
                  </a:lnTo>
                  <a:lnTo>
                    <a:pt x="532699" y="837891"/>
                  </a:lnTo>
                  <a:lnTo>
                    <a:pt x="544537" y="847074"/>
                  </a:lnTo>
                  <a:lnTo>
                    <a:pt x="556375" y="856674"/>
                  </a:lnTo>
                  <a:lnTo>
                    <a:pt x="568213" y="866588"/>
                  </a:lnTo>
                  <a:lnTo>
                    <a:pt x="580050" y="876697"/>
                  </a:lnTo>
                  <a:lnTo>
                    <a:pt x="591888" y="886871"/>
                  </a:lnTo>
                  <a:lnTo>
                    <a:pt x="603726" y="896980"/>
                  </a:lnTo>
                  <a:lnTo>
                    <a:pt x="615564" y="906894"/>
                  </a:lnTo>
                  <a:lnTo>
                    <a:pt x="627401" y="916495"/>
                  </a:lnTo>
                  <a:lnTo>
                    <a:pt x="639239" y="925678"/>
                  </a:lnTo>
                  <a:lnTo>
                    <a:pt x="651077" y="934359"/>
                  </a:lnTo>
                  <a:lnTo>
                    <a:pt x="662915" y="942475"/>
                  </a:lnTo>
                  <a:lnTo>
                    <a:pt x="674752" y="949984"/>
                  </a:lnTo>
                  <a:lnTo>
                    <a:pt x="686590" y="956865"/>
                  </a:lnTo>
                  <a:lnTo>
                    <a:pt x="698428" y="963115"/>
                  </a:lnTo>
                  <a:lnTo>
                    <a:pt x="710266" y="968746"/>
                  </a:lnTo>
                  <a:lnTo>
                    <a:pt x="722104" y="973784"/>
                  </a:lnTo>
                  <a:lnTo>
                    <a:pt x="733941" y="978261"/>
                  </a:lnTo>
                  <a:lnTo>
                    <a:pt x="745779" y="982218"/>
                  </a:lnTo>
                  <a:lnTo>
                    <a:pt x="757617" y="985696"/>
                  </a:lnTo>
                  <a:lnTo>
                    <a:pt x="769455" y="988741"/>
                  </a:lnTo>
                  <a:lnTo>
                    <a:pt x="781292" y="991396"/>
                  </a:lnTo>
                  <a:lnTo>
                    <a:pt x="793130" y="993702"/>
                  </a:lnTo>
                  <a:lnTo>
                    <a:pt x="804968" y="995700"/>
                  </a:lnTo>
                  <a:lnTo>
                    <a:pt x="816806" y="997427"/>
                  </a:lnTo>
                  <a:lnTo>
                    <a:pt x="828643" y="998916"/>
                  </a:lnTo>
                  <a:lnTo>
                    <a:pt x="840481" y="1000197"/>
                  </a:lnTo>
                  <a:lnTo>
                    <a:pt x="852319" y="1001297"/>
                  </a:lnTo>
                  <a:lnTo>
                    <a:pt x="864157" y="1002241"/>
                  </a:lnTo>
                  <a:lnTo>
                    <a:pt x="875995" y="1003050"/>
                  </a:lnTo>
                  <a:lnTo>
                    <a:pt x="887832" y="1003743"/>
                  </a:lnTo>
                  <a:lnTo>
                    <a:pt x="899670" y="1004335"/>
                  </a:lnTo>
                  <a:lnTo>
                    <a:pt x="911508" y="1004841"/>
                  </a:lnTo>
                  <a:lnTo>
                    <a:pt x="923346" y="1005273"/>
                  </a:lnTo>
                  <a:lnTo>
                    <a:pt x="935183" y="1005642"/>
                  </a:lnTo>
                  <a:lnTo>
                    <a:pt x="947021" y="1005956"/>
                  </a:lnTo>
                  <a:lnTo>
                    <a:pt x="958859" y="1006225"/>
                  </a:lnTo>
                  <a:lnTo>
                    <a:pt x="970697" y="1006453"/>
                  </a:lnTo>
                  <a:lnTo>
                    <a:pt x="982534" y="1006648"/>
                  </a:lnTo>
                  <a:lnTo>
                    <a:pt x="994372" y="1006814"/>
                  </a:lnTo>
                  <a:lnTo>
                    <a:pt x="1006210" y="1006956"/>
                  </a:lnTo>
                  <a:lnTo>
                    <a:pt x="1018048" y="1007076"/>
                  </a:lnTo>
                  <a:lnTo>
                    <a:pt x="1029886" y="1007179"/>
                  </a:lnTo>
                  <a:lnTo>
                    <a:pt x="1041723" y="1007266"/>
                  </a:lnTo>
                  <a:lnTo>
                    <a:pt x="1053561" y="1007341"/>
                  </a:lnTo>
                  <a:lnTo>
                    <a:pt x="1065399" y="1007404"/>
                  </a:lnTo>
                  <a:lnTo>
                    <a:pt x="1077237" y="1007458"/>
                  </a:lnTo>
                  <a:lnTo>
                    <a:pt x="1089074" y="1007504"/>
                  </a:lnTo>
                  <a:lnTo>
                    <a:pt x="1100912" y="1007543"/>
                  </a:lnTo>
                  <a:lnTo>
                    <a:pt x="1112750" y="1007576"/>
                  </a:lnTo>
                  <a:lnTo>
                    <a:pt x="1124588" y="1007604"/>
                  </a:lnTo>
                  <a:lnTo>
                    <a:pt x="1136426" y="1007628"/>
                  </a:lnTo>
                  <a:lnTo>
                    <a:pt x="1148263" y="1007649"/>
                  </a:lnTo>
                  <a:lnTo>
                    <a:pt x="1160101" y="1007666"/>
                  </a:lnTo>
                  <a:lnTo>
                    <a:pt x="1171939" y="1007681"/>
                  </a:lnTo>
                  <a:lnTo>
                    <a:pt x="1171939" y="1007596"/>
                  </a:lnTo>
                  <a:lnTo>
                    <a:pt x="1183777" y="1007567"/>
                  </a:lnTo>
                  <a:lnTo>
                    <a:pt x="1195614" y="1007532"/>
                  </a:lnTo>
                  <a:lnTo>
                    <a:pt x="1207452" y="1007491"/>
                  </a:lnTo>
                  <a:lnTo>
                    <a:pt x="1219290" y="1007443"/>
                  </a:lnTo>
                  <a:lnTo>
                    <a:pt x="1231128" y="1007386"/>
                  </a:lnTo>
                  <a:lnTo>
                    <a:pt x="1242965" y="1007320"/>
                  </a:lnTo>
                  <a:lnTo>
                    <a:pt x="1254803" y="1007242"/>
                  </a:lnTo>
                  <a:lnTo>
                    <a:pt x="1266641" y="1007150"/>
                  </a:lnTo>
                  <a:lnTo>
                    <a:pt x="1278479" y="1007042"/>
                  </a:lnTo>
                  <a:lnTo>
                    <a:pt x="1290317" y="1006916"/>
                  </a:lnTo>
                  <a:lnTo>
                    <a:pt x="1302154" y="1006767"/>
                  </a:lnTo>
                  <a:lnTo>
                    <a:pt x="1313992" y="1006592"/>
                  </a:lnTo>
                  <a:lnTo>
                    <a:pt x="1325830" y="1006387"/>
                  </a:lnTo>
                  <a:lnTo>
                    <a:pt x="1337668" y="1006146"/>
                  </a:lnTo>
                  <a:lnTo>
                    <a:pt x="1349505" y="1005863"/>
                  </a:lnTo>
                  <a:lnTo>
                    <a:pt x="1361343" y="1005531"/>
                  </a:lnTo>
                  <a:lnTo>
                    <a:pt x="1373181" y="1005141"/>
                  </a:lnTo>
                  <a:lnTo>
                    <a:pt x="1385019" y="1004684"/>
                  </a:lnTo>
                  <a:lnTo>
                    <a:pt x="1396856" y="1004147"/>
                  </a:lnTo>
                  <a:lnTo>
                    <a:pt x="1408694" y="1003518"/>
                  </a:lnTo>
                  <a:lnTo>
                    <a:pt x="1420532" y="1002780"/>
                  </a:lnTo>
                  <a:lnTo>
                    <a:pt x="1432370" y="1001916"/>
                  </a:lnTo>
                  <a:lnTo>
                    <a:pt x="1444208" y="1000904"/>
                  </a:lnTo>
                  <a:lnTo>
                    <a:pt x="1456045" y="999720"/>
                  </a:lnTo>
                  <a:lnTo>
                    <a:pt x="1467883" y="998335"/>
                  </a:lnTo>
                  <a:lnTo>
                    <a:pt x="1479721" y="996717"/>
                  </a:lnTo>
                  <a:lnTo>
                    <a:pt x="1491559" y="994829"/>
                  </a:lnTo>
                  <a:lnTo>
                    <a:pt x="1503396" y="992628"/>
                  </a:lnTo>
                  <a:lnTo>
                    <a:pt x="1515234" y="990066"/>
                  </a:lnTo>
                  <a:lnTo>
                    <a:pt x="1527072" y="987089"/>
                  </a:lnTo>
                  <a:lnTo>
                    <a:pt x="1538910" y="983635"/>
                  </a:lnTo>
                  <a:lnTo>
                    <a:pt x="1550748" y="979639"/>
                  </a:lnTo>
                  <a:lnTo>
                    <a:pt x="1562585" y="975026"/>
                  </a:lnTo>
                  <a:lnTo>
                    <a:pt x="1574423" y="969717"/>
                  </a:lnTo>
                  <a:lnTo>
                    <a:pt x="1586261" y="963627"/>
                  </a:lnTo>
                  <a:lnTo>
                    <a:pt x="1598099" y="956670"/>
                  </a:lnTo>
                  <a:lnTo>
                    <a:pt x="1609936" y="948757"/>
                  </a:lnTo>
                  <a:lnTo>
                    <a:pt x="1621774" y="939802"/>
                  </a:lnTo>
                  <a:lnTo>
                    <a:pt x="1633612" y="929727"/>
                  </a:lnTo>
                  <a:lnTo>
                    <a:pt x="1645450" y="918464"/>
                  </a:lnTo>
                  <a:lnTo>
                    <a:pt x="1657287" y="905964"/>
                  </a:lnTo>
                  <a:lnTo>
                    <a:pt x="1669125" y="892202"/>
                  </a:lnTo>
                  <a:lnTo>
                    <a:pt x="1680963" y="877184"/>
                  </a:lnTo>
                  <a:lnTo>
                    <a:pt x="1692801" y="860952"/>
                  </a:lnTo>
                  <a:lnTo>
                    <a:pt x="1704639" y="843590"/>
                  </a:lnTo>
                  <a:lnTo>
                    <a:pt x="1716476" y="825224"/>
                  </a:lnTo>
                  <a:lnTo>
                    <a:pt x="1728314" y="806023"/>
                  </a:lnTo>
                  <a:lnTo>
                    <a:pt x="1740152" y="786195"/>
                  </a:lnTo>
                  <a:lnTo>
                    <a:pt x="1751990" y="765978"/>
                  </a:lnTo>
                  <a:lnTo>
                    <a:pt x="1763827" y="745628"/>
                  </a:lnTo>
                  <a:lnTo>
                    <a:pt x="1775665" y="725411"/>
                  </a:lnTo>
                  <a:lnTo>
                    <a:pt x="1787503" y="705583"/>
                  </a:lnTo>
                  <a:lnTo>
                    <a:pt x="1799341" y="686382"/>
                  </a:lnTo>
                  <a:lnTo>
                    <a:pt x="1811178" y="668016"/>
                  </a:lnTo>
                  <a:lnTo>
                    <a:pt x="1823016" y="650653"/>
                  </a:lnTo>
                  <a:lnTo>
                    <a:pt x="1834854" y="634421"/>
                  </a:lnTo>
                  <a:lnTo>
                    <a:pt x="1846692" y="619403"/>
                  </a:lnTo>
                  <a:lnTo>
                    <a:pt x="1858530" y="605641"/>
                  </a:lnTo>
                  <a:lnTo>
                    <a:pt x="1870367" y="593142"/>
                  </a:lnTo>
                  <a:lnTo>
                    <a:pt x="1882205" y="581879"/>
                  </a:lnTo>
                  <a:lnTo>
                    <a:pt x="1894043" y="571804"/>
                  </a:lnTo>
                  <a:lnTo>
                    <a:pt x="1905881" y="562849"/>
                  </a:lnTo>
                  <a:lnTo>
                    <a:pt x="1917718" y="554936"/>
                  </a:lnTo>
                  <a:lnTo>
                    <a:pt x="1929556" y="547979"/>
                  </a:lnTo>
                  <a:lnTo>
                    <a:pt x="1941394" y="541889"/>
                  </a:lnTo>
                  <a:lnTo>
                    <a:pt x="1953232" y="536580"/>
                  </a:lnTo>
                  <a:lnTo>
                    <a:pt x="1965069" y="531967"/>
                  </a:lnTo>
                  <a:lnTo>
                    <a:pt x="1976907" y="527970"/>
                  </a:lnTo>
                  <a:lnTo>
                    <a:pt x="1988745" y="524517"/>
                  </a:lnTo>
                  <a:lnTo>
                    <a:pt x="2000583" y="521540"/>
                  </a:lnTo>
                  <a:lnTo>
                    <a:pt x="2012421" y="518978"/>
                  </a:lnTo>
                  <a:lnTo>
                    <a:pt x="2024258" y="516777"/>
                  </a:lnTo>
                  <a:lnTo>
                    <a:pt x="2036096" y="514889"/>
                  </a:lnTo>
                  <a:lnTo>
                    <a:pt x="2047934" y="513271"/>
                  </a:lnTo>
                  <a:lnTo>
                    <a:pt x="2059772" y="511886"/>
                  </a:lnTo>
                  <a:lnTo>
                    <a:pt x="2071609" y="510701"/>
                  </a:lnTo>
                  <a:lnTo>
                    <a:pt x="2083447" y="509689"/>
                  </a:lnTo>
                  <a:lnTo>
                    <a:pt x="2095285" y="508825"/>
                  </a:lnTo>
                  <a:lnTo>
                    <a:pt x="2107123" y="508088"/>
                  </a:lnTo>
                  <a:lnTo>
                    <a:pt x="2118961" y="507458"/>
                  </a:lnTo>
                  <a:lnTo>
                    <a:pt x="2130798" y="506922"/>
                  </a:lnTo>
                  <a:lnTo>
                    <a:pt x="2142636" y="506464"/>
                  </a:lnTo>
                  <a:lnTo>
                    <a:pt x="2154474" y="506074"/>
                  </a:lnTo>
                  <a:lnTo>
                    <a:pt x="2166312" y="505742"/>
                  </a:lnTo>
                  <a:lnTo>
                    <a:pt x="2178149" y="505459"/>
                  </a:lnTo>
                  <a:lnTo>
                    <a:pt x="2189987" y="505218"/>
                  </a:lnTo>
                  <a:lnTo>
                    <a:pt x="2201825" y="505013"/>
                  </a:lnTo>
                  <a:lnTo>
                    <a:pt x="2213663" y="504838"/>
                  </a:lnTo>
                  <a:lnTo>
                    <a:pt x="2225500" y="504690"/>
                  </a:lnTo>
                  <a:lnTo>
                    <a:pt x="2237338" y="504563"/>
                  </a:lnTo>
                  <a:lnTo>
                    <a:pt x="2249176" y="504455"/>
                  </a:lnTo>
                  <a:lnTo>
                    <a:pt x="2261014" y="504364"/>
                  </a:lnTo>
                  <a:lnTo>
                    <a:pt x="2272852" y="504286"/>
                  </a:lnTo>
                  <a:lnTo>
                    <a:pt x="2284689" y="504219"/>
                  </a:lnTo>
                  <a:lnTo>
                    <a:pt x="2296527" y="504163"/>
                  </a:lnTo>
                  <a:lnTo>
                    <a:pt x="2308365" y="504115"/>
                  </a:lnTo>
                  <a:lnTo>
                    <a:pt x="2320203" y="504074"/>
                  </a:lnTo>
                  <a:lnTo>
                    <a:pt x="2332040" y="504039"/>
                  </a:lnTo>
                  <a:lnTo>
                    <a:pt x="2343878" y="504009"/>
                  </a:lnTo>
                  <a:lnTo>
                    <a:pt x="2343878" y="503756"/>
                  </a:lnTo>
                  <a:lnTo>
                    <a:pt x="2355716" y="503741"/>
                  </a:lnTo>
                  <a:lnTo>
                    <a:pt x="2367554" y="503723"/>
                  </a:lnTo>
                  <a:lnTo>
                    <a:pt x="2379391" y="503703"/>
                  </a:lnTo>
                  <a:lnTo>
                    <a:pt x="2391229" y="503679"/>
                  </a:lnTo>
                  <a:lnTo>
                    <a:pt x="2403067" y="503651"/>
                  </a:lnTo>
                  <a:lnTo>
                    <a:pt x="2414905" y="503617"/>
                  </a:lnTo>
                  <a:lnTo>
                    <a:pt x="2426743" y="503578"/>
                  </a:lnTo>
                  <a:lnTo>
                    <a:pt x="2438580" y="503533"/>
                  </a:lnTo>
                  <a:lnTo>
                    <a:pt x="2450418" y="503479"/>
                  </a:lnTo>
                  <a:lnTo>
                    <a:pt x="2462256" y="503415"/>
                  </a:lnTo>
                  <a:lnTo>
                    <a:pt x="2474094" y="503341"/>
                  </a:lnTo>
                  <a:lnTo>
                    <a:pt x="2485931" y="503254"/>
                  </a:lnTo>
                  <a:lnTo>
                    <a:pt x="2497769" y="503151"/>
                  </a:lnTo>
                  <a:lnTo>
                    <a:pt x="2509607" y="503031"/>
                  </a:lnTo>
                  <a:lnTo>
                    <a:pt x="2521445" y="502889"/>
                  </a:lnTo>
                  <a:lnTo>
                    <a:pt x="2533283" y="502723"/>
                  </a:lnTo>
                  <a:lnTo>
                    <a:pt x="2545120" y="502528"/>
                  </a:lnTo>
                  <a:lnTo>
                    <a:pt x="2556958" y="502299"/>
                  </a:lnTo>
                  <a:lnTo>
                    <a:pt x="2568796" y="502031"/>
                  </a:lnTo>
                  <a:lnTo>
                    <a:pt x="2580634" y="501717"/>
                  </a:lnTo>
                  <a:lnTo>
                    <a:pt x="2592471" y="501348"/>
                  </a:lnTo>
                  <a:lnTo>
                    <a:pt x="2604309" y="500916"/>
                  </a:lnTo>
                  <a:lnTo>
                    <a:pt x="2616147" y="500410"/>
                  </a:lnTo>
                  <a:lnTo>
                    <a:pt x="2627985" y="499817"/>
                  </a:lnTo>
                  <a:lnTo>
                    <a:pt x="2639822" y="499125"/>
                  </a:lnTo>
                  <a:lnTo>
                    <a:pt x="2651660" y="498316"/>
                  </a:lnTo>
                  <a:lnTo>
                    <a:pt x="2663498" y="497372"/>
                  </a:lnTo>
                  <a:lnTo>
                    <a:pt x="2675336" y="496271"/>
                  </a:lnTo>
                  <a:lnTo>
                    <a:pt x="2687174" y="494990"/>
                  </a:lnTo>
                  <a:lnTo>
                    <a:pt x="2699011" y="493502"/>
                  </a:lnTo>
                  <a:lnTo>
                    <a:pt x="2710849" y="491775"/>
                  </a:lnTo>
                  <a:lnTo>
                    <a:pt x="2722687" y="489777"/>
                  </a:lnTo>
                  <a:lnTo>
                    <a:pt x="2734525" y="487470"/>
                  </a:lnTo>
                  <a:lnTo>
                    <a:pt x="2746362" y="484816"/>
                  </a:lnTo>
                  <a:lnTo>
                    <a:pt x="2758200" y="481771"/>
                  </a:lnTo>
                  <a:lnTo>
                    <a:pt x="2770038" y="478292"/>
                  </a:lnTo>
                  <a:lnTo>
                    <a:pt x="2781876" y="474336"/>
                  </a:lnTo>
                  <a:lnTo>
                    <a:pt x="2793713" y="469859"/>
                  </a:lnTo>
                  <a:lnTo>
                    <a:pt x="2805551" y="464821"/>
                  </a:lnTo>
                  <a:lnTo>
                    <a:pt x="2817389" y="459189"/>
                  </a:lnTo>
                  <a:lnTo>
                    <a:pt x="2829227" y="452940"/>
                  </a:lnTo>
                  <a:lnTo>
                    <a:pt x="2841065" y="446059"/>
                  </a:lnTo>
                  <a:lnTo>
                    <a:pt x="2852902" y="438550"/>
                  </a:lnTo>
                  <a:lnTo>
                    <a:pt x="2864740" y="430434"/>
                  </a:lnTo>
                  <a:lnTo>
                    <a:pt x="2876578" y="421752"/>
                  </a:lnTo>
                  <a:lnTo>
                    <a:pt x="2888416" y="412569"/>
                  </a:lnTo>
                  <a:lnTo>
                    <a:pt x="2900253" y="402969"/>
                  </a:lnTo>
                  <a:lnTo>
                    <a:pt x="2912091" y="393055"/>
                  </a:lnTo>
                  <a:lnTo>
                    <a:pt x="2923929" y="382946"/>
                  </a:lnTo>
                  <a:lnTo>
                    <a:pt x="2935767" y="372772"/>
                  </a:lnTo>
                  <a:lnTo>
                    <a:pt x="2947604" y="362663"/>
                  </a:lnTo>
                  <a:lnTo>
                    <a:pt x="2959442" y="352749"/>
                  </a:lnTo>
                  <a:lnTo>
                    <a:pt x="2971280" y="343148"/>
                  </a:lnTo>
                  <a:lnTo>
                    <a:pt x="2983118" y="333965"/>
                  </a:lnTo>
                  <a:lnTo>
                    <a:pt x="2994956" y="325284"/>
                  </a:lnTo>
                  <a:lnTo>
                    <a:pt x="3006793" y="317168"/>
                  </a:lnTo>
                  <a:lnTo>
                    <a:pt x="3018631" y="309659"/>
                  </a:lnTo>
                  <a:lnTo>
                    <a:pt x="3030469" y="302778"/>
                  </a:lnTo>
                  <a:lnTo>
                    <a:pt x="3042307" y="296528"/>
                  </a:lnTo>
                  <a:lnTo>
                    <a:pt x="3054144" y="290897"/>
                  </a:lnTo>
                  <a:lnTo>
                    <a:pt x="3065982" y="285859"/>
                  </a:lnTo>
                  <a:lnTo>
                    <a:pt x="3077820" y="281382"/>
                  </a:lnTo>
                  <a:lnTo>
                    <a:pt x="3089658" y="277425"/>
                  </a:lnTo>
                  <a:lnTo>
                    <a:pt x="3101496" y="273947"/>
                  </a:lnTo>
                  <a:lnTo>
                    <a:pt x="3113333" y="270902"/>
                  </a:lnTo>
                  <a:lnTo>
                    <a:pt x="3125171" y="268247"/>
                  </a:lnTo>
                  <a:lnTo>
                    <a:pt x="3137009" y="265941"/>
                  </a:lnTo>
                  <a:lnTo>
                    <a:pt x="3148847" y="263943"/>
                  </a:lnTo>
                  <a:lnTo>
                    <a:pt x="3160684" y="262216"/>
                  </a:lnTo>
                  <a:lnTo>
                    <a:pt x="3172522" y="260727"/>
                  </a:lnTo>
                  <a:lnTo>
                    <a:pt x="3184360" y="259446"/>
                  </a:lnTo>
                  <a:lnTo>
                    <a:pt x="3196198" y="258346"/>
                  </a:lnTo>
                  <a:lnTo>
                    <a:pt x="3208035" y="257402"/>
                  </a:lnTo>
                  <a:lnTo>
                    <a:pt x="3219873" y="256593"/>
                  </a:lnTo>
                  <a:lnTo>
                    <a:pt x="3231711" y="255900"/>
                  </a:lnTo>
                  <a:lnTo>
                    <a:pt x="3243549" y="255308"/>
                  </a:lnTo>
                  <a:lnTo>
                    <a:pt x="3255387" y="254802"/>
                  </a:lnTo>
                  <a:lnTo>
                    <a:pt x="3267224" y="254370"/>
                  </a:lnTo>
                  <a:lnTo>
                    <a:pt x="3279062" y="254001"/>
                  </a:lnTo>
                  <a:lnTo>
                    <a:pt x="3290900" y="253687"/>
                  </a:lnTo>
                  <a:lnTo>
                    <a:pt x="3302738" y="253418"/>
                  </a:lnTo>
                  <a:lnTo>
                    <a:pt x="3314575" y="253190"/>
                  </a:lnTo>
                  <a:lnTo>
                    <a:pt x="3326413" y="252995"/>
                  </a:lnTo>
                  <a:lnTo>
                    <a:pt x="3338251" y="252829"/>
                  </a:lnTo>
                  <a:lnTo>
                    <a:pt x="3350089" y="252687"/>
                  </a:lnTo>
                  <a:lnTo>
                    <a:pt x="3361926" y="252567"/>
                  </a:lnTo>
                  <a:lnTo>
                    <a:pt x="3373764" y="252464"/>
                  </a:lnTo>
                  <a:lnTo>
                    <a:pt x="3385602" y="252377"/>
                  </a:lnTo>
                  <a:lnTo>
                    <a:pt x="3397440" y="252302"/>
                  </a:lnTo>
                  <a:lnTo>
                    <a:pt x="3409278" y="252239"/>
                  </a:lnTo>
                  <a:lnTo>
                    <a:pt x="3421115" y="252185"/>
                  </a:lnTo>
                  <a:lnTo>
                    <a:pt x="3432953" y="252139"/>
                  </a:lnTo>
                  <a:lnTo>
                    <a:pt x="3444791" y="252100"/>
                  </a:lnTo>
                  <a:lnTo>
                    <a:pt x="3456629" y="252067"/>
                  </a:lnTo>
                  <a:lnTo>
                    <a:pt x="3468466" y="252039"/>
                  </a:lnTo>
                  <a:lnTo>
                    <a:pt x="3480304" y="252015"/>
                  </a:lnTo>
                  <a:lnTo>
                    <a:pt x="3492142" y="251994"/>
                  </a:lnTo>
                  <a:lnTo>
                    <a:pt x="3503980" y="251977"/>
                  </a:lnTo>
                  <a:lnTo>
                    <a:pt x="3515818" y="251962"/>
                  </a:lnTo>
                  <a:lnTo>
                    <a:pt x="3515818" y="251793"/>
                  </a:lnTo>
                  <a:lnTo>
                    <a:pt x="3527655" y="251778"/>
                  </a:lnTo>
                  <a:lnTo>
                    <a:pt x="3539493" y="251761"/>
                  </a:lnTo>
                  <a:lnTo>
                    <a:pt x="3551331" y="251740"/>
                  </a:lnTo>
                  <a:lnTo>
                    <a:pt x="3563169" y="251716"/>
                  </a:lnTo>
                  <a:lnTo>
                    <a:pt x="3575006" y="251688"/>
                  </a:lnTo>
                  <a:lnTo>
                    <a:pt x="3586844" y="251655"/>
                  </a:lnTo>
                  <a:lnTo>
                    <a:pt x="3598682" y="251616"/>
                  </a:lnTo>
                  <a:lnTo>
                    <a:pt x="3610520" y="251570"/>
                  </a:lnTo>
                  <a:lnTo>
                    <a:pt x="3622357" y="251516"/>
                  </a:lnTo>
                  <a:lnTo>
                    <a:pt x="3634195" y="251453"/>
                  </a:lnTo>
                  <a:lnTo>
                    <a:pt x="3646033" y="251378"/>
                  </a:lnTo>
                  <a:lnTo>
                    <a:pt x="3657871" y="251291"/>
                  </a:lnTo>
                  <a:lnTo>
                    <a:pt x="3669709" y="251189"/>
                  </a:lnTo>
                  <a:lnTo>
                    <a:pt x="3681546" y="251068"/>
                  </a:lnTo>
                  <a:lnTo>
                    <a:pt x="3693384" y="250927"/>
                  </a:lnTo>
                  <a:lnTo>
                    <a:pt x="3705222" y="250761"/>
                  </a:lnTo>
                  <a:lnTo>
                    <a:pt x="3717060" y="250566"/>
                  </a:lnTo>
                  <a:lnTo>
                    <a:pt x="3728897" y="250337"/>
                  </a:lnTo>
                  <a:lnTo>
                    <a:pt x="3740735" y="250069"/>
                  </a:lnTo>
                  <a:lnTo>
                    <a:pt x="3752573" y="249754"/>
                  </a:lnTo>
                  <a:lnTo>
                    <a:pt x="3764411" y="249385"/>
                  </a:lnTo>
                  <a:lnTo>
                    <a:pt x="3776248" y="248953"/>
                  </a:lnTo>
                  <a:lnTo>
                    <a:pt x="3788086" y="248447"/>
                  </a:lnTo>
                  <a:lnTo>
                    <a:pt x="3799924" y="247855"/>
                  </a:lnTo>
                  <a:lnTo>
                    <a:pt x="3811762" y="247162"/>
                  </a:lnTo>
                  <a:lnTo>
                    <a:pt x="3823600" y="246353"/>
                  </a:lnTo>
                  <a:lnTo>
                    <a:pt x="3835437" y="245409"/>
                  </a:lnTo>
                  <a:lnTo>
                    <a:pt x="3847275" y="244309"/>
                  </a:lnTo>
                  <a:lnTo>
                    <a:pt x="3859113" y="243028"/>
                  </a:lnTo>
                  <a:lnTo>
                    <a:pt x="3870951" y="241539"/>
                  </a:lnTo>
                  <a:lnTo>
                    <a:pt x="3882788" y="239813"/>
                  </a:lnTo>
                  <a:lnTo>
                    <a:pt x="3894626" y="237814"/>
                  </a:lnTo>
                  <a:lnTo>
                    <a:pt x="3906464" y="235508"/>
                  </a:lnTo>
                  <a:lnTo>
                    <a:pt x="3918302" y="232853"/>
                  </a:lnTo>
                  <a:lnTo>
                    <a:pt x="3930139" y="229808"/>
                  </a:lnTo>
                  <a:lnTo>
                    <a:pt x="3941977" y="226330"/>
                  </a:lnTo>
                  <a:lnTo>
                    <a:pt x="3953815" y="222373"/>
                  </a:lnTo>
                  <a:lnTo>
                    <a:pt x="3965653" y="217896"/>
                  </a:lnTo>
                  <a:lnTo>
                    <a:pt x="3977491" y="212858"/>
                  </a:lnTo>
                  <a:lnTo>
                    <a:pt x="3989328" y="207227"/>
                  </a:lnTo>
                  <a:lnTo>
                    <a:pt x="4001166" y="200977"/>
                  </a:lnTo>
                  <a:lnTo>
                    <a:pt x="4013004" y="194096"/>
                  </a:lnTo>
                  <a:lnTo>
                    <a:pt x="4024842" y="186587"/>
                  </a:lnTo>
                  <a:lnTo>
                    <a:pt x="4036679" y="178471"/>
                  </a:lnTo>
                  <a:lnTo>
                    <a:pt x="4048517" y="169790"/>
                  </a:lnTo>
                  <a:lnTo>
                    <a:pt x="4060355" y="160607"/>
                  </a:lnTo>
                  <a:lnTo>
                    <a:pt x="4072193" y="151006"/>
                  </a:lnTo>
                  <a:lnTo>
                    <a:pt x="4084031" y="141092"/>
                  </a:lnTo>
                  <a:lnTo>
                    <a:pt x="4095868" y="130984"/>
                  </a:lnTo>
                  <a:lnTo>
                    <a:pt x="4107706" y="120809"/>
                  </a:lnTo>
                  <a:lnTo>
                    <a:pt x="4119544" y="110700"/>
                  </a:lnTo>
                  <a:lnTo>
                    <a:pt x="4131382" y="100786"/>
                  </a:lnTo>
                  <a:lnTo>
                    <a:pt x="4143219" y="91186"/>
                  </a:lnTo>
                  <a:lnTo>
                    <a:pt x="4155057" y="82003"/>
                  </a:lnTo>
                  <a:lnTo>
                    <a:pt x="4166895" y="73322"/>
                  </a:lnTo>
                  <a:lnTo>
                    <a:pt x="4178733" y="65206"/>
                  </a:lnTo>
                  <a:lnTo>
                    <a:pt x="4190570" y="57697"/>
                  </a:lnTo>
                  <a:lnTo>
                    <a:pt x="4202408" y="50816"/>
                  </a:lnTo>
                  <a:lnTo>
                    <a:pt x="4214246" y="44566"/>
                  </a:lnTo>
                  <a:lnTo>
                    <a:pt x="4226084" y="38934"/>
                  </a:lnTo>
                  <a:lnTo>
                    <a:pt x="4237922" y="33897"/>
                  </a:lnTo>
                  <a:lnTo>
                    <a:pt x="4249759" y="29419"/>
                  </a:lnTo>
                  <a:lnTo>
                    <a:pt x="4261597" y="25463"/>
                  </a:lnTo>
                  <a:lnTo>
                    <a:pt x="4273435" y="21984"/>
                  </a:lnTo>
                  <a:lnTo>
                    <a:pt x="4285273" y="18939"/>
                  </a:lnTo>
                  <a:lnTo>
                    <a:pt x="4297110" y="16285"/>
                  </a:lnTo>
                  <a:lnTo>
                    <a:pt x="4308948" y="13978"/>
                  </a:lnTo>
                  <a:lnTo>
                    <a:pt x="4320786" y="11980"/>
                  </a:lnTo>
                  <a:lnTo>
                    <a:pt x="4332624" y="10253"/>
                  </a:lnTo>
                  <a:lnTo>
                    <a:pt x="4344461" y="8765"/>
                  </a:lnTo>
                  <a:lnTo>
                    <a:pt x="4356299" y="7484"/>
                  </a:lnTo>
                  <a:lnTo>
                    <a:pt x="4368137" y="6383"/>
                  </a:lnTo>
                  <a:lnTo>
                    <a:pt x="4379975" y="5439"/>
                  </a:lnTo>
                  <a:lnTo>
                    <a:pt x="4391813" y="4630"/>
                  </a:lnTo>
                  <a:lnTo>
                    <a:pt x="4403650" y="3938"/>
                  </a:lnTo>
                  <a:lnTo>
                    <a:pt x="4415488" y="3346"/>
                  </a:lnTo>
                  <a:lnTo>
                    <a:pt x="4427326" y="2840"/>
                  </a:lnTo>
                  <a:lnTo>
                    <a:pt x="4439164" y="2407"/>
                  </a:lnTo>
                  <a:lnTo>
                    <a:pt x="4451001" y="2039"/>
                  </a:lnTo>
                  <a:lnTo>
                    <a:pt x="4462839" y="1724"/>
                  </a:lnTo>
                  <a:lnTo>
                    <a:pt x="4474677" y="1456"/>
                  </a:lnTo>
                  <a:lnTo>
                    <a:pt x="4486515" y="1227"/>
                  </a:lnTo>
                  <a:lnTo>
                    <a:pt x="4498352" y="1032"/>
                  </a:lnTo>
                  <a:lnTo>
                    <a:pt x="4510190" y="866"/>
                  </a:lnTo>
                  <a:lnTo>
                    <a:pt x="4522028" y="725"/>
                  </a:lnTo>
                  <a:lnTo>
                    <a:pt x="4533866" y="604"/>
                  </a:lnTo>
                  <a:lnTo>
                    <a:pt x="4545704" y="501"/>
                  </a:lnTo>
                  <a:lnTo>
                    <a:pt x="4557541" y="414"/>
                  </a:lnTo>
                  <a:lnTo>
                    <a:pt x="4569379" y="340"/>
                  </a:lnTo>
                  <a:lnTo>
                    <a:pt x="4581217" y="276"/>
                  </a:lnTo>
                  <a:lnTo>
                    <a:pt x="4593055" y="223"/>
                  </a:lnTo>
                  <a:lnTo>
                    <a:pt x="4604892" y="177"/>
                  </a:lnTo>
                  <a:lnTo>
                    <a:pt x="4616730" y="138"/>
                  </a:lnTo>
                  <a:lnTo>
                    <a:pt x="4628568" y="104"/>
                  </a:lnTo>
                  <a:lnTo>
                    <a:pt x="4640406" y="76"/>
                  </a:lnTo>
                  <a:lnTo>
                    <a:pt x="4652244" y="52"/>
                  </a:lnTo>
                  <a:lnTo>
                    <a:pt x="4664081" y="32"/>
                  </a:lnTo>
                  <a:lnTo>
                    <a:pt x="4675919" y="14"/>
                  </a:lnTo>
                  <a:lnTo>
                    <a:pt x="4687757" y="0"/>
                  </a:lnTo>
                </a:path>
              </a:pathLst>
            </a:custGeom>
            <a:ln w="40651" cap="flat">
              <a:solidFill>
                <a:srgbClr val="E8E8E8">
                  <a:alpha val="100000"/>
                </a:srgbClr>
              </a:solidFill>
              <a:prstDash val="solid"/>
              <a:round/>
            </a:ln>
          </p:spPr>
          <p:txBody>
            <a:bodyPr/>
            <a:lstStyle/>
            <a:p/>
          </p:txBody>
        </p:sp>
        <p:sp>
          <p:nvSpPr>
            <p:cNvPr id="26" name="pl26"/>
            <p:cNvSpPr/>
            <p:nvPr/>
          </p:nvSpPr>
          <p:spPr>
            <a:xfrm>
              <a:off x="2482252" y="5183115"/>
              <a:ext cx="4687757" cy="503671"/>
            </a:xfrm>
            <a:custGeom>
              <a:avLst/>
              <a:pathLst>
                <a:path w="4687757" h="503671">
                  <a:moveTo>
                    <a:pt x="0" y="503587"/>
                  </a:moveTo>
                  <a:lnTo>
                    <a:pt x="11837" y="503557"/>
                  </a:lnTo>
                  <a:lnTo>
                    <a:pt x="23675" y="503522"/>
                  </a:lnTo>
                  <a:lnTo>
                    <a:pt x="35513" y="503481"/>
                  </a:lnTo>
                  <a:lnTo>
                    <a:pt x="47351" y="503433"/>
                  </a:lnTo>
                  <a:lnTo>
                    <a:pt x="59188" y="503377"/>
                  </a:lnTo>
                  <a:lnTo>
                    <a:pt x="71026" y="503310"/>
                  </a:lnTo>
                  <a:lnTo>
                    <a:pt x="82864" y="503232"/>
                  </a:lnTo>
                  <a:lnTo>
                    <a:pt x="94702" y="503141"/>
                  </a:lnTo>
                  <a:lnTo>
                    <a:pt x="106539" y="503033"/>
                  </a:lnTo>
                  <a:lnTo>
                    <a:pt x="118377" y="502906"/>
                  </a:lnTo>
                  <a:lnTo>
                    <a:pt x="130215" y="502757"/>
                  </a:lnTo>
                  <a:lnTo>
                    <a:pt x="142053" y="502583"/>
                  </a:lnTo>
                  <a:lnTo>
                    <a:pt x="153891" y="502378"/>
                  </a:lnTo>
                  <a:lnTo>
                    <a:pt x="165728" y="502137"/>
                  </a:lnTo>
                  <a:lnTo>
                    <a:pt x="177566" y="501854"/>
                  </a:lnTo>
                  <a:lnTo>
                    <a:pt x="189404" y="501522"/>
                  </a:lnTo>
                  <a:lnTo>
                    <a:pt x="201242" y="501132"/>
                  </a:lnTo>
                  <a:lnTo>
                    <a:pt x="213079" y="500674"/>
                  </a:lnTo>
                  <a:lnTo>
                    <a:pt x="224917" y="500138"/>
                  </a:lnTo>
                  <a:lnTo>
                    <a:pt x="236755" y="499508"/>
                  </a:lnTo>
                  <a:lnTo>
                    <a:pt x="248593" y="498771"/>
                  </a:lnTo>
                  <a:lnTo>
                    <a:pt x="260430" y="497906"/>
                  </a:lnTo>
                  <a:lnTo>
                    <a:pt x="272268" y="496894"/>
                  </a:lnTo>
                  <a:lnTo>
                    <a:pt x="284106" y="495710"/>
                  </a:lnTo>
                  <a:lnTo>
                    <a:pt x="295944" y="494325"/>
                  </a:lnTo>
                  <a:lnTo>
                    <a:pt x="307782" y="492707"/>
                  </a:lnTo>
                  <a:lnTo>
                    <a:pt x="319619" y="490819"/>
                  </a:lnTo>
                  <a:lnTo>
                    <a:pt x="331457" y="488618"/>
                  </a:lnTo>
                  <a:lnTo>
                    <a:pt x="343295" y="486056"/>
                  </a:lnTo>
                  <a:lnTo>
                    <a:pt x="355133" y="483079"/>
                  </a:lnTo>
                  <a:lnTo>
                    <a:pt x="366970" y="479626"/>
                  </a:lnTo>
                  <a:lnTo>
                    <a:pt x="378808" y="475629"/>
                  </a:lnTo>
                  <a:lnTo>
                    <a:pt x="390646" y="471016"/>
                  </a:lnTo>
                  <a:lnTo>
                    <a:pt x="402484" y="465707"/>
                  </a:lnTo>
                  <a:lnTo>
                    <a:pt x="414321" y="459617"/>
                  </a:lnTo>
                  <a:lnTo>
                    <a:pt x="426159" y="452660"/>
                  </a:lnTo>
                  <a:lnTo>
                    <a:pt x="437997" y="444747"/>
                  </a:lnTo>
                  <a:lnTo>
                    <a:pt x="449835" y="435792"/>
                  </a:lnTo>
                  <a:lnTo>
                    <a:pt x="461673" y="425717"/>
                  </a:lnTo>
                  <a:lnTo>
                    <a:pt x="473510" y="414454"/>
                  </a:lnTo>
                  <a:lnTo>
                    <a:pt x="485348" y="401954"/>
                  </a:lnTo>
                  <a:lnTo>
                    <a:pt x="497186" y="388193"/>
                  </a:lnTo>
                  <a:lnTo>
                    <a:pt x="509024" y="373175"/>
                  </a:lnTo>
                  <a:lnTo>
                    <a:pt x="520861" y="356943"/>
                  </a:lnTo>
                  <a:lnTo>
                    <a:pt x="532699" y="339580"/>
                  </a:lnTo>
                  <a:lnTo>
                    <a:pt x="544537" y="321214"/>
                  </a:lnTo>
                  <a:lnTo>
                    <a:pt x="556375" y="302013"/>
                  </a:lnTo>
                  <a:lnTo>
                    <a:pt x="568213" y="282185"/>
                  </a:lnTo>
                  <a:lnTo>
                    <a:pt x="580050" y="261968"/>
                  </a:lnTo>
                  <a:lnTo>
                    <a:pt x="591888" y="241618"/>
                  </a:lnTo>
                  <a:lnTo>
                    <a:pt x="603726" y="221401"/>
                  </a:lnTo>
                  <a:lnTo>
                    <a:pt x="615564" y="201573"/>
                  </a:lnTo>
                  <a:lnTo>
                    <a:pt x="627401" y="182372"/>
                  </a:lnTo>
                  <a:lnTo>
                    <a:pt x="639239" y="164006"/>
                  </a:lnTo>
                  <a:lnTo>
                    <a:pt x="651077" y="146644"/>
                  </a:lnTo>
                  <a:lnTo>
                    <a:pt x="662915" y="130412"/>
                  </a:lnTo>
                  <a:lnTo>
                    <a:pt x="674752" y="115394"/>
                  </a:lnTo>
                  <a:lnTo>
                    <a:pt x="686590" y="101632"/>
                  </a:lnTo>
                  <a:lnTo>
                    <a:pt x="698428" y="89132"/>
                  </a:lnTo>
                  <a:lnTo>
                    <a:pt x="710266" y="77869"/>
                  </a:lnTo>
                  <a:lnTo>
                    <a:pt x="722104" y="67794"/>
                  </a:lnTo>
                  <a:lnTo>
                    <a:pt x="733941" y="58839"/>
                  </a:lnTo>
                  <a:lnTo>
                    <a:pt x="745779" y="50926"/>
                  </a:lnTo>
                  <a:lnTo>
                    <a:pt x="757617" y="43969"/>
                  </a:lnTo>
                  <a:lnTo>
                    <a:pt x="769455" y="37879"/>
                  </a:lnTo>
                  <a:lnTo>
                    <a:pt x="781292" y="32570"/>
                  </a:lnTo>
                  <a:lnTo>
                    <a:pt x="793130" y="27957"/>
                  </a:lnTo>
                  <a:lnTo>
                    <a:pt x="804968" y="23961"/>
                  </a:lnTo>
                  <a:lnTo>
                    <a:pt x="816806" y="20507"/>
                  </a:lnTo>
                  <a:lnTo>
                    <a:pt x="828643" y="17530"/>
                  </a:lnTo>
                  <a:lnTo>
                    <a:pt x="840481" y="14968"/>
                  </a:lnTo>
                  <a:lnTo>
                    <a:pt x="852319" y="12767"/>
                  </a:lnTo>
                  <a:lnTo>
                    <a:pt x="864157" y="10879"/>
                  </a:lnTo>
                  <a:lnTo>
                    <a:pt x="875995" y="9261"/>
                  </a:lnTo>
                  <a:lnTo>
                    <a:pt x="887832" y="7876"/>
                  </a:lnTo>
                  <a:lnTo>
                    <a:pt x="899670" y="6692"/>
                  </a:lnTo>
                  <a:lnTo>
                    <a:pt x="911508" y="5680"/>
                  </a:lnTo>
                  <a:lnTo>
                    <a:pt x="923346" y="4815"/>
                  </a:lnTo>
                  <a:lnTo>
                    <a:pt x="935183" y="4078"/>
                  </a:lnTo>
                  <a:lnTo>
                    <a:pt x="947021" y="3449"/>
                  </a:lnTo>
                  <a:lnTo>
                    <a:pt x="958859" y="2912"/>
                  </a:lnTo>
                  <a:lnTo>
                    <a:pt x="970697" y="2454"/>
                  </a:lnTo>
                  <a:lnTo>
                    <a:pt x="982534" y="2065"/>
                  </a:lnTo>
                  <a:lnTo>
                    <a:pt x="994372" y="1732"/>
                  </a:lnTo>
                  <a:lnTo>
                    <a:pt x="1006210" y="1450"/>
                  </a:lnTo>
                  <a:lnTo>
                    <a:pt x="1018048" y="1209"/>
                  </a:lnTo>
                  <a:lnTo>
                    <a:pt x="1029886" y="1003"/>
                  </a:lnTo>
                  <a:lnTo>
                    <a:pt x="1041723" y="829"/>
                  </a:lnTo>
                  <a:lnTo>
                    <a:pt x="1053561" y="680"/>
                  </a:lnTo>
                  <a:lnTo>
                    <a:pt x="1065399" y="553"/>
                  </a:lnTo>
                  <a:lnTo>
                    <a:pt x="1077237" y="446"/>
                  </a:lnTo>
                  <a:lnTo>
                    <a:pt x="1089074" y="354"/>
                  </a:lnTo>
                  <a:lnTo>
                    <a:pt x="1100912" y="276"/>
                  </a:lnTo>
                  <a:lnTo>
                    <a:pt x="1112750" y="209"/>
                  </a:lnTo>
                  <a:lnTo>
                    <a:pt x="1124588" y="153"/>
                  </a:lnTo>
                  <a:lnTo>
                    <a:pt x="1136426" y="105"/>
                  </a:lnTo>
                  <a:lnTo>
                    <a:pt x="1148263" y="64"/>
                  </a:lnTo>
                  <a:lnTo>
                    <a:pt x="1160101" y="29"/>
                  </a:lnTo>
                  <a:lnTo>
                    <a:pt x="1171939" y="0"/>
                  </a:lnTo>
                  <a:lnTo>
                    <a:pt x="1171939" y="0"/>
                  </a:lnTo>
                  <a:lnTo>
                    <a:pt x="1183777" y="29"/>
                  </a:lnTo>
                  <a:lnTo>
                    <a:pt x="1195614" y="64"/>
                  </a:lnTo>
                  <a:lnTo>
                    <a:pt x="1207452" y="105"/>
                  </a:lnTo>
                  <a:lnTo>
                    <a:pt x="1219290" y="153"/>
                  </a:lnTo>
                  <a:lnTo>
                    <a:pt x="1231128" y="209"/>
                  </a:lnTo>
                  <a:lnTo>
                    <a:pt x="1242965" y="276"/>
                  </a:lnTo>
                  <a:lnTo>
                    <a:pt x="1254803" y="354"/>
                  </a:lnTo>
                  <a:lnTo>
                    <a:pt x="1266641" y="446"/>
                  </a:lnTo>
                  <a:lnTo>
                    <a:pt x="1278479" y="553"/>
                  </a:lnTo>
                  <a:lnTo>
                    <a:pt x="1290317" y="680"/>
                  </a:lnTo>
                  <a:lnTo>
                    <a:pt x="1302154" y="829"/>
                  </a:lnTo>
                  <a:lnTo>
                    <a:pt x="1313992" y="1003"/>
                  </a:lnTo>
                  <a:lnTo>
                    <a:pt x="1325830" y="1209"/>
                  </a:lnTo>
                  <a:lnTo>
                    <a:pt x="1337668" y="1450"/>
                  </a:lnTo>
                  <a:lnTo>
                    <a:pt x="1349505" y="1732"/>
                  </a:lnTo>
                  <a:lnTo>
                    <a:pt x="1361343" y="2065"/>
                  </a:lnTo>
                  <a:lnTo>
                    <a:pt x="1373181" y="2454"/>
                  </a:lnTo>
                  <a:lnTo>
                    <a:pt x="1385019" y="2912"/>
                  </a:lnTo>
                  <a:lnTo>
                    <a:pt x="1396856" y="3449"/>
                  </a:lnTo>
                  <a:lnTo>
                    <a:pt x="1408694" y="4078"/>
                  </a:lnTo>
                  <a:lnTo>
                    <a:pt x="1420532" y="4815"/>
                  </a:lnTo>
                  <a:lnTo>
                    <a:pt x="1432370" y="5680"/>
                  </a:lnTo>
                  <a:lnTo>
                    <a:pt x="1444208" y="6692"/>
                  </a:lnTo>
                  <a:lnTo>
                    <a:pt x="1456045" y="7876"/>
                  </a:lnTo>
                  <a:lnTo>
                    <a:pt x="1467883" y="9261"/>
                  </a:lnTo>
                  <a:lnTo>
                    <a:pt x="1479721" y="10879"/>
                  </a:lnTo>
                  <a:lnTo>
                    <a:pt x="1491559" y="12767"/>
                  </a:lnTo>
                  <a:lnTo>
                    <a:pt x="1503396" y="14968"/>
                  </a:lnTo>
                  <a:lnTo>
                    <a:pt x="1515234" y="17530"/>
                  </a:lnTo>
                  <a:lnTo>
                    <a:pt x="1527072" y="20507"/>
                  </a:lnTo>
                  <a:lnTo>
                    <a:pt x="1538910" y="23961"/>
                  </a:lnTo>
                  <a:lnTo>
                    <a:pt x="1550748" y="27957"/>
                  </a:lnTo>
                  <a:lnTo>
                    <a:pt x="1562585" y="32570"/>
                  </a:lnTo>
                  <a:lnTo>
                    <a:pt x="1574423" y="37879"/>
                  </a:lnTo>
                  <a:lnTo>
                    <a:pt x="1586261" y="43969"/>
                  </a:lnTo>
                  <a:lnTo>
                    <a:pt x="1598099" y="50926"/>
                  </a:lnTo>
                  <a:lnTo>
                    <a:pt x="1609936" y="58839"/>
                  </a:lnTo>
                  <a:lnTo>
                    <a:pt x="1621774" y="67794"/>
                  </a:lnTo>
                  <a:lnTo>
                    <a:pt x="1633612" y="77869"/>
                  </a:lnTo>
                  <a:lnTo>
                    <a:pt x="1645450" y="89132"/>
                  </a:lnTo>
                  <a:lnTo>
                    <a:pt x="1657287" y="101632"/>
                  </a:lnTo>
                  <a:lnTo>
                    <a:pt x="1669125" y="115394"/>
                  </a:lnTo>
                  <a:lnTo>
                    <a:pt x="1680963" y="130412"/>
                  </a:lnTo>
                  <a:lnTo>
                    <a:pt x="1692801" y="146644"/>
                  </a:lnTo>
                  <a:lnTo>
                    <a:pt x="1704639" y="164006"/>
                  </a:lnTo>
                  <a:lnTo>
                    <a:pt x="1716476" y="182372"/>
                  </a:lnTo>
                  <a:lnTo>
                    <a:pt x="1728314" y="201573"/>
                  </a:lnTo>
                  <a:lnTo>
                    <a:pt x="1740152" y="221401"/>
                  </a:lnTo>
                  <a:lnTo>
                    <a:pt x="1751990" y="241618"/>
                  </a:lnTo>
                  <a:lnTo>
                    <a:pt x="1763827" y="261968"/>
                  </a:lnTo>
                  <a:lnTo>
                    <a:pt x="1775665" y="282185"/>
                  </a:lnTo>
                  <a:lnTo>
                    <a:pt x="1787503" y="302013"/>
                  </a:lnTo>
                  <a:lnTo>
                    <a:pt x="1799341" y="321214"/>
                  </a:lnTo>
                  <a:lnTo>
                    <a:pt x="1811178" y="339580"/>
                  </a:lnTo>
                  <a:lnTo>
                    <a:pt x="1823016" y="356943"/>
                  </a:lnTo>
                  <a:lnTo>
                    <a:pt x="1834854" y="373175"/>
                  </a:lnTo>
                  <a:lnTo>
                    <a:pt x="1846692" y="388193"/>
                  </a:lnTo>
                  <a:lnTo>
                    <a:pt x="1858530" y="401954"/>
                  </a:lnTo>
                  <a:lnTo>
                    <a:pt x="1870367" y="414454"/>
                  </a:lnTo>
                  <a:lnTo>
                    <a:pt x="1882205" y="425717"/>
                  </a:lnTo>
                  <a:lnTo>
                    <a:pt x="1894043" y="435792"/>
                  </a:lnTo>
                  <a:lnTo>
                    <a:pt x="1905881" y="444747"/>
                  </a:lnTo>
                  <a:lnTo>
                    <a:pt x="1917718" y="452660"/>
                  </a:lnTo>
                  <a:lnTo>
                    <a:pt x="1929556" y="459617"/>
                  </a:lnTo>
                  <a:lnTo>
                    <a:pt x="1941394" y="465707"/>
                  </a:lnTo>
                  <a:lnTo>
                    <a:pt x="1953232" y="471016"/>
                  </a:lnTo>
                  <a:lnTo>
                    <a:pt x="1965069" y="475629"/>
                  </a:lnTo>
                  <a:lnTo>
                    <a:pt x="1976907" y="479626"/>
                  </a:lnTo>
                  <a:lnTo>
                    <a:pt x="1988745" y="483079"/>
                  </a:lnTo>
                  <a:lnTo>
                    <a:pt x="2000583" y="486056"/>
                  </a:lnTo>
                  <a:lnTo>
                    <a:pt x="2012421" y="488618"/>
                  </a:lnTo>
                  <a:lnTo>
                    <a:pt x="2024258" y="490819"/>
                  </a:lnTo>
                  <a:lnTo>
                    <a:pt x="2036096" y="492707"/>
                  </a:lnTo>
                  <a:lnTo>
                    <a:pt x="2047934" y="494325"/>
                  </a:lnTo>
                  <a:lnTo>
                    <a:pt x="2059772" y="495710"/>
                  </a:lnTo>
                  <a:lnTo>
                    <a:pt x="2071609" y="496894"/>
                  </a:lnTo>
                  <a:lnTo>
                    <a:pt x="2083447" y="497906"/>
                  </a:lnTo>
                  <a:lnTo>
                    <a:pt x="2095285" y="498771"/>
                  </a:lnTo>
                  <a:lnTo>
                    <a:pt x="2107123" y="499508"/>
                  </a:lnTo>
                  <a:lnTo>
                    <a:pt x="2118961" y="500138"/>
                  </a:lnTo>
                  <a:lnTo>
                    <a:pt x="2130798" y="500674"/>
                  </a:lnTo>
                  <a:lnTo>
                    <a:pt x="2142636" y="501132"/>
                  </a:lnTo>
                  <a:lnTo>
                    <a:pt x="2154474" y="501522"/>
                  </a:lnTo>
                  <a:lnTo>
                    <a:pt x="2166312" y="501854"/>
                  </a:lnTo>
                  <a:lnTo>
                    <a:pt x="2178149" y="502137"/>
                  </a:lnTo>
                  <a:lnTo>
                    <a:pt x="2189987" y="502378"/>
                  </a:lnTo>
                  <a:lnTo>
                    <a:pt x="2201825" y="502583"/>
                  </a:lnTo>
                  <a:lnTo>
                    <a:pt x="2213663" y="502757"/>
                  </a:lnTo>
                  <a:lnTo>
                    <a:pt x="2225500" y="502906"/>
                  </a:lnTo>
                  <a:lnTo>
                    <a:pt x="2237338" y="503033"/>
                  </a:lnTo>
                  <a:lnTo>
                    <a:pt x="2249176" y="503141"/>
                  </a:lnTo>
                  <a:lnTo>
                    <a:pt x="2261014" y="503232"/>
                  </a:lnTo>
                  <a:lnTo>
                    <a:pt x="2272852" y="503310"/>
                  </a:lnTo>
                  <a:lnTo>
                    <a:pt x="2284689" y="503377"/>
                  </a:lnTo>
                  <a:lnTo>
                    <a:pt x="2296527" y="503433"/>
                  </a:lnTo>
                  <a:lnTo>
                    <a:pt x="2308365" y="503481"/>
                  </a:lnTo>
                  <a:lnTo>
                    <a:pt x="2320203" y="503522"/>
                  </a:lnTo>
                  <a:lnTo>
                    <a:pt x="2332040" y="503557"/>
                  </a:lnTo>
                  <a:lnTo>
                    <a:pt x="2343878" y="503587"/>
                  </a:lnTo>
                  <a:lnTo>
                    <a:pt x="2343878" y="503671"/>
                  </a:lnTo>
                  <a:lnTo>
                    <a:pt x="2355716" y="503656"/>
                  </a:lnTo>
                  <a:lnTo>
                    <a:pt x="2367554" y="503639"/>
                  </a:lnTo>
                  <a:lnTo>
                    <a:pt x="2379391" y="503619"/>
                  </a:lnTo>
                  <a:lnTo>
                    <a:pt x="2391229" y="503594"/>
                  </a:lnTo>
                  <a:lnTo>
                    <a:pt x="2403067" y="503566"/>
                  </a:lnTo>
                  <a:lnTo>
                    <a:pt x="2414905" y="503533"/>
                  </a:lnTo>
                  <a:lnTo>
                    <a:pt x="2426743" y="503494"/>
                  </a:lnTo>
                  <a:lnTo>
                    <a:pt x="2438580" y="503448"/>
                  </a:lnTo>
                  <a:lnTo>
                    <a:pt x="2450418" y="503394"/>
                  </a:lnTo>
                  <a:lnTo>
                    <a:pt x="2462256" y="503331"/>
                  </a:lnTo>
                  <a:lnTo>
                    <a:pt x="2474094" y="503257"/>
                  </a:lnTo>
                  <a:lnTo>
                    <a:pt x="2485931" y="503169"/>
                  </a:lnTo>
                  <a:lnTo>
                    <a:pt x="2497769" y="503067"/>
                  </a:lnTo>
                  <a:lnTo>
                    <a:pt x="2509607" y="502946"/>
                  </a:lnTo>
                  <a:lnTo>
                    <a:pt x="2521445" y="502805"/>
                  </a:lnTo>
                  <a:lnTo>
                    <a:pt x="2533283" y="502639"/>
                  </a:lnTo>
                  <a:lnTo>
                    <a:pt x="2545120" y="502444"/>
                  </a:lnTo>
                  <a:lnTo>
                    <a:pt x="2556958" y="502215"/>
                  </a:lnTo>
                  <a:lnTo>
                    <a:pt x="2568796" y="501947"/>
                  </a:lnTo>
                  <a:lnTo>
                    <a:pt x="2580634" y="501632"/>
                  </a:lnTo>
                  <a:lnTo>
                    <a:pt x="2592471" y="501263"/>
                  </a:lnTo>
                  <a:lnTo>
                    <a:pt x="2604309" y="500831"/>
                  </a:lnTo>
                  <a:lnTo>
                    <a:pt x="2616147" y="500325"/>
                  </a:lnTo>
                  <a:lnTo>
                    <a:pt x="2627985" y="499733"/>
                  </a:lnTo>
                  <a:lnTo>
                    <a:pt x="2639822" y="499040"/>
                  </a:lnTo>
                  <a:lnTo>
                    <a:pt x="2651660" y="498232"/>
                  </a:lnTo>
                  <a:lnTo>
                    <a:pt x="2663498" y="497287"/>
                  </a:lnTo>
                  <a:lnTo>
                    <a:pt x="2675336" y="496187"/>
                  </a:lnTo>
                  <a:lnTo>
                    <a:pt x="2687174" y="494906"/>
                  </a:lnTo>
                  <a:lnTo>
                    <a:pt x="2699011" y="493417"/>
                  </a:lnTo>
                  <a:lnTo>
                    <a:pt x="2710849" y="491691"/>
                  </a:lnTo>
                  <a:lnTo>
                    <a:pt x="2722687" y="489692"/>
                  </a:lnTo>
                  <a:lnTo>
                    <a:pt x="2734525" y="487386"/>
                  </a:lnTo>
                  <a:lnTo>
                    <a:pt x="2746362" y="484731"/>
                  </a:lnTo>
                  <a:lnTo>
                    <a:pt x="2758200" y="481687"/>
                  </a:lnTo>
                  <a:lnTo>
                    <a:pt x="2770038" y="478208"/>
                  </a:lnTo>
                  <a:lnTo>
                    <a:pt x="2781876" y="474251"/>
                  </a:lnTo>
                  <a:lnTo>
                    <a:pt x="2793713" y="469774"/>
                  </a:lnTo>
                  <a:lnTo>
                    <a:pt x="2805551" y="464736"/>
                  </a:lnTo>
                  <a:lnTo>
                    <a:pt x="2817389" y="459105"/>
                  </a:lnTo>
                  <a:lnTo>
                    <a:pt x="2829227" y="452855"/>
                  </a:lnTo>
                  <a:lnTo>
                    <a:pt x="2841065" y="445974"/>
                  </a:lnTo>
                  <a:lnTo>
                    <a:pt x="2852902" y="438465"/>
                  </a:lnTo>
                  <a:lnTo>
                    <a:pt x="2864740" y="430349"/>
                  </a:lnTo>
                  <a:lnTo>
                    <a:pt x="2876578" y="421668"/>
                  </a:lnTo>
                  <a:lnTo>
                    <a:pt x="2888416" y="412485"/>
                  </a:lnTo>
                  <a:lnTo>
                    <a:pt x="2900253" y="402884"/>
                  </a:lnTo>
                  <a:lnTo>
                    <a:pt x="2912091" y="392971"/>
                  </a:lnTo>
                  <a:lnTo>
                    <a:pt x="2923929" y="382862"/>
                  </a:lnTo>
                  <a:lnTo>
                    <a:pt x="2935767" y="372687"/>
                  </a:lnTo>
                  <a:lnTo>
                    <a:pt x="2947604" y="362578"/>
                  </a:lnTo>
                  <a:lnTo>
                    <a:pt x="2959442" y="352664"/>
                  </a:lnTo>
                  <a:lnTo>
                    <a:pt x="2971280" y="343064"/>
                  </a:lnTo>
                  <a:lnTo>
                    <a:pt x="2983118" y="333881"/>
                  </a:lnTo>
                  <a:lnTo>
                    <a:pt x="2994956" y="325200"/>
                  </a:lnTo>
                  <a:lnTo>
                    <a:pt x="3006793" y="317084"/>
                  </a:lnTo>
                  <a:lnTo>
                    <a:pt x="3018631" y="309575"/>
                  </a:lnTo>
                  <a:lnTo>
                    <a:pt x="3030469" y="302694"/>
                  </a:lnTo>
                  <a:lnTo>
                    <a:pt x="3042307" y="296444"/>
                  </a:lnTo>
                  <a:lnTo>
                    <a:pt x="3054144" y="290812"/>
                  </a:lnTo>
                  <a:lnTo>
                    <a:pt x="3065982" y="285775"/>
                  </a:lnTo>
                  <a:lnTo>
                    <a:pt x="3077820" y="281297"/>
                  </a:lnTo>
                  <a:lnTo>
                    <a:pt x="3089658" y="277341"/>
                  </a:lnTo>
                  <a:lnTo>
                    <a:pt x="3101496" y="273862"/>
                  </a:lnTo>
                  <a:lnTo>
                    <a:pt x="3113333" y="270818"/>
                  </a:lnTo>
                  <a:lnTo>
                    <a:pt x="3125171" y="268163"/>
                  </a:lnTo>
                  <a:lnTo>
                    <a:pt x="3137009" y="265856"/>
                  </a:lnTo>
                  <a:lnTo>
                    <a:pt x="3148847" y="263858"/>
                  </a:lnTo>
                  <a:lnTo>
                    <a:pt x="3160684" y="262132"/>
                  </a:lnTo>
                  <a:lnTo>
                    <a:pt x="3172522" y="260643"/>
                  </a:lnTo>
                  <a:lnTo>
                    <a:pt x="3184360" y="259362"/>
                  </a:lnTo>
                  <a:lnTo>
                    <a:pt x="3196198" y="258261"/>
                  </a:lnTo>
                  <a:lnTo>
                    <a:pt x="3208035" y="257317"/>
                  </a:lnTo>
                  <a:lnTo>
                    <a:pt x="3219873" y="256508"/>
                  </a:lnTo>
                  <a:lnTo>
                    <a:pt x="3231711" y="255816"/>
                  </a:lnTo>
                  <a:lnTo>
                    <a:pt x="3243549" y="255224"/>
                  </a:lnTo>
                  <a:lnTo>
                    <a:pt x="3255387" y="254718"/>
                  </a:lnTo>
                  <a:lnTo>
                    <a:pt x="3267224" y="254286"/>
                  </a:lnTo>
                  <a:lnTo>
                    <a:pt x="3279062" y="253917"/>
                  </a:lnTo>
                  <a:lnTo>
                    <a:pt x="3290900" y="253602"/>
                  </a:lnTo>
                  <a:lnTo>
                    <a:pt x="3302738" y="253334"/>
                  </a:lnTo>
                  <a:lnTo>
                    <a:pt x="3314575" y="253105"/>
                  </a:lnTo>
                  <a:lnTo>
                    <a:pt x="3326413" y="252910"/>
                  </a:lnTo>
                  <a:lnTo>
                    <a:pt x="3338251" y="252744"/>
                  </a:lnTo>
                  <a:lnTo>
                    <a:pt x="3350089" y="252603"/>
                  </a:lnTo>
                  <a:lnTo>
                    <a:pt x="3361926" y="252482"/>
                  </a:lnTo>
                  <a:lnTo>
                    <a:pt x="3373764" y="252380"/>
                  </a:lnTo>
                  <a:lnTo>
                    <a:pt x="3385602" y="252292"/>
                  </a:lnTo>
                  <a:lnTo>
                    <a:pt x="3397440" y="252218"/>
                  </a:lnTo>
                  <a:lnTo>
                    <a:pt x="3409278" y="252155"/>
                  </a:lnTo>
                  <a:lnTo>
                    <a:pt x="3421115" y="252101"/>
                  </a:lnTo>
                  <a:lnTo>
                    <a:pt x="3432953" y="252055"/>
                  </a:lnTo>
                  <a:lnTo>
                    <a:pt x="3444791" y="252016"/>
                  </a:lnTo>
                  <a:lnTo>
                    <a:pt x="3456629" y="251983"/>
                  </a:lnTo>
                  <a:lnTo>
                    <a:pt x="3468466" y="251954"/>
                  </a:lnTo>
                  <a:lnTo>
                    <a:pt x="3480304" y="251930"/>
                  </a:lnTo>
                  <a:lnTo>
                    <a:pt x="3492142" y="251910"/>
                  </a:lnTo>
                  <a:lnTo>
                    <a:pt x="3503980" y="251892"/>
                  </a:lnTo>
                  <a:lnTo>
                    <a:pt x="3515818" y="251878"/>
                  </a:lnTo>
                  <a:lnTo>
                    <a:pt x="3515818" y="251878"/>
                  </a:lnTo>
                  <a:lnTo>
                    <a:pt x="3527655" y="251892"/>
                  </a:lnTo>
                  <a:lnTo>
                    <a:pt x="3539493" y="251910"/>
                  </a:lnTo>
                  <a:lnTo>
                    <a:pt x="3551331" y="251930"/>
                  </a:lnTo>
                  <a:lnTo>
                    <a:pt x="3563169" y="251954"/>
                  </a:lnTo>
                  <a:lnTo>
                    <a:pt x="3575006" y="251983"/>
                  </a:lnTo>
                  <a:lnTo>
                    <a:pt x="3586844" y="252016"/>
                  </a:lnTo>
                  <a:lnTo>
                    <a:pt x="3598682" y="252055"/>
                  </a:lnTo>
                  <a:lnTo>
                    <a:pt x="3610520" y="252101"/>
                  </a:lnTo>
                  <a:lnTo>
                    <a:pt x="3622357" y="252155"/>
                  </a:lnTo>
                  <a:lnTo>
                    <a:pt x="3634195" y="252218"/>
                  </a:lnTo>
                  <a:lnTo>
                    <a:pt x="3646033" y="252292"/>
                  </a:lnTo>
                  <a:lnTo>
                    <a:pt x="3657871" y="252380"/>
                  </a:lnTo>
                  <a:lnTo>
                    <a:pt x="3669709" y="252482"/>
                  </a:lnTo>
                  <a:lnTo>
                    <a:pt x="3681546" y="252603"/>
                  </a:lnTo>
                  <a:lnTo>
                    <a:pt x="3693384" y="252744"/>
                  </a:lnTo>
                  <a:lnTo>
                    <a:pt x="3705222" y="252910"/>
                  </a:lnTo>
                  <a:lnTo>
                    <a:pt x="3717060" y="253105"/>
                  </a:lnTo>
                  <a:lnTo>
                    <a:pt x="3728897" y="253334"/>
                  </a:lnTo>
                  <a:lnTo>
                    <a:pt x="3740735" y="253602"/>
                  </a:lnTo>
                  <a:lnTo>
                    <a:pt x="3752573" y="253917"/>
                  </a:lnTo>
                  <a:lnTo>
                    <a:pt x="3764411" y="254286"/>
                  </a:lnTo>
                  <a:lnTo>
                    <a:pt x="3776248" y="254718"/>
                  </a:lnTo>
                  <a:lnTo>
                    <a:pt x="3788086" y="255224"/>
                  </a:lnTo>
                  <a:lnTo>
                    <a:pt x="3799924" y="255816"/>
                  </a:lnTo>
                  <a:lnTo>
                    <a:pt x="3811762" y="256508"/>
                  </a:lnTo>
                  <a:lnTo>
                    <a:pt x="3823600" y="257317"/>
                  </a:lnTo>
                  <a:lnTo>
                    <a:pt x="3835437" y="258261"/>
                  </a:lnTo>
                  <a:lnTo>
                    <a:pt x="3847275" y="259362"/>
                  </a:lnTo>
                  <a:lnTo>
                    <a:pt x="3859113" y="260643"/>
                  </a:lnTo>
                  <a:lnTo>
                    <a:pt x="3870951" y="262132"/>
                  </a:lnTo>
                  <a:lnTo>
                    <a:pt x="3882788" y="263858"/>
                  </a:lnTo>
                  <a:lnTo>
                    <a:pt x="3894626" y="265856"/>
                  </a:lnTo>
                  <a:lnTo>
                    <a:pt x="3906464" y="268163"/>
                  </a:lnTo>
                  <a:lnTo>
                    <a:pt x="3918302" y="270818"/>
                  </a:lnTo>
                  <a:lnTo>
                    <a:pt x="3930139" y="273862"/>
                  </a:lnTo>
                  <a:lnTo>
                    <a:pt x="3941977" y="277341"/>
                  </a:lnTo>
                  <a:lnTo>
                    <a:pt x="3953815" y="281297"/>
                  </a:lnTo>
                  <a:lnTo>
                    <a:pt x="3965653" y="285775"/>
                  </a:lnTo>
                  <a:lnTo>
                    <a:pt x="3977491" y="290812"/>
                  </a:lnTo>
                  <a:lnTo>
                    <a:pt x="3989328" y="296444"/>
                  </a:lnTo>
                  <a:lnTo>
                    <a:pt x="4001166" y="302694"/>
                  </a:lnTo>
                  <a:lnTo>
                    <a:pt x="4013004" y="309575"/>
                  </a:lnTo>
                  <a:lnTo>
                    <a:pt x="4024842" y="317084"/>
                  </a:lnTo>
                  <a:lnTo>
                    <a:pt x="4036679" y="325200"/>
                  </a:lnTo>
                  <a:lnTo>
                    <a:pt x="4048517" y="333881"/>
                  </a:lnTo>
                  <a:lnTo>
                    <a:pt x="4060355" y="343064"/>
                  </a:lnTo>
                  <a:lnTo>
                    <a:pt x="4072193" y="352664"/>
                  </a:lnTo>
                  <a:lnTo>
                    <a:pt x="4084031" y="362578"/>
                  </a:lnTo>
                  <a:lnTo>
                    <a:pt x="4095868" y="372687"/>
                  </a:lnTo>
                  <a:lnTo>
                    <a:pt x="4107706" y="382862"/>
                  </a:lnTo>
                  <a:lnTo>
                    <a:pt x="4119544" y="392971"/>
                  </a:lnTo>
                  <a:lnTo>
                    <a:pt x="4131382" y="402884"/>
                  </a:lnTo>
                  <a:lnTo>
                    <a:pt x="4143219" y="412485"/>
                  </a:lnTo>
                  <a:lnTo>
                    <a:pt x="4155057" y="421668"/>
                  </a:lnTo>
                  <a:lnTo>
                    <a:pt x="4166895" y="430349"/>
                  </a:lnTo>
                  <a:lnTo>
                    <a:pt x="4178733" y="438465"/>
                  </a:lnTo>
                  <a:lnTo>
                    <a:pt x="4190570" y="445974"/>
                  </a:lnTo>
                  <a:lnTo>
                    <a:pt x="4202408" y="452855"/>
                  </a:lnTo>
                  <a:lnTo>
                    <a:pt x="4214246" y="459105"/>
                  </a:lnTo>
                  <a:lnTo>
                    <a:pt x="4226084" y="464736"/>
                  </a:lnTo>
                  <a:lnTo>
                    <a:pt x="4237922" y="469774"/>
                  </a:lnTo>
                  <a:lnTo>
                    <a:pt x="4249759" y="474251"/>
                  </a:lnTo>
                  <a:lnTo>
                    <a:pt x="4261597" y="478208"/>
                  </a:lnTo>
                  <a:lnTo>
                    <a:pt x="4273435" y="481687"/>
                  </a:lnTo>
                  <a:lnTo>
                    <a:pt x="4285273" y="484731"/>
                  </a:lnTo>
                  <a:lnTo>
                    <a:pt x="4297110" y="487386"/>
                  </a:lnTo>
                  <a:lnTo>
                    <a:pt x="4308948" y="489692"/>
                  </a:lnTo>
                  <a:lnTo>
                    <a:pt x="4320786" y="491691"/>
                  </a:lnTo>
                  <a:lnTo>
                    <a:pt x="4332624" y="493417"/>
                  </a:lnTo>
                  <a:lnTo>
                    <a:pt x="4344461" y="494906"/>
                  </a:lnTo>
                  <a:lnTo>
                    <a:pt x="4356299" y="496187"/>
                  </a:lnTo>
                  <a:lnTo>
                    <a:pt x="4368137" y="497287"/>
                  </a:lnTo>
                  <a:lnTo>
                    <a:pt x="4379975" y="498232"/>
                  </a:lnTo>
                  <a:lnTo>
                    <a:pt x="4391813" y="499040"/>
                  </a:lnTo>
                  <a:lnTo>
                    <a:pt x="4403650" y="499733"/>
                  </a:lnTo>
                  <a:lnTo>
                    <a:pt x="4415488" y="500325"/>
                  </a:lnTo>
                  <a:lnTo>
                    <a:pt x="4427326" y="500831"/>
                  </a:lnTo>
                  <a:lnTo>
                    <a:pt x="4439164" y="501263"/>
                  </a:lnTo>
                  <a:lnTo>
                    <a:pt x="4451001" y="501632"/>
                  </a:lnTo>
                  <a:lnTo>
                    <a:pt x="4462839" y="501947"/>
                  </a:lnTo>
                  <a:lnTo>
                    <a:pt x="4474677" y="502215"/>
                  </a:lnTo>
                  <a:lnTo>
                    <a:pt x="4486515" y="502444"/>
                  </a:lnTo>
                  <a:lnTo>
                    <a:pt x="4498352" y="502639"/>
                  </a:lnTo>
                  <a:lnTo>
                    <a:pt x="4510190" y="502805"/>
                  </a:lnTo>
                  <a:lnTo>
                    <a:pt x="4522028" y="502946"/>
                  </a:lnTo>
                  <a:lnTo>
                    <a:pt x="4533866" y="503067"/>
                  </a:lnTo>
                  <a:lnTo>
                    <a:pt x="4545704" y="503169"/>
                  </a:lnTo>
                  <a:lnTo>
                    <a:pt x="4557541" y="503257"/>
                  </a:lnTo>
                  <a:lnTo>
                    <a:pt x="4569379" y="503331"/>
                  </a:lnTo>
                  <a:lnTo>
                    <a:pt x="4581217" y="503394"/>
                  </a:lnTo>
                  <a:lnTo>
                    <a:pt x="4593055" y="503448"/>
                  </a:lnTo>
                  <a:lnTo>
                    <a:pt x="4604892" y="503494"/>
                  </a:lnTo>
                  <a:lnTo>
                    <a:pt x="4616730" y="503533"/>
                  </a:lnTo>
                  <a:lnTo>
                    <a:pt x="4628568" y="503566"/>
                  </a:lnTo>
                  <a:lnTo>
                    <a:pt x="4640406" y="503594"/>
                  </a:lnTo>
                  <a:lnTo>
                    <a:pt x="4652244" y="503619"/>
                  </a:lnTo>
                  <a:lnTo>
                    <a:pt x="4664081" y="503639"/>
                  </a:lnTo>
                  <a:lnTo>
                    <a:pt x="4675919" y="503656"/>
                  </a:lnTo>
                  <a:lnTo>
                    <a:pt x="4687757" y="503671"/>
                  </a:lnTo>
                </a:path>
              </a:pathLst>
            </a:custGeom>
            <a:ln w="40651" cap="flat">
              <a:solidFill>
                <a:srgbClr val="E8E8E8">
                  <a:alpha val="100000"/>
                </a:srgbClr>
              </a:solidFill>
              <a:prstDash val="solid"/>
              <a:round/>
            </a:ln>
          </p:spPr>
          <p:txBody>
            <a:bodyPr/>
            <a:lstStyle/>
            <a:p/>
          </p:txBody>
        </p:sp>
        <p:sp>
          <p:nvSpPr>
            <p:cNvPr id="27" name="pl27"/>
            <p:cNvSpPr/>
            <p:nvPr/>
          </p:nvSpPr>
          <p:spPr>
            <a:xfrm>
              <a:off x="2482252" y="3671170"/>
              <a:ext cx="4687757" cy="503925"/>
            </a:xfrm>
            <a:custGeom>
              <a:avLst/>
              <a:pathLst>
                <a:path w="4687757" h="503925">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168"/>
                  </a:lnTo>
                  <a:lnTo>
                    <a:pt x="1183777" y="198"/>
                  </a:lnTo>
                  <a:lnTo>
                    <a:pt x="1195614" y="233"/>
                  </a:lnTo>
                  <a:lnTo>
                    <a:pt x="1207452" y="274"/>
                  </a:lnTo>
                  <a:lnTo>
                    <a:pt x="1219290" y="322"/>
                  </a:lnTo>
                  <a:lnTo>
                    <a:pt x="1231128" y="378"/>
                  </a:lnTo>
                  <a:lnTo>
                    <a:pt x="1242965" y="445"/>
                  </a:lnTo>
                  <a:lnTo>
                    <a:pt x="1254803" y="523"/>
                  </a:lnTo>
                  <a:lnTo>
                    <a:pt x="1266641" y="615"/>
                  </a:lnTo>
                  <a:lnTo>
                    <a:pt x="1278479" y="722"/>
                  </a:lnTo>
                  <a:lnTo>
                    <a:pt x="1290317" y="849"/>
                  </a:lnTo>
                  <a:lnTo>
                    <a:pt x="1302154" y="998"/>
                  </a:lnTo>
                  <a:lnTo>
                    <a:pt x="1313992" y="1172"/>
                  </a:lnTo>
                  <a:lnTo>
                    <a:pt x="1325830" y="1378"/>
                  </a:lnTo>
                  <a:lnTo>
                    <a:pt x="1337668" y="1619"/>
                  </a:lnTo>
                  <a:lnTo>
                    <a:pt x="1349505" y="1901"/>
                  </a:lnTo>
                  <a:lnTo>
                    <a:pt x="1361343" y="2234"/>
                  </a:lnTo>
                  <a:lnTo>
                    <a:pt x="1373181" y="2623"/>
                  </a:lnTo>
                  <a:lnTo>
                    <a:pt x="1385019" y="3081"/>
                  </a:lnTo>
                  <a:lnTo>
                    <a:pt x="1396856" y="3618"/>
                  </a:lnTo>
                  <a:lnTo>
                    <a:pt x="1408694" y="4247"/>
                  </a:lnTo>
                  <a:lnTo>
                    <a:pt x="1420532" y="4984"/>
                  </a:lnTo>
                  <a:lnTo>
                    <a:pt x="1432370" y="5849"/>
                  </a:lnTo>
                  <a:lnTo>
                    <a:pt x="1444208" y="6861"/>
                  </a:lnTo>
                  <a:lnTo>
                    <a:pt x="1456045" y="8045"/>
                  </a:lnTo>
                  <a:lnTo>
                    <a:pt x="1467883" y="9430"/>
                  </a:lnTo>
                  <a:lnTo>
                    <a:pt x="1479721" y="11048"/>
                  </a:lnTo>
                  <a:lnTo>
                    <a:pt x="1491559" y="12936"/>
                  </a:lnTo>
                  <a:lnTo>
                    <a:pt x="1503396" y="15137"/>
                  </a:lnTo>
                  <a:lnTo>
                    <a:pt x="1515234" y="17699"/>
                  </a:lnTo>
                  <a:lnTo>
                    <a:pt x="1527072" y="20676"/>
                  </a:lnTo>
                  <a:lnTo>
                    <a:pt x="1538910" y="24130"/>
                  </a:lnTo>
                  <a:lnTo>
                    <a:pt x="1550748" y="28126"/>
                  </a:lnTo>
                  <a:lnTo>
                    <a:pt x="1562585" y="32739"/>
                  </a:lnTo>
                  <a:lnTo>
                    <a:pt x="1574423" y="38048"/>
                  </a:lnTo>
                  <a:lnTo>
                    <a:pt x="1586261" y="44138"/>
                  </a:lnTo>
                  <a:lnTo>
                    <a:pt x="1598099" y="51095"/>
                  </a:lnTo>
                  <a:lnTo>
                    <a:pt x="1609936" y="59008"/>
                  </a:lnTo>
                  <a:lnTo>
                    <a:pt x="1621774" y="67963"/>
                  </a:lnTo>
                  <a:lnTo>
                    <a:pt x="1633612" y="78038"/>
                  </a:lnTo>
                  <a:lnTo>
                    <a:pt x="1645450" y="89301"/>
                  </a:lnTo>
                  <a:lnTo>
                    <a:pt x="1657287" y="101801"/>
                  </a:lnTo>
                  <a:lnTo>
                    <a:pt x="1669125" y="115563"/>
                  </a:lnTo>
                  <a:lnTo>
                    <a:pt x="1680963" y="130581"/>
                  </a:lnTo>
                  <a:lnTo>
                    <a:pt x="1692801" y="146813"/>
                  </a:lnTo>
                  <a:lnTo>
                    <a:pt x="1704639" y="164175"/>
                  </a:lnTo>
                  <a:lnTo>
                    <a:pt x="1716476" y="182541"/>
                  </a:lnTo>
                  <a:lnTo>
                    <a:pt x="1728314" y="201742"/>
                  </a:lnTo>
                  <a:lnTo>
                    <a:pt x="1740152" y="221570"/>
                  </a:lnTo>
                  <a:lnTo>
                    <a:pt x="1751990" y="241787"/>
                  </a:lnTo>
                  <a:lnTo>
                    <a:pt x="1763827" y="262137"/>
                  </a:lnTo>
                  <a:lnTo>
                    <a:pt x="1775665" y="282354"/>
                  </a:lnTo>
                  <a:lnTo>
                    <a:pt x="1787503" y="302182"/>
                  </a:lnTo>
                  <a:lnTo>
                    <a:pt x="1799341" y="321383"/>
                  </a:lnTo>
                  <a:lnTo>
                    <a:pt x="1811178" y="339749"/>
                  </a:lnTo>
                  <a:lnTo>
                    <a:pt x="1823016" y="357112"/>
                  </a:lnTo>
                  <a:lnTo>
                    <a:pt x="1834854" y="373343"/>
                  </a:lnTo>
                  <a:lnTo>
                    <a:pt x="1846692" y="388362"/>
                  </a:lnTo>
                  <a:lnTo>
                    <a:pt x="1858530" y="402123"/>
                  </a:lnTo>
                  <a:lnTo>
                    <a:pt x="1870367" y="414623"/>
                  </a:lnTo>
                  <a:lnTo>
                    <a:pt x="1882205" y="425886"/>
                  </a:lnTo>
                  <a:lnTo>
                    <a:pt x="1894043" y="435961"/>
                  </a:lnTo>
                  <a:lnTo>
                    <a:pt x="1905881" y="444916"/>
                  </a:lnTo>
                  <a:lnTo>
                    <a:pt x="1917718" y="452829"/>
                  </a:lnTo>
                  <a:lnTo>
                    <a:pt x="1929556" y="459786"/>
                  </a:lnTo>
                  <a:lnTo>
                    <a:pt x="1941394" y="465876"/>
                  </a:lnTo>
                  <a:lnTo>
                    <a:pt x="1953232" y="471185"/>
                  </a:lnTo>
                  <a:lnTo>
                    <a:pt x="1965069" y="475798"/>
                  </a:lnTo>
                  <a:lnTo>
                    <a:pt x="1976907" y="479795"/>
                  </a:lnTo>
                  <a:lnTo>
                    <a:pt x="1988745" y="483248"/>
                  </a:lnTo>
                  <a:lnTo>
                    <a:pt x="2000583" y="486225"/>
                  </a:lnTo>
                  <a:lnTo>
                    <a:pt x="2012421" y="488787"/>
                  </a:lnTo>
                  <a:lnTo>
                    <a:pt x="2024258" y="490988"/>
                  </a:lnTo>
                  <a:lnTo>
                    <a:pt x="2036096" y="492876"/>
                  </a:lnTo>
                  <a:lnTo>
                    <a:pt x="2047934" y="494494"/>
                  </a:lnTo>
                  <a:lnTo>
                    <a:pt x="2059772" y="495879"/>
                  </a:lnTo>
                  <a:lnTo>
                    <a:pt x="2071609" y="497063"/>
                  </a:lnTo>
                  <a:lnTo>
                    <a:pt x="2083447" y="498075"/>
                  </a:lnTo>
                  <a:lnTo>
                    <a:pt x="2095285" y="498940"/>
                  </a:lnTo>
                  <a:lnTo>
                    <a:pt x="2107123" y="499677"/>
                  </a:lnTo>
                  <a:lnTo>
                    <a:pt x="2118961" y="500307"/>
                  </a:lnTo>
                  <a:lnTo>
                    <a:pt x="2130798" y="500843"/>
                  </a:lnTo>
                  <a:lnTo>
                    <a:pt x="2142636" y="501301"/>
                  </a:lnTo>
                  <a:lnTo>
                    <a:pt x="2154474" y="501691"/>
                  </a:lnTo>
                  <a:lnTo>
                    <a:pt x="2166312" y="502023"/>
                  </a:lnTo>
                  <a:lnTo>
                    <a:pt x="2178149" y="502306"/>
                  </a:lnTo>
                  <a:lnTo>
                    <a:pt x="2189987" y="502547"/>
                  </a:lnTo>
                  <a:lnTo>
                    <a:pt x="2201825" y="502752"/>
                  </a:lnTo>
                  <a:lnTo>
                    <a:pt x="2213663" y="502926"/>
                  </a:lnTo>
                  <a:lnTo>
                    <a:pt x="2225500" y="503075"/>
                  </a:lnTo>
                  <a:lnTo>
                    <a:pt x="2237338" y="503202"/>
                  </a:lnTo>
                  <a:lnTo>
                    <a:pt x="2249176" y="503310"/>
                  </a:lnTo>
                  <a:lnTo>
                    <a:pt x="2261014" y="503401"/>
                  </a:lnTo>
                  <a:lnTo>
                    <a:pt x="2272852" y="503479"/>
                  </a:lnTo>
                  <a:lnTo>
                    <a:pt x="2284689" y="503546"/>
                  </a:lnTo>
                  <a:lnTo>
                    <a:pt x="2296527" y="503602"/>
                  </a:lnTo>
                  <a:lnTo>
                    <a:pt x="2308365" y="503650"/>
                  </a:lnTo>
                  <a:lnTo>
                    <a:pt x="2320203" y="503691"/>
                  </a:lnTo>
                  <a:lnTo>
                    <a:pt x="2332040" y="503726"/>
                  </a:lnTo>
                  <a:lnTo>
                    <a:pt x="2343878" y="503756"/>
                  </a:lnTo>
                  <a:lnTo>
                    <a:pt x="2343878" y="503925"/>
                  </a:lnTo>
                  <a:lnTo>
                    <a:pt x="2355716" y="503925"/>
                  </a:lnTo>
                  <a:lnTo>
                    <a:pt x="2367554" y="503925"/>
                  </a:lnTo>
                  <a:lnTo>
                    <a:pt x="2379391" y="503925"/>
                  </a:lnTo>
                  <a:lnTo>
                    <a:pt x="2391229" y="503925"/>
                  </a:lnTo>
                  <a:lnTo>
                    <a:pt x="2403067" y="503925"/>
                  </a:lnTo>
                  <a:lnTo>
                    <a:pt x="2414905" y="503925"/>
                  </a:lnTo>
                  <a:lnTo>
                    <a:pt x="2426743" y="503925"/>
                  </a:lnTo>
                  <a:lnTo>
                    <a:pt x="2438580" y="503925"/>
                  </a:lnTo>
                  <a:lnTo>
                    <a:pt x="2450418" y="503925"/>
                  </a:lnTo>
                  <a:lnTo>
                    <a:pt x="2462256" y="503925"/>
                  </a:lnTo>
                  <a:lnTo>
                    <a:pt x="2474094" y="503925"/>
                  </a:lnTo>
                  <a:lnTo>
                    <a:pt x="2485931" y="503925"/>
                  </a:lnTo>
                  <a:lnTo>
                    <a:pt x="2497769" y="503925"/>
                  </a:lnTo>
                  <a:lnTo>
                    <a:pt x="2509607" y="503925"/>
                  </a:lnTo>
                  <a:lnTo>
                    <a:pt x="2521445" y="503925"/>
                  </a:lnTo>
                  <a:lnTo>
                    <a:pt x="2533283" y="503925"/>
                  </a:lnTo>
                  <a:lnTo>
                    <a:pt x="2545120" y="503925"/>
                  </a:lnTo>
                  <a:lnTo>
                    <a:pt x="2556958" y="503925"/>
                  </a:lnTo>
                  <a:lnTo>
                    <a:pt x="2568796" y="503925"/>
                  </a:lnTo>
                  <a:lnTo>
                    <a:pt x="2580634" y="503925"/>
                  </a:lnTo>
                  <a:lnTo>
                    <a:pt x="2592471" y="503925"/>
                  </a:lnTo>
                  <a:lnTo>
                    <a:pt x="2604309" y="503925"/>
                  </a:lnTo>
                  <a:lnTo>
                    <a:pt x="2616147" y="503925"/>
                  </a:lnTo>
                  <a:lnTo>
                    <a:pt x="2627985" y="503925"/>
                  </a:lnTo>
                  <a:lnTo>
                    <a:pt x="2639822" y="503925"/>
                  </a:lnTo>
                  <a:lnTo>
                    <a:pt x="2651660" y="503925"/>
                  </a:lnTo>
                  <a:lnTo>
                    <a:pt x="2663498" y="503925"/>
                  </a:lnTo>
                  <a:lnTo>
                    <a:pt x="2675336" y="503925"/>
                  </a:lnTo>
                  <a:lnTo>
                    <a:pt x="2687174" y="503925"/>
                  </a:lnTo>
                  <a:lnTo>
                    <a:pt x="2699011" y="503925"/>
                  </a:lnTo>
                  <a:lnTo>
                    <a:pt x="2710849" y="503925"/>
                  </a:lnTo>
                  <a:lnTo>
                    <a:pt x="2722687" y="503925"/>
                  </a:lnTo>
                  <a:lnTo>
                    <a:pt x="2734525" y="503925"/>
                  </a:lnTo>
                  <a:lnTo>
                    <a:pt x="2746362" y="503925"/>
                  </a:lnTo>
                  <a:lnTo>
                    <a:pt x="2758200" y="503925"/>
                  </a:lnTo>
                  <a:lnTo>
                    <a:pt x="2770038" y="503925"/>
                  </a:lnTo>
                  <a:lnTo>
                    <a:pt x="2781876" y="503925"/>
                  </a:lnTo>
                  <a:lnTo>
                    <a:pt x="2793713" y="503925"/>
                  </a:lnTo>
                  <a:lnTo>
                    <a:pt x="2805551" y="503925"/>
                  </a:lnTo>
                  <a:lnTo>
                    <a:pt x="2817389" y="503925"/>
                  </a:lnTo>
                  <a:lnTo>
                    <a:pt x="2829227" y="503925"/>
                  </a:lnTo>
                  <a:lnTo>
                    <a:pt x="2841065" y="503925"/>
                  </a:lnTo>
                  <a:lnTo>
                    <a:pt x="2852902" y="503925"/>
                  </a:lnTo>
                  <a:lnTo>
                    <a:pt x="2864740" y="503925"/>
                  </a:lnTo>
                  <a:lnTo>
                    <a:pt x="2876578" y="503925"/>
                  </a:lnTo>
                  <a:lnTo>
                    <a:pt x="2888416" y="503925"/>
                  </a:lnTo>
                  <a:lnTo>
                    <a:pt x="2900253" y="503925"/>
                  </a:lnTo>
                  <a:lnTo>
                    <a:pt x="2912091" y="503925"/>
                  </a:lnTo>
                  <a:lnTo>
                    <a:pt x="2923929" y="503925"/>
                  </a:lnTo>
                  <a:lnTo>
                    <a:pt x="2935767" y="503925"/>
                  </a:lnTo>
                  <a:lnTo>
                    <a:pt x="2947604" y="503925"/>
                  </a:lnTo>
                  <a:lnTo>
                    <a:pt x="2959442" y="503925"/>
                  </a:lnTo>
                  <a:lnTo>
                    <a:pt x="2971280" y="503925"/>
                  </a:lnTo>
                  <a:lnTo>
                    <a:pt x="2983118" y="503925"/>
                  </a:lnTo>
                  <a:lnTo>
                    <a:pt x="2994956" y="503925"/>
                  </a:lnTo>
                  <a:lnTo>
                    <a:pt x="3006793" y="503925"/>
                  </a:lnTo>
                  <a:lnTo>
                    <a:pt x="3018631" y="503925"/>
                  </a:lnTo>
                  <a:lnTo>
                    <a:pt x="3030469" y="503925"/>
                  </a:lnTo>
                  <a:lnTo>
                    <a:pt x="3042307" y="503925"/>
                  </a:lnTo>
                  <a:lnTo>
                    <a:pt x="3054144" y="503925"/>
                  </a:lnTo>
                  <a:lnTo>
                    <a:pt x="3065982" y="503925"/>
                  </a:lnTo>
                  <a:lnTo>
                    <a:pt x="3077820" y="503925"/>
                  </a:lnTo>
                  <a:lnTo>
                    <a:pt x="3089658" y="503925"/>
                  </a:lnTo>
                  <a:lnTo>
                    <a:pt x="3101496" y="503925"/>
                  </a:lnTo>
                  <a:lnTo>
                    <a:pt x="3113333" y="503925"/>
                  </a:lnTo>
                  <a:lnTo>
                    <a:pt x="3125171" y="503925"/>
                  </a:lnTo>
                  <a:lnTo>
                    <a:pt x="3137009" y="503925"/>
                  </a:lnTo>
                  <a:lnTo>
                    <a:pt x="3148847" y="503925"/>
                  </a:lnTo>
                  <a:lnTo>
                    <a:pt x="3160684" y="503925"/>
                  </a:lnTo>
                  <a:lnTo>
                    <a:pt x="3172522" y="503925"/>
                  </a:lnTo>
                  <a:lnTo>
                    <a:pt x="3184360" y="503925"/>
                  </a:lnTo>
                  <a:lnTo>
                    <a:pt x="3196198" y="503925"/>
                  </a:lnTo>
                  <a:lnTo>
                    <a:pt x="3208035" y="503925"/>
                  </a:lnTo>
                  <a:lnTo>
                    <a:pt x="3219873" y="503925"/>
                  </a:lnTo>
                  <a:lnTo>
                    <a:pt x="3231711" y="503925"/>
                  </a:lnTo>
                  <a:lnTo>
                    <a:pt x="3243549" y="503925"/>
                  </a:lnTo>
                  <a:lnTo>
                    <a:pt x="3255387" y="503925"/>
                  </a:lnTo>
                  <a:lnTo>
                    <a:pt x="3267224" y="503925"/>
                  </a:lnTo>
                  <a:lnTo>
                    <a:pt x="3279062" y="503925"/>
                  </a:lnTo>
                  <a:lnTo>
                    <a:pt x="3290900" y="503925"/>
                  </a:lnTo>
                  <a:lnTo>
                    <a:pt x="3302738" y="503925"/>
                  </a:lnTo>
                  <a:lnTo>
                    <a:pt x="3314575" y="503925"/>
                  </a:lnTo>
                  <a:lnTo>
                    <a:pt x="3326413" y="503925"/>
                  </a:lnTo>
                  <a:lnTo>
                    <a:pt x="3338251" y="503925"/>
                  </a:lnTo>
                  <a:lnTo>
                    <a:pt x="3350089" y="503925"/>
                  </a:lnTo>
                  <a:lnTo>
                    <a:pt x="3361926" y="503925"/>
                  </a:lnTo>
                  <a:lnTo>
                    <a:pt x="3373764" y="503925"/>
                  </a:lnTo>
                  <a:lnTo>
                    <a:pt x="3385602" y="503925"/>
                  </a:lnTo>
                  <a:lnTo>
                    <a:pt x="3397440" y="503925"/>
                  </a:lnTo>
                  <a:lnTo>
                    <a:pt x="3409278" y="503925"/>
                  </a:lnTo>
                  <a:lnTo>
                    <a:pt x="3421115" y="503925"/>
                  </a:lnTo>
                  <a:lnTo>
                    <a:pt x="3432953" y="503925"/>
                  </a:lnTo>
                  <a:lnTo>
                    <a:pt x="3444791" y="503925"/>
                  </a:lnTo>
                  <a:lnTo>
                    <a:pt x="3456629" y="503925"/>
                  </a:lnTo>
                  <a:lnTo>
                    <a:pt x="3468466" y="503925"/>
                  </a:lnTo>
                  <a:lnTo>
                    <a:pt x="3480304" y="503925"/>
                  </a:lnTo>
                  <a:lnTo>
                    <a:pt x="3492142" y="503925"/>
                  </a:lnTo>
                  <a:lnTo>
                    <a:pt x="3503980" y="503925"/>
                  </a:lnTo>
                  <a:lnTo>
                    <a:pt x="3515818" y="503925"/>
                  </a:lnTo>
                  <a:lnTo>
                    <a:pt x="3515818" y="503925"/>
                  </a:lnTo>
                  <a:lnTo>
                    <a:pt x="3527655" y="503925"/>
                  </a:lnTo>
                  <a:lnTo>
                    <a:pt x="3539493" y="503925"/>
                  </a:lnTo>
                  <a:lnTo>
                    <a:pt x="3551331" y="503925"/>
                  </a:lnTo>
                  <a:lnTo>
                    <a:pt x="3563169" y="503925"/>
                  </a:lnTo>
                  <a:lnTo>
                    <a:pt x="3575006" y="503925"/>
                  </a:lnTo>
                  <a:lnTo>
                    <a:pt x="3586844" y="503925"/>
                  </a:lnTo>
                  <a:lnTo>
                    <a:pt x="3598682" y="503925"/>
                  </a:lnTo>
                  <a:lnTo>
                    <a:pt x="3610520" y="503925"/>
                  </a:lnTo>
                  <a:lnTo>
                    <a:pt x="3622357" y="503925"/>
                  </a:lnTo>
                  <a:lnTo>
                    <a:pt x="3634195" y="503925"/>
                  </a:lnTo>
                  <a:lnTo>
                    <a:pt x="3646033" y="503925"/>
                  </a:lnTo>
                  <a:lnTo>
                    <a:pt x="3657871" y="503925"/>
                  </a:lnTo>
                  <a:lnTo>
                    <a:pt x="3669709" y="503925"/>
                  </a:lnTo>
                  <a:lnTo>
                    <a:pt x="3681546" y="503925"/>
                  </a:lnTo>
                  <a:lnTo>
                    <a:pt x="3693384" y="503925"/>
                  </a:lnTo>
                  <a:lnTo>
                    <a:pt x="3705222" y="503925"/>
                  </a:lnTo>
                  <a:lnTo>
                    <a:pt x="3717060" y="503925"/>
                  </a:lnTo>
                  <a:lnTo>
                    <a:pt x="3728897" y="503925"/>
                  </a:lnTo>
                  <a:lnTo>
                    <a:pt x="3740735" y="503925"/>
                  </a:lnTo>
                  <a:lnTo>
                    <a:pt x="3752573" y="503925"/>
                  </a:lnTo>
                  <a:lnTo>
                    <a:pt x="3764411" y="503925"/>
                  </a:lnTo>
                  <a:lnTo>
                    <a:pt x="3776248" y="503925"/>
                  </a:lnTo>
                  <a:lnTo>
                    <a:pt x="3788086" y="503925"/>
                  </a:lnTo>
                  <a:lnTo>
                    <a:pt x="3799924" y="503925"/>
                  </a:lnTo>
                  <a:lnTo>
                    <a:pt x="3811762" y="503925"/>
                  </a:lnTo>
                  <a:lnTo>
                    <a:pt x="3823600" y="503925"/>
                  </a:lnTo>
                  <a:lnTo>
                    <a:pt x="3835437" y="503925"/>
                  </a:lnTo>
                  <a:lnTo>
                    <a:pt x="3847275" y="503925"/>
                  </a:lnTo>
                  <a:lnTo>
                    <a:pt x="3859113" y="503925"/>
                  </a:lnTo>
                  <a:lnTo>
                    <a:pt x="3870951" y="503925"/>
                  </a:lnTo>
                  <a:lnTo>
                    <a:pt x="3882788" y="503925"/>
                  </a:lnTo>
                  <a:lnTo>
                    <a:pt x="3894626" y="503925"/>
                  </a:lnTo>
                  <a:lnTo>
                    <a:pt x="3906464" y="503925"/>
                  </a:lnTo>
                  <a:lnTo>
                    <a:pt x="3918302" y="503925"/>
                  </a:lnTo>
                  <a:lnTo>
                    <a:pt x="3930139" y="503925"/>
                  </a:lnTo>
                  <a:lnTo>
                    <a:pt x="3941977" y="503925"/>
                  </a:lnTo>
                  <a:lnTo>
                    <a:pt x="3953815" y="503925"/>
                  </a:lnTo>
                  <a:lnTo>
                    <a:pt x="3965653" y="503925"/>
                  </a:lnTo>
                  <a:lnTo>
                    <a:pt x="3977491" y="503925"/>
                  </a:lnTo>
                  <a:lnTo>
                    <a:pt x="3989328" y="503925"/>
                  </a:lnTo>
                  <a:lnTo>
                    <a:pt x="4001166" y="503925"/>
                  </a:lnTo>
                  <a:lnTo>
                    <a:pt x="4013004" y="503925"/>
                  </a:lnTo>
                  <a:lnTo>
                    <a:pt x="4024842" y="503925"/>
                  </a:lnTo>
                  <a:lnTo>
                    <a:pt x="4036679" y="503925"/>
                  </a:lnTo>
                  <a:lnTo>
                    <a:pt x="4048517" y="503925"/>
                  </a:lnTo>
                  <a:lnTo>
                    <a:pt x="4060355" y="503925"/>
                  </a:lnTo>
                  <a:lnTo>
                    <a:pt x="4072193" y="503925"/>
                  </a:lnTo>
                  <a:lnTo>
                    <a:pt x="4084031" y="503925"/>
                  </a:lnTo>
                  <a:lnTo>
                    <a:pt x="4095868" y="503925"/>
                  </a:lnTo>
                  <a:lnTo>
                    <a:pt x="4107706" y="503925"/>
                  </a:lnTo>
                  <a:lnTo>
                    <a:pt x="4119544" y="503925"/>
                  </a:lnTo>
                  <a:lnTo>
                    <a:pt x="4131382" y="503925"/>
                  </a:lnTo>
                  <a:lnTo>
                    <a:pt x="4143219" y="503925"/>
                  </a:lnTo>
                  <a:lnTo>
                    <a:pt x="4155057" y="503925"/>
                  </a:lnTo>
                  <a:lnTo>
                    <a:pt x="4166895" y="503925"/>
                  </a:lnTo>
                  <a:lnTo>
                    <a:pt x="4178733" y="503925"/>
                  </a:lnTo>
                  <a:lnTo>
                    <a:pt x="4190570" y="503925"/>
                  </a:lnTo>
                  <a:lnTo>
                    <a:pt x="4202408" y="503925"/>
                  </a:lnTo>
                  <a:lnTo>
                    <a:pt x="4214246" y="503925"/>
                  </a:lnTo>
                  <a:lnTo>
                    <a:pt x="4226084" y="503925"/>
                  </a:lnTo>
                  <a:lnTo>
                    <a:pt x="4237922" y="503925"/>
                  </a:lnTo>
                  <a:lnTo>
                    <a:pt x="4249759" y="503925"/>
                  </a:lnTo>
                  <a:lnTo>
                    <a:pt x="4261597" y="503925"/>
                  </a:lnTo>
                  <a:lnTo>
                    <a:pt x="4273435" y="503925"/>
                  </a:lnTo>
                  <a:lnTo>
                    <a:pt x="4285273" y="503925"/>
                  </a:lnTo>
                  <a:lnTo>
                    <a:pt x="4297110" y="503925"/>
                  </a:lnTo>
                  <a:lnTo>
                    <a:pt x="4308948" y="503925"/>
                  </a:lnTo>
                  <a:lnTo>
                    <a:pt x="4320786" y="503925"/>
                  </a:lnTo>
                  <a:lnTo>
                    <a:pt x="4332624" y="503925"/>
                  </a:lnTo>
                  <a:lnTo>
                    <a:pt x="4344461" y="503925"/>
                  </a:lnTo>
                  <a:lnTo>
                    <a:pt x="4356299" y="503925"/>
                  </a:lnTo>
                  <a:lnTo>
                    <a:pt x="4368137" y="503925"/>
                  </a:lnTo>
                  <a:lnTo>
                    <a:pt x="4379975" y="503925"/>
                  </a:lnTo>
                  <a:lnTo>
                    <a:pt x="4391813" y="503925"/>
                  </a:lnTo>
                  <a:lnTo>
                    <a:pt x="4403650" y="503925"/>
                  </a:lnTo>
                  <a:lnTo>
                    <a:pt x="4415488" y="503925"/>
                  </a:lnTo>
                  <a:lnTo>
                    <a:pt x="4427326" y="503925"/>
                  </a:lnTo>
                  <a:lnTo>
                    <a:pt x="4439164" y="503925"/>
                  </a:lnTo>
                  <a:lnTo>
                    <a:pt x="4451001" y="503925"/>
                  </a:lnTo>
                  <a:lnTo>
                    <a:pt x="4462839" y="503925"/>
                  </a:lnTo>
                  <a:lnTo>
                    <a:pt x="4474677" y="503925"/>
                  </a:lnTo>
                  <a:lnTo>
                    <a:pt x="4486515" y="503925"/>
                  </a:lnTo>
                  <a:lnTo>
                    <a:pt x="4498352" y="503925"/>
                  </a:lnTo>
                  <a:lnTo>
                    <a:pt x="4510190" y="503925"/>
                  </a:lnTo>
                  <a:lnTo>
                    <a:pt x="4522028" y="503925"/>
                  </a:lnTo>
                  <a:lnTo>
                    <a:pt x="4533866" y="503925"/>
                  </a:lnTo>
                  <a:lnTo>
                    <a:pt x="4545704" y="503925"/>
                  </a:lnTo>
                  <a:lnTo>
                    <a:pt x="4557541" y="503925"/>
                  </a:lnTo>
                  <a:lnTo>
                    <a:pt x="4569379" y="503925"/>
                  </a:lnTo>
                  <a:lnTo>
                    <a:pt x="4581217" y="503925"/>
                  </a:lnTo>
                  <a:lnTo>
                    <a:pt x="4593055" y="503925"/>
                  </a:lnTo>
                  <a:lnTo>
                    <a:pt x="4604892" y="503925"/>
                  </a:lnTo>
                  <a:lnTo>
                    <a:pt x="4616730" y="503925"/>
                  </a:lnTo>
                  <a:lnTo>
                    <a:pt x="4628568" y="503925"/>
                  </a:lnTo>
                  <a:lnTo>
                    <a:pt x="4640406" y="503925"/>
                  </a:lnTo>
                  <a:lnTo>
                    <a:pt x="4652244" y="503925"/>
                  </a:lnTo>
                  <a:lnTo>
                    <a:pt x="4664081" y="503925"/>
                  </a:lnTo>
                  <a:lnTo>
                    <a:pt x="4675919" y="503925"/>
                  </a:lnTo>
                  <a:lnTo>
                    <a:pt x="4687757" y="503925"/>
                  </a:lnTo>
                </a:path>
              </a:pathLst>
            </a:custGeom>
            <a:ln w="40651" cap="flat">
              <a:solidFill>
                <a:srgbClr val="E8E8E8">
                  <a:alpha val="100000"/>
                </a:srgbClr>
              </a:solidFill>
              <a:prstDash val="solid"/>
              <a:round/>
            </a:ln>
          </p:spPr>
          <p:txBody>
            <a:bodyPr/>
            <a:lstStyle/>
            <a:p/>
          </p:txBody>
        </p:sp>
        <p:sp>
          <p:nvSpPr>
            <p:cNvPr id="28" name="pl28"/>
            <p:cNvSpPr/>
            <p:nvPr/>
          </p:nvSpPr>
          <p:spPr>
            <a:xfrm>
              <a:off x="2482252" y="1655554"/>
              <a:ext cx="4687757" cy="503756"/>
            </a:xfrm>
            <a:custGeom>
              <a:avLst/>
              <a:pathLst>
                <a:path w="4687757" h="503756">
                  <a:moveTo>
                    <a:pt x="0" y="503756"/>
                  </a:moveTo>
                  <a:lnTo>
                    <a:pt x="11837" y="503741"/>
                  </a:lnTo>
                  <a:lnTo>
                    <a:pt x="23675" y="503723"/>
                  </a:lnTo>
                  <a:lnTo>
                    <a:pt x="35513" y="503703"/>
                  </a:lnTo>
                  <a:lnTo>
                    <a:pt x="47351" y="503679"/>
                  </a:lnTo>
                  <a:lnTo>
                    <a:pt x="59188" y="503651"/>
                  </a:lnTo>
                  <a:lnTo>
                    <a:pt x="71026" y="503617"/>
                  </a:lnTo>
                  <a:lnTo>
                    <a:pt x="82864" y="503578"/>
                  </a:lnTo>
                  <a:lnTo>
                    <a:pt x="94702" y="503533"/>
                  </a:lnTo>
                  <a:lnTo>
                    <a:pt x="106539" y="503479"/>
                  </a:lnTo>
                  <a:lnTo>
                    <a:pt x="118377" y="503415"/>
                  </a:lnTo>
                  <a:lnTo>
                    <a:pt x="130215" y="503341"/>
                  </a:lnTo>
                  <a:lnTo>
                    <a:pt x="142053" y="503254"/>
                  </a:lnTo>
                  <a:lnTo>
                    <a:pt x="153891" y="503151"/>
                  </a:lnTo>
                  <a:lnTo>
                    <a:pt x="165728" y="503031"/>
                  </a:lnTo>
                  <a:lnTo>
                    <a:pt x="177566" y="502889"/>
                  </a:lnTo>
                  <a:lnTo>
                    <a:pt x="189404" y="502723"/>
                  </a:lnTo>
                  <a:lnTo>
                    <a:pt x="201242" y="502528"/>
                  </a:lnTo>
                  <a:lnTo>
                    <a:pt x="213079" y="502299"/>
                  </a:lnTo>
                  <a:lnTo>
                    <a:pt x="224917" y="502031"/>
                  </a:lnTo>
                  <a:lnTo>
                    <a:pt x="236755" y="501717"/>
                  </a:lnTo>
                  <a:lnTo>
                    <a:pt x="248593" y="501348"/>
                  </a:lnTo>
                  <a:lnTo>
                    <a:pt x="260430" y="500916"/>
                  </a:lnTo>
                  <a:lnTo>
                    <a:pt x="272268" y="500410"/>
                  </a:lnTo>
                  <a:lnTo>
                    <a:pt x="284106" y="499817"/>
                  </a:lnTo>
                  <a:lnTo>
                    <a:pt x="295944" y="499125"/>
                  </a:lnTo>
                  <a:lnTo>
                    <a:pt x="307782" y="498316"/>
                  </a:lnTo>
                  <a:lnTo>
                    <a:pt x="319619" y="497372"/>
                  </a:lnTo>
                  <a:lnTo>
                    <a:pt x="331457" y="496271"/>
                  </a:lnTo>
                  <a:lnTo>
                    <a:pt x="343295" y="494990"/>
                  </a:lnTo>
                  <a:lnTo>
                    <a:pt x="355133" y="493502"/>
                  </a:lnTo>
                  <a:lnTo>
                    <a:pt x="366970" y="491775"/>
                  </a:lnTo>
                  <a:lnTo>
                    <a:pt x="378808" y="489777"/>
                  </a:lnTo>
                  <a:lnTo>
                    <a:pt x="390646" y="487470"/>
                  </a:lnTo>
                  <a:lnTo>
                    <a:pt x="402484" y="484816"/>
                  </a:lnTo>
                  <a:lnTo>
                    <a:pt x="414321" y="481771"/>
                  </a:lnTo>
                  <a:lnTo>
                    <a:pt x="426159" y="478292"/>
                  </a:lnTo>
                  <a:lnTo>
                    <a:pt x="437997" y="474336"/>
                  </a:lnTo>
                  <a:lnTo>
                    <a:pt x="449835" y="469859"/>
                  </a:lnTo>
                  <a:lnTo>
                    <a:pt x="461673" y="464821"/>
                  </a:lnTo>
                  <a:lnTo>
                    <a:pt x="473510" y="459189"/>
                  </a:lnTo>
                  <a:lnTo>
                    <a:pt x="485348" y="452940"/>
                  </a:lnTo>
                  <a:lnTo>
                    <a:pt x="497186" y="446059"/>
                  </a:lnTo>
                  <a:lnTo>
                    <a:pt x="509024" y="438550"/>
                  </a:lnTo>
                  <a:lnTo>
                    <a:pt x="520861" y="430434"/>
                  </a:lnTo>
                  <a:lnTo>
                    <a:pt x="532699" y="421752"/>
                  </a:lnTo>
                  <a:lnTo>
                    <a:pt x="544537" y="412569"/>
                  </a:lnTo>
                  <a:lnTo>
                    <a:pt x="556375" y="402969"/>
                  </a:lnTo>
                  <a:lnTo>
                    <a:pt x="568213" y="393055"/>
                  </a:lnTo>
                  <a:lnTo>
                    <a:pt x="580050" y="382946"/>
                  </a:lnTo>
                  <a:lnTo>
                    <a:pt x="591888" y="372772"/>
                  </a:lnTo>
                  <a:lnTo>
                    <a:pt x="603726" y="362663"/>
                  </a:lnTo>
                  <a:lnTo>
                    <a:pt x="615564" y="352749"/>
                  </a:lnTo>
                  <a:lnTo>
                    <a:pt x="627401" y="343148"/>
                  </a:lnTo>
                  <a:lnTo>
                    <a:pt x="639239" y="333965"/>
                  </a:lnTo>
                  <a:lnTo>
                    <a:pt x="651077" y="325284"/>
                  </a:lnTo>
                  <a:lnTo>
                    <a:pt x="662915" y="317168"/>
                  </a:lnTo>
                  <a:lnTo>
                    <a:pt x="674752" y="309659"/>
                  </a:lnTo>
                  <a:lnTo>
                    <a:pt x="686590" y="302778"/>
                  </a:lnTo>
                  <a:lnTo>
                    <a:pt x="698428" y="296528"/>
                  </a:lnTo>
                  <a:lnTo>
                    <a:pt x="710266" y="290897"/>
                  </a:lnTo>
                  <a:lnTo>
                    <a:pt x="722104" y="285859"/>
                  </a:lnTo>
                  <a:lnTo>
                    <a:pt x="733941" y="281382"/>
                  </a:lnTo>
                  <a:lnTo>
                    <a:pt x="745779" y="277425"/>
                  </a:lnTo>
                  <a:lnTo>
                    <a:pt x="757617" y="273947"/>
                  </a:lnTo>
                  <a:lnTo>
                    <a:pt x="769455" y="270902"/>
                  </a:lnTo>
                  <a:lnTo>
                    <a:pt x="781292" y="268247"/>
                  </a:lnTo>
                  <a:lnTo>
                    <a:pt x="793130" y="265941"/>
                  </a:lnTo>
                  <a:lnTo>
                    <a:pt x="804968" y="263943"/>
                  </a:lnTo>
                  <a:lnTo>
                    <a:pt x="816806" y="262216"/>
                  </a:lnTo>
                  <a:lnTo>
                    <a:pt x="828643" y="260727"/>
                  </a:lnTo>
                  <a:lnTo>
                    <a:pt x="840481" y="259446"/>
                  </a:lnTo>
                  <a:lnTo>
                    <a:pt x="852319" y="258346"/>
                  </a:lnTo>
                  <a:lnTo>
                    <a:pt x="864157" y="257402"/>
                  </a:lnTo>
                  <a:lnTo>
                    <a:pt x="875995" y="256593"/>
                  </a:lnTo>
                  <a:lnTo>
                    <a:pt x="887832" y="255900"/>
                  </a:lnTo>
                  <a:lnTo>
                    <a:pt x="899670" y="255308"/>
                  </a:lnTo>
                  <a:lnTo>
                    <a:pt x="911508" y="254802"/>
                  </a:lnTo>
                  <a:lnTo>
                    <a:pt x="923346" y="254370"/>
                  </a:lnTo>
                  <a:lnTo>
                    <a:pt x="935183" y="254001"/>
                  </a:lnTo>
                  <a:lnTo>
                    <a:pt x="947021" y="253687"/>
                  </a:lnTo>
                  <a:lnTo>
                    <a:pt x="958859" y="253418"/>
                  </a:lnTo>
                  <a:lnTo>
                    <a:pt x="970697" y="253190"/>
                  </a:lnTo>
                  <a:lnTo>
                    <a:pt x="982534" y="252995"/>
                  </a:lnTo>
                  <a:lnTo>
                    <a:pt x="994372" y="252829"/>
                  </a:lnTo>
                  <a:lnTo>
                    <a:pt x="1006210" y="252687"/>
                  </a:lnTo>
                  <a:lnTo>
                    <a:pt x="1018048" y="252567"/>
                  </a:lnTo>
                  <a:lnTo>
                    <a:pt x="1029886" y="252464"/>
                  </a:lnTo>
                  <a:lnTo>
                    <a:pt x="1041723" y="252377"/>
                  </a:lnTo>
                  <a:lnTo>
                    <a:pt x="1053561" y="252302"/>
                  </a:lnTo>
                  <a:lnTo>
                    <a:pt x="1065399" y="252239"/>
                  </a:lnTo>
                  <a:lnTo>
                    <a:pt x="1077237" y="252185"/>
                  </a:lnTo>
                  <a:lnTo>
                    <a:pt x="1089074" y="252139"/>
                  </a:lnTo>
                  <a:lnTo>
                    <a:pt x="1100912" y="252100"/>
                  </a:lnTo>
                  <a:lnTo>
                    <a:pt x="1112750" y="252067"/>
                  </a:lnTo>
                  <a:lnTo>
                    <a:pt x="1124588" y="252039"/>
                  </a:lnTo>
                  <a:lnTo>
                    <a:pt x="1136426" y="252015"/>
                  </a:lnTo>
                  <a:lnTo>
                    <a:pt x="1148263" y="251994"/>
                  </a:lnTo>
                  <a:lnTo>
                    <a:pt x="1160101" y="251977"/>
                  </a:lnTo>
                  <a:lnTo>
                    <a:pt x="1171939" y="251962"/>
                  </a:lnTo>
                  <a:lnTo>
                    <a:pt x="1171939" y="251793"/>
                  </a:lnTo>
                  <a:lnTo>
                    <a:pt x="1183777" y="251778"/>
                  </a:lnTo>
                  <a:lnTo>
                    <a:pt x="1195614" y="251761"/>
                  </a:lnTo>
                  <a:lnTo>
                    <a:pt x="1207452" y="251740"/>
                  </a:lnTo>
                  <a:lnTo>
                    <a:pt x="1219290" y="251716"/>
                  </a:lnTo>
                  <a:lnTo>
                    <a:pt x="1231128" y="251688"/>
                  </a:lnTo>
                  <a:lnTo>
                    <a:pt x="1242965" y="251655"/>
                  </a:lnTo>
                  <a:lnTo>
                    <a:pt x="1254803" y="251616"/>
                  </a:lnTo>
                  <a:lnTo>
                    <a:pt x="1266641" y="251570"/>
                  </a:lnTo>
                  <a:lnTo>
                    <a:pt x="1278479" y="251516"/>
                  </a:lnTo>
                  <a:lnTo>
                    <a:pt x="1290317" y="251453"/>
                  </a:lnTo>
                  <a:lnTo>
                    <a:pt x="1302154" y="251378"/>
                  </a:lnTo>
                  <a:lnTo>
                    <a:pt x="1313992" y="251291"/>
                  </a:lnTo>
                  <a:lnTo>
                    <a:pt x="1325830" y="251189"/>
                  </a:lnTo>
                  <a:lnTo>
                    <a:pt x="1337668" y="251068"/>
                  </a:lnTo>
                  <a:lnTo>
                    <a:pt x="1349505" y="250927"/>
                  </a:lnTo>
                  <a:lnTo>
                    <a:pt x="1361343" y="250761"/>
                  </a:lnTo>
                  <a:lnTo>
                    <a:pt x="1373181" y="250566"/>
                  </a:lnTo>
                  <a:lnTo>
                    <a:pt x="1385019" y="250337"/>
                  </a:lnTo>
                  <a:lnTo>
                    <a:pt x="1396856" y="250069"/>
                  </a:lnTo>
                  <a:lnTo>
                    <a:pt x="1408694" y="249754"/>
                  </a:lnTo>
                  <a:lnTo>
                    <a:pt x="1420532" y="249385"/>
                  </a:lnTo>
                  <a:lnTo>
                    <a:pt x="1432370" y="248953"/>
                  </a:lnTo>
                  <a:lnTo>
                    <a:pt x="1444208" y="248447"/>
                  </a:lnTo>
                  <a:lnTo>
                    <a:pt x="1456045" y="247855"/>
                  </a:lnTo>
                  <a:lnTo>
                    <a:pt x="1467883" y="247162"/>
                  </a:lnTo>
                  <a:lnTo>
                    <a:pt x="1479721" y="246353"/>
                  </a:lnTo>
                  <a:lnTo>
                    <a:pt x="1491559" y="245409"/>
                  </a:lnTo>
                  <a:lnTo>
                    <a:pt x="1503396" y="244309"/>
                  </a:lnTo>
                  <a:lnTo>
                    <a:pt x="1515234" y="243028"/>
                  </a:lnTo>
                  <a:lnTo>
                    <a:pt x="1527072" y="241539"/>
                  </a:lnTo>
                  <a:lnTo>
                    <a:pt x="1538910" y="239813"/>
                  </a:lnTo>
                  <a:lnTo>
                    <a:pt x="1550748" y="237814"/>
                  </a:lnTo>
                  <a:lnTo>
                    <a:pt x="1562585" y="235508"/>
                  </a:lnTo>
                  <a:lnTo>
                    <a:pt x="1574423" y="232853"/>
                  </a:lnTo>
                  <a:lnTo>
                    <a:pt x="1586261" y="229808"/>
                  </a:lnTo>
                  <a:lnTo>
                    <a:pt x="1598099" y="226330"/>
                  </a:lnTo>
                  <a:lnTo>
                    <a:pt x="1609936" y="222373"/>
                  </a:lnTo>
                  <a:lnTo>
                    <a:pt x="1621774" y="217896"/>
                  </a:lnTo>
                  <a:lnTo>
                    <a:pt x="1633612" y="212858"/>
                  </a:lnTo>
                  <a:lnTo>
                    <a:pt x="1645450" y="207227"/>
                  </a:lnTo>
                  <a:lnTo>
                    <a:pt x="1657287" y="200977"/>
                  </a:lnTo>
                  <a:lnTo>
                    <a:pt x="1669125" y="194096"/>
                  </a:lnTo>
                  <a:lnTo>
                    <a:pt x="1680963" y="186587"/>
                  </a:lnTo>
                  <a:lnTo>
                    <a:pt x="1692801" y="178471"/>
                  </a:lnTo>
                  <a:lnTo>
                    <a:pt x="1704639" y="169790"/>
                  </a:lnTo>
                  <a:lnTo>
                    <a:pt x="1716476" y="160607"/>
                  </a:lnTo>
                  <a:lnTo>
                    <a:pt x="1728314" y="151006"/>
                  </a:lnTo>
                  <a:lnTo>
                    <a:pt x="1740152" y="141092"/>
                  </a:lnTo>
                  <a:lnTo>
                    <a:pt x="1751990" y="130984"/>
                  </a:lnTo>
                  <a:lnTo>
                    <a:pt x="1763827" y="120809"/>
                  </a:lnTo>
                  <a:lnTo>
                    <a:pt x="1775665" y="110700"/>
                  </a:lnTo>
                  <a:lnTo>
                    <a:pt x="1787503" y="100786"/>
                  </a:lnTo>
                  <a:lnTo>
                    <a:pt x="1799341" y="91186"/>
                  </a:lnTo>
                  <a:lnTo>
                    <a:pt x="1811178" y="82003"/>
                  </a:lnTo>
                  <a:lnTo>
                    <a:pt x="1823016" y="73322"/>
                  </a:lnTo>
                  <a:lnTo>
                    <a:pt x="1834854" y="65206"/>
                  </a:lnTo>
                  <a:lnTo>
                    <a:pt x="1846692" y="57697"/>
                  </a:lnTo>
                  <a:lnTo>
                    <a:pt x="1858530" y="50816"/>
                  </a:lnTo>
                  <a:lnTo>
                    <a:pt x="1870367" y="44566"/>
                  </a:lnTo>
                  <a:lnTo>
                    <a:pt x="1882205" y="38934"/>
                  </a:lnTo>
                  <a:lnTo>
                    <a:pt x="1894043" y="33897"/>
                  </a:lnTo>
                  <a:lnTo>
                    <a:pt x="1905881" y="29419"/>
                  </a:lnTo>
                  <a:lnTo>
                    <a:pt x="1917718" y="25463"/>
                  </a:lnTo>
                  <a:lnTo>
                    <a:pt x="1929556" y="21984"/>
                  </a:lnTo>
                  <a:lnTo>
                    <a:pt x="1941394" y="18939"/>
                  </a:lnTo>
                  <a:lnTo>
                    <a:pt x="1953232" y="16285"/>
                  </a:lnTo>
                  <a:lnTo>
                    <a:pt x="1965069" y="13978"/>
                  </a:lnTo>
                  <a:lnTo>
                    <a:pt x="1976907" y="11980"/>
                  </a:lnTo>
                  <a:lnTo>
                    <a:pt x="1988745" y="10253"/>
                  </a:lnTo>
                  <a:lnTo>
                    <a:pt x="2000583" y="8765"/>
                  </a:lnTo>
                  <a:lnTo>
                    <a:pt x="2012421" y="7484"/>
                  </a:lnTo>
                  <a:lnTo>
                    <a:pt x="2024258" y="6383"/>
                  </a:lnTo>
                  <a:lnTo>
                    <a:pt x="2036096" y="5439"/>
                  </a:lnTo>
                  <a:lnTo>
                    <a:pt x="2047934" y="4630"/>
                  </a:lnTo>
                  <a:lnTo>
                    <a:pt x="2059772" y="3938"/>
                  </a:lnTo>
                  <a:lnTo>
                    <a:pt x="2071609" y="3346"/>
                  </a:lnTo>
                  <a:lnTo>
                    <a:pt x="2083447" y="2840"/>
                  </a:lnTo>
                  <a:lnTo>
                    <a:pt x="2095285" y="2407"/>
                  </a:lnTo>
                  <a:lnTo>
                    <a:pt x="2107123" y="2039"/>
                  </a:lnTo>
                  <a:lnTo>
                    <a:pt x="2118961" y="1724"/>
                  </a:lnTo>
                  <a:lnTo>
                    <a:pt x="2130798" y="1456"/>
                  </a:lnTo>
                  <a:lnTo>
                    <a:pt x="2142636" y="1227"/>
                  </a:lnTo>
                  <a:lnTo>
                    <a:pt x="2154474" y="1032"/>
                  </a:lnTo>
                  <a:lnTo>
                    <a:pt x="2166312" y="866"/>
                  </a:lnTo>
                  <a:lnTo>
                    <a:pt x="2178149" y="725"/>
                  </a:lnTo>
                  <a:lnTo>
                    <a:pt x="2189987" y="604"/>
                  </a:lnTo>
                  <a:lnTo>
                    <a:pt x="2201825" y="501"/>
                  </a:lnTo>
                  <a:lnTo>
                    <a:pt x="2213663" y="414"/>
                  </a:lnTo>
                  <a:lnTo>
                    <a:pt x="2225500" y="340"/>
                  </a:lnTo>
                  <a:lnTo>
                    <a:pt x="2237338" y="276"/>
                  </a:lnTo>
                  <a:lnTo>
                    <a:pt x="2249176" y="223"/>
                  </a:lnTo>
                  <a:lnTo>
                    <a:pt x="2261014" y="177"/>
                  </a:lnTo>
                  <a:lnTo>
                    <a:pt x="2272852" y="138"/>
                  </a:lnTo>
                  <a:lnTo>
                    <a:pt x="2284689" y="104"/>
                  </a:lnTo>
                  <a:lnTo>
                    <a:pt x="2296527" y="76"/>
                  </a:lnTo>
                  <a:lnTo>
                    <a:pt x="2308365" y="52"/>
                  </a:lnTo>
                  <a:lnTo>
                    <a:pt x="2320203" y="32"/>
                  </a:lnTo>
                  <a:lnTo>
                    <a:pt x="2332040" y="14"/>
                  </a:lnTo>
                  <a:lnTo>
                    <a:pt x="2343878" y="0"/>
                  </a:lnTo>
                  <a:lnTo>
                    <a:pt x="2343878" y="0"/>
                  </a:lnTo>
                  <a:lnTo>
                    <a:pt x="2355716" y="14"/>
                  </a:lnTo>
                  <a:lnTo>
                    <a:pt x="2367554" y="32"/>
                  </a:lnTo>
                  <a:lnTo>
                    <a:pt x="2379391" y="52"/>
                  </a:lnTo>
                  <a:lnTo>
                    <a:pt x="2391229" y="76"/>
                  </a:lnTo>
                  <a:lnTo>
                    <a:pt x="2403067" y="104"/>
                  </a:lnTo>
                  <a:lnTo>
                    <a:pt x="2414905" y="138"/>
                  </a:lnTo>
                  <a:lnTo>
                    <a:pt x="2426743" y="177"/>
                  </a:lnTo>
                  <a:lnTo>
                    <a:pt x="2438580" y="223"/>
                  </a:lnTo>
                  <a:lnTo>
                    <a:pt x="2450418" y="276"/>
                  </a:lnTo>
                  <a:lnTo>
                    <a:pt x="2462256" y="340"/>
                  </a:lnTo>
                  <a:lnTo>
                    <a:pt x="2474094" y="414"/>
                  </a:lnTo>
                  <a:lnTo>
                    <a:pt x="2485931" y="501"/>
                  </a:lnTo>
                  <a:lnTo>
                    <a:pt x="2497769" y="604"/>
                  </a:lnTo>
                  <a:lnTo>
                    <a:pt x="2509607" y="725"/>
                  </a:lnTo>
                  <a:lnTo>
                    <a:pt x="2521445" y="866"/>
                  </a:lnTo>
                  <a:lnTo>
                    <a:pt x="2533283" y="1032"/>
                  </a:lnTo>
                  <a:lnTo>
                    <a:pt x="2545120" y="1227"/>
                  </a:lnTo>
                  <a:lnTo>
                    <a:pt x="2556958" y="1456"/>
                  </a:lnTo>
                  <a:lnTo>
                    <a:pt x="2568796" y="1724"/>
                  </a:lnTo>
                  <a:lnTo>
                    <a:pt x="2580634" y="2039"/>
                  </a:lnTo>
                  <a:lnTo>
                    <a:pt x="2592471" y="2407"/>
                  </a:lnTo>
                  <a:lnTo>
                    <a:pt x="2604309" y="2840"/>
                  </a:lnTo>
                  <a:lnTo>
                    <a:pt x="2616147" y="3346"/>
                  </a:lnTo>
                  <a:lnTo>
                    <a:pt x="2627985" y="3938"/>
                  </a:lnTo>
                  <a:lnTo>
                    <a:pt x="2639822" y="4630"/>
                  </a:lnTo>
                  <a:lnTo>
                    <a:pt x="2651660" y="5439"/>
                  </a:lnTo>
                  <a:lnTo>
                    <a:pt x="2663498" y="6383"/>
                  </a:lnTo>
                  <a:lnTo>
                    <a:pt x="2675336" y="7484"/>
                  </a:lnTo>
                  <a:lnTo>
                    <a:pt x="2687174" y="8765"/>
                  </a:lnTo>
                  <a:lnTo>
                    <a:pt x="2699011" y="10253"/>
                  </a:lnTo>
                  <a:lnTo>
                    <a:pt x="2710849" y="11980"/>
                  </a:lnTo>
                  <a:lnTo>
                    <a:pt x="2722687" y="13978"/>
                  </a:lnTo>
                  <a:lnTo>
                    <a:pt x="2734525" y="16285"/>
                  </a:lnTo>
                  <a:lnTo>
                    <a:pt x="2746362" y="18939"/>
                  </a:lnTo>
                  <a:lnTo>
                    <a:pt x="2758200" y="21984"/>
                  </a:lnTo>
                  <a:lnTo>
                    <a:pt x="2770038" y="25463"/>
                  </a:lnTo>
                  <a:lnTo>
                    <a:pt x="2781876" y="29419"/>
                  </a:lnTo>
                  <a:lnTo>
                    <a:pt x="2793713" y="33897"/>
                  </a:lnTo>
                  <a:lnTo>
                    <a:pt x="2805551" y="38934"/>
                  </a:lnTo>
                  <a:lnTo>
                    <a:pt x="2817389" y="44566"/>
                  </a:lnTo>
                  <a:lnTo>
                    <a:pt x="2829227" y="50816"/>
                  </a:lnTo>
                  <a:lnTo>
                    <a:pt x="2841065" y="57697"/>
                  </a:lnTo>
                  <a:lnTo>
                    <a:pt x="2852902" y="65206"/>
                  </a:lnTo>
                  <a:lnTo>
                    <a:pt x="2864740" y="73322"/>
                  </a:lnTo>
                  <a:lnTo>
                    <a:pt x="2876578" y="82003"/>
                  </a:lnTo>
                  <a:lnTo>
                    <a:pt x="2888416" y="91186"/>
                  </a:lnTo>
                  <a:lnTo>
                    <a:pt x="2900253" y="100786"/>
                  </a:lnTo>
                  <a:lnTo>
                    <a:pt x="2912091" y="110700"/>
                  </a:lnTo>
                  <a:lnTo>
                    <a:pt x="2923929" y="120809"/>
                  </a:lnTo>
                  <a:lnTo>
                    <a:pt x="2935767" y="130984"/>
                  </a:lnTo>
                  <a:lnTo>
                    <a:pt x="2947604" y="141092"/>
                  </a:lnTo>
                  <a:lnTo>
                    <a:pt x="2959442" y="151006"/>
                  </a:lnTo>
                  <a:lnTo>
                    <a:pt x="2971280" y="160607"/>
                  </a:lnTo>
                  <a:lnTo>
                    <a:pt x="2983118" y="169790"/>
                  </a:lnTo>
                  <a:lnTo>
                    <a:pt x="2994956" y="178471"/>
                  </a:lnTo>
                  <a:lnTo>
                    <a:pt x="3006793" y="186587"/>
                  </a:lnTo>
                  <a:lnTo>
                    <a:pt x="3018631" y="194096"/>
                  </a:lnTo>
                  <a:lnTo>
                    <a:pt x="3030469" y="200977"/>
                  </a:lnTo>
                  <a:lnTo>
                    <a:pt x="3042307" y="207227"/>
                  </a:lnTo>
                  <a:lnTo>
                    <a:pt x="3054144" y="212858"/>
                  </a:lnTo>
                  <a:lnTo>
                    <a:pt x="3065982" y="217896"/>
                  </a:lnTo>
                  <a:lnTo>
                    <a:pt x="3077820" y="222373"/>
                  </a:lnTo>
                  <a:lnTo>
                    <a:pt x="3089658" y="226330"/>
                  </a:lnTo>
                  <a:lnTo>
                    <a:pt x="3101496" y="229808"/>
                  </a:lnTo>
                  <a:lnTo>
                    <a:pt x="3113333" y="232853"/>
                  </a:lnTo>
                  <a:lnTo>
                    <a:pt x="3125171" y="235508"/>
                  </a:lnTo>
                  <a:lnTo>
                    <a:pt x="3137009" y="237814"/>
                  </a:lnTo>
                  <a:lnTo>
                    <a:pt x="3148847" y="239813"/>
                  </a:lnTo>
                  <a:lnTo>
                    <a:pt x="3160684" y="241539"/>
                  </a:lnTo>
                  <a:lnTo>
                    <a:pt x="3172522" y="243028"/>
                  </a:lnTo>
                  <a:lnTo>
                    <a:pt x="3184360" y="244309"/>
                  </a:lnTo>
                  <a:lnTo>
                    <a:pt x="3196198" y="245409"/>
                  </a:lnTo>
                  <a:lnTo>
                    <a:pt x="3208035" y="246353"/>
                  </a:lnTo>
                  <a:lnTo>
                    <a:pt x="3219873" y="247162"/>
                  </a:lnTo>
                  <a:lnTo>
                    <a:pt x="3231711" y="247855"/>
                  </a:lnTo>
                  <a:lnTo>
                    <a:pt x="3243549" y="248447"/>
                  </a:lnTo>
                  <a:lnTo>
                    <a:pt x="3255387" y="248953"/>
                  </a:lnTo>
                  <a:lnTo>
                    <a:pt x="3267224" y="249385"/>
                  </a:lnTo>
                  <a:lnTo>
                    <a:pt x="3279062" y="249754"/>
                  </a:lnTo>
                  <a:lnTo>
                    <a:pt x="3290900" y="250069"/>
                  </a:lnTo>
                  <a:lnTo>
                    <a:pt x="3302738" y="250337"/>
                  </a:lnTo>
                  <a:lnTo>
                    <a:pt x="3314575" y="250566"/>
                  </a:lnTo>
                  <a:lnTo>
                    <a:pt x="3326413" y="250761"/>
                  </a:lnTo>
                  <a:lnTo>
                    <a:pt x="3338251" y="250927"/>
                  </a:lnTo>
                  <a:lnTo>
                    <a:pt x="3350089" y="251068"/>
                  </a:lnTo>
                  <a:lnTo>
                    <a:pt x="3361926" y="251189"/>
                  </a:lnTo>
                  <a:lnTo>
                    <a:pt x="3373764" y="251291"/>
                  </a:lnTo>
                  <a:lnTo>
                    <a:pt x="3385602" y="251378"/>
                  </a:lnTo>
                  <a:lnTo>
                    <a:pt x="3397440" y="251453"/>
                  </a:lnTo>
                  <a:lnTo>
                    <a:pt x="3409278" y="251516"/>
                  </a:lnTo>
                  <a:lnTo>
                    <a:pt x="3421115" y="251570"/>
                  </a:lnTo>
                  <a:lnTo>
                    <a:pt x="3432953" y="251616"/>
                  </a:lnTo>
                  <a:lnTo>
                    <a:pt x="3444791" y="251655"/>
                  </a:lnTo>
                  <a:lnTo>
                    <a:pt x="3456629" y="251688"/>
                  </a:lnTo>
                  <a:lnTo>
                    <a:pt x="3468466" y="251716"/>
                  </a:lnTo>
                  <a:lnTo>
                    <a:pt x="3480304" y="251740"/>
                  </a:lnTo>
                  <a:lnTo>
                    <a:pt x="3492142" y="251761"/>
                  </a:lnTo>
                  <a:lnTo>
                    <a:pt x="3503980" y="251778"/>
                  </a:lnTo>
                  <a:lnTo>
                    <a:pt x="3515818" y="251793"/>
                  </a:lnTo>
                  <a:lnTo>
                    <a:pt x="3515818" y="251878"/>
                  </a:lnTo>
                  <a:lnTo>
                    <a:pt x="3527655" y="251878"/>
                  </a:lnTo>
                  <a:lnTo>
                    <a:pt x="3539493" y="251878"/>
                  </a:lnTo>
                  <a:lnTo>
                    <a:pt x="3551331" y="251878"/>
                  </a:lnTo>
                  <a:lnTo>
                    <a:pt x="3563169" y="251878"/>
                  </a:lnTo>
                  <a:lnTo>
                    <a:pt x="3575006" y="251878"/>
                  </a:lnTo>
                  <a:lnTo>
                    <a:pt x="3586844" y="251878"/>
                  </a:lnTo>
                  <a:lnTo>
                    <a:pt x="3598682" y="251878"/>
                  </a:lnTo>
                  <a:lnTo>
                    <a:pt x="3610520" y="251878"/>
                  </a:lnTo>
                  <a:lnTo>
                    <a:pt x="3622357" y="251878"/>
                  </a:lnTo>
                  <a:lnTo>
                    <a:pt x="3634195" y="251878"/>
                  </a:lnTo>
                  <a:lnTo>
                    <a:pt x="3646033" y="251878"/>
                  </a:lnTo>
                  <a:lnTo>
                    <a:pt x="3657871" y="251878"/>
                  </a:lnTo>
                  <a:lnTo>
                    <a:pt x="3669709" y="251878"/>
                  </a:lnTo>
                  <a:lnTo>
                    <a:pt x="3681546" y="251878"/>
                  </a:lnTo>
                  <a:lnTo>
                    <a:pt x="3693384" y="251878"/>
                  </a:lnTo>
                  <a:lnTo>
                    <a:pt x="3705222" y="251878"/>
                  </a:lnTo>
                  <a:lnTo>
                    <a:pt x="3717060" y="251878"/>
                  </a:lnTo>
                  <a:lnTo>
                    <a:pt x="3728897" y="251878"/>
                  </a:lnTo>
                  <a:lnTo>
                    <a:pt x="3740735" y="251878"/>
                  </a:lnTo>
                  <a:lnTo>
                    <a:pt x="3752573" y="251878"/>
                  </a:lnTo>
                  <a:lnTo>
                    <a:pt x="3764411" y="251878"/>
                  </a:lnTo>
                  <a:lnTo>
                    <a:pt x="3776248" y="251878"/>
                  </a:lnTo>
                  <a:lnTo>
                    <a:pt x="3788086" y="251878"/>
                  </a:lnTo>
                  <a:lnTo>
                    <a:pt x="3799924" y="251878"/>
                  </a:lnTo>
                  <a:lnTo>
                    <a:pt x="3811762" y="251878"/>
                  </a:lnTo>
                  <a:lnTo>
                    <a:pt x="3823600" y="251878"/>
                  </a:lnTo>
                  <a:lnTo>
                    <a:pt x="3835437" y="251878"/>
                  </a:lnTo>
                  <a:lnTo>
                    <a:pt x="3847275" y="251878"/>
                  </a:lnTo>
                  <a:lnTo>
                    <a:pt x="3859113" y="251878"/>
                  </a:lnTo>
                  <a:lnTo>
                    <a:pt x="3870951" y="251878"/>
                  </a:lnTo>
                  <a:lnTo>
                    <a:pt x="3882788" y="251878"/>
                  </a:lnTo>
                  <a:lnTo>
                    <a:pt x="3894626" y="251878"/>
                  </a:lnTo>
                  <a:lnTo>
                    <a:pt x="3906464" y="251878"/>
                  </a:lnTo>
                  <a:lnTo>
                    <a:pt x="3918302" y="251878"/>
                  </a:lnTo>
                  <a:lnTo>
                    <a:pt x="3930139" y="251878"/>
                  </a:lnTo>
                  <a:lnTo>
                    <a:pt x="3941977" y="251878"/>
                  </a:lnTo>
                  <a:lnTo>
                    <a:pt x="3953815" y="251878"/>
                  </a:lnTo>
                  <a:lnTo>
                    <a:pt x="3965653" y="251878"/>
                  </a:lnTo>
                  <a:lnTo>
                    <a:pt x="3977491" y="251878"/>
                  </a:lnTo>
                  <a:lnTo>
                    <a:pt x="3989328" y="251878"/>
                  </a:lnTo>
                  <a:lnTo>
                    <a:pt x="4001166" y="251878"/>
                  </a:lnTo>
                  <a:lnTo>
                    <a:pt x="4013004" y="251878"/>
                  </a:lnTo>
                  <a:lnTo>
                    <a:pt x="4024842" y="251878"/>
                  </a:lnTo>
                  <a:lnTo>
                    <a:pt x="4036679" y="251878"/>
                  </a:lnTo>
                  <a:lnTo>
                    <a:pt x="4048517" y="251878"/>
                  </a:lnTo>
                  <a:lnTo>
                    <a:pt x="4060355" y="251878"/>
                  </a:lnTo>
                  <a:lnTo>
                    <a:pt x="4072193" y="251878"/>
                  </a:lnTo>
                  <a:lnTo>
                    <a:pt x="4084031" y="251878"/>
                  </a:lnTo>
                  <a:lnTo>
                    <a:pt x="4095868" y="251878"/>
                  </a:lnTo>
                  <a:lnTo>
                    <a:pt x="4107706" y="251878"/>
                  </a:lnTo>
                  <a:lnTo>
                    <a:pt x="4119544" y="251878"/>
                  </a:lnTo>
                  <a:lnTo>
                    <a:pt x="4131382" y="251878"/>
                  </a:lnTo>
                  <a:lnTo>
                    <a:pt x="4143219" y="251878"/>
                  </a:lnTo>
                  <a:lnTo>
                    <a:pt x="4155057" y="251878"/>
                  </a:lnTo>
                  <a:lnTo>
                    <a:pt x="4166895" y="251878"/>
                  </a:lnTo>
                  <a:lnTo>
                    <a:pt x="4178733" y="251878"/>
                  </a:lnTo>
                  <a:lnTo>
                    <a:pt x="4190570" y="251878"/>
                  </a:lnTo>
                  <a:lnTo>
                    <a:pt x="4202408" y="251878"/>
                  </a:lnTo>
                  <a:lnTo>
                    <a:pt x="4214246" y="251878"/>
                  </a:lnTo>
                  <a:lnTo>
                    <a:pt x="4226084" y="251878"/>
                  </a:lnTo>
                  <a:lnTo>
                    <a:pt x="4237922" y="251878"/>
                  </a:lnTo>
                  <a:lnTo>
                    <a:pt x="4249759" y="251878"/>
                  </a:lnTo>
                  <a:lnTo>
                    <a:pt x="4261597" y="251878"/>
                  </a:lnTo>
                  <a:lnTo>
                    <a:pt x="4273435" y="251878"/>
                  </a:lnTo>
                  <a:lnTo>
                    <a:pt x="4285273" y="251878"/>
                  </a:lnTo>
                  <a:lnTo>
                    <a:pt x="4297110" y="251878"/>
                  </a:lnTo>
                  <a:lnTo>
                    <a:pt x="4308948" y="251878"/>
                  </a:lnTo>
                  <a:lnTo>
                    <a:pt x="4320786" y="251878"/>
                  </a:lnTo>
                  <a:lnTo>
                    <a:pt x="4332624" y="251878"/>
                  </a:lnTo>
                  <a:lnTo>
                    <a:pt x="4344461" y="251878"/>
                  </a:lnTo>
                  <a:lnTo>
                    <a:pt x="4356299" y="251878"/>
                  </a:lnTo>
                  <a:lnTo>
                    <a:pt x="4368137" y="251878"/>
                  </a:lnTo>
                  <a:lnTo>
                    <a:pt x="4379975" y="251878"/>
                  </a:lnTo>
                  <a:lnTo>
                    <a:pt x="4391813" y="251878"/>
                  </a:lnTo>
                  <a:lnTo>
                    <a:pt x="4403650" y="251878"/>
                  </a:lnTo>
                  <a:lnTo>
                    <a:pt x="4415488" y="251878"/>
                  </a:lnTo>
                  <a:lnTo>
                    <a:pt x="4427326" y="251878"/>
                  </a:lnTo>
                  <a:lnTo>
                    <a:pt x="4439164" y="251878"/>
                  </a:lnTo>
                  <a:lnTo>
                    <a:pt x="4451001" y="251878"/>
                  </a:lnTo>
                  <a:lnTo>
                    <a:pt x="4462839" y="251878"/>
                  </a:lnTo>
                  <a:lnTo>
                    <a:pt x="4474677" y="251878"/>
                  </a:lnTo>
                  <a:lnTo>
                    <a:pt x="4486515" y="251878"/>
                  </a:lnTo>
                  <a:lnTo>
                    <a:pt x="4498352" y="251878"/>
                  </a:lnTo>
                  <a:lnTo>
                    <a:pt x="4510190" y="251878"/>
                  </a:lnTo>
                  <a:lnTo>
                    <a:pt x="4522028" y="251878"/>
                  </a:lnTo>
                  <a:lnTo>
                    <a:pt x="4533866" y="251878"/>
                  </a:lnTo>
                  <a:lnTo>
                    <a:pt x="4545704" y="251878"/>
                  </a:lnTo>
                  <a:lnTo>
                    <a:pt x="4557541" y="251878"/>
                  </a:lnTo>
                  <a:lnTo>
                    <a:pt x="4569379" y="251878"/>
                  </a:lnTo>
                  <a:lnTo>
                    <a:pt x="4581217" y="251878"/>
                  </a:lnTo>
                  <a:lnTo>
                    <a:pt x="4593055" y="251878"/>
                  </a:lnTo>
                  <a:lnTo>
                    <a:pt x="4604892" y="251878"/>
                  </a:lnTo>
                  <a:lnTo>
                    <a:pt x="4616730" y="251878"/>
                  </a:lnTo>
                  <a:lnTo>
                    <a:pt x="4628568" y="251878"/>
                  </a:lnTo>
                  <a:lnTo>
                    <a:pt x="4640406" y="251878"/>
                  </a:lnTo>
                  <a:lnTo>
                    <a:pt x="4652244" y="251878"/>
                  </a:lnTo>
                  <a:lnTo>
                    <a:pt x="4664081" y="251878"/>
                  </a:lnTo>
                  <a:lnTo>
                    <a:pt x="4675919" y="251878"/>
                  </a:lnTo>
                  <a:lnTo>
                    <a:pt x="4687757" y="251878"/>
                  </a:lnTo>
                </a:path>
              </a:pathLst>
            </a:custGeom>
            <a:ln w="40651" cap="flat">
              <a:solidFill>
                <a:srgbClr val="E8E8E8">
                  <a:alpha val="100000"/>
                </a:srgbClr>
              </a:solidFill>
              <a:prstDash val="solid"/>
              <a:round/>
            </a:ln>
          </p:spPr>
          <p:txBody>
            <a:bodyPr/>
            <a:lstStyle/>
            <a:p/>
          </p:txBody>
        </p:sp>
        <p:sp>
          <p:nvSpPr>
            <p:cNvPr id="29" name="pl29"/>
            <p:cNvSpPr/>
            <p:nvPr/>
          </p:nvSpPr>
          <p:spPr>
            <a:xfrm>
              <a:off x="2482252" y="4427058"/>
              <a:ext cx="4687757" cy="251878"/>
            </a:xfrm>
            <a:custGeom>
              <a:avLst/>
              <a:pathLst>
                <a:path w="4687757" h="25187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4"/>
                  </a:lnTo>
                  <a:lnTo>
                    <a:pt x="1183777" y="99"/>
                  </a:lnTo>
                  <a:lnTo>
                    <a:pt x="1195614" y="116"/>
                  </a:lnTo>
                  <a:lnTo>
                    <a:pt x="1207452" y="137"/>
                  </a:lnTo>
                  <a:lnTo>
                    <a:pt x="1219290" y="161"/>
                  </a:lnTo>
                  <a:lnTo>
                    <a:pt x="1231128" y="189"/>
                  </a:lnTo>
                  <a:lnTo>
                    <a:pt x="1242965" y="222"/>
                  </a:lnTo>
                  <a:lnTo>
                    <a:pt x="1254803" y="261"/>
                  </a:lnTo>
                  <a:lnTo>
                    <a:pt x="1266641" y="307"/>
                  </a:lnTo>
                  <a:lnTo>
                    <a:pt x="1278479" y="361"/>
                  </a:lnTo>
                  <a:lnTo>
                    <a:pt x="1290317" y="424"/>
                  </a:lnTo>
                  <a:lnTo>
                    <a:pt x="1302154" y="499"/>
                  </a:lnTo>
                  <a:lnTo>
                    <a:pt x="1313992" y="586"/>
                  </a:lnTo>
                  <a:lnTo>
                    <a:pt x="1325830" y="689"/>
                  </a:lnTo>
                  <a:lnTo>
                    <a:pt x="1337668" y="809"/>
                  </a:lnTo>
                  <a:lnTo>
                    <a:pt x="1349505" y="950"/>
                  </a:lnTo>
                  <a:lnTo>
                    <a:pt x="1361343" y="1117"/>
                  </a:lnTo>
                  <a:lnTo>
                    <a:pt x="1373181" y="1311"/>
                  </a:lnTo>
                  <a:lnTo>
                    <a:pt x="1385019" y="1540"/>
                  </a:lnTo>
                  <a:lnTo>
                    <a:pt x="1396856" y="1809"/>
                  </a:lnTo>
                  <a:lnTo>
                    <a:pt x="1408694" y="2123"/>
                  </a:lnTo>
                  <a:lnTo>
                    <a:pt x="1420532" y="2492"/>
                  </a:lnTo>
                  <a:lnTo>
                    <a:pt x="1432370" y="2924"/>
                  </a:lnTo>
                  <a:lnTo>
                    <a:pt x="1444208" y="3430"/>
                  </a:lnTo>
                  <a:lnTo>
                    <a:pt x="1456045" y="4022"/>
                  </a:lnTo>
                  <a:lnTo>
                    <a:pt x="1467883" y="4715"/>
                  </a:lnTo>
                  <a:lnTo>
                    <a:pt x="1479721" y="5524"/>
                  </a:lnTo>
                  <a:lnTo>
                    <a:pt x="1491559" y="6468"/>
                  </a:lnTo>
                  <a:lnTo>
                    <a:pt x="1503396" y="7568"/>
                  </a:lnTo>
                  <a:lnTo>
                    <a:pt x="1515234" y="8849"/>
                  </a:lnTo>
                  <a:lnTo>
                    <a:pt x="1527072" y="10338"/>
                  </a:lnTo>
                  <a:lnTo>
                    <a:pt x="1538910" y="12065"/>
                  </a:lnTo>
                  <a:lnTo>
                    <a:pt x="1550748" y="14063"/>
                  </a:lnTo>
                  <a:lnTo>
                    <a:pt x="1562585" y="16369"/>
                  </a:lnTo>
                  <a:lnTo>
                    <a:pt x="1574423" y="19024"/>
                  </a:lnTo>
                  <a:lnTo>
                    <a:pt x="1586261" y="22069"/>
                  </a:lnTo>
                  <a:lnTo>
                    <a:pt x="1598099" y="25547"/>
                  </a:lnTo>
                  <a:lnTo>
                    <a:pt x="1609936" y="29504"/>
                  </a:lnTo>
                  <a:lnTo>
                    <a:pt x="1621774" y="33981"/>
                  </a:lnTo>
                  <a:lnTo>
                    <a:pt x="1633612" y="39019"/>
                  </a:lnTo>
                  <a:lnTo>
                    <a:pt x="1645450" y="44650"/>
                  </a:lnTo>
                  <a:lnTo>
                    <a:pt x="1657287" y="50900"/>
                  </a:lnTo>
                  <a:lnTo>
                    <a:pt x="1669125" y="57781"/>
                  </a:lnTo>
                  <a:lnTo>
                    <a:pt x="1680963" y="65290"/>
                  </a:lnTo>
                  <a:lnTo>
                    <a:pt x="1692801" y="73406"/>
                  </a:lnTo>
                  <a:lnTo>
                    <a:pt x="1704639" y="82087"/>
                  </a:lnTo>
                  <a:lnTo>
                    <a:pt x="1716476" y="91270"/>
                  </a:lnTo>
                  <a:lnTo>
                    <a:pt x="1728314" y="100871"/>
                  </a:lnTo>
                  <a:lnTo>
                    <a:pt x="1740152" y="110785"/>
                  </a:lnTo>
                  <a:lnTo>
                    <a:pt x="1751990" y="120893"/>
                  </a:lnTo>
                  <a:lnTo>
                    <a:pt x="1763827" y="131068"/>
                  </a:lnTo>
                  <a:lnTo>
                    <a:pt x="1775665" y="141177"/>
                  </a:lnTo>
                  <a:lnTo>
                    <a:pt x="1787503" y="151091"/>
                  </a:lnTo>
                  <a:lnTo>
                    <a:pt x="1799341" y="160691"/>
                  </a:lnTo>
                  <a:lnTo>
                    <a:pt x="1811178" y="169874"/>
                  </a:lnTo>
                  <a:lnTo>
                    <a:pt x="1823016" y="178556"/>
                  </a:lnTo>
                  <a:lnTo>
                    <a:pt x="1834854" y="186671"/>
                  </a:lnTo>
                  <a:lnTo>
                    <a:pt x="1846692" y="194181"/>
                  </a:lnTo>
                  <a:lnTo>
                    <a:pt x="1858530" y="201061"/>
                  </a:lnTo>
                  <a:lnTo>
                    <a:pt x="1870367" y="207311"/>
                  </a:lnTo>
                  <a:lnTo>
                    <a:pt x="1882205" y="212943"/>
                  </a:lnTo>
                  <a:lnTo>
                    <a:pt x="1894043" y="217980"/>
                  </a:lnTo>
                  <a:lnTo>
                    <a:pt x="1905881" y="222458"/>
                  </a:lnTo>
                  <a:lnTo>
                    <a:pt x="1917718" y="226414"/>
                  </a:lnTo>
                  <a:lnTo>
                    <a:pt x="1929556" y="229893"/>
                  </a:lnTo>
                  <a:lnTo>
                    <a:pt x="1941394" y="232938"/>
                  </a:lnTo>
                  <a:lnTo>
                    <a:pt x="1953232" y="235592"/>
                  </a:lnTo>
                  <a:lnTo>
                    <a:pt x="1965069" y="237899"/>
                  </a:lnTo>
                  <a:lnTo>
                    <a:pt x="1976907" y="239897"/>
                  </a:lnTo>
                  <a:lnTo>
                    <a:pt x="1988745" y="241624"/>
                  </a:lnTo>
                  <a:lnTo>
                    <a:pt x="2000583" y="243112"/>
                  </a:lnTo>
                  <a:lnTo>
                    <a:pt x="2012421" y="244393"/>
                  </a:lnTo>
                  <a:lnTo>
                    <a:pt x="2024258" y="245494"/>
                  </a:lnTo>
                  <a:lnTo>
                    <a:pt x="2036096" y="246438"/>
                  </a:lnTo>
                  <a:lnTo>
                    <a:pt x="2047934" y="247247"/>
                  </a:lnTo>
                  <a:lnTo>
                    <a:pt x="2059772" y="247939"/>
                  </a:lnTo>
                  <a:lnTo>
                    <a:pt x="2071609" y="248531"/>
                  </a:lnTo>
                  <a:lnTo>
                    <a:pt x="2083447" y="249037"/>
                  </a:lnTo>
                  <a:lnTo>
                    <a:pt x="2095285" y="249470"/>
                  </a:lnTo>
                  <a:lnTo>
                    <a:pt x="2107123" y="249838"/>
                  </a:lnTo>
                  <a:lnTo>
                    <a:pt x="2118961" y="250153"/>
                  </a:lnTo>
                  <a:lnTo>
                    <a:pt x="2130798" y="250421"/>
                  </a:lnTo>
                  <a:lnTo>
                    <a:pt x="2142636" y="250650"/>
                  </a:lnTo>
                  <a:lnTo>
                    <a:pt x="2154474" y="250845"/>
                  </a:lnTo>
                  <a:lnTo>
                    <a:pt x="2166312" y="251011"/>
                  </a:lnTo>
                  <a:lnTo>
                    <a:pt x="2178149" y="251153"/>
                  </a:lnTo>
                  <a:lnTo>
                    <a:pt x="2189987" y="251273"/>
                  </a:lnTo>
                  <a:lnTo>
                    <a:pt x="2201825" y="251376"/>
                  </a:lnTo>
                  <a:lnTo>
                    <a:pt x="2213663" y="251463"/>
                  </a:lnTo>
                  <a:lnTo>
                    <a:pt x="2225500" y="251537"/>
                  </a:lnTo>
                  <a:lnTo>
                    <a:pt x="2237338" y="251601"/>
                  </a:lnTo>
                  <a:lnTo>
                    <a:pt x="2249176" y="251655"/>
                  </a:lnTo>
                  <a:lnTo>
                    <a:pt x="2261014" y="251700"/>
                  </a:lnTo>
                  <a:lnTo>
                    <a:pt x="2272852" y="251739"/>
                  </a:lnTo>
                  <a:lnTo>
                    <a:pt x="2284689" y="251773"/>
                  </a:lnTo>
                  <a:lnTo>
                    <a:pt x="2296527" y="251801"/>
                  </a:lnTo>
                  <a:lnTo>
                    <a:pt x="2308365" y="251825"/>
                  </a:lnTo>
                  <a:lnTo>
                    <a:pt x="2320203" y="251845"/>
                  </a:lnTo>
                  <a:lnTo>
                    <a:pt x="2332040" y="251863"/>
                  </a:lnTo>
                  <a:lnTo>
                    <a:pt x="2343878" y="251878"/>
                  </a:lnTo>
                  <a:lnTo>
                    <a:pt x="2343878" y="251878"/>
                  </a:lnTo>
                  <a:lnTo>
                    <a:pt x="2355716" y="251863"/>
                  </a:lnTo>
                  <a:lnTo>
                    <a:pt x="2367554" y="251845"/>
                  </a:lnTo>
                  <a:lnTo>
                    <a:pt x="2379391" y="251825"/>
                  </a:lnTo>
                  <a:lnTo>
                    <a:pt x="2391229" y="251801"/>
                  </a:lnTo>
                  <a:lnTo>
                    <a:pt x="2403067" y="251773"/>
                  </a:lnTo>
                  <a:lnTo>
                    <a:pt x="2414905" y="251739"/>
                  </a:lnTo>
                  <a:lnTo>
                    <a:pt x="2426743" y="251700"/>
                  </a:lnTo>
                  <a:lnTo>
                    <a:pt x="2438580" y="251655"/>
                  </a:lnTo>
                  <a:lnTo>
                    <a:pt x="2450418" y="251601"/>
                  </a:lnTo>
                  <a:lnTo>
                    <a:pt x="2462256" y="251537"/>
                  </a:lnTo>
                  <a:lnTo>
                    <a:pt x="2474094" y="251463"/>
                  </a:lnTo>
                  <a:lnTo>
                    <a:pt x="2485931" y="251376"/>
                  </a:lnTo>
                  <a:lnTo>
                    <a:pt x="2497769" y="251273"/>
                  </a:lnTo>
                  <a:lnTo>
                    <a:pt x="2509607" y="251153"/>
                  </a:lnTo>
                  <a:lnTo>
                    <a:pt x="2521445" y="251011"/>
                  </a:lnTo>
                  <a:lnTo>
                    <a:pt x="2533283" y="250845"/>
                  </a:lnTo>
                  <a:lnTo>
                    <a:pt x="2545120" y="250650"/>
                  </a:lnTo>
                  <a:lnTo>
                    <a:pt x="2556958" y="250421"/>
                  </a:lnTo>
                  <a:lnTo>
                    <a:pt x="2568796" y="250153"/>
                  </a:lnTo>
                  <a:lnTo>
                    <a:pt x="2580634" y="249838"/>
                  </a:lnTo>
                  <a:lnTo>
                    <a:pt x="2592471" y="249470"/>
                  </a:lnTo>
                  <a:lnTo>
                    <a:pt x="2604309" y="249037"/>
                  </a:lnTo>
                  <a:lnTo>
                    <a:pt x="2616147" y="248531"/>
                  </a:lnTo>
                  <a:lnTo>
                    <a:pt x="2627985" y="247939"/>
                  </a:lnTo>
                  <a:lnTo>
                    <a:pt x="2639822" y="247247"/>
                  </a:lnTo>
                  <a:lnTo>
                    <a:pt x="2651660" y="246438"/>
                  </a:lnTo>
                  <a:lnTo>
                    <a:pt x="2663498" y="245494"/>
                  </a:lnTo>
                  <a:lnTo>
                    <a:pt x="2675336" y="244393"/>
                  </a:lnTo>
                  <a:lnTo>
                    <a:pt x="2687174" y="243112"/>
                  </a:lnTo>
                  <a:lnTo>
                    <a:pt x="2699011" y="241624"/>
                  </a:lnTo>
                  <a:lnTo>
                    <a:pt x="2710849" y="239897"/>
                  </a:lnTo>
                  <a:lnTo>
                    <a:pt x="2722687" y="237899"/>
                  </a:lnTo>
                  <a:lnTo>
                    <a:pt x="2734525" y="235592"/>
                  </a:lnTo>
                  <a:lnTo>
                    <a:pt x="2746362" y="232938"/>
                  </a:lnTo>
                  <a:lnTo>
                    <a:pt x="2758200" y="229893"/>
                  </a:lnTo>
                  <a:lnTo>
                    <a:pt x="2770038" y="226414"/>
                  </a:lnTo>
                  <a:lnTo>
                    <a:pt x="2781876" y="222458"/>
                  </a:lnTo>
                  <a:lnTo>
                    <a:pt x="2793713" y="217980"/>
                  </a:lnTo>
                  <a:lnTo>
                    <a:pt x="2805551" y="212943"/>
                  </a:lnTo>
                  <a:lnTo>
                    <a:pt x="2817389" y="207311"/>
                  </a:lnTo>
                  <a:lnTo>
                    <a:pt x="2829227" y="201061"/>
                  </a:lnTo>
                  <a:lnTo>
                    <a:pt x="2841065" y="194181"/>
                  </a:lnTo>
                  <a:lnTo>
                    <a:pt x="2852902" y="186671"/>
                  </a:lnTo>
                  <a:lnTo>
                    <a:pt x="2864740" y="178556"/>
                  </a:lnTo>
                  <a:lnTo>
                    <a:pt x="2876578" y="169874"/>
                  </a:lnTo>
                  <a:lnTo>
                    <a:pt x="2888416" y="160691"/>
                  </a:lnTo>
                  <a:lnTo>
                    <a:pt x="2900253" y="151091"/>
                  </a:lnTo>
                  <a:lnTo>
                    <a:pt x="2912091" y="141177"/>
                  </a:lnTo>
                  <a:lnTo>
                    <a:pt x="2923929" y="131068"/>
                  </a:lnTo>
                  <a:lnTo>
                    <a:pt x="2935767" y="120893"/>
                  </a:lnTo>
                  <a:lnTo>
                    <a:pt x="2947604" y="110785"/>
                  </a:lnTo>
                  <a:lnTo>
                    <a:pt x="2959442" y="100871"/>
                  </a:lnTo>
                  <a:lnTo>
                    <a:pt x="2971280" y="91270"/>
                  </a:lnTo>
                  <a:lnTo>
                    <a:pt x="2983118" y="82087"/>
                  </a:lnTo>
                  <a:lnTo>
                    <a:pt x="2994956" y="73406"/>
                  </a:lnTo>
                  <a:lnTo>
                    <a:pt x="3006793" y="65290"/>
                  </a:lnTo>
                  <a:lnTo>
                    <a:pt x="3018631" y="57781"/>
                  </a:lnTo>
                  <a:lnTo>
                    <a:pt x="3030469" y="50900"/>
                  </a:lnTo>
                  <a:lnTo>
                    <a:pt x="3042307" y="44650"/>
                  </a:lnTo>
                  <a:lnTo>
                    <a:pt x="3054144" y="39019"/>
                  </a:lnTo>
                  <a:lnTo>
                    <a:pt x="3065982" y="33981"/>
                  </a:lnTo>
                  <a:lnTo>
                    <a:pt x="3077820" y="29504"/>
                  </a:lnTo>
                  <a:lnTo>
                    <a:pt x="3089658" y="25547"/>
                  </a:lnTo>
                  <a:lnTo>
                    <a:pt x="3101496" y="22069"/>
                  </a:lnTo>
                  <a:lnTo>
                    <a:pt x="3113333" y="19024"/>
                  </a:lnTo>
                  <a:lnTo>
                    <a:pt x="3125171" y="16369"/>
                  </a:lnTo>
                  <a:lnTo>
                    <a:pt x="3137009" y="14063"/>
                  </a:lnTo>
                  <a:lnTo>
                    <a:pt x="3148847" y="12065"/>
                  </a:lnTo>
                  <a:lnTo>
                    <a:pt x="3160684" y="10338"/>
                  </a:lnTo>
                  <a:lnTo>
                    <a:pt x="3172522" y="8849"/>
                  </a:lnTo>
                  <a:lnTo>
                    <a:pt x="3184360" y="7568"/>
                  </a:lnTo>
                  <a:lnTo>
                    <a:pt x="3196198" y="6468"/>
                  </a:lnTo>
                  <a:lnTo>
                    <a:pt x="3208035" y="5524"/>
                  </a:lnTo>
                  <a:lnTo>
                    <a:pt x="3219873" y="4715"/>
                  </a:lnTo>
                  <a:lnTo>
                    <a:pt x="3231711" y="4022"/>
                  </a:lnTo>
                  <a:lnTo>
                    <a:pt x="3243549" y="3430"/>
                  </a:lnTo>
                  <a:lnTo>
                    <a:pt x="3255387" y="2924"/>
                  </a:lnTo>
                  <a:lnTo>
                    <a:pt x="3267224" y="2492"/>
                  </a:lnTo>
                  <a:lnTo>
                    <a:pt x="3279062" y="2123"/>
                  </a:lnTo>
                  <a:lnTo>
                    <a:pt x="3290900" y="1809"/>
                  </a:lnTo>
                  <a:lnTo>
                    <a:pt x="3302738" y="1540"/>
                  </a:lnTo>
                  <a:lnTo>
                    <a:pt x="3314575" y="1311"/>
                  </a:lnTo>
                  <a:lnTo>
                    <a:pt x="3326413" y="1117"/>
                  </a:lnTo>
                  <a:lnTo>
                    <a:pt x="3338251" y="950"/>
                  </a:lnTo>
                  <a:lnTo>
                    <a:pt x="3350089" y="809"/>
                  </a:lnTo>
                  <a:lnTo>
                    <a:pt x="3361926" y="689"/>
                  </a:lnTo>
                  <a:lnTo>
                    <a:pt x="3373764" y="586"/>
                  </a:lnTo>
                  <a:lnTo>
                    <a:pt x="3385602" y="499"/>
                  </a:lnTo>
                  <a:lnTo>
                    <a:pt x="3397440" y="424"/>
                  </a:lnTo>
                  <a:lnTo>
                    <a:pt x="3409278" y="361"/>
                  </a:lnTo>
                  <a:lnTo>
                    <a:pt x="3421115" y="307"/>
                  </a:lnTo>
                  <a:lnTo>
                    <a:pt x="3432953" y="261"/>
                  </a:lnTo>
                  <a:lnTo>
                    <a:pt x="3444791" y="222"/>
                  </a:lnTo>
                  <a:lnTo>
                    <a:pt x="3456629" y="189"/>
                  </a:lnTo>
                  <a:lnTo>
                    <a:pt x="3468466" y="161"/>
                  </a:lnTo>
                  <a:lnTo>
                    <a:pt x="3480304" y="137"/>
                  </a:lnTo>
                  <a:lnTo>
                    <a:pt x="3492142" y="116"/>
                  </a:lnTo>
                  <a:lnTo>
                    <a:pt x="3503980" y="99"/>
                  </a:lnTo>
                  <a:lnTo>
                    <a:pt x="3515818" y="84"/>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0" name="pl30"/>
            <p:cNvSpPr/>
            <p:nvPr/>
          </p:nvSpPr>
          <p:spPr>
            <a:xfrm>
              <a:off x="2482252" y="2663996"/>
              <a:ext cx="4687757" cy="2015024"/>
            </a:xfrm>
            <a:custGeom>
              <a:avLst/>
              <a:pathLst>
                <a:path w="4687757" h="2015024">
                  <a:moveTo>
                    <a:pt x="0" y="2015024"/>
                  </a:moveTo>
                  <a:lnTo>
                    <a:pt x="11837" y="2015024"/>
                  </a:lnTo>
                  <a:lnTo>
                    <a:pt x="23675" y="2015024"/>
                  </a:lnTo>
                  <a:lnTo>
                    <a:pt x="35513" y="2015024"/>
                  </a:lnTo>
                  <a:lnTo>
                    <a:pt x="47351" y="2015024"/>
                  </a:lnTo>
                  <a:lnTo>
                    <a:pt x="59188" y="2015024"/>
                  </a:lnTo>
                  <a:lnTo>
                    <a:pt x="71026" y="2015024"/>
                  </a:lnTo>
                  <a:lnTo>
                    <a:pt x="82864" y="2015024"/>
                  </a:lnTo>
                  <a:lnTo>
                    <a:pt x="94702" y="2015024"/>
                  </a:lnTo>
                  <a:lnTo>
                    <a:pt x="106539" y="2015024"/>
                  </a:lnTo>
                  <a:lnTo>
                    <a:pt x="118377" y="2015024"/>
                  </a:lnTo>
                  <a:lnTo>
                    <a:pt x="130215" y="2015024"/>
                  </a:lnTo>
                  <a:lnTo>
                    <a:pt x="142053" y="2015024"/>
                  </a:lnTo>
                  <a:lnTo>
                    <a:pt x="153891" y="2015024"/>
                  </a:lnTo>
                  <a:lnTo>
                    <a:pt x="165728" y="2015024"/>
                  </a:lnTo>
                  <a:lnTo>
                    <a:pt x="177566" y="2015024"/>
                  </a:lnTo>
                  <a:lnTo>
                    <a:pt x="189404" y="2015024"/>
                  </a:lnTo>
                  <a:lnTo>
                    <a:pt x="201242" y="2015024"/>
                  </a:lnTo>
                  <a:lnTo>
                    <a:pt x="213079" y="2015024"/>
                  </a:lnTo>
                  <a:lnTo>
                    <a:pt x="224917" y="2015024"/>
                  </a:lnTo>
                  <a:lnTo>
                    <a:pt x="236755" y="2015024"/>
                  </a:lnTo>
                  <a:lnTo>
                    <a:pt x="248593" y="2015024"/>
                  </a:lnTo>
                  <a:lnTo>
                    <a:pt x="260430" y="2015024"/>
                  </a:lnTo>
                  <a:lnTo>
                    <a:pt x="272268" y="2015024"/>
                  </a:lnTo>
                  <a:lnTo>
                    <a:pt x="284106" y="2015024"/>
                  </a:lnTo>
                  <a:lnTo>
                    <a:pt x="295944" y="2015024"/>
                  </a:lnTo>
                  <a:lnTo>
                    <a:pt x="307782" y="2015024"/>
                  </a:lnTo>
                  <a:lnTo>
                    <a:pt x="319619" y="2015024"/>
                  </a:lnTo>
                  <a:lnTo>
                    <a:pt x="331457" y="2015024"/>
                  </a:lnTo>
                  <a:lnTo>
                    <a:pt x="343295" y="2015024"/>
                  </a:lnTo>
                  <a:lnTo>
                    <a:pt x="355133" y="2015024"/>
                  </a:lnTo>
                  <a:lnTo>
                    <a:pt x="366970" y="2015024"/>
                  </a:lnTo>
                  <a:lnTo>
                    <a:pt x="378808" y="2015024"/>
                  </a:lnTo>
                  <a:lnTo>
                    <a:pt x="390646" y="2015024"/>
                  </a:lnTo>
                  <a:lnTo>
                    <a:pt x="402484" y="2015024"/>
                  </a:lnTo>
                  <a:lnTo>
                    <a:pt x="414321" y="2015024"/>
                  </a:lnTo>
                  <a:lnTo>
                    <a:pt x="426159" y="2015024"/>
                  </a:lnTo>
                  <a:lnTo>
                    <a:pt x="437997" y="2015024"/>
                  </a:lnTo>
                  <a:lnTo>
                    <a:pt x="449835" y="2015024"/>
                  </a:lnTo>
                  <a:lnTo>
                    <a:pt x="461673" y="2015024"/>
                  </a:lnTo>
                  <a:lnTo>
                    <a:pt x="473510" y="2015024"/>
                  </a:lnTo>
                  <a:lnTo>
                    <a:pt x="485348" y="2015024"/>
                  </a:lnTo>
                  <a:lnTo>
                    <a:pt x="497186" y="2015024"/>
                  </a:lnTo>
                  <a:lnTo>
                    <a:pt x="509024" y="2015024"/>
                  </a:lnTo>
                  <a:lnTo>
                    <a:pt x="520861" y="2015024"/>
                  </a:lnTo>
                  <a:lnTo>
                    <a:pt x="532699" y="2015024"/>
                  </a:lnTo>
                  <a:lnTo>
                    <a:pt x="544537" y="2015024"/>
                  </a:lnTo>
                  <a:lnTo>
                    <a:pt x="556375" y="2015024"/>
                  </a:lnTo>
                  <a:lnTo>
                    <a:pt x="568213" y="2015024"/>
                  </a:lnTo>
                  <a:lnTo>
                    <a:pt x="580050" y="2015024"/>
                  </a:lnTo>
                  <a:lnTo>
                    <a:pt x="591888" y="2015024"/>
                  </a:lnTo>
                  <a:lnTo>
                    <a:pt x="603726" y="2015024"/>
                  </a:lnTo>
                  <a:lnTo>
                    <a:pt x="615564" y="2015024"/>
                  </a:lnTo>
                  <a:lnTo>
                    <a:pt x="627401" y="2015024"/>
                  </a:lnTo>
                  <a:lnTo>
                    <a:pt x="639239" y="2015024"/>
                  </a:lnTo>
                  <a:lnTo>
                    <a:pt x="651077" y="2015024"/>
                  </a:lnTo>
                  <a:lnTo>
                    <a:pt x="662915" y="2015024"/>
                  </a:lnTo>
                  <a:lnTo>
                    <a:pt x="674752" y="2015024"/>
                  </a:lnTo>
                  <a:lnTo>
                    <a:pt x="686590" y="2015024"/>
                  </a:lnTo>
                  <a:lnTo>
                    <a:pt x="698428" y="2015024"/>
                  </a:lnTo>
                  <a:lnTo>
                    <a:pt x="710266" y="2015024"/>
                  </a:lnTo>
                  <a:lnTo>
                    <a:pt x="722104" y="2015024"/>
                  </a:lnTo>
                  <a:lnTo>
                    <a:pt x="733941" y="2015024"/>
                  </a:lnTo>
                  <a:lnTo>
                    <a:pt x="745779" y="2015024"/>
                  </a:lnTo>
                  <a:lnTo>
                    <a:pt x="757617" y="2015024"/>
                  </a:lnTo>
                  <a:lnTo>
                    <a:pt x="769455" y="2015024"/>
                  </a:lnTo>
                  <a:lnTo>
                    <a:pt x="781292" y="2015024"/>
                  </a:lnTo>
                  <a:lnTo>
                    <a:pt x="793130" y="2015024"/>
                  </a:lnTo>
                  <a:lnTo>
                    <a:pt x="804968" y="2015024"/>
                  </a:lnTo>
                  <a:lnTo>
                    <a:pt x="816806" y="2015024"/>
                  </a:lnTo>
                  <a:lnTo>
                    <a:pt x="828643" y="2015024"/>
                  </a:lnTo>
                  <a:lnTo>
                    <a:pt x="840481" y="2015024"/>
                  </a:lnTo>
                  <a:lnTo>
                    <a:pt x="852319" y="2015024"/>
                  </a:lnTo>
                  <a:lnTo>
                    <a:pt x="864157" y="2015024"/>
                  </a:lnTo>
                  <a:lnTo>
                    <a:pt x="875995" y="2015024"/>
                  </a:lnTo>
                  <a:lnTo>
                    <a:pt x="887832" y="2015024"/>
                  </a:lnTo>
                  <a:lnTo>
                    <a:pt x="899670" y="2015024"/>
                  </a:lnTo>
                  <a:lnTo>
                    <a:pt x="911508" y="2015024"/>
                  </a:lnTo>
                  <a:lnTo>
                    <a:pt x="923346" y="2015024"/>
                  </a:lnTo>
                  <a:lnTo>
                    <a:pt x="935183" y="2015024"/>
                  </a:lnTo>
                  <a:lnTo>
                    <a:pt x="947021" y="2015024"/>
                  </a:lnTo>
                  <a:lnTo>
                    <a:pt x="958859" y="2015024"/>
                  </a:lnTo>
                  <a:lnTo>
                    <a:pt x="970697" y="2015024"/>
                  </a:lnTo>
                  <a:lnTo>
                    <a:pt x="982534" y="2015024"/>
                  </a:lnTo>
                  <a:lnTo>
                    <a:pt x="994372" y="2015024"/>
                  </a:lnTo>
                  <a:lnTo>
                    <a:pt x="1006210" y="2015024"/>
                  </a:lnTo>
                  <a:lnTo>
                    <a:pt x="1018048" y="2015024"/>
                  </a:lnTo>
                  <a:lnTo>
                    <a:pt x="1029886" y="2015024"/>
                  </a:lnTo>
                  <a:lnTo>
                    <a:pt x="1041723" y="2015024"/>
                  </a:lnTo>
                  <a:lnTo>
                    <a:pt x="1053561" y="2015024"/>
                  </a:lnTo>
                  <a:lnTo>
                    <a:pt x="1065399" y="2015024"/>
                  </a:lnTo>
                  <a:lnTo>
                    <a:pt x="1077237" y="2015024"/>
                  </a:lnTo>
                  <a:lnTo>
                    <a:pt x="1089074" y="2015024"/>
                  </a:lnTo>
                  <a:lnTo>
                    <a:pt x="1100912" y="2015024"/>
                  </a:lnTo>
                  <a:lnTo>
                    <a:pt x="1112750" y="2015024"/>
                  </a:lnTo>
                  <a:lnTo>
                    <a:pt x="1124588" y="2015024"/>
                  </a:lnTo>
                  <a:lnTo>
                    <a:pt x="1136426" y="2015024"/>
                  </a:lnTo>
                  <a:lnTo>
                    <a:pt x="1148263" y="2015024"/>
                  </a:lnTo>
                  <a:lnTo>
                    <a:pt x="1160101" y="2015024"/>
                  </a:lnTo>
                  <a:lnTo>
                    <a:pt x="1171939" y="2015024"/>
                  </a:lnTo>
                  <a:lnTo>
                    <a:pt x="1171939" y="2014348"/>
                  </a:lnTo>
                  <a:lnTo>
                    <a:pt x="1183777" y="2014230"/>
                  </a:lnTo>
                  <a:lnTo>
                    <a:pt x="1195614" y="2014090"/>
                  </a:lnTo>
                  <a:lnTo>
                    <a:pt x="1207452" y="2013927"/>
                  </a:lnTo>
                  <a:lnTo>
                    <a:pt x="1219290" y="2013734"/>
                  </a:lnTo>
                  <a:lnTo>
                    <a:pt x="1231128" y="2013508"/>
                  </a:lnTo>
                  <a:lnTo>
                    <a:pt x="1242965" y="2013243"/>
                  </a:lnTo>
                  <a:lnTo>
                    <a:pt x="1254803" y="2012930"/>
                  </a:lnTo>
                  <a:lnTo>
                    <a:pt x="1266641" y="2012564"/>
                  </a:lnTo>
                  <a:lnTo>
                    <a:pt x="1278479" y="2012133"/>
                  </a:lnTo>
                  <a:lnTo>
                    <a:pt x="1290317" y="2011626"/>
                  </a:lnTo>
                  <a:lnTo>
                    <a:pt x="1302154" y="2011031"/>
                  </a:lnTo>
                  <a:lnTo>
                    <a:pt x="1313992" y="2010333"/>
                  </a:lnTo>
                  <a:lnTo>
                    <a:pt x="1325830" y="2009512"/>
                  </a:lnTo>
                  <a:lnTo>
                    <a:pt x="1337668" y="2008548"/>
                  </a:lnTo>
                  <a:lnTo>
                    <a:pt x="1349505" y="2007416"/>
                  </a:lnTo>
                  <a:lnTo>
                    <a:pt x="1361343" y="2006088"/>
                  </a:lnTo>
                  <a:lnTo>
                    <a:pt x="1373181" y="2004528"/>
                  </a:lnTo>
                  <a:lnTo>
                    <a:pt x="1385019" y="2002699"/>
                  </a:lnTo>
                  <a:lnTo>
                    <a:pt x="1396856" y="2000552"/>
                  </a:lnTo>
                  <a:lnTo>
                    <a:pt x="1408694" y="1998035"/>
                  </a:lnTo>
                  <a:lnTo>
                    <a:pt x="1420532" y="1995084"/>
                  </a:lnTo>
                  <a:lnTo>
                    <a:pt x="1432370" y="1991627"/>
                  </a:lnTo>
                  <a:lnTo>
                    <a:pt x="1444208" y="1987579"/>
                  </a:lnTo>
                  <a:lnTo>
                    <a:pt x="1456045" y="1982842"/>
                  </a:lnTo>
                  <a:lnTo>
                    <a:pt x="1467883" y="1977303"/>
                  </a:lnTo>
                  <a:lnTo>
                    <a:pt x="1479721" y="1970831"/>
                  </a:lnTo>
                  <a:lnTo>
                    <a:pt x="1491559" y="1963278"/>
                  </a:lnTo>
                  <a:lnTo>
                    <a:pt x="1503396" y="1954474"/>
                  </a:lnTo>
                  <a:lnTo>
                    <a:pt x="1515234" y="1944226"/>
                  </a:lnTo>
                  <a:lnTo>
                    <a:pt x="1527072" y="1932317"/>
                  </a:lnTo>
                  <a:lnTo>
                    <a:pt x="1538910" y="1918504"/>
                  </a:lnTo>
                  <a:lnTo>
                    <a:pt x="1550748" y="1902518"/>
                  </a:lnTo>
                  <a:lnTo>
                    <a:pt x="1562585" y="1884066"/>
                  </a:lnTo>
                  <a:lnTo>
                    <a:pt x="1574423" y="1862829"/>
                  </a:lnTo>
                  <a:lnTo>
                    <a:pt x="1586261" y="1838471"/>
                  </a:lnTo>
                  <a:lnTo>
                    <a:pt x="1598099" y="1810642"/>
                  </a:lnTo>
                  <a:lnTo>
                    <a:pt x="1609936" y="1778990"/>
                  </a:lnTo>
                  <a:lnTo>
                    <a:pt x="1621774" y="1743171"/>
                  </a:lnTo>
                  <a:lnTo>
                    <a:pt x="1633612" y="1702870"/>
                  </a:lnTo>
                  <a:lnTo>
                    <a:pt x="1645450" y="1657818"/>
                  </a:lnTo>
                  <a:lnTo>
                    <a:pt x="1657287" y="1607819"/>
                  </a:lnTo>
                  <a:lnTo>
                    <a:pt x="1669125" y="1552772"/>
                  </a:lnTo>
                  <a:lnTo>
                    <a:pt x="1680963" y="1492700"/>
                  </a:lnTo>
                  <a:lnTo>
                    <a:pt x="1692801" y="1427772"/>
                  </a:lnTo>
                  <a:lnTo>
                    <a:pt x="1704639" y="1358322"/>
                  </a:lnTo>
                  <a:lnTo>
                    <a:pt x="1716476" y="1284858"/>
                  </a:lnTo>
                  <a:lnTo>
                    <a:pt x="1728314" y="1208055"/>
                  </a:lnTo>
                  <a:lnTo>
                    <a:pt x="1740152" y="1128743"/>
                  </a:lnTo>
                  <a:lnTo>
                    <a:pt x="1751990" y="1047873"/>
                  </a:lnTo>
                  <a:lnTo>
                    <a:pt x="1763827" y="966475"/>
                  </a:lnTo>
                  <a:lnTo>
                    <a:pt x="1775665" y="885605"/>
                  </a:lnTo>
                  <a:lnTo>
                    <a:pt x="1787503" y="806293"/>
                  </a:lnTo>
                  <a:lnTo>
                    <a:pt x="1799341" y="729490"/>
                  </a:lnTo>
                  <a:lnTo>
                    <a:pt x="1811178" y="656026"/>
                  </a:lnTo>
                  <a:lnTo>
                    <a:pt x="1823016" y="586576"/>
                  </a:lnTo>
                  <a:lnTo>
                    <a:pt x="1834854" y="521648"/>
                  </a:lnTo>
                  <a:lnTo>
                    <a:pt x="1846692" y="461576"/>
                  </a:lnTo>
                  <a:lnTo>
                    <a:pt x="1858530" y="406529"/>
                  </a:lnTo>
                  <a:lnTo>
                    <a:pt x="1870367" y="356529"/>
                  </a:lnTo>
                  <a:lnTo>
                    <a:pt x="1882205" y="311478"/>
                  </a:lnTo>
                  <a:lnTo>
                    <a:pt x="1894043" y="271177"/>
                  </a:lnTo>
                  <a:lnTo>
                    <a:pt x="1905881" y="235358"/>
                  </a:lnTo>
                  <a:lnTo>
                    <a:pt x="1917718" y="203706"/>
                  </a:lnTo>
                  <a:lnTo>
                    <a:pt x="1929556" y="175877"/>
                  </a:lnTo>
                  <a:lnTo>
                    <a:pt x="1941394" y="151519"/>
                  </a:lnTo>
                  <a:lnTo>
                    <a:pt x="1953232" y="130282"/>
                  </a:lnTo>
                  <a:lnTo>
                    <a:pt x="1965069" y="111830"/>
                  </a:lnTo>
                  <a:lnTo>
                    <a:pt x="1976907" y="95844"/>
                  </a:lnTo>
                  <a:lnTo>
                    <a:pt x="1988745" y="82031"/>
                  </a:lnTo>
                  <a:lnTo>
                    <a:pt x="2000583" y="70122"/>
                  </a:lnTo>
                  <a:lnTo>
                    <a:pt x="2012421" y="59874"/>
                  </a:lnTo>
                  <a:lnTo>
                    <a:pt x="2024258" y="51070"/>
                  </a:lnTo>
                  <a:lnTo>
                    <a:pt x="2036096" y="43517"/>
                  </a:lnTo>
                  <a:lnTo>
                    <a:pt x="2047934" y="37045"/>
                  </a:lnTo>
                  <a:lnTo>
                    <a:pt x="2059772" y="31506"/>
                  </a:lnTo>
                  <a:lnTo>
                    <a:pt x="2071609" y="26769"/>
                  </a:lnTo>
                  <a:lnTo>
                    <a:pt x="2083447" y="22720"/>
                  </a:lnTo>
                  <a:lnTo>
                    <a:pt x="2095285" y="19263"/>
                  </a:lnTo>
                  <a:lnTo>
                    <a:pt x="2107123" y="16313"/>
                  </a:lnTo>
                  <a:lnTo>
                    <a:pt x="2118961" y="13796"/>
                  </a:lnTo>
                  <a:lnTo>
                    <a:pt x="2130798" y="11649"/>
                  </a:lnTo>
                  <a:lnTo>
                    <a:pt x="2142636" y="9819"/>
                  </a:lnTo>
                  <a:lnTo>
                    <a:pt x="2154474" y="8260"/>
                  </a:lnTo>
                  <a:lnTo>
                    <a:pt x="2166312" y="6931"/>
                  </a:lnTo>
                  <a:lnTo>
                    <a:pt x="2178149" y="5800"/>
                  </a:lnTo>
                  <a:lnTo>
                    <a:pt x="2189987" y="4836"/>
                  </a:lnTo>
                  <a:lnTo>
                    <a:pt x="2201825" y="4015"/>
                  </a:lnTo>
                  <a:lnTo>
                    <a:pt x="2213663" y="3316"/>
                  </a:lnTo>
                  <a:lnTo>
                    <a:pt x="2225500" y="2722"/>
                  </a:lnTo>
                  <a:lnTo>
                    <a:pt x="2237338" y="2215"/>
                  </a:lnTo>
                  <a:lnTo>
                    <a:pt x="2249176" y="1784"/>
                  </a:lnTo>
                  <a:lnTo>
                    <a:pt x="2261014" y="1417"/>
                  </a:lnTo>
                  <a:lnTo>
                    <a:pt x="2272852" y="1105"/>
                  </a:lnTo>
                  <a:lnTo>
                    <a:pt x="2284689" y="839"/>
                  </a:lnTo>
                  <a:lnTo>
                    <a:pt x="2296527" y="613"/>
                  </a:lnTo>
                  <a:lnTo>
                    <a:pt x="2308365" y="421"/>
                  </a:lnTo>
                  <a:lnTo>
                    <a:pt x="2320203" y="257"/>
                  </a:lnTo>
                  <a:lnTo>
                    <a:pt x="2332040" y="118"/>
                  </a:lnTo>
                  <a:lnTo>
                    <a:pt x="2343878" y="0"/>
                  </a:lnTo>
                  <a:lnTo>
                    <a:pt x="2343878" y="0"/>
                  </a:lnTo>
                  <a:lnTo>
                    <a:pt x="2355716" y="118"/>
                  </a:lnTo>
                  <a:lnTo>
                    <a:pt x="2367554" y="257"/>
                  </a:lnTo>
                  <a:lnTo>
                    <a:pt x="2379391" y="421"/>
                  </a:lnTo>
                  <a:lnTo>
                    <a:pt x="2391229" y="613"/>
                  </a:lnTo>
                  <a:lnTo>
                    <a:pt x="2403067" y="839"/>
                  </a:lnTo>
                  <a:lnTo>
                    <a:pt x="2414905" y="1105"/>
                  </a:lnTo>
                  <a:lnTo>
                    <a:pt x="2426743" y="1417"/>
                  </a:lnTo>
                  <a:lnTo>
                    <a:pt x="2438580" y="1784"/>
                  </a:lnTo>
                  <a:lnTo>
                    <a:pt x="2450418" y="2215"/>
                  </a:lnTo>
                  <a:lnTo>
                    <a:pt x="2462256" y="2722"/>
                  </a:lnTo>
                  <a:lnTo>
                    <a:pt x="2474094" y="3316"/>
                  </a:lnTo>
                  <a:lnTo>
                    <a:pt x="2485931" y="4015"/>
                  </a:lnTo>
                  <a:lnTo>
                    <a:pt x="2497769" y="4836"/>
                  </a:lnTo>
                  <a:lnTo>
                    <a:pt x="2509607" y="5800"/>
                  </a:lnTo>
                  <a:lnTo>
                    <a:pt x="2521445" y="6931"/>
                  </a:lnTo>
                  <a:lnTo>
                    <a:pt x="2533283" y="8260"/>
                  </a:lnTo>
                  <a:lnTo>
                    <a:pt x="2545120" y="9819"/>
                  </a:lnTo>
                  <a:lnTo>
                    <a:pt x="2556958" y="11649"/>
                  </a:lnTo>
                  <a:lnTo>
                    <a:pt x="2568796" y="13796"/>
                  </a:lnTo>
                  <a:lnTo>
                    <a:pt x="2580634" y="16313"/>
                  </a:lnTo>
                  <a:lnTo>
                    <a:pt x="2592471" y="19263"/>
                  </a:lnTo>
                  <a:lnTo>
                    <a:pt x="2604309" y="22720"/>
                  </a:lnTo>
                  <a:lnTo>
                    <a:pt x="2616147" y="26769"/>
                  </a:lnTo>
                  <a:lnTo>
                    <a:pt x="2627985" y="31506"/>
                  </a:lnTo>
                  <a:lnTo>
                    <a:pt x="2639822" y="37045"/>
                  </a:lnTo>
                  <a:lnTo>
                    <a:pt x="2651660" y="43517"/>
                  </a:lnTo>
                  <a:lnTo>
                    <a:pt x="2663498" y="51070"/>
                  </a:lnTo>
                  <a:lnTo>
                    <a:pt x="2675336" y="59874"/>
                  </a:lnTo>
                  <a:lnTo>
                    <a:pt x="2687174" y="70122"/>
                  </a:lnTo>
                  <a:lnTo>
                    <a:pt x="2699011" y="82031"/>
                  </a:lnTo>
                  <a:lnTo>
                    <a:pt x="2710849" y="95844"/>
                  </a:lnTo>
                  <a:lnTo>
                    <a:pt x="2722687" y="111830"/>
                  </a:lnTo>
                  <a:lnTo>
                    <a:pt x="2734525" y="130282"/>
                  </a:lnTo>
                  <a:lnTo>
                    <a:pt x="2746362" y="151519"/>
                  </a:lnTo>
                  <a:lnTo>
                    <a:pt x="2758200" y="175877"/>
                  </a:lnTo>
                  <a:lnTo>
                    <a:pt x="2770038" y="203706"/>
                  </a:lnTo>
                  <a:lnTo>
                    <a:pt x="2781876" y="235358"/>
                  </a:lnTo>
                  <a:lnTo>
                    <a:pt x="2793713" y="271177"/>
                  </a:lnTo>
                  <a:lnTo>
                    <a:pt x="2805551" y="311478"/>
                  </a:lnTo>
                  <a:lnTo>
                    <a:pt x="2817389" y="356529"/>
                  </a:lnTo>
                  <a:lnTo>
                    <a:pt x="2829227" y="406529"/>
                  </a:lnTo>
                  <a:lnTo>
                    <a:pt x="2841065" y="461576"/>
                  </a:lnTo>
                  <a:lnTo>
                    <a:pt x="2852902" y="521648"/>
                  </a:lnTo>
                  <a:lnTo>
                    <a:pt x="2864740" y="586576"/>
                  </a:lnTo>
                  <a:lnTo>
                    <a:pt x="2876578" y="656026"/>
                  </a:lnTo>
                  <a:lnTo>
                    <a:pt x="2888416" y="729490"/>
                  </a:lnTo>
                  <a:lnTo>
                    <a:pt x="2900253" y="806293"/>
                  </a:lnTo>
                  <a:lnTo>
                    <a:pt x="2912091" y="885605"/>
                  </a:lnTo>
                  <a:lnTo>
                    <a:pt x="2923929" y="966475"/>
                  </a:lnTo>
                  <a:lnTo>
                    <a:pt x="2935767" y="1047873"/>
                  </a:lnTo>
                  <a:lnTo>
                    <a:pt x="2947604" y="1128743"/>
                  </a:lnTo>
                  <a:lnTo>
                    <a:pt x="2959442" y="1208055"/>
                  </a:lnTo>
                  <a:lnTo>
                    <a:pt x="2971280" y="1284858"/>
                  </a:lnTo>
                  <a:lnTo>
                    <a:pt x="2983118" y="1358322"/>
                  </a:lnTo>
                  <a:lnTo>
                    <a:pt x="2994956" y="1427772"/>
                  </a:lnTo>
                  <a:lnTo>
                    <a:pt x="3006793" y="1492700"/>
                  </a:lnTo>
                  <a:lnTo>
                    <a:pt x="3018631" y="1552772"/>
                  </a:lnTo>
                  <a:lnTo>
                    <a:pt x="3030469" y="1607819"/>
                  </a:lnTo>
                  <a:lnTo>
                    <a:pt x="3042307" y="1657818"/>
                  </a:lnTo>
                  <a:lnTo>
                    <a:pt x="3054144" y="1702870"/>
                  </a:lnTo>
                  <a:lnTo>
                    <a:pt x="3065982" y="1743171"/>
                  </a:lnTo>
                  <a:lnTo>
                    <a:pt x="3077820" y="1778990"/>
                  </a:lnTo>
                  <a:lnTo>
                    <a:pt x="3089658" y="1810642"/>
                  </a:lnTo>
                  <a:lnTo>
                    <a:pt x="3101496" y="1838471"/>
                  </a:lnTo>
                  <a:lnTo>
                    <a:pt x="3113333" y="1862829"/>
                  </a:lnTo>
                  <a:lnTo>
                    <a:pt x="3125171" y="1884066"/>
                  </a:lnTo>
                  <a:lnTo>
                    <a:pt x="3137009" y="1902518"/>
                  </a:lnTo>
                  <a:lnTo>
                    <a:pt x="3148847" y="1918504"/>
                  </a:lnTo>
                  <a:lnTo>
                    <a:pt x="3160684" y="1932317"/>
                  </a:lnTo>
                  <a:lnTo>
                    <a:pt x="3172522" y="1944226"/>
                  </a:lnTo>
                  <a:lnTo>
                    <a:pt x="3184360" y="1954474"/>
                  </a:lnTo>
                  <a:lnTo>
                    <a:pt x="3196198" y="1963278"/>
                  </a:lnTo>
                  <a:lnTo>
                    <a:pt x="3208035" y="1970831"/>
                  </a:lnTo>
                  <a:lnTo>
                    <a:pt x="3219873" y="1977303"/>
                  </a:lnTo>
                  <a:lnTo>
                    <a:pt x="3231711" y="1982842"/>
                  </a:lnTo>
                  <a:lnTo>
                    <a:pt x="3243549" y="1987579"/>
                  </a:lnTo>
                  <a:lnTo>
                    <a:pt x="3255387" y="1991627"/>
                  </a:lnTo>
                  <a:lnTo>
                    <a:pt x="3267224" y="1995084"/>
                  </a:lnTo>
                  <a:lnTo>
                    <a:pt x="3279062" y="1998035"/>
                  </a:lnTo>
                  <a:lnTo>
                    <a:pt x="3290900" y="2000552"/>
                  </a:lnTo>
                  <a:lnTo>
                    <a:pt x="3302738" y="2002699"/>
                  </a:lnTo>
                  <a:lnTo>
                    <a:pt x="3314575" y="2004528"/>
                  </a:lnTo>
                  <a:lnTo>
                    <a:pt x="3326413" y="2006088"/>
                  </a:lnTo>
                  <a:lnTo>
                    <a:pt x="3338251" y="2007416"/>
                  </a:lnTo>
                  <a:lnTo>
                    <a:pt x="3350089" y="2008548"/>
                  </a:lnTo>
                  <a:lnTo>
                    <a:pt x="3361926" y="2009512"/>
                  </a:lnTo>
                  <a:lnTo>
                    <a:pt x="3373764" y="2010333"/>
                  </a:lnTo>
                  <a:lnTo>
                    <a:pt x="3385602" y="2011031"/>
                  </a:lnTo>
                  <a:lnTo>
                    <a:pt x="3397440" y="2011626"/>
                  </a:lnTo>
                  <a:lnTo>
                    <a:pt x="3409278" y="2012133"/>
                  </a:lnTo>
                  <a:lnTo>
                    <a:pt x="3421115" y="2012564"/>
                  </a:lnTo>
                  <a:lnTo>
                    <a:pt x="3432953" y="2012930"/>
                  </a:lnTo>
                  <a:lnTo>
                    <a:pt x="3444791" y="2013243"/>
                  </a:lnTo>
                  <a:lnTo>
                    <a:pt x="3456629" y="2013508"/>
                  </a:lnTo>
                  <a:lnTo>
                    <a:pt x="3468466" y="2013734"/>
                  </a:lnTo>
                  <a:lnTo>
                    <a:pt x="3480304" y="2013927"/>
                  </a:lnTo>
                  <a:lnTo>
                    <a:pt x="3492142" y="2014090"/>
                  </a:lnTo>
                  <a:lnTo>
                    <a:pt x="3503980" y="2014230"/>
                  </a:lnTo>
                  <a:lnTo>
                    <a:pt x="3515818" y="2014348"/>
                  </a:lnTo>
                  <a:lnTo>
                    <a:pt x="3515818" y="2015024"/>
                  </a:lnTo>
                  <a:lnTo>
                    <a:pt x="3527655" y="2015024"/>
                  </a:lnTo>
                  <a:lnTo>
                    <a:pt x="3539493" y="2015024"/>
                  </a:lnTo>
                  <a:lnTo>
                    <a:pt x="3551331" y="2015024"/>
                  </a:lnTo>
                  <a:lnTo>
                    <a:pt x="3563169" y="2015024"/>
                  </a:lnTo>
                  <a:lnTo>
                    <a:pt x="3575006" y="2015024"/>
                  </a:lnTo>
                  <a:lnTo>
                    <a:pt x="3586844" y="2015024"/>
                  </a:lnTo>
                  <a:lnTo>
                    <a:pt x="3598682" y="2015024"/>
                  </a:lnTo>
                  <a:lnTo>
                    <a:pt x="3610520" y="2015024"/>
                  </a:lnTo>
                  <a:lnTo>
                    <a:pt x="3622357" y="2015024"/>
                  </a:lnTo>
                  <a:lnTo>
                    <a:pt x="3634195" y="2015024"/>
                  </a:lnTo>
                  <a:lnTo>
                    <a:pt x="3646033" y="2015024"/>
                  </a:lnTo>
                  <a:lnTo>
                    <a:pt x="3657871" y="2015024"/>
                  </a:lnTo>
                  <a:lnTo>
                    <a:pt x="3669709" y="2015024"/>
                  </a:lnTo>
                  <a:lnTo>
                    <a:pt x="3681546" y="2015024"/>
                  </a:lnTo>
                  <a:lnTo>
                    <a:pt x="3693384" y="2015024"/>
                  </a:lnTo>
                  <a:lnTo>
                    <a:pt x="3705222" y="2015024"/>
                  </a:lnTo>
                  <a:lnTo>
                    <a:pt x="3717060" y="2015024"/>
                  </a:lnTo>
                  <a:lnTo>
                    <a:pt x="3728897" y="2015024"/>
                  </a:lnTo>
                  <a:lnTo>
                    <a:pt x="3740735" y="2015024"/>
                  </a:lnTo>
                  <a:lnTo>
                    <a:pt x="3752573" y="2015024"/>
                  </a:lnTo>
                  <a:lnTo>
                    <a:pt x="3764411" y="2015024"/>
                  </a:lnTo>
                  <a:lnTo>
                    <a:pt x="3776248" y="2015024"/>
                  </a:lnTo>
                  <a:lnTo>
                    <a:pt x="3788086" y="2015024"/>
                  </a:lnTo>
                  <a:lnTo>
                    <a:pt x="3799924" y="2015024"/>
                  </a:lnTo>
                  <a:lnTo>
                    <a:pt x="3811762" y="2015024"/>
                  </a:lnTo>
                  <a:lnTo>
                    <a:pt x="3823600" y="2015024"/>
                  </a:lnTo>
                  <a:lnTo>
                    <a:pt x="3835437" y="2015024"/>
                  </a:lnTo>
                  <a:lnTo>
                    <a:pt x="3847275" y="2015024"/>
                  </a:lnTo>
                  <a:lnTo>
                    <a:pt x="3859113" y="2015024"/>
                  </a:lnTo>
                  <a:lnTo>
                    <a:pt x="3870951" y="2015024"/>
                  </a:lnTo>
                  <a:lnTo>
                    <a:pt x="3882788" y="2015024"/>
                  </a:lnTo>
                  <a:lnTo>
                    <a:pt x="3894626" y="2015024"/>
                  </a:lnTo>
                  <a:lnTo>
                    <a:pt x="3906464" y="2015024"/>
                  </a:lnTo>
                  <a:lnTo>
                    <a:pt x="3918302" y="2015024"/>
                  </a:lnTo>
                  <a:lnTo>
                    <a:pt x="3930139" y="2015024"/>
                  </a:lnTo>
                  <a:lnTo>
                    <a:pt x="3941977" y="2015024"/>
                  </a:lnTo>
                  <a:lnTo>
                    <a:pt x="3953815" y="2015024"/>
                  </a:lnTo>
                  <a:lnTo>
                    <a:pt x="3965653" y="2015024"/>
                  </a:lnTo>
                  <a:lnTo>
                    <a:pt x="3977491" y="2015024"/>
                  </a:lnTo>
                  <a:lnTo>
                    <a:pt x="3989328" y="2015024"/>
                  </a:lnTo>
                  <a:lnTo>
                    <a:pt x="4001166" y="2015024"/>
                  </a:lnTo>
                  <a:lnTo>
                    <a:pt x="4013004" y="2015024"/>
                  </a:lnTo>
                  <a:lnTo>
                    <a:pt x="4024842" y="2015024"/>
                  </a:lnTo>
                  <a:lnTo>
                    <a:pt x="4036679" y="2015024"/>
                  </a:lnTo>
                  <a:lnTo>
                    <a:pt x="4048517" y="2015024"/>
                  </a:lnTo>
                  <a:lnTo>
                    <a:pt x="4060355" y="2015024"/>
                  </a:lnTo>
                  <a:lnTo>
                    <a:pt x="4072193" y="2015024"/>
                  </a:lnTo>
                  <a:lnTo>
                    <a:pt x="4084031" y="2015024"/>
                  </a:lnTo>
                  <a:lnTo>
                    <a:pt x="4095868" y="2015024"/>
                  </a:lnTo>
                  <a:lnTo>
                    <a:pt x="4107706" y="2015024"/>
                  </a:lnTo>
                  <a:lnTo>
                    <a:pt x="4119544" y="2015024"/>
                  </a:lnTo>
                  <a:lnTo>
                    <a:pt x="4131382" y="2015024"/>
                  </a:lnTo>
                  <a:lnTo>
                    <a:pt x="4143219" y="2015024"/>
                  </a:lnTo>
                  <a:lnTo>
                    <a:pt x="4155057" y="2015024"/>
                  </a:lnTo>
                  <a:lnTo>
                    <a:pt x="4166895" y="2015024"/>
                  </a:lnTo>
                  <a:lnTo>
                    <a:pt x="4178733" y="2015024"/>
                  </a:lnTo>
                  <a:lnTo>
                    <a:pt x="4190570" y="2015024"/>
                  </a:lnTo>
                  <a:lnTo>
                    <a:pt x="4202408" y="2015024"/>
                  </a:lnTo>
                  <a:lnTo>
                    <a:pt x="4214246" y="2015024"/>
                  </a:lnTo>
                  <a:lnTo>
                    <a:pt x="4226084" y="2015024"/>
                  </a:lnTo>
                  <a:lnTo>
                    <a:pt x="4237922" y="2015024"/>
                  </a:lnTo>
                  <a:lnTo>
                    <a:pt x="4249759" y="2015024"/>
                  </a:lnTo>
                  <a:lnTo>
                    <a:pt x="4261597" y="2015024"/>
                  </a:lnTo>
                  <a:lnTo>
                    <a:pt x="4273435" y="2015024"/>
                  </a:lnTo>
                  <a:lnTo>
                    <a:pt x="4285273" y="2015024"/>
                  </a:lnTo>
                  <a:lnTo>
                    <a:pt x="4297110" y="2015024"/>
                  </a:lnTo>
                  <a:lnTo>
                    <a:pt x="4308948" y="2015024"/>
                  </a:lnTo>
                  <a:lnTo>
                    <a:pt x="4320786" y="2015024"/>
                  </a:lnTo>
                  <a:lnTo>
                    <a:pt x="4332624" y="2015024"/>
                  </a:lnTo>
                  <a:lnTo>
                    <a:pt x="4344461" y="2015024"/>
                  </a:lnTo>
                  <a:lnTo>
                    <a:pt x="4356299" y="2015024"/>
                  </a:lnTo>
                  <a:lnTo>
                    <a:pt x="4368137" y="2015024"/>
                  </a:lnTo>
                  <a:lnTo>
                    <a:pt x="4379975" y="2015024"/>
                  </a:lnTo>
                  <a:lnTo>
                    <a:pt x="4391813" y="2015024"/>
                  </a:lnTo>
                  <a:lnTo>
                    <a:pt x="4403650" y="2015024"/>
                  </a:lnTo>
                  <a:lnTo>
                    <a:pt x="4415488" y="2015024"/>
                  </a:lnTo>
                  <a:lnTo>
                    <a:pt x="4427326" y="2015024"/>
                  </a:lnTo>
                  <a:lnTo>
                    <a:pt x="4439164" y="2015024"/>
                  </a:lnTo>
                  <a:lnTo>
                    <a:pt x="4451001" y="2015024"/>
                  </a:lnTo>
                  <a:lnTo>
                    <a:pt x="4462839" y="2015024"/>
                  </a:lnTo>
                  <a:lnTo>
                    <a:pt x="4474677" y="2015024"/>
                  </a:lnTo>
                  <a:lnTo>
                    <a:pt x="4486515" y="2015024"/>
                  </a:lnTo>
                  <a:lnTo>
                    <a:pt x="4498352" y="2015024"/>
                  </a:lnTo>
                  <a:lnTo>
                    <a:pt x="4510190" y="2015024"/>
                  </a:lnTo>
                  <a:lnTo>
                    <a:pt x="4522028" y="2015024"/>
                  </a:lnTo>
                  <a:lnTo>
                    <a:pt x="4533866" y="2015024"/>
                  </a:lnTo>
                  <a:lnTo>
                    <a:pt x="4545704" y="2015024"/>
                  </a:lnTo>
                  <a:lnTo>
                    <a:pt x="4557541" y="2015024"/>
                  </a:lnTo>
                  <a:lnTo>
                    <a:pt x="4569379" y="2015024"/>
                  </a:lnTo>
                  <a:lnTo>
                    <a:pt x="4581217" y="2015024"/>
                  </a:lnTo>
                  <a:lnTo>
                    <a:pt x="4593055" y="2015024"/>
                  </a:lnTo>
                  <a:lnTo>
                    <a:pt x="4604892" y="2015024"/>
                  </a:lnTo>
                  <a:lnTo>
                    <a:pt x="4616730" y="2015024"/>
                  </a:lnTo>
                  <a:lnTo>
                    <a:pt x="4628568" y="2015024"/>
                  </a:lnTo>
                  <a:lnTo>
                    <a:pt x="4640406" y="2015024"/>
                  </a:lnTo>
                  <a:lnTo>
                    <a:pt x="4652244" y="2015024"/>
                  </a:lnTo>
                  <a:lnTo>
                    <a:pt x="4664081" y="2015024"/>
                  </a:lnTo>
                  <a:lnTo>
                    <a:pt x="4675919" y="2015024"/>
                  </a:lnTo>
                  <a:lnTo>
                    <a:pt x="4687757" y="2015024"/>
                  </a:lnTo>
                </a:path>
              </a:pathLst>
            </a:custGeom>
            <a:ln w="40651" cap="flat">
              <a:solidFill>
                <a:srgbClr val="E8E8E8">
                  <a:alpha val="100000"/>
                </a:srgbClr>
              </a:solidFill>
              <a:prstDash val="solid"/>
              <a:round/>
            </a:ln>
          </p:spPr>
          <p:txBody>
            <a:bodyPr/>
            <a:lstStyle/>
            <a:p/>
          </p:txBody>
        </p:sp>
        <p:sp>
          <p:nvSpPr>
            <p:cNvPr id="31" name="pl31"/>
            <p:cNvSpPr/>
            <p:nvPr/>
          </p:nvSpPr>
          <p:spPr>
            <a:xfrm>
              <a:off x="2482252" y="1404099"/>
              <a:ext cx="4687757" cy="1762724"/>
            </a:xfrm>
            <a:custGeom>
              <a:avLst/>
              <a:pathLst>
                <a:path w="4687757" h="1762724">
                  <a:moveTo>
                    <a:pt x="0" y="0"/>
                  </a:moveTo>
                  <a:lnTo>
                    <a:pt x="11837" y="103"/>
                  </a:lnTo>
                  <a:lnTo>
                    <a:pt x="23675" y="225"/>
                  </a:lnTo>
                  <a:lnTo>
                    <a:pt x="35513" y="368"/>
                  </a:lnTo>
                  <a:lnTo>
                    <a:pt x="47351" y="537"/>
                  </a:lnTo>
                  <a:lnTo>
                    <a:pt x="59188" y="734"/>
                  </a:lnTo>
                  <a:lnTo>
                    <a:pt x="71026" y="967"/>
                  </a:lnTo>
                  <a:lnTo>
                    <a:pt x="82864" y="1240"/>
                  </a:lnTo>
                  <a:lnTo>
                    <a:pt x="94702" y="1561"/>
                  </a:lnTo>
                  <a:lnTo>
                    <a:pt x="106539" y="1938"/>
                  </a:lnTo>
                  <a:lnTo>
                    <a:pt x="118377" y="2381"/>
                  </a:lnTo>
                  <a:lnTo>
                    <a:pt x="130215" y="2902"/>
                  </a:lnTo>
                  <a:lnTo>
                    <a:pt x="142053" y="3513"/>
                  </a:lnTo>
                  <a:lnTo>
                    <a:pt x="153891" y="4231"/>
                  </a:lnTo>
                  <a:lnTo>
                    <a:pt x="165728" y="5075"/>
                  </a:lnTo>
                  <a:lnTo>
                    <a:pt x="177566" y="6065"/>
                  </a:lnTo>
                  <a:lnTo>
                    <a:pt x="189404" y="7227"/>
                  </a:lnTo>
                  <a:lnTo>
                    <a:pt x="201242" y="8592"/>
                  </a:lnTo>
                  <a:lnTo>
                    <a:pt x="213079" y="10193"/>
                  </a:lnTo>
                  <a:lnTo>
                    <a:pt x="224917" y="12071"/>
                  </a:lnTo>
                  <a:lnTo>
                    <a:pt x="236755" y="14274"/>
                  </a:lnTo>
                  <a:lnTo>
                    <a:pt x="248593" y="16855"/>
                  </a:lnTo>
                  <a:lnTo>
                    <a:pt x="260430" y="19880"/>
                  </a:lnTo>
                  <a:lnTo>
                    <a:pt x="272268" y="23422"/>
                  </a:lnTo>
                  <a:lnTo>
                    <a:pt x="284106" y="27568"/>
                  </a:lnTo>
                  <a:lnTo>
                    <a:pt x="295944" y="32414"/>
                  </a:lnTo>
                  <a:lnTo>
                    <a:pt x="307782" y="38077"/>
                  </a:lnTo>
                  <a:lnTo>
                    <a:pt x="319619" y="44686"/>
                  </a:lnTo>
                  <a:lnTo>
                    <a:pt x="331457" y="52390"/>
                  </a:lnTo>
                  <a:lnTo>
                    <a:pt x="343295" y="61357"/>
                  </a:lnTo>
                  <a:lnTo>
                    <a:pt x="355133" y="71777"/>
                  </a:lnTo>
                  <a:lnTo>
                    <a:pt x="366970" y="83863"/>
                  </a:lnTo>
                  <a:lnTo>
                    <a:pt x="378808" y="97851"/>
                  </a:lnTo>
                  <a:lnTo>
                    <a:pt x="390646" y="113997"/>
                  </a:lnTo>
                  <a:lnTo>
                    <a:pt x="402484" y="132579"/>
                  </a:lnTo>
                  <a:lnTo>
                    <a:pt x="414321" y="153892"/>
                  </a:lnTo>
                  <a:lnTo>
                    <a:pt x="426159" y="178243"/>
                  </a:lnTo>
                  <a:lnTo>
                    <a:pt x="437997" y="205938"/>
                  </a:lnTo>
                  <a:lnTo>
                    <a:pt x="449835" y="237280"/>
                  </a:lnTo>
                  <a:lnTo>
                    <a:pt x="461673" y="272543"/>
                  </a:lnTo>
                  <a:lnTo>
                    <a:pt x="473510" y="311963"/>
                  </a:lnTo>
                  <a:lnTo>
                    <a:pt x="485348" y="355713"/>
                  </a:lnTo>
                  <a:lnTo>
                    <a:pt x="497186" y="403879"/>
                  </a:lnTo>
                  <a:lnTo>
                    <a:pt x="509024" y="456442"/>
                  </a:lnTo>
                  <a:lnTo>
                    <a:pt x="520861" y="513254"/>
                  </a:lnTo>
                  <a:lnTo>
                    <a:pt x="532699" y="574022"/>
                  </a:lnTo>
                  <a:lnTo>
                    <a:pt x="544537" y="638304"/>
                  </a:lnTo>
                  <a:lnTo>
                    <a:pt x="556375" y="705506"/>
                  </a:lnTo>
                  <a:lnTo>
                    <a:pt x="568213" y="774904"/>
                  </a:lnTo>
                  <a:lnTo>
                    <a:pt x="580050" y="845665"/>
                  </a:lnTo>
                  <a:lnTo>
                    <a:pt x="591888" y="916889"/>
                  </a:lnTo>
                  <a:lnTo>
                    <a:pt x="603726" y="987650"/>
                  </a:lnTo>
                  <a:lnTo>
                    <a:pt x="615564" y="1057048"/>
                  </a:lnTo>
                  <a:lnTo>
                    <a:pt x="627401" y="1124250"/>
                  </a:lnTo>
                  <a:lnTo>
                    <a:pt x="639239" y="1188532"/>
                  </a:lnTo>
                  <a:lnTo>
                    <a:pt x="651077" y="1249300"/>
                  </a:lnTo>
                  <a:lnTo>
                    <a:pt x="662915" y="1306112"/>
                  </a:lnTo>
                  <a:lnTo>
                    <a:pt x="674752" y="1358675"/>
                  </a:lnTo>
                  <a:lnTo>
                    <a:pt x="686590" y="1406842"/>
                  </a:lnTo>
                  <a:lnTo>
                    <a:pt x="698428" y="1450591"/>
                  </a:lnTo>
                  <a:lnTo>
                    <a:pt x="710266" y="1490011"/>
                  </a:lnTo>
                  <a:lnTo>
                    <a:pt x="722104" y="1525274"/>
                  </a:lnTo>
                  <a:lnTo>
                    <a:pt x="733941" y="1556616"/>
                  </a:lnTo>
                  <a:lnTo>
                    <a:pt x="745779" y="1584312"/>
                  </a:lnTo>
                  <a:lnTo>
                    <a:pt x="757617" y="1608662"/>
                  </a:lnTo>
                  <a:lnTo>
                    <a:pt x="769455" y="1629975"/>
                  </a:lnTo>
                  <a:lnTo>
                    <a:pt x="781292" y="1648558"/>
                  </a:lnTo>
                  <a:lnTo>
                    <a:pt x="793130" y="1664703"/>
                  </a:lnTo>
                  <a:lnTo>
                    <a:pt x="804968" y="1678691"/>
                  </a:lnTo>
                  <a:lnTo>
                    <a:pt x="816806" y="1690777"/>
                  </a:lnTo>
                  <a:lnTo>
                    <a:pt x="828643" y="1701198"/>
                  </a:lnTo>
                  <a:lnTo>
                    <a:pt x="840481" y="1710165"/>
                  </a:lnTo>
                  <a:lnTo>
                    <a:pt x="852319" y="1717868"/>
                  </a:lnTo>
                  <a:lnTo>
                    <a:pt x="864157" y="1724477"/>
                  </a:lnTo>
                  <a:lnTo>
                    <a:pt x="875995" y="1730140"/>
                  </a:lnTo>
                  <a:lnTo>
                    <a:pt x="887832" y="1734987"/>
                  </a:lnTo>
                  <a:lnTo>
                    <a:pt x="899670" y="1739132"/>
                  </a:lnTo>
                  <a:lnTo>
                    <a:pt x="911508" y="1742674"/>
                  </a:lnTo>
                  <a:lnTo>
                    <a:pt x="923346" y="1745699"/>
                  </a:lnTo>
                  <a:lnTo>
                    <a:pt x="935183" y="1748281"/>
                  </a:lnTo>
                  <a:lnTo>
                    <a:pt x="947021" y="1750483"/>
                  </a:lnTo>
                  <a:lnTo>
                    <a:pt x="958859" y="1752361"/>
                  </a:lnTo>
                  <a:lnTo>
                    <a:pt x="970697" y="1753962"/>
                  </a:lnTo>
                  <a:lnTo>
                    <a:pt x="982534" y="1755327"/>
                  </a:lnTo>
                  <a:lnTo>
                    <a:pt x="994372" y="1756489"/>
                  </a:lnTo>
                  <a:lnTo>
                    <a:pt x="1006210" y="1757480"/>
                  </a:lnTo>
                  <a:lnTo>
                    <a:pt x="1018048" y="1758323"/>
                  </a:lnTo>
                  <a:lnTo>
                    <a:pt x="1029886" y="1759041"/>
                  </a:lnTo>
                  <a:lnTo>
                    <a:pt x="1041723" y="1759652"/>
                  </a:lnTo>
                  <a:lnTo>
                    <a:pt x="1053561" y="1760173"/>
                  </a:lnTo>
                  <a:lnTo>
                    <a:pt x="1065399" y="1760616"/>
                  </a:lnTo>
                  <a:lnTo>
                    <a:pt x="1077237" y="1760993"/>
                  </a:lnTo>
                  <a:lnTo>
                    <a:pt x="1089074" y="1761314"/>
                  </a:lnTo>
                  <a:lnTo>
                    <a:pt x="1100912" y="1761587"/>
                  </a:lnTo>
                  <a:lnTo>
                    <a:pt x="1112750" y="1761820"/>
                  </a:lnTo>
                  <a:lnTo>
                    <a:pt x="1124588" y="1762018"/>
                  </a:lnTo>
                  <a:lnTo>
                    <a:pt x="1136426" y="1762186"/>
                  </a:lnTo>
                  <a:lnTo>
                    <a:pt x="1148263" y="1762329"/>
                  </a:lnTo>
                  <a:lnTo>
                    <a:pt x="1160101" y="1762451"/>
                  </a:lnTo>
                  <a:lnTo>
                    <a:pt x="1171939" y="1762555"/>
                  </a:lnTo>
                  <a:lnTo>
                    <a:pt x="1171939" y="1762724"/>
                  </a:lnTo>
                  <a:lnTo>
                    <a:pt x="1183777" y="1762650"/>
                  </a:lnTo>
                  <a:lnTo>
                    <a:pt x="1195614" y="1762563"/>
                  </a:lnTo>
                  <a:lnTo>
                    <a:pt x="1207452" y="1762460"/>
                  </a:lnTo>
                  <a:lnTo>
                    <a:pt x="1219290" y="1762340"/>
                  </a:lnTo>
                  <a:lnTo>
                    <a:pt x="1231128" y="1762199"/>
                  </a:lnTo>
                  <a:lnTo>
                    <a:pt x="1242965" y="1762033"/>
                  </a:lnTo>
                  <a:lnTo>
                    <a:pt x="1254803" y="1761838"/>
                  </a:lnTo>
                  <a:lnTo>
                    <a:pt x="1266641" y="1761608"/>
                  </a:lnTo>
                  <a:lnTo>
                    <a:pt x="1278479" y="1761339"/>
                  </a:lnTo>
                  <a:lnTo>
                    <a:pt x="1290317" y="1761022"/>
                  </a:lnTo>
                  <a:lnTo>
                    <a:pt x="1302154" y="1760651"/>
                  </a:lnTo>
                  <a:lnTo>
                    <a:pt x="1313992" y="1760214"/>
                  </a:lnTo>
                  <a:lnTo>
                    <a:pt x="1325830" y="1759701"/>
                  </a:lnTo>
                  <a:lnTo>
                    <a:pt x="1337668" y="1759099"/>
                  </a:lnTo>
                  <a:lnTo>
                    <a:pt x="1349505" y="1758391"/>
                  </a:lnTo>
                  <a:lnTo>
                    <a:pt x="1361343" y="1757561"/>
                  </a:lnTo>
                  <a:lnTo>
                    <a:pt x="1373181" y="1756586"/>
                  </a:lnTo>
                  <a:lnTo>
                    <a:pt x="1385019" y="1755443"/>
                  </a:lnTo>
                  <a:lnTo>
                    <a:pt x="1396856" y="1754101"/>
                  </a:lnTo>
                  <a:lnTo>
                    <a:pt x="1408694" y="1752528"/>
                  </a:lnTo>
                  <a:lnTo>
                    <a:pt x="1420532" y="1750684"/>
                  </a:lnTo>
                  <a:lnTo>
                    <a:pt x="1432370" y="1748523"/>
                  </a:lnTo>
                  <a:lnTo>
                    <a:pt x="1444208" y="1745993"/>
                  </a:lnTo>
                  <a:lnTo>
                    <a:pt x="1456045" y="1743032"/>
                  </a:lnTo>
                  <a:lnTo>
                    <a:pt x="1467883" y="1739570"/>
                  </a:lnTo>
                  <a:lnTo>
                    <a:pt x="1479721" y="1735525"/>
                  </a:lnTo>
                  <a:lnTo>
                    <a:pt x="1491559" y="1730805"/>
                  </a:lnTo>
                  <a:lnTo>
                    <a:pt x="1503396" y="1725302"/>
                  </a:lnTo>
                  <a:lnTo>
                    <a:pt x="1515234" y="1718897"/>
                  </a:lnTo>
                  <a:lnTo>
                    <a:pt x="1527072" y="1711454"/>
                  </a:lnTo>
                  <a:lnTo>
                    <a:pt x="1538910" y="1702821"/>
                  </a:lnTo>
                  <a:lnTo>
                    <a:pt x="1550748" y="1692830"/>
                  </a:lnTo>
                  <a:lnTo>
                    <a:pt x="1562585" y="1681297"/>
                  </a:lnTo>
                  <a:lnTo>
                    <a:pt x="1574423" y="1668024"/>
                  </a:lnTo>
                  <a:lnTo>
                    <a:pt x="1586261" y="1652800"/>
                  </a:lnTo>
                  <a:lnTo>
                    <a:pt x="1598099" y="1635407"/>
                  </a:lnTo>
                  <a:lnTo>
                    <a:pt x="1609936" y="1615624"/>
                  </a:lnTo>
                  <a:lnTo>
                    <a:pt x="1621774" y="1593238"/>
                  </a:lnTo>
                  <a:lnTo>
                    <a:pt x="1633612" y="1568050"/>
                  </a:lnTo>
                  <a:lnTo>
                    <a:pt x="1645450" y="1539893"/>
                  </a:lnTo>
                  <a:lnTo>
                    <a:pt x="1657287" y="1508643"/>
                  </a:lnTo>
                  <a:lnTo>
                    <a:pt x="1669125" y="1474238"/>
                  </a:lnTo>
                  <a:lnTo>
                    <a:pt x="1680963" y="1436693"/>
                  </a:lnTo>
                  <a:lnTo>
                    <a:pt x="1692801" y="1396113"/>
                  </a:lnTo>
                  <a:lnTo>
                    <a:pt x="1704639" y="1352707"/>
                  </a:lnTo>
                  <a:lnTo>
                    <a:pt x="1716476" y="1306792"/>
                  </a:lnTo>
                  <a:lnTo>
                    <a:pt x="1728314" y="1258790"/>
                  </a:lnTo>
                  <a:lnTo>
                    <a:pt x="1740152" y="1209220"/>
                  </a:lnTo>
                  <a:lnTo>
                    <a:pt x="1751990" y="1158677"/>
                  </a:lnTo>
                  <a:lnTo>
                    <a:pt x="1763827" y="1107803"/>
                  </a:lnTo>
                  <a:lnTo>
                    <a:pt x="1775665" y="1057259"/>
                  </a:lnTo>
                  <a:lnTo>
                    <a:pt x="1787503" y="1007689"/>
                  </a:lnTo>
                  <a:lnTo>
                    <a:pt x="1799341" y="959687"/>
                  </a:lnTo>
                  <a:lnTo>
                    <a:pt x="1811178" y="913772"/>
                  </a:lnTo>
                  <a:lnTo>
                    <a:pt x="1823016" y="870366"/>
                  </a:lnTo>
                  <a:lnTo>
                    <a:pt x="1834854" y="829786"/>
                  </a:lnTo>
                  <a:lnTo>
                    <a:pt x="1846692" y="792241"/>
                  </a:lnTo>
                  <a:lnTo>
                    <a:pt x="1858530" y="757836"/>
                  </a:lnTo>
                  <a:lnTo>
                    <a:pt x="1870367" y="726587"/>
                  </a:lnTo>
                  <a:lnTo>
                    <a:pt x="1882205" y="698430"/>
                  </a:lnTo>
                  <a:lnTo>
                    <a:pt x="1894043" y="673242"/>
                  </a:lnTo>
                  <a:lnTo>
                    <a:pt x="1905881" y="650855"/>
                  </a:lnTo>
                  <a:lnTo>
                    <a:pt x="1917718" y="631072"/>
                  </a:lnTo>
                  <a:lnTo>
                    <a:pt x="1929556" y="613679"/>
                  </a:lnTo>
                  <a:lnTo>
                    <a:pt x="1941394" y="598455"/>
                  </a:lnTo>
                  <a:lnTo>
                    <a:pt x="1953232" y="585182"/>
                  </a:lnTo>
                  <a:lnTo>
                    <a:pt x="1965069" y="573649"/>
                  </a:lnTo>
                  <a:lnTo>
                    <a:pt x="1976907" y="563658"/>
                  </a:lnTo>
                  <a:lnTo>
                    <a:pt x="1988745" y="555025"/>
                  </a:lnTo>
                  <a:lnTo>
                    <a:pt x="2000583" y="547582"/>
                  </a:lnTo>
                  <a:lnTo>
                    <a:pt x="2012421" y="541177"/>
                  </a:lnTo>
                  <a:lnTo>
                    <a:pt x="2024258" y="535675"/>
                  </a:lnTo>
                  <a:lnTo>
                    <a:pt x="2036096" y="530954"/>
                  </a:lnTo>
                  <a:lnTo>
                    <a:pt x="2047934" y="526909"/>
                  </a:lnTo>
                  <a:lnTo>
                    <a:pt x="2059772" y="523447"/>
                  </a:lnTo>
                  <a:lnTo>
                    <a:pt x="2071609" y="520486"/>
                  </a:lnTo>
                  <a:lnTo>
                    <a:pt x="2083447" y="517956"/>
                  </a:lnTo>
                  <a:lnTo>
                    <a:pt x="2095285" y="515796"/>
                  </a:lnTo>
                  <a:lnTo>
                    <a:pt x="2107123" y="513951"/>
                  </a:lnTo>
                  <a:lnTo>
                    <a:pt x="2118961" y="512378"/>
                  </a:lnTo>
                  <a:lnTo>
                    <a:pt x="2130798" y="511037"/>
                  </a:lnTo>
                  <a:lnTo>
                    <a:pt x="2142636" y="509893"/>
                  </a:lnTo>
                  <a:lnTo>
                    <a:pt x="2154474" y="508918"/>
                  </a:lnTo>
                  <a:lnTo>
                    <a:pt x="2166312" y="508088"/>
                  </a:lnTo>
                  <a:lnTo>
                    <a:pt x="2178149" y="507381"/>
                  </a:lnTo>
                  <a:lnTo>
                    <a:pt x="2189987" y="506778"/>
                  </a:lnTo>
                  <a:lnTo>
                    <a:pt x="2201825" y="506265"/>
                  </a:lnTo>
                  <a:lnTo>
                    <a:pt x="2213663" y="505829"/>
                  </a:lnTo>
                  <a:lnTo>
                    <a:pt x="2225500" y="505457"/>
                  </a:lnTo>
                  <a:lnTo>
                    <a:pt x="2237338" y="505141"/>
                  </a:lnTo>
                  <a:lnTo>
                    <a:pt x="2249176" y="504871"/>
                  </a:lnTo>
                  <a:lnTo>
                    <a:pt x="2261014" y="504642"/>
                  </a:lnTo>
                  <a:lnTo>
                    <a:pt x="2272852" y="504447"/>
                  </a:lnTo>
                  <a:lnTo>
                    <a:pt x="2284689" y="504281"/>
                  </a:lnTo>
                  <a:lnTo>
                    <a:pt x="2296527" y="504139"/>
                  </a:lnTo>
                  <a:lnTo>
                    <a:pt x="2308365" y="504019"/>
                  </a:lnTo>
                  <a:lnTo>
                    <a:pt x="2320203" y="503917"/>
                  </a:lnTo>
                  <a:lnTo>
                    <a:pt x="2332040" y="503830"/>
                  </a:lnTo>
                  <a:lnTo>
                    <a:pt x="2343878" y="503756"/>
                  </a:lnTo>
                  <a:lnTo>
                    <a:pt x="2343878" y="503249"/>
                  </a:lnTo>
                  <a:lnTo>
                    <a:pt x="2355716" y="503234"/>
                  </a:lnTo>
                  <a:lnTo>
                    <a:pt x="2367554" y="503216"/>
                  </a:lnTo>
                  <a:lnTo>
                    <a:pt x="2379391" y="503196"/>
                  </a:lnTo>
                  <a:lnTo>
                    <a:pt x="2391229" y="503172"/>
                  </a:lnTo>
                  <a:lnTo>
                    <a:pt x="2403067" y="503144"/>
                  </a:lnTo>
                  <a:lnTo>
                    <a:pt x="2414905" y="503111"/>
                  </a:lnTo>
                  <a:lnTo>
                    <a:pt x="2426743" y="503071"/>
                  </a:lnTo>
                  <a:lnTo>
                    <a:pt x="2438580" y="503026"/>
                  </a:lnTo>
                  <a:lnTo>
                    <a:pt x="2450418" y="502972"/>
                  </a:lnTo>
                  <a:lnTo>
                    <a:pt x="2462256" y="502908"/>
                  </a:lnTo>
                  <a:lnTo>
                    <a:pt x="2474094" y="502834"/>
                  </a:lnTo>
                  <a:lnTo>
                    <a:pt x="2485931" y="502747"/>
                  </a:lnTo>
                  <a:lnTo>
                    <a:pt x="2497769" y="502644"/>
                  </a:lnTo>
                  <a:lnTo>
                    <a:pt x="2509607" y="502524"/>
                  </a:lnTo>
                  <a:lnTo>
                    <a:pt x="2521445" y="502382"/>
                  </a:lnTo>
                  <a:lnTo>
                    <a:pt x="2533283" y="502216"/>
                  </a:lnTo>
                  <a:lnTo>
                    <a:pt x="2545120" y="502021"/>
                  </a:lnTo>
                  <a:lnTo>
                    <a:pt x="2556958" y="501793"/>
                  </a:lnTo>
                  <a:lnTo>
                    <a:pt x="2568796" y="501524"/>
                  </a:lnTo>
                  <a:lnTo>
                    <a:pt x="2580634" y="501210"/>
                  </a:lnTo>
                  <a:lnTo>
                    <a:pt x="2592471" y="500841"/>
                  </a:lnTo>
                  <a:lnTo>
                    <a:pt x="2604309" y="500409"/>
                  </a:lnTo>
                  <a:lnTo>
                    <a:pt x="2616147" y="499903"/>
                  </a:lnTo>
                  <a:lnTo>
                    <a:pt x="2627985" y="499310"/>
                  </a:lnTo>
                  <a:lnTo>
                    <a:pt x="2639822" y="498618"/>
                  </a:lnTo>
                  <a:lnTo>
                    <a:pt x="2651660" y="497809"/>
                  </a:lnTo>
                  <a:lnTo>
                    <a:pt x="2663498" y="496865"/>
                  </a:lnTo>
                  <a:lnTo>
                    <a:pt x="2675336" y="495764"/>
                  </a:lnTo>
                  <a:lnTo>
                    <a:pt x="2687174" y="494483"/>
                  </a:lnTo>
                  <a:lnTo>
                    <a:pt x="2699011" y="492995"/>
                  </a:lnTo>
                  <a:lnTo>
                    <a:pt x="2710849" y="491268"/>
                  </a:lnTo>
                  <a:lnTo>
                    <a:pt x="2722687" y="489270"/>
                  </a:lnTo>
                  <a:lnTo>
                    <a:pt x="2734525" y="486963"/>
                  </a:lnTo>
                  <a:lnTo>
                    <a:pt x="2746362" y="484309"/>
                  </a:lnTo>
                  <a:lnTo>
                    <a:pt x="2758200" y="481264"/>
                  </a:lnTo>
                  <a:lnTo>
                    <a:pt x="2770038" y="477785"/>
                  </a:lnTo>
                  <a:lnTo>
                    <a:pt x="2781876" y="473829"/>
                  </a:lnTo>
                  <a:lnTo>
                    <a:pt x="2793713" y="469352"/>
                  </a:lnTo>
                  <a:lnTo>
                    <a:pt x="2805551" y="464314"/>
                  </a:lnTo>
                  <a:lnTo>
                    <a:pt x="2817389" y="458682"/>
                  </a:lnTo>
                  <a:lnTo>
                    <a:pt x="2829227" y="452433"/>
                  </a:lnTo>
                  <a:lnTo>
                    <a:pt x="2841065" y="445552"/>
                  </a:lnTo>
                  <a:lnTo>
                    <a:pt x="2852902" y="438043"/>
                  </a:lnTo>
                  <a:lnTo>
                    <a:pt x="2864740" y="429927"/>
                  </a:lnTo>
                  <a:lnTo>
                    <a:pt x="2876578" y="421245"/>
                  </a:lnTo>
                  <a:lnTo>
                    <a:pt x="2888416" y="412062"/>
                  </a:lnTo>
                  <a:lnTo>
                    <a:pt x="2900253" y="402462"/>
                  </a:lnTo>
                  <a:lnTo>
                    <a:pt x="2912091" y="392548"/>
                  </a:lnTo>
                  <a:lnTo>
                    <a:pt x="2923929" y="382439"/>
                  </a:lnTo>
                  <a:lnTo>
                    <a:pt x="2935767" y="372265"/>
                  </a:lnTo>
                  <a:lnTo>
                    <a:pt x="2947604" y="362156"/>
                  </a:lnTo>
                  <a:lnTo>
                    <a:pt x="2959442" y="352242"/>
                  </a:lnTo>
                  <a:lnTo>
                    <a:pt x="2971280" y="342641"/>
                  </a:lnTo>
                  <a:lnTo>
                    <a:pt x="2983118" y="333458"/>
                  </a:lnTo>
                  <a:lnTo>
                    <a:pt x="2994956" y="324777"/>
                  </a:lnTo>
                  <a:lnTo>
                    <a:pt x="3006793" y="316661"/>
                  </a:lnTo>
                  <a:lnTo>
                    <a:pt x="3018631" y="309152"/>
                  </a:lnTo>
                  <a:lnTo>
                    <a:pt x="3030469" y="302271"/>
                  </a:lnTo>
                  <a:lnTo>
                    <a:pt x="3042307" y="296021"/>
                  </a:lnTo>
                  <a:lnTo>
                    <a:pt x="3054144" y="290390"/>
                  </a:lnTo>
                  <a:lnTo>
                    <a:pt x="3065982" y="285352"/>
                  </a:lnTo>
                  <a:lnTo>
                    <a:pt x="3077820" y="280875"/>
                  </a:lnTo>
                  <a:lnTo>
                    <a:pt x="3089658" y="276918"/>
                  </a:lnTo>
                  <a:lnTo>
                    <a:pt x="3101496" y="273440"/>
                  </a:lnTo>
                  <a:lnTo>
                    <a:pt x="3113333" y="270395"/>
                  </a:lnTo>
                  <a:lnTo>
                    <a:pt x="3125171" y="267740"/>
                  </a:lnTo>
                  <a:lnTo>
                    <a:pt x="3137009" y="265434"/>
                  </a:lnTo>
                  <a:lnTo>
                    <a:pt x="3148847" y="263436"/>
                  </a:lnTo>
                  <a:lnTo>
                    <a:pt x="3160684" y="261709"/>
                  </a:lnTo>
                  <a:lnTo>
                    <a:pt x="3172522" y="260220"/>
                  </a:lnTo>
                  <a:lnTo>
                    <a:pt x="3184360" y="258939"/>
                  </a:lnTo>
                  <a:lnTo>
                    <a:pt x="3196198" y="257839"/>
                  </a:lnTo>
                  <a:lnTo>
                    <a:pt x="3208035" y="256895"/>
                  </a:lnTo>
                  <a:lnTo>
                    <a:pt x="3219873" y="256086"/>
                  </a:lnTo>
                  <a:lnTo>
                    <a:pt x="3231711" y="255393"/>
                  </a:lnTo>
                  <a:lnTo>
                    <a:pt x="3243549" y="254801"/>
                  </a:lnTo>
                  <a:lnTo>
                    <a:pt x="3255387" y="254295"/>
                  </a:lnTo>
                  <a:lnTo>
                    <a:pt x="3267224" y="253863"/>
                  </a:lnTo>
                  <a:lnTo>
                    <a:pt x="3279062" y="253494"/>
                  </a:lnTo>
                  <a:lnTo>
                    <a:pt x="3290900" y="253180"/>
                  </a:lnTo>
                  <a:lnTo>
                    <a:pt x="3302738" y="252911"/>
                  </a:lnTo>
                  <a:lnTo>
                    <a:pt x="3314575" y="252683"/>
                  </a:lnTo>
                  <a:lnTo>
                    <a:pt x="3326413" y="252488"/>
                  </a:lnTo>
                  <a:lnTo>
                    <a:pt x="3338251" y="252322"/>
                  </a:lnTo>
                  <a:lnTo>
                    <a:pt x="3350089" y="252180"/>
                  </a:lnTo>
                  <a:lnTo>
                    <a:pt x="3361926" y="252060"/>
                  </a:lnTo>
                  <a:lnTo>
                    <a:pt x="3373764" y="251957"/>
                  </a:lnTo>
                  <a:lnTo>
                    <a:pt x="3385602" y="251870"/>
                  </a:lnTo>
                  <a:lnTo>
                    <a:pt x="3397440" y="251795"/>
                  </a:lnTo>
                  <a:lnTo>
                    <a:pt x="3409278" y="251732"/>
                  </a:lnTo>
                  <a:lnTo>
                    <a:pt x="3421115" y="251678"/>
                  </a:lnTo>
                  <a:lnTo>
                    <a:pt x="3432953" y="251632"/>
                  </a:lnTo>
                  <a:lnTo>
                    <a:pt x="3444791" y="251593"/>
                  </a:lnTo>
                  <a:lnTo>
                    <a:pt x="3456629" y="251560"/>
                  </a:lnTo>
                  <a:lnTo>
                    <a:pt x="3468466" y="251532"/>
                  </a:lnTo>
                  <a:lnTo>
                    <a:pt x="3480304" y="251508"/>
                  </a:lnTo>
                  <a:lnTo>
                    <a:pt x="3492142" y="251487"/>
                  </a:lnTo>
                  <a:lnTo>
                    <a:pt x="3503980" y="251470"/>
                  </a:lnTo>
                  <a:lnTo>
                    <a:pt x="3515818" y="251455"/>
                  </a:lnTo>
                  <a:lnTo>
                    <a:pt x="3515818" y="251371"/>
                  </a:lnTo>
                  <a:lnTo>
                    <a:pt x="3527655" y="251371"/>
                  </a:lnTo>
                  <a:lnTo>
                    <a:pt x="3539493" y="251371"/>
                  </a:lnTo>
                  <a:lnTo>
                    <a:pt x="3551331" y="251371"/>
                  </a:lnTo>
                  <a:lnTo>
                    <a:pt x="3563169" y="251371"/>
                  </a:lnTo>
                  <a:lnTo>
                    <a:pt x="3575006" y="251371"/>
                  </a:lnTo>
                  <a:lnTo>
                    <a:pt x="3586844" y="251371"/>
                  </a:lnTo>
                  <a:lnTo>
                    <a:pt x="3598682" y="251371"/>
                  </a:lnTo>
                  <a:lnTo>
                    <a:pt x="3610520" y="251371"/>
                  </a:lnTo>
                  <a:lnTo>
                    <a:pt x="3622357" y="251371"/>
                  </a:lnTo>
                  <a:lnTo>
                    <a:pt x="3634195" y="251371"/>
                  </a:lnTo>
                  <a:lnTo>
                    <a:pt x="3646033" y="251371"/>
                  </a:lnTo>
                  <a:lnTo>
                    <a:pt x="3657871" y="251371"/>
                  </a:lnTo>
                  <a:lnTo>
                    <a:pt x="3669709" y="251371"/>
                  </a:lnTo>
                  <a:lnTo>
                    <a:pt x="3681546" y="251371"/>
                  </a:lnTo>
                  <a:lnTo>
                    <a:pt x="3693384" y="251371"/>
                  </a:lnTo>
                  <a:lnTo>
                    <a:pt x="3705222" y="251371"/>
                  </a:lnTo>
                  <a:lnTo>
                    <a:pt x="3717060" y="251371"/>
                  </a:lnTo>
                  <a:lnTo>
                    <a:pt x="3728897" y="251371"/>
                  </a:lnTo>
                  <a:lnTo>
                    <a:pt x="3740735" y="251371"/>
                  </a:lnTo>
                  <a:lnTo>
                    <a:pt x="3752573" y="251371"/>
                  </a:lnTo>
                  <a:lnTo>
                    <a:pt x="3764411" y="251371"/>
                  </a:lnTo>
                  <a:lnTo>
                    <a:pt x="3776248" y="251371"/>
                  </a:lnTo>
                  <a:lnTo>
                    <a:pt x="3788086" y="251371"/>
                  </a:lnTo>
                  <a:lnTo>
                    <a:pt x="3799924" y="251371"/>
                  </a:lnTo>
                  <a:lnTo>
                    <a:pt x="3811762" y="251371"/>
                  </a:lnTo>
                  <a:lnTo>
                    <a:pt x="3823600" y="251371"/>
                  </a:lnTo>
                  <a:lnTo>
                    <a:pt x="3835437" y="251371"/>
                  </a:lnTo>
                  <a:lnTo>
                    <a:pt x="3847275" y="251371"/>
                  </a:lnTo>
                  <a:lnTo>
                    <a:pt x="3859113" y="251371"/>
                  </a:lnTo>
                  <a:lnTo>
                    <a:pt x="3870951" y="251371"/>
                  </a:lnTo>
                  <a:lnTo>
                    <a:pt x="3882788" y="251371"/>
                  </a:lnTo>
                  <a:lnTo>
                    <a:pt x="3894626" y="251371"/>
                  </a:lnTo>
                  <a:lnTo>
                    <a:pt x="3906464" y="251371"/>
                  </a:lnTo>
                  <a:lnTo>
                    <a:pt x="3918302" y="251371"/>
                  </a:lnTo>
                  <a:lnTo>
                    <a:pt x="3930139" y="251371"/>
                  </a:lnTo>
                  <a:lnTo>
                    <a:pt x="3941977" y="251371"/>
                  </a:lnTo>
                  <a:lnTo>
                    <a:pt x="3953815" y="251371"/>
                  </a:lnTo>
                  <a:lnTo>
                    <a:pt x="3965653" y="251371"/>
                  </a:lnTo>
                  <a:lnTo>
                    <a:pt x="3977491" y="251371"/>
                  </a:lnTo>
                  <a:lnTo>
                    <a:pt x="3989328" y="251371"/>
                  </a:lnTo>
                  <a:lnTo>
                    <a:pt x="4001166" y="251371"/>
                  </a:lnTo>
                  <a:lnTo>
                    <a:pt x="4013004" y="251371"/>
                  </a:lnTo>
                  <a:lnTo>
                    <a:pt x="4024842" y="251371"/>
                  </a:lnTo>
                  <a:lnTo>
                    <a:pt x="4036679" y="251371"/>
                  </a:lnTo>
                  <a:lnTo>
                    <a:pt x="4048517" y="251371"/>
                  </a:lnTo>
                  <a:lnTo>
                    <a:pt x="4060355" y="251371"/>
                  </a:lnTo>
                  <a:lnTo>
                    <a:pt x="4072193" y="251371"/>
                  </a:lnTo>
                  <a:lnTo>
                    <a:pt x="4084031" y="251371"/>
                  </a:lnTo>
                  <a:lnTo>
                    <a:pt x="4095868" y="251371"/>
                  </a:lnTo>
                  <a:lnTo>
                    <a:pt x="4107706" y="251371"/>
                  </a:lnTo>
                  <a:lnTo>
                    <a:pt x="4119544" y="251371"/>
                  </a:lnTo>
                  <a:lnTo>
                    <a:pt x="4131382" y="251371"/>
                  </a:lnTo>
                  <a:lnTo>
                    <a:pt x="4143219" y="251371"/>
                  </a:lnTo>
                  <a:lnTo>
                    <a:pt x="4155057" y="251371"/>
                  </a:lnTo>
                  <a:lnTo>
                    <a:pt x="4166895" y="251371"/>
                  </a:lnTo>
                  <a:lnTo>
                    <a:pt x="4178733" y="251371"/>
                  </a:lnTo>
                  <a:lnTo>
                    <a:pt x="4190570" y="251371"/>
                  </a:lnTo>
                  <a:lnTo>
                    <a:pt x="4202408" y="251371"/>
                  </a:lnTo>
                  <a:lnTo>
                    <a:pt x="4214246" y="251371"/>
                  </a:lnTo>
                  <a:lnTo>
                    <a:pt x="4226084" y="251371"/>
                  </a:lnTo>
                  <a:lnTo>
                    <a:pt x="4237922" y="251371"/>
                  </a:lnTo>
                  <a:lnTo>
                    <a:pt x="4249759" y="251371"/>
                  </a:lnTo>
                  <a:lnTo>
                    <a:pt x="4261597" y="251371"/>
                  </a:lnTo>
                  <a:lnTo>
                    <a:pt x="4273435" y="251371"/>
                  </a:lnTo>
                  <a:lnTo>
                    <a:pt x="4285273" y="251371"/>
                  </a:lnTo>
                  <a:lnTo>
                    <a:pt x="4297110" y="251371"/>
                  </a:lnTo>
                  <a:lnTo>
                    <a:pt x="4308948" y="251371"/>
                  </a:lnTo>
                  <a:lnTo>
                    <a:pt x="4320786" y="251371"/>
                  </a:lnTo>
                  <a:lnTo>
                    <a:pt x="4332624" y="251371"/>
                  </a:lnTo>
                  <a:lnTo>
                    <a:pt x="4344461" y="251371"/>
                  </a:lnTo>
                  <a:lnTo>
                    <a:pt x="4356299" y="251371"/>
                  </a:lnTo>
                  <a:lnTo>
                    <a:pt x="4368137" y="251371"/>
                  </a:lnTo>
                  <a:lnTo>
                    <a:pt x="4379975" y="251371"/>
                  </a:lnTo>
                  <a:lnTo>
                    <a:pt x="4391813" y="251371"/>
                  </a:lnTo>
                  <a:lnTo>
                    <a:pt x="4403650" y="251371"/>
                  </a:lnTo>
                  <a:lnTo>
                    <a:pt x="4415488" y="251371"/>
                  </a:lnTo>
                  <a:lnTo>
                    <a:pt x="4427326" y="251371"/>
                  </a:lnTo>
                  <a:lnTo>
                    <a:pt x="4439164" y="251371"/>
                  </a:lnTo>
                  <a:lnTo>
                    <a:pt x="4451001" y="251371"/>
                  </a:lnTo>
                  <a:lnTo>
                    <a:pt x="4462839" y="251371"/>
                  </a:lnTo>
                  <a:lnTo>
                    <a:pt x="4474677" y="251371"/>
                  </a:lnTo>
                  <a:lnTo>
                    <a:pt x="4486515" y="251371"/>
                  </a:lnTo>
                  <a:lnTo>
                    <a:pt x="4498352" y="251371"/>
                  </a:lnTo>
                  <a:lnTo>
                    <a:pt x="4510190" y="251371"/>
                  </a:lnTo>
                  <a:lnTo>
                    <a:pt x="4522028" y="251371"/>
                  </a:lnTo>
                  <a:lnTo>
                    <a:pt x="4533866" y="251371"/>
                  </a:lnTo>
                  <a:lnTo>
                    <a:pt x="4545704" y="251371"/>
                  </a:lnTo>
                  <a:lnTo>
                    <a:pt x="4557541" y="251371"/>
                  </a:lnTo>
                  <a:lnTo>
                    <a:pt x="4569379" y="251371"/>
                  </a:lnTo>
                  <a:lnTo>
                    <a:pt x="4581217" y="251371"/>
                  </a:lnTo>
                  <a:lnTo>
                    <a:pt x="4593055" y="251371"/>
                  </a:lnTo>
                  <a:lnTo>
                    <a:pt x="4604892" y="251371"/>
                  </a:lnTo>
                  <a:lnTo>
                    <a:pt x="4616730" y="251371"/>
                  </a:lnTo>
                  <a:lnTo>
                    <a:pt x="4628568" y="251371"/>
                  </a:lnTo>
                  <a:lnTo>
                    <a:pt x="4640406" y="251371"/>
                  </a:lnTo>
                  <a:lnTo>
                    <a:pt x="4652244" y="251371"/>
                  </a:lnTo>
                  <a:lnTo>
                    <a:pt x="4664081" y="251371"/>
                  </a:lnTo>
                  <a:lnTo>
                    <a:pt x="4675919" y="251371"/>
                  </a:lnTo>
                  <a:lnTo>
                    <a:pt x="4687757" y="251371"/>
                  </a:lnTo>
                </a:path>
              </a:pathLst>
            </a:custGeom>
            <a:ln w="40651" cap="flat">
              <a:solidFill>
                <a:srgbClr val="E8E8E8">
                  <a:alpha val="100000"/>
                </a:srgbClr>
              </a:solidFill>
              <a:prstDash val="solid"/>
              <a:round/>
            </a:ln>
          </p:spPr>
          <p:txBody>
            <a:bodyPr/>
            <a:lstStyle/>
            <a:p/>
          </p:txBody>
        </p:sp>
        <p:sp>
          <p:nvSpPr>
            <p:cNvPr id="32" name="pl32"/>
            <p:cNvSpPr/>
            <p:nvPr/>
          </p:nvSpPr>
          <p:spPr>
            <a:xfrm>
              <a:off x="2482252" y="2159564"/>
              <a:ext cx="4687757" cy="1259474"/>
            </a:xfrm>
            <a:custGeom>
              <a:avLst/>
              <a:pathLst>
                <a:path w="4687757" h="1259474">
                  <a:moveTo>
                    <a:pt x="0" y="755718"/>
                  </a:moveTo>
                  <a:lnTo>
                    <a:pt x="11837" y="755718"/>
                  </a:lnTo>
                  <a:lnTo>
                    <a:pt x="23675" y="755718"/>
                  </a:lnTo>
                  <a:lnTo>
                    <a:pt x="35513" y="755718"/>
                  </a:lnTo>
                  <a:lnTo>
                    <a:pt x="47351" y="755718"/>
                  </a:lnTo>
                  <a:lnTo>
                    <a:pt x="59188" y="755718"/>
                  </a:lnTo>
                  <a:lnTo>
                    <a:pt x="71026" y="755718"/>
                  </a:lnTo>
                  <a:lnTo>
                    <a:pt x="82864" y="755718"/>
                  </a:lnTo>
                  <a:lnTo>
                    <a:pt x="94702" y="755718"/>
                  </a:lnTo>
                  <a:lnTo>
                    <a:pt x="106539" y="755718"/>
                  </a:lnTo>
                  <a:lnTo>
                    <a:pt x="118377" y="755718"/>
                  </a:lnTo>
                  <a:lnTo>
                    <a:pt x="130215" y="755718"/>
                  </a:lnTo>
                  <a:lnTo>
                    <a:pt x="142053" y="755718"/>
                  </a:lnTo>
                  <a:lnTo>
                    <a:pt x="153891" y="755718"/>
                  </a:lnTo>
                  <a:lnTo>
                    <a:pt x="165728" y="755718"/>
                  </a:lnTo>
                  <a:lnTo>
                    <a:pt x="177566" y="755718"/>
                  </a:lnTo>
                  <a:lnTo>
                    <a:pt x="189404" y="755718"/>
                  </a:lnTo>
                  <a:lnTo>
                    <a:pt x="201242" y="755718"/>
                  </a:lnTo>
                  <a:lnTo>
                    <a:pt x="213079" y="755718"/>
                  </a:lnTo>
                  <a:lnTo>
                    <a:pt x="224917" y="755718"/>
                  </a:lnTo>
                  <a:lnTo>
                    <a:pt x="236755" y="755718"/>
                  </a:lnTo>
                  <a:lnTo>
                    <a:pt x="248593" y="755718"/>
                  </a:lnTo>
                  <a:lnTo>
                    <a:pt x="260430" y="755718"/>
                  </a:lnTo>
                  <a:lnTo>
                    <a:pt x="272268" y="755718"/>
                  </a:lnTo>
                  <a:lnTo>
                    <a:pt x="284106" y="755718"/>
                  </a:lnTo>
                  <a:lnTo>
                    <a:pt x="295944" y="755718"/>
                  </a:lnTo>
                  <a:lnTo>
                    <a:pt x="307782" y="755718"/>
                  </a:lnTo>
                  <a:lnTo>
                    <a:pt x="319619" y="755718"/>
                  </a:lnTo>
                  <a:lnTo>
                    <a:pt x="331457" y="755718"/>
                  </a:lnTo>
                  <a:lnTo>
                    <a:pt x="343295" y="755718"/>
                  </a:lnTo>
                  <a:lnTo>
                    <a:pt x="355133" y="755718"/>
                  </a:lnTo>
                  <a:lnTo>
                    <a:pt x="366970" y="755718"/>
                  </a:lnTo>
                  <a:lnTo>
                    <a:pt x="378808" y="755718"/>
                  </a:lnTo>
                  <a:lnTo>
                    <a:pt x="390646" y="755718"/>
                  </a:lnTo>
                  <a:lnTo>
                    <a:pt x="402484" y="755718"/>
                  </a:lnTo>
                  <a:lnTo>
                    <a:pt x="414321" y="755718"/>
                  </a:lnTo>
                  <a:lnTo>
                    <a:pt x="426159" y="755718"/>
                  </a:lnTo>
                  <a:lnTo>
                    <a:pt x="437997" y="755718"/>
                  </a:lnTo>
                  <a:lnTo>
                    <a:pt x="449835" y="755718"/>
                  </a:lnTo>
                  <a:lnTo>
                    <a:pt x="461673" y="755718"/>
                  </a:lnTo>
                  <a:lnTo>
                    <a:pt x="473510" y="755718"/>
                  </a:lnTo>
                  <a:lnTo>
                    <a:pt x="485348" y="755718"/>
                  </a:lnTo>
                  <a:lnTo>
                    <a:pt x="497186" y="755718"/>
                  </a:lnTo>
                  <a:lnTo>
                    <a:pt x="509024" y="755718"/>
                  </a:lnTo>
                  <a:lnTo>
                    <a:pt x="520861" y="755718"/>
                  </a:lnTo>
                  <a:lnTo>
                    <a:pt x="532699" y="755718"/>
                  </a:lnTo>
                  <a:lnTo>
                    <a:pt x="544537" y="755718"/>
                  </a:lnTo>
                  <a:lnTo>
                    <a:pt x="556375" y="755718"/>
                  </a:lnTo>
                  <a:lnTo>
                    <a:pt x="568213" y="755718"/>
                  </a:lnTo>
                  <a:lnTo>
                    <a:pt x="580050" y="755718"/>
                  </a:lnTo>
                  <a:lnTo>
                    <a:pt x="591888" y="755718"/>
                  </a:lnTo>
                  <a:lnTo>
                    <a:pt x="603726" y="755718"/>
                  </a:lnTo>
                  <a:lnTo>
                    <a:pt x="615564" y="755718"/>
                  </a:lnTo>
                  <a:lnTo>
                    <a:pt x="627401" y="755718"/>
                  </a:lnTo>
                  <a:lnTo>
                    <a:pt x="639239" y="755718"/>
                  </a:lnTo>
                  <a:lnTo>
                    <a:pt x="651077" y="755718"/>
                  </a:lnTo>
                  <a:lnTo>
                    <a:pt x="662915" y="755718"/>
                  </a:lnTo>
                  <a:lnTo>
                    <a:pt x="674752" y="755718"/>
                  </a:lnTo>
                  <a:lnTo>
                    <a:pt x="686590" y="755718"/>
                  </a:lnTo>
                  <a:lnTo>
                    <a:pt x="698428" y="755718"/>
                  </a:lnTo>
                  <a:lnTo>
                    <a:pt x="710266" y="755718"/>
                  </a:lnTo>
                  <a:lnTo>
                    <a:pt x="722104" y="755718"/>
                  </a:lnTo>
                  <a:lnTo>
                    <a:pt x="733941" y="755718"/>
                  </a:lnTo>
                  <a:lnTo>
                    <a:pt x="745779" y="755718"/>
                  </a:lnTo>
                  <a:lnTo>
                    <a:pt x="757617" y="755718"/>
                  </a:lnTo>
                  <a:lnTo>
                    <a:pt x="769455" y="755718"/>
                  </a:lnTo>
                  <a:lnTo>
                    <a:pt x="781292" y="755718"/>
                  </a:lnTo>
                  <a:lnTo>
                    <a:pt x="793130" y="755718"/>
                  </a:lnTo>
                  <a:lnTo>
                    <a:pt x="804968" y="755718"/>
                  </a:lnTo>
                  <a:lnTo>
                    <a:pt x="816806" y="755718"/>
                  </a:lnTo>
                  <a:lnTo>
                    <a:pt x="828643" y="755718"/>
                  </a:lnTo>
                  <a:lnTo>
                    <a:pt x="840481" y="755718"/>
                  </a:lnTo>
                  <a:lnTo>
                    <a:pt x="852319" y="755718"/>
                  </a:lnTo>
                  <a:lnTo>
                    <a:pt x="864157" y="755718"/>
                  </a:lnTo>
                  <a:lnTo>
                    <a:pt x="875995" y="755718"/>
                  </a:lnTo>
                  <a:lnTo>
                    <a:pt x="887832" y="755718"/>
                  </a:lnTo>
                  <a:lnTo>
                    <a:pt x="899670" y="755718"/>
                  </a:lnTo>
                  <a:lnTo>
                    <a:pt x="911508" y="755718"/>
                  </a:lnTo>
                  <a:lnTo>
                    <a:pt x="923346" y="755718"/>
                  </a:lnTo>
                  <a:lnTo>
                    <a:pt x="935183" y="755718"/>
                  </a:lnTo>
                  <a:lnTo>
                    <a:pt x="947021" y="755718"/>
                  </a:lnTo>
                  <a:lnTo>
                    <a:pt x="958859" y="755718"/>
                  </a:lnTo>
                  <a:lnTo>
                    <a:pt x="970697" y="755718"/>
                  </a:lnTo>
                  <a:lnTo>
                    <a:pt x="982534" y="755718"/>
                  </a:lnTo>
                  <a:lnTo>
                    <a:pt x="994372" y="755718"/>
                  </a:lnTo>
                  <a:lnTo>
                    <a:pt x="1006210" y="755718"/>
                  </a:lnTo>
                  <a:lnTo>
                    <a:pt x="1018048" y="755718"/>
                  </a:lnTo>
                  <a:lnTo>
                    <a:pt x="1029886" y="755718"/>
                  </a:lnTo>
                  <a:lnTo>
                    <a:pt x="1041723" y="755718"/>
                  </a:lnTo>
                  <a:lnTo>
                    <a:pt x="1053561" y="755718"/>
                  </a:lnTo>
                  <a:lnTo>
                    <a:pt x="1065399" y="755718"/>
                  </a:lnTo>
                  <a:lnTo>
                    <a:pt x="1077237" y="755718"/>
                  </a:lnTo>
                  <a:lnTo>
                    <a:pt x="1089074" y="755718"/>
                  </a:lnTo>
                  <a:lnTo>
                    <a:pt x="1100912" y="755718"/>
                  </a:lnTo>
                  <a:lnTo>
                    <a:pt x="1112750" y="755718"/>
                  </a:lnTo>
                  <a:lnTo>
                    <a:pt x="1124588" y="755718"/>
                  </a:lnTo>
                  <a:lnTo>
                    <a:pt x="1136426" y="755718"/>
                  </a:lnTo>
                  <a:lnTo>
                    <a:pt x="1148263" y="755718"/>
                  </a:lnTo>
                  <a:lnTo>
                    <a:pt x="1160101" y="755718"/>
                  </a:lnTo>
                  <a:lnTo>
                    <a:pt x="1171939" y="755718"/>
                  </a:lnTo>
                  <a:lnTo>
                    <a:pt x="1171939" y="755887"/>
                  </a:lnTo>
                  <a:lnTo>
                    <a:pt x="1183777" y="755917"/>
                  </a:lnTo>
                  <a:lnTo>
                    <a:pt x="1195614" y="755952"/>
                  </a:lnTo>
                  <a:lnTo>
                    <a:pt x="1207452" y="755993"/>
                  </a:lnTo>
                  <a:lnTo>
                    <a:pt x="1219290" y="756041"/>
                  </a:lnTo>
                  <a:lnTo>
                    <a:pt x="1231128" y="756097"/>
                  </a:lnTo>
                  <a:lnTo>
                    <a:pt x="1242965" y="756164"/>
                  </a:lnTo>
                  <a:lnTo>
                    <a:pt x="1254803" y="756242"/>
                  </a:lnTo>
                  <a:lnTo>
                    <a:pt x="1266641" y="756333"/>
                  </a:lnTo>
                  <a:lnTo>
                    <a:pt x="1278479" y="756441"/>
                  </a:lnTo>
                  <a:lnTo>
                    <a:pt x="1290317" y="756568"/>
                  </a:lnTo>
                  <a:lnTo>
                    <a:pt x="1302154" y="756717"/>
                  </a:lnTo>
                  <a:lnTo>
                    <a:pt x="1313992" y="756891"/>
                  </a:lnTo>
                  <a:lnTo>
                    <a:pt x="1325830" y="757096"/>
                  </a:lnTo>
                  <a:lnTo>
                    <a:pt x="1337668" y="757337"/>
                  </a:lnTo>
                  <a:lnTo>
                    <a:pt x="1349505" y="757620"/>
                  </a:lnTo>
                  <a:lnTo>
                    <a:pt x="1361343" y="757952"/>
                  </a:lnTo>
                  <a:lnTo>
                    <a:pt x="1373181" y="758342"/>
                  </a:lnTo>
                  <a:lnTo>
                    <a:pt x="1385019" y="758800"/>
                  </a:lnTo>
                  <a:lnTo>
                    <a:pt x="1396856" y="759336"/>
                  </a:lnTo>
                  <a:lnTo>
                    <a:pt x="1408694" y="759966"/>
                  </a:lnTo>
                  <a:lnTo>
                    <a:pt x="1420532" y="760703"/>
                  </a:lnTo>
                  <a:lnTo>
                    <a:pt x="1432370" y="761568"/>
                  </a:lnTo>
                  <a:lnTo>
                    <a:pt x="1444208" y="762580"/>
                  </a:lnTo>
                  <a:lnTo>
                    <a:pt x="1456045" y="763764"/>
                  </a:lnTo>
                  <a:lnTo>
                    <a:pt x="1467883" y="765149"/>
                  </a:lnTo>
                  <a:lnTo>
                    <a:pt x="1479721" y="766767"/>
                  </a:lnTo>
                  <a:lnTo>
                    <a:pt x="1491559" y="768655"/>
                  </a:lnTo>
                  <a:lnTo>
                    <a:pt x="1503396" y="770856"/>
                  </a:lnTo>
                  <a:lnTo>
                    <a:pt x="1515234" y="773418"/>
                  </a:lnTo>
                  <a:lnTo>
                    <a:pt x="1527072" y="776395"/>
                  </a:lnTo>
                  <a:lnTo>
                    <a:pt x="1538910" y="779848"/>
                  </a:lnTo>
                  <a:lnTo>
                    <a:pt x="1550748" y="783845"/>
                  </a:lnTo>
                  <a:lnTo>
                    <a:pt x="1562585" y="788458"/>
                  </a:lnTo>
                  <a:lnTo>
                    <a:pt x="1574423" y="793767"/>
                  </a:lnTo>
                  <a:lnTo>
                    <a:pt x="1586261" y="799857"/>
                  </a:lnTo>
                  <a:lnTo>
                    <a:pt x="1598099" y="806814"/>
                  </a:lnTo>
                  <a:lnTo>
                    <a:pt x="1609936" y="814727"/>
                  </a:lnTo>
                  <a:lnTo>
                    <a:pt x="1621774" y="823682"/>
                  </a:lnTo>
                  <a:lnTo>
                    <a:pt x="1633612" y="833757"/>
                  </a:lnTo>
                  <a:lnTo>
                    <a:pt x="1645450" y="845020"/>
                  </a:lnTo>
                  <a:lnTo>
                    <a:pt x="1657287" y="857520"/>
                  </a:lnTo>
                  <a:lnTo>
                    <a:pt x="1669125" y="871281"/>
                  </a:lnTo>
                  <a:lnTo>
                    <a:pt x="1680963" y="886299"/>
                  </a:lnTo>
                  <a:lnTo>
                    <a:pt x="1692801" y="902531"/>
                  </a:lnTo>
                  <a:lnTo>
                    <a:pt x="1704639" y="919894"/>
                  </a:lnTo>
                  <a:lnTo>
                    <a:pt x="1716476" y="938260"/>
                  </a:lnTo>
                  <a:lnTo>
                    <a:pt x="1728314" y="957461"/>
                  </a:lnTo>
                  <a:lnTo>
                    <a:pt x="1740152" y="977289"/>
                  </a:lnTo>
                  <a:lnTo>
                    <a:pt x="1751990" y="997506"/>
                  </a:lnTo>
                  <a:lnTo>
                    <a:pt x="1763827" y="1017856"/>
                  </a:lnTo>
                  <a:lnTo>
                    <a:pt x="1775665" y="1038073"/>
                  </a:lnTo>
                  <a:lnTo>
                    <a:pt x="1787503" y="1057901"/>
                  </a:lnTo>
                  <a:lnTo>
                    <a:pt x="1799341" y="1077102"/>
                  </a:lnTo>
                  <a:lnTo>
                    <a:pt x="1811178" y="1095468"/>
                  </a:lnTo>
                  <a:lnTo>
                    <a:pt x="1823016" y="1112830"/>
                  </a:lnTo>
                  <a:lnTo>
                    <a:pt x="1834854" y="1129062"/>
                  </a:lnTo>
                  <a:lnTo>
                    <a:pt x="1846692" y="1144080"/>
                  </a:lnTo>
                  <a:lnTo>
                    <a:pt x="1858530" y="1157842"/>
                  </a:lnTo>
                  <a:lnTo>
                    <a:pt x="1870367" y="1170342"/>
                  </a:lnTo>
                  <a:lnTo>
                    <a:pt x="1882205" y="1181605"/>
                  </a:lnTo>
                  <a:lnTo>
                    <a:pt x="1894043" y="1191680"/>
                  </a:lnTo>
                  <a:lnTo>
                    <a:pt x="1905881" y="1200635"/>
                  </a:lnTo>
                  <a:lnTo>
                    <a:pt x="1917718" y="1208548"/>
                  </a:lnTo>
                  <a:lnTo>
                    <a:pt x="1929556" y="1215505"/>
                  </a:lnTo>
                  <a:lnTo>
                    <a:pt x="1941394" y="1221595"/>
                  </a:lnTo>
                  <a:lnTo>
                    <a:pt x="1953232" y="1226904"/>
                  </a:lnTo>
                  <a:lnTo>
                    <a:pt x="1965069" y="1231517"/>
                  </a:lnTo>
                  <a:lnTo>
                    <a:pt x="1976907" y="1235513"/>
                  </a:lnTo>
                  <a:lnTo>
                    <a:pt x="1988745" y="1238967"/>
                  </a:lnTo>
                  <a:lnTo>
                    <a:pt x="2000583" y="1241944"/>
                  </a:lnTo>
                  <a:lnTo>
                    <a:pt x="2012421" y="1244506"/>
                  </a:lnTo>
                  <a:lnTo>
                    <a:pt x="2024258" y="1246707"/>
                  </a:lnTo>
                  <a:lnTo>
                    <a:pt x="2036096" y="1248595"/>
                  </a:lnTo>
                  <a:lnTo>
                    <a:pt x="2047934" y="1250213"/>
                  </a:lnTo>
                  <a:lnTo>
                    <a:pt x="2059772" y="1251598"/>
                  </a:lnTo>
                  <a:lnTo>
                    <a:pt x="2071609" y="1252782"/>
                  </a:lnTo>
                  <a:lnTo>
                    <a:pt x="2083447" y="1253794"/>
                  </a:lnTo>
                  <a:lnTo>
                    <a:pt x="2095285" y="1254659"/>
                  </a:lnTo>
                  <a:lnTo>
                    <a:pt x="2107123" y="1255396"/>
                  </a:lnTo>
                  <a:lnTo>
                    <a:pt x="2118961" y="1256025"/>
                  </a:lnTo>
                  <a:lnTo>
                    <a:pt x="2130798" y="1256562"/>
                  </a:lnTo>
                  <a:lnTo>
                    <a:pt x="2142636" y="1257020"/>
                  </a:lnTo>
                  <a:lnTo>
                    <a:pt x="2154474" y="1257409"/>
                  </a:lnTo>
                  <a:lnTo>
                    <a:pt x="2166312" y="1257741"/>
                  </a:lnTo>
                  <a:lnTo>
                    <a:pt x="2178149" y="1258024"/>
                  </a:lnTo>
                  <a:lnTo>
                    <a:pt x="2189987" y="1258265"/>
                  </a:lnTo>
                  <a:lnTo>
                    <a:pt x="2201825" y="1258471"/>
                  </a:lnTo>
                  <a:lnTo>
                    <a:pt x="2213663" y="1258645"/>
                  </a:lnTo>
                  <a:lnTo>
                    <a:pt x="2225500" y="1258794"/>
                  </a:lnTo>
                  <a:lnTo>
                    <a:pt x="2237338" y="1258921"/>
                  </a:lnTo>
                  <a:lnTo>
                    <a:pt x="2249176" y="1259028"/>
                  </a:lnTo>
                  <a:lnTo>
                    <a:pt x="2261014" y="1259120"/>
                  </a:lnTo>
                  <a:lnTo>
                    <a:pt x="2272852" y="1259198"/>
                  </a:lnTo>
                  <a:lnTo>
                    <a:pt x="2284689" y="1259264"/>
                  </a:lnTo>
                  <a:lnTo>
                    <a:pt x="2296527" y="1259321"/>
                  </a:lnTo>
                  <a:lnTo>
                    <a:pt x="2308365" y="1259369"/>
                  </a:lnTo>
                  <a:lnTo>
                    <a:pt x="2320203" y="1259410"/>
                  </a:lnTo>
                  <a:lnTo>
                    <a:pt x="2332040" y="1259445"/>
                  </a:lnTo>
                  <a:lnTo>
                    <a:pt x="2343878" y="1259474"/>
                  </a:lnTo>
                  <a:lnTo>
                    <a:pt x="2343878" y="1259221"/>
                  </a:lnTo>
                  <a:lnTo>
                    <a:pt x="2355716" y="1259147"/>
                  </a:lnTo>
                  <a:lnTo>
                    <a:pt x="2367554" y="1259060"/>
                  </a:lnTo>
                  <a:lnTo>
                    <a:pt x="2379391" y="1258958"/>
                  </a:lnTo>
                  <a:lnTo>
                    <a:pt x="2391229" y="1258837"/>
                  </a:lnTo>
                  <a:lnTo>
                    <a:pt x="2403067" y="1258696"/>
                  </a:lnTo>
                  <a:lnTo>
                    <a:pt x="2414905" y="1258530"/>
                  </a:lnTo>
                  <a:lnTo>
                    <a:pt x="2426743" y="1258335"/>
                  </a:lnTo>
                  <a:lnTo>
                    <a:pt x="2438580" y="1258106"/>
                  </a:lnTo>
                  <a:lnTo>
                    <a:pt x="2450418" y="1257836"/>
                  </a:lnTo>
                  <a:lnTo>
                    <a:pt x="2462256" y="1257520"/>
                  </a:lnTo>
                  <a:lnTo>
                    <a:pt x="2474094" y="1257148"/>
                  </a:lnTo>
                  <a:lnTo>
                    <a:pt x="2485931" y="1256711"/>
                  </a:lnTo>
                  <a:lnTo>
                    <a:pt x="2497769" y="1256198"/>
                  </a:lnTo>
                  <a:lnTo>
                    <a:pt x="2509607" y="1255596"/>
                  </a:lnTo>
                  <a:lnTo>
                    <a:pt x="2521445" y="1254889"/>
                  </a:lnTo>
                  <a:lnTo>
                    <a:pt x="2533283" y="1254058"/>
                  </a:lnTo>
                  <a:lnTo>
                    <a:pt x="2545120" y="1253084"/>
                  </a:lnTo>
                  <a:lnTo>
                    <a:pt x="2556958" y="1251940"/>
                  </a:lnTo>
                  <a:lnTo>
                    <a:pt x="2568796" y="1250598"/>
                  </a:lnTo>
                  <a:lnTo>
                    <a:pt x="2580634" y="1249025"/>
                  </a:lnTo>
                  <a:lnTo>
                    <a:pt x="2592471" y="1247181"/>
                  </a:lnTo>
                  <a:lnTo>
                    <a:pt x="2604309" y="1245020"/>
                  </a:lnTo>
                  <a:lnTo>
                    <a:pt x="2616147" y="1242490"/>
                  </a:lnTo>
                  <a:lnTo>
                    <a:pt x="2627985" y="1239530"/>
                  </a:lnTo>
                  <a:lnTo>
                    <a:pt x="2639822" y="1236067"/>
                  </a:lnTo>
                  <a:lnTo>
                    <a:pt x="2651660" y="1232023"/>
                  </a:lnTo>
                  <a:lnTo>
                    <a:pt x="2663498" y="1227302"/>
                  </a:lnTo>
                  <a:lnTo>
                    <a:pt x="2675336" y="1221800"/>
                  </a:lnTo>
                  <a:lnTo>
                    <a:pt x="2687174" y="1215394"/>
                  </a:lnTo>
                  <a:lnTo>
                    <a:pt x="2699011" y="1207951"/>
                  </a:lnTo>
                  <a:lnTo>
                    <a:pt x="2710849" y="1199318"/>
                  </a:lnTo>
                  <a:lnTo>
                    <a:pt x="2722687" y="1189327"/>
                  </a:lnTo>
                  <a:lnTo>
                    <a:pt x="2734525" y="1177794"/>
                  </a:lnTo>
                  <a:lnTo>
                    <a:pt x="2746362" y="1164521"/>
                  </a:lnTo>
                  <a:lnTo>
                    <a:pt x="2758200" y="1149298"/>
                  </a:lnTo>
                  <a:lnTo>
                    <a:pt x="2770038" y="1131905"/>
                  </a:lnTo>
                  <a:lnTo>
                    <a:pt x="2781876" y="1112122"/>
                  </a:lnTo>
                  <a:lnTo>
                    <a:pt x="2793713" y="1089735"/>
                  </a:lnTo>
                  <a:lnTo>
                    <a:pt x="2805551" y="1064547"/>
                  </a:lnTo>
                  <a:lnTo>
                    <a:pt x="2817389" y="1036390"/>
                  </a:lnTo>
                  <a:lnTo>
                    <a:pt x="2829227" y="1005140"/>
                  </a:lnTo>
                  <a:lnTo>
                    <a:pt x="2841065" y="970736"/>
                  </a:lnTo>
                  <a:lnTo>
                    <a:pt x="2852902" y="933190"/>
                  </a:lnTo>
                  <a:lnTo>
                    <a:pt x="2864740" y="892611"/>
                  </a:lnTo>
                  <a:lnTo>
                    <a:pt x="2876578" y="849205"/>
                  </a:lnTo>
                  <a:lnTo>
                    <a:pt x="2888416" y="803289"/>
                  </a:lnTo>
                  <a:lnTo>
                    <a:pt x="2900253" y="755287"/>
                  </a:lnTo>
                  <a:lnTo>
                    <a:pt x="2912091" y="705718"/>
                  </a:lnTo>
                  <a:lnTo>
                    <a:pt x="2923929" y="655174"/>
                  </a:lnTo>
                  <a:lnTo>
                    <a:pt x="2935767" y="604300"/>
                  </a:lnTo>
                  <a:lnTo>
                    <a:pt x="2947604" y="553756"/>
                  </a:lnTo>
                  <a:lnTo>
                    <a:pt x="2959442" y="504187"/>
                  </a:lnTo>
                  <a:lnTo>
                    <a:pt x="2971280" y="456185"/>
                  </a:lnTo>
                  <a:lnTo>
                    <a:pt x="2983118" y="410269"/>
                  </a:lnTo>
                  <a:lnTo>
                    <a:pt x="2994956" y="366863"/>
                  </a:lnTo>
                  <a:lnTo>
                    <a:pt x="3006793" y="326283"/>
                  </a:lnTo>
                  <a:lnTo>
                    <a:pt x="3018631" y="288738"/>
                  </a:lnTo>
                  <a:lnTo>
                    <a:pt x="3030469" y="254334"/>
                  </a:lnTo>
                  <a:lnTo>
                    <a:pt x="3042307" y="223084"/>
                  </a:lnTo>
                  <a:lnTo>
                    <a:pt x="3054144" y="194927"/>
                  </a:lnTo>
                  <a:lnTo>
                    <a:pt x="3065982" y="169739"/>
                  </a:lnTo>
                  <a:lnTo>
                    <a:pt x="3077820" y="147352"/>
                  </a:lnTo>
                  <a:lnTo>
                    <a:pt x="3089658" y="127569"/>
                  </a:lnTo>
                  <a:lnTo>
                    <a:pt x="3101496" y="110176"/>
                  </a:lnTo>
                  <a:lnTo>
                    <a:pt x="3113333" y="94953"/>
                  </a:lnTo>
                  <a:lnTo>
                    <a:pt x="3125171" y="81680"/>
                  </a:lnTo>
                  <a:lnTo>
                    <a:pt x="3137009" y="70147"/>
                  </a:lnTo>
                  <a:lnTo>
                    <a:pt x="3148847" y="60156"/>
                  </a:lnTo>
                  <a:lnTo>
                    <a:pt x="3160684" y="51523"/>
                  </a:lnTo>
                  <a:lnTo>
                    <a:pt x="3172522" y="44079"/>
                  </a:lnTo>
                  <a:lnTo>
                    <a:pt x="3184360" y="37674"/>
                  </a:lnTo>
                  <a:lnTo>
                    <a:pt x="3196198" y="32172"/>
                  </a:lnTo>
                  <a:lnTo>
                    <a:pt x="3208035" y="27451"/>
                  </a:lnTo>
                  <a:lnTo>
                    <a:pt x="3219873" y="23407"/>
                  </a:lnTo>
                  <a:lnTo>
                    <a:pt x="3231711" y="19944"/>
                  </a:lnTo>
                  <a:lnTo>
                    <a:pt x="3243549" y="16984"/>
                  </a:lnTo>
                  <a:lnTo>
                    <a:pt x="3255387" y="14454"/>
                  </a:lnTo>
                  <a:lnTo>
                    <a:pt x="3267224" y="12293"/>
                  </a:lnTo>
                  <a:lnTo>
                    <a:pt x="3279062" y="10449"/>
                  </a:lnTo>
                  <a:lnTo>
                    <a:pt x="3290900" y="8876"/>
                  </a:lnTo>
                  <a:lnTo>
                    <a:pt x="3302738" y="7534"/>
                  </a:lnTo>
                  <a:lnTo>
                    <a:pt x="3314575" y="6390"/>
                  </a:lnTo>
                  <a:lnTo>
                    <a:pt x="3326413" y="5416"/>
                  </a:lnTo>
                  <a:lnTo>
                    <a:pt x="3338251" y="4585"/>
                  </a:lnTo>
                  <a:lnTo>
                    <a:pt x="3350089" y="3878"/>
                  </a:lnTo>
                  <a:lnTo>
                    <a:pt x="3361926" y="3276"/>
                  </a:lnTo>
                  <a:lnTo>
                    <a:pt x="3373764" y="2763"/>
                  </a:lnTo>
                  <a:lnTo>
                    <a:pt x="3385602" y="2326"/>
                  </a:lnTo>
                  <a:lnTo>
                    <a:pt x="3397440" y="1954"/>
                  </a:lnTo>
                  <a:lnTo>
                    <a:pt x="3409278" y="1638"/>
                  </a:lnTo>
                  <a:lnTo>
                    <a:pt x="3421115" y="1368"/>
                  </a:lnTo>
                  <a:lnTo>
                    <a:pt x="3432953" y="1139"/>
                  </a:lnTo>
                  <a:lnTo>
                    <a:pt x="3444791" y="944"/>
                  </a:lnTo>
                  <a:lnTo>
                    <a:pt x="3456629" y="778"/>
                  </a:lnTo>
                  <a:lnTo>
                    <a:pt x="3468466" y="637"/>
                  </a:lnTo>
                  <a:lnTo>
                    <a:pt x="3480304" y="516"/>
                  </a:lnTo>
                  <a:lnTo>
                    <a:pt x="3492142" y="414"/>
                  </a:lnTo>
                  <a:lnTo>
                    <a:pt x="3503980" y="327"/>
                  </a:lnTo>
                  <a:lnTo>
                    <a:pt x="3515818" y="253"/>
                  </a:lnTo>
                  <a:lnTo>
                    <a:pt x="3515818" y="0"/>
                  </a:lnTo>
                  <a:lnTo>
                    <a:pt x="3527655" y="29"/>
                  </a:lnTo>
                  <a:lnTo>
                    <a:pt x="3539493" y="64"/>
                  </a:lnTo>
                  <a:lnTo>
                    <a:pt x="3551331" y="105"/>
                  </a:lnTo>
                  <a:lnTo>
                    <a:pt x="3563169" y="153"/>
                  </a:lnTo>
                  <a:lnTo>
                    <a:pt x="3575006" y="209"/>
                  </a:lnTo>
                  <a:lnTo>
                    <a:pt x="3586844" y="276"/>
                  </a:lnTo>
                  <a:lnTo>
                    <a:pt x="3598682" y="354"/>
                  </a:lnTo>
                  <a:lnTo>
                    <a:pt x="3610520" y="446"/>
                  </a:lnTo>
                  <a:lnTo>
                    <a:pt x="3622357" y="553"/>
                  </a:lnTo>
                  <a:lnTo>
                    <a:pt x="3634195" y="680"/>
                  </a:lnTo>
                  <a:lnTo>
                    <a:pt x="3646033" y="829"/>
                  </a:lnTo>
                  <a:lnTo>
                    <a:pt x="3657871" y="1003"/>
                  </a:lnTo>
                  <a:lnTo>
                    <a:pt x="3669709" y="1209"/>
                  </a:lnTo>
                  <a:lnTo>
                    <a:pt x="3681546" y="1450"/>
                  </a:lnTo>
                  <a:lnTo>
                    <a:pt x="3693384" y="1732"/>
                  </a:lnTo>
                  <a:lnTo>
                    <a:pt x="3705222" y="2065"/>
                  </a:lnTo>
                  <a:lnTo>
                    <a:pt x="3717060" y="2454"/>
                  </a:lnTo>
                  <a:lnTo>
                    <a:pt x="3728897" y="2912"/>
                  </a:lnTo>
                  <a:lnTo>
                    <a:pt x="3740735" y="3449"/>
                  </a:lnTo>
                  <a:lnTo>
                    <a:pt x="3752573" y="4078"/>
                  </a:lnTo>
                  <a:lnTo>
                    <a:pt x="3764411" y="4815"/>
                  </a:lnTo>
                  <a:lnTo>
                    <a:pt x="3776248" y="5680"/>
                  </a:lnTo>
                  <a:lnTo>
                    <a:pt x="3788086" y="6692"/>
                  </a:lnTo>
                  <a:lnTo>
                    <a:pt x="3799924" y="7876"/>
                  </a:lnTo>
                  <a:lnTo>
                    <a:pt x="3811762" y="9261"/>
                  </a:lnTo>
                  <a:lnTo>
                    <a:pt x="3823600" y="10879"/>
                  </a:lnTo>
                  <a:lnTo>
                    <a:pt x="3835437" y="12767"/>
                  </a:lnTo>
                  <a:lnTo>
                    <a:pt x="3847275" y="14968"/>
                  </a:lnTo>
                  <a:lnTo>
                    <a:pt x="3859113" y="17530"/>
                  </a:lnTo>
                  <a:lnTo>
                    <a:pt x="3870951" y="20507"/>
                  </a:lnTo>
                  <a:lnTo>
                    <a:pt x="3882788" y="23961"/>
                  </a:lnTo>
                  <a:lnTo>
                    <a:pt x="3894626" y="27957"/>
                  </a:lnTo>
                  <a:lnTo>
                    <a:pt x="3906464" y="32570"/>
                  </a:lnTo>
                  <a:lnTo>
                    <a:pt x="3918302" y="37879"/>
                  </a:lnTo>
                  <a:lnTo>
                    <a:pt x="3930139" y="43969"/>
                  </a:lnTo>
                  <a:lnTo>
                    <a:pt x="3941977" y="50926"/>
                  </a:lnTo>
                  <a:lnTo>
                    <a:pt x="3953815" y="58839"/>
                  </a:lnTo>
                  <a:lnTo>
                    <a:pt x="3965653" y="67794"/>
                  </a:lnTo>
                  <a:lnTo>
                    <a:pt x="3977491" y="77869"/>
                  </a:lnTo>
                  <a:lnTo>
                    <a:pt x="3989328" y="89132"/>
                  </a:lnTo>
                  <a:lnTo>
                    <a:pt x="4001166" y="101632"/>
                  </a:lnTo>
                  <a:lnTo>
                    <a:pt x="4013004" y="115394"/>
                  </a:lnTo>
                  <a:lnTo>
                    <a:pt x="4024842" y="130412"/>
                  </a:lnTo>
                  <a:lnTo>
                    <a:pt x="4036679" y="146644"/>
                  </a:lnTo>
                  <a:lnTo>
                    <a:pt x="4048517" y="164006"/>
                  </a:lnTo>
                  <a:lnTo>
                    <a:pt x="4060355" y="182372"/>
                  </a:lnTo>
                  <a:lnTo>
                    <a:pt x="4072193" y="201573"/>
                  </a:lnTo>
                  <a:lnTo>
                    <a:pt x="4084031" y="221401"/>
                  </a:lnTo>
                  <a:lnTo>
                    <a:pt x="4095868" y="241618"/>
                  </a:lnTo>
                  <a:lnTo>
                    <a:pt x="4107706" y="261968"/>
                  </a:lnTo>
                  <a:lnTo>
                    <a:pt x="4119544" y="282185"/>
                  </a:lnTo>
                  <a:lnTo>
                    <a:pt x="4131382" y="302013"/>
                  </a:lnTo>
                  <a:lnTo>
                    <a:pt x="4143219" y="321214"/>
                  </a:lnTo>
                  <a:lnTo>
                    <a:pt x="4155057" y="339580"/>
                  </a:lnTo>
                  <a:lnTo>
                    <a:pt x="4166895" y="356943"/>
                  </a:lnTo>
                  <a:lnTo>
                    <a:pt x="4178733" y="373175"/>
                  </a:lnTo>
                  <a:lnTo>
                    <a:pt x="4190570" y="388193"/>
                  </a:lnTo>
                  <a:lnTo>
                    <a:pt x="4202408" y="401954"/>
                  </a:lnTo>
                  <a:lnTo>
                    <a:pt x="4214246" y="414454"/>
                  </a:lnTo>
                  <a:lnTo>
                    <a:pt x="4226084" y="425717"/>
                  </a:lnTo>
                  <a:lnTo>
                    <a:pt x="4237922" y="435792"/>
                  </a:lnTo>
                  <a:lnTo>
                    <a:pt x="4249759" y="444747"/>
                  </a:lnTo>
                  <a:lnTo>
                    <a:pt x="4261597" y="452660"/>
                  </a:lnTo>
                  <a:lnTo>
                    <a:pt x="4273435" y="459617"/>
                  </a:lnTo>
                  <a:lnTo>
                    <a:pt x="4285273" y="465707"/>
                  </a:lnTo>
                  <a:lnTo>
                    <a:pt x="4297110" y="471016"/>
                  </a:lnTo>
                  <a:lnTo>
                    <a:pt x="4308948" y="475629"/>
                  </a:lnTo>
                  <a:lnTo>
                    <a:pt x="4320786" y="479626"/>
                  </a:lnTo>
                  <a:lnTo>
                    <a:pt x="4332624" y="483079"/>
                  </a:lnTo>
                  <a:lnTo>
                    <a:pt x="4344461" y="486056"/>
                  </a:lnTo>
                  <a:lnTo>
                    <a:pt x="4356299" y="488618"/>
                  </a:lnTo>
                  <a:lnTo>
                    <a:pt x="4368137" y="490819"/>
                  </a:lnTo>
                  <a:lnTo>
                    <a:pt x="4379975" y="492707"/>
                  </a:lnTo>
                  <a:lnTo>
                    <a:pt x="4391813" y="494325"/>
                  </a:lnTo>
                  <a:lnTo>
                    <a:pt x="4403650" y="495710"/>
                  </a:lnTo>
                  <a:lnTo>
                    <a:pt x="4415488" y="496894"/>
                  </a:lnTo>
                  <a:lnTo>
                    <a:pt x="4427326" y="497906"/>
                  </a:lnTo>
                  <a:lnTo>
                    <a:pt x="4439164" y="498771"/>
                  </a:lnTo>
                  <a:lnTo>
                    <a:pt x="4451001" y="499508"/>
                  </a:lnTo>
                  <a:lnTo>
                    <a:pt x="4462839" y="500138"/>
                  </a:lnTo>
                  <a:lnTo>
                    <a:pt x="4474677" y="500674"/>
                  </a:lnTo>
                  <a:lnTo>
                    <a:pt x="4486515" y="501132"/>
                  </a:lnTo>
                  <a:lnTo>
                    <a:pt x="4498352" y="501522"/>
                  </a:lnTo>
                  <a:lnTo>
                    <a:pt x="4510190" y="501854"/>
                  </a:lnTo>
                  <a:lnTo>
                    <a:pt x="4522028" y="502137"/>
                  </a:lnTo>
                  <a:lnTo>
                    <a:pt x="4533866" y="502378"/>
                  </a:lnTo>
                  <a:lnTo>
                    <a:pt x="4545704" y="502583"/>
                  </a:lnTo>
                  <a:lnTo>
                    <a:pt x="4557541" y="502757"/>
                  </a:lnTo>
                  <a:lnTo>
                    <a:pt x="4569379" y="502906"/>
                  </a:lnTo>
                  <a:lnTo>
                    <a:pt x="4581217" y="503033"/>
                  </a:lnTo>
                  <a:lnTo>
                    <a:pt x="4593055" y="503141"/>
                  </a:lnTo>
                  <a:lnTo>
                    <a:pt x="4604892" y="503232"/>
                  </a:lnTo>
                  <a:lnTo>
                    <a:pt x="4616730" y="503310"/>
                  </a:lnTo>
                  <a:lnTo>
                    <a:pt x="4628568" y="503377"/>
                  </a:lnTo>
                  <a:lnTo>
                    <a:pt x="4640406" y="503433"/>
                  </a:lnTo>
                  <a:lnTo>
                    <a:pt x="4652244" y="503481"/>
                  </a:lnTo>
                  <a:lnTo>
                    <a:pt x="4664081" y="503522"/>
                  </a:lnTo>
                  <a:lnTo>
                    <a:pt x="4675919" y="503557"/>
                  </a:lnTo>
                  <a:lnTo>
                    <a:pt x="4687757" y="503587"/>
                  </a:lnTo>
                </a:path>
              </a:pathLst>
            </a:custGeom>
            <a:ln w="40651" cap="flat">
              <a:solidFill>
                <a:srgbClr val="E8E8E8">
                  <a:alpha val="100000"/>
                </a:srgbClr>
              </a:solidFill>
              <a:prstDash val="solid"/>
              <a:round/>
            </a:ln>
          </p:spPr>
          <p:txBody>
            <a:bodyPr/>
            <a:lstStyle/>
            <a:p/>
          </p:txBody>
        </p:sp>
        <p:sp>
          <p:nvSpPr>
            <p:cNvPr id="33" name="pl33"/>
            <p:cNvSpPr/>
            <p:nvPr/>
          </p:nvSpPr>
          <p:spPr>
            <a:xfrm>
              <a:off x="2482252" y="2411357"/>
              <a:ext cx="4687757" cy="1259812"/>
            </a:xfrm>
            <a:custGeom>
              <a:avLst/>
              <a:pathLst>
                <a:path w="4687757" h="1259812">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422"/>
                  </a:lnTo>
                  <a:lnTo>
                    <a:pt x="1183777" y="496"/>
                  </a:lnTo>
                  <a:lnTo>
                    <a:pt x="1195614" y="583"/>
                  </a:lnTo>
                  <a:lnTo>
                    <a:pt x="1207452" y="685"/>
                  </a:lnTo>
                  <a:lnTo>
                    <a:pt x="1219290" y="806"/>
                  </a:lnTo>
                  <a:lnTo>
                    <a:pt x="1231128" y="947"/>
                  </a:lnTo>
                  <a:lnTo>
                    <a:pt x="1242965" y="1113"/>
                  </a:lnTo>
                  <a:lnTo>
                    <a:pt x="1254803" y="1308"/>
                  </a:lnTo>
                  <a:lnTo>
                    <a:pt x="1266641" y="1537"/>
                  </a:lnTo>
                  <a:lnTo>
                    <a:pt x="1278479" y="1807"/>
                  </a:lnTo>
                  <a:lnTo>
                    <a:pt x="1290317" y="2123"/>
                  </a:lnTo>
                  <a:lnTo>
                    <a:pt x="1302154" y="2495"/>
                  </a:lnTo>
                  <a:lnTo>
                    <a:pt x="1313992" y="2932"/>
                  </a:lnTo>
                  <a:lnTo>
                    <a:pt x="1325830" y="3445"/>
                  </a:lnTo>
                  <a:lnTo>
                    <a:pt x="1337668" y="4047"/>
                  </a:lnTo>
                  <a:lnTo>
                    <a:pt x="1349505" y="4754"/>
                  </a:lnTo>
                  <a:lnTo>
                    <a:pt x="1361343" y="5585"/>
                  </a:lnTo>
                  <a:lnTo>
                    <a:pt x="1373181" y="6559"/>
                  </a:lnTo>
                  <a:lnTo>
                    <a:pt x="1385019" y="7703"/>
                  </a:lnTo>
                  <a:lnTo>
                    <a:pt x="1396856" y="9045"/>
                  </a:lnTo>
                  <a:lnTo>
                    <a:pt x="1408694" y="10618"/>
                  </a:lnTo>
                  <a:lnTo>
                    <a:pt x="1420532" y="12462"/>
                  </a:lnTo>
                  <a:lnTo>
                    <a:pt x="1432370" y="14623"/>
                  </a:lnTo>
                  <a:lnTo>
                    <a:pt x="1444208" y="17153"/>
                  </a:lnTo>
                  <a:lnTo>
                    <a:pt x="1456045" y="20113"/>
                  </a:lnTo>
                  <a:lnTo>
                    <a:pt x="1467883" y="23576"/>
                  </a:lnTo>
                  <a:lnTo>
                    <a:pt x="1479721" y="27620"/>
                  </a:lnTo>
                  <a:lnTo>
                    <a:pt x="1491559" y="32341"/>
                  </a:lnTo>
                  <a:lnTo>
                    <a:pt x="1503396" y="37843"/>
                  </a:lnTo>
                  <a:lnTo>
                    <a:pt x="1515234" y="44248"/>
                  </a:lnTo>
                  <a:lnTo>
                    <a:pt x="1527072" y="51692"/>
                  </a:lnTo>
                  <a:lnTo>
                    <a:pt x="1538910" y="60325"/>
                  </a:lnTo>
                  <a:lnTo>
                    <a:pt x="1550748" y="70316"/>
                  </a:lnTo>
                  <a:lnTo>
                    <a:pt x="1562585" y="81849"/>
                  </a:lnTo>
                  <a:lnTo>
                    <a:pt x="1574423" y="95122"/>
                  </a:lnTo>
                  <a:lnTo>
                    <a:pt x="1586261" y="110345"/>
                  </a:lnTo>
                  <a:lnTo>
                    <a:pt x="1598099" y="127738"/>
                  </a:lnTo>
                  <a:lnTo>
                    <a:pt x="1609936" y="147521"/>
                  </a:lnTo>
                  <a:lnTo>
                    <a:pt x="1621774" y="169908"/>
                  </a:lnTo>
                  <a:lnTo>
                    <a:pt x="1633612" y="195096"/>
                  </a:lnTo>
                  <a:lnTo>
                    <a:pt x="1645450" y="223253"/>
                  </a:lnTo>
                  <a:lnTo>
                    <a:pt x="1657287" y="254503"/>
                  </a:lnTo>
                  <a:lnTo>
                    <a:pt x="1669125" y="288907"/>
                  </a:lnTo>
                  <a:lnTo>
                    <a:pt x="1680963" y="326452"/>
                  </a:lnTo>
                  <a:lnTo>
                    <a:pt x="1692801" y="367032"/>
                  </a:lnTo>
                  <a:lnTo>
                    <a:pt x="1704639" y="410438"/>
                  </a:lnTo>
                  <a:lnTo>
                    <a:pt x="1716476" y="456354"/>
                  </a:lnTo>
                  <a:lnTo>
                    <a:pt x="1728314" y="504356"/>
                  </a:lnTo>
                  <a:lnTo>
                    <a:pt x="1740152" y="553925"/>
                  </a:lnTo>
                  <a:lnTo>
                    <a:pt x="1751990" y="604469"/>
                  </a:lnTo>
                  <a:lnTo>
                    <a:pt x="1763827" y="655343"/>
                  </a:lnTo>
                  <a:lnTo>
                    <a:pt x="1775665" y="705887"/>
                  </a:lnTo>
                  <a:lnTo>
                    <a:pt x="1787503" y="755456"/>
                  </a:lnTo>
                  <a:lnTo>
                    <a:pt x="1799341" y="803458"/>
                  </a:lnTo>
                  <a:lnTo>
                    <a:pt x="1811178" y="849374"/>
                  </a:lnTo>
                  <a:lnTo>
                    <a:pt x="1823016" y="892780"/>
                  </a:lnTo>
                  <a:lnTo>
                    <a:pt x="1834854" y="933359"/>
                  </a:lnTo>
                  <a:lnTo>
                    <a:pt x="1846692" y="970905"/>
                  </a:lnTo>
                  <a:lnTo>
                    <a:pt x="1858530" y="1005309"/>
                  </a:lnTo>
                  <a:lnTo>
                    <a:pt x="1870367" y="1036559"/>
                  </a:lnTo>
                  <a:lnTo>
                    <a:pt x="1882205" y="1064716"/>
                  </a:lnTo>
                  <a:lnTo>
                    <a:pt x="1894043" y="1089904"/>
                  </a:lnTo>
                  <a:lnTo>
                    <a:pt x="1905881" y="1112291"/>
                  </a:lnTo>
                  <a:lnTo>
                    <a:pt x="1917718" y="1132074"/>
                  </a:lnTo>
                  <a:lnTo>
                    <a:pt x="1929556" y="1149467"/>
                  </a:lnTo>
                  <a:lnTo>
                    <a:pt x="1941394" y="1164690"/>
                  </a:lnTo>
                  <a:lnTo>
                    <a:pt x="1953232" y="1177963"/>
                  </a:lnTo>
                  <a:lnTo>
                    <a:pt x="1965069" y="1189496"/>
                  </a:lnTo>
                  <a:lnTo>
                    <a:pt x="1976907" y="1199487"/>
                  </a:lnTo>
                  <a:lnTo>
                    <a:pt x="1988745" y="1208120"/>
                  </a:lnTo>
                  <a:lnTo>
                    <a:pt x="2000583" y="1215563"/>
                  </a:lnTo>
                  <a:lnTo>
                    <a:pt x="2012421" y="1221969"/>
                  </a:lnTo>
                  <a:lnTo>
                    <a:pt x="2024258" y="1227471"/>
                  </a:lnTo>
                  <a:lnTo>
                    <a:pt x="2036096" y="1232192"/>
                  </a:lnTo>
                  <a:lnTo>
                    <a:pt x="2047934" y="1236236"/>
                  </a:lnTo>
                  <a:lnTo>
                    <a:pt x="2059772" y="1239699"/>
                  </a:lnTo>
                  <a:lnTo>
                    <a:pt x="2071609" y="1242659"/>
                  </a:lnTo>
                  <a:lnTo>
                    <a:pt x="2083447" y="1245189"/>
                  </a:lnTo>
                  <a:lnTo>
                    <a:pt x="2095285" y="1247350"/>
                  </a:lnTo>
                  <a:lnTo>
                    <a:pt x="2107123" y="1249194"/>
                  </a:lnTo>
                  <a:lnTo>
                    <a:pt x="2118961" y="1250767"/>
                  </a:lnTo>
                  <a:lnTo>
                    <a:pt x="2130798" y="1252109"/>
                  </a:lnTo>
                  <a:lnTo>
                    <a:pt x="2142636" y="1253253"/>
                  </a:lnTo>
                  <a:lnTo>
                    <a:pt x="2154474" y="1254227"/>
                  </a:lnTo>
                  <a:lnTo>
                    <a:pt x="2166312" y="1255058"/>
                  </a:lnTo>
                  <a:lnTo>
                    <a:pt x="2178149" y="1255765"/>
                  </a:lnTo>
                  <a:lnTo>
                    <a:pt x="2189987" y="1256367"/>
                  </a:lnTo>
                  <a:lnTo>
                    <a:pt x="2201825" y="1256880"/>
                  </a:lnTo>
                  <a:lnTo>
                    <a:pt x="2213663" y="1257317"/>
                  </a:lnTo>
                  <a:lnTo>
                    <a:pt x="2225500" y="1257689"/>
                  </a:lnTo>
                  <a:lnTo>
                    <a:pt x="2237338" y="1258005"/>
                  </a:lnTo>
                  <a:lnTo>
                    <a:pt x="2249176" y="1258275"/>
                  </a:lnTo>
                  <a:lnTo>
                    <a:pt x="2261014" y="1258504"/>
                  </a:lnTo>
                  <a:lnTo>
                    <a:pt x="2272852" y="1258699"/>
                  </a:lnTo>
                  <a:lnTo>
                    <a:pt x="2284689" y="1258865"/>
                  </a:lnTo>
                  <a:lnTo>
                    <a:pt x="2296527" y="1259006"/>
                  </a:lnTo>
                  <a:lnTo>
                    <a:pt x="2308365" y="1259127"/>
                  </a:lnTo>
                  <a:lnTo>
                    <a:pt x="2320203" y="1259229"/>
                  </a:lnTo>
                  <a:lnTo>
                    <a:pt x="2332040" y="1259316"/>
                  </a:lnTo>
                  <a:lnTo>
                    <a:pt x="2343878" y="1259390"/>
                  </a:lnTo>
                  <a:lnTo>
                    <a:pt x="2343878" y="1259812"/>
                  </a:lnTo>
                  <a:lnTo>
                    <a:pt x="2355716" y="1259812"/>
                  </a:lnTo>
                  <a:lnTo>
                    <a:pt x="2367554" y="1259812"/>
                  </a:lnTo>
                  <a:lnTo>
                    <a:pt x="2379391" y="1259812"/>
                  </a:lnTo>
                  <a:lnTo>
                    <a:pt x="2391229" y="1259812"/>
                  </a:lnTo>
                  <a:lnTo>
                    <a:pt x="2403067" y="1259812"/>
                  </a:lnTo>
                  <a:lnTo>
                    <a:pt x="2414905" y="1259812"/>
                  </a:lnTo>
                  <a:lnTo>
                    <a:pt x="2426743" y="1259812"/>
                  </a:lnTo>
                  <a:lnTo>
                    <a:pt x="2438580" y="1259812"/>
                  </a:lnTo>
                  <a:lnTo>
                    <a:pt x="2450418" y="1259812"/>
                  </a:lnTo>
                  <a:lnTo>
                    <a:pt x="2462256" y="1259812"/>
                  </a:lnTo>
                  <a:lnTo>
                    <a:pt x="2474094" y="1259812"/>
                  </a:lnTo>
                  <a:lnTo>
                    <a:pt x="2485931" y="1259812"/>
                  </a:lnTo>
                  <a:lnTo>
                    <a:pt x="2497769" y="1259812"/>
                  </a:lnTo>
                  <a:lnTo>
                    <a:pt x="2509607" y="1259812"/>
                  </a:lnTo>
                  <a:lnTo>
                    <a:pt x="2521445" y="1259812"/>
                  </a:lnTo>
                  <a:lnTo>
                    <a:pt x="2533283" y="1259812"/>
                  </a:lnTo>
                  <a:lnTo>
                    <a:pt x="2545120" y="1259812"/>
                  </a:lnTo>
                  <a:lnTo>
                    <a:pt x="2556958" y="1259812"/>
                  </a:lnTo>
                  <a:lnTo>
                    <a:pt x="2568796" y="1259812"/>
                  </a:lnTo>
                  <a:lnTo>
                    <a:pt x="2580634" y="1259812"/>
                  </a:lnTo>
                  <a:lnTo>
                    <a:pt x="2592471" y="1259812"/>
                  </a:lnTo>
                  <a:lnTo>
                    <a:pt x="2604309" y="1259812"/>
                  </a:lnTo>
                  <a:lnTo>
                    <a:pt x="2616147" y="1259812"/>
                  </a:lnTo>
                  <a:lnTo>
                    <a:pt x="2627985" y="1259812"/>
                  </a:lnTo>
                  <a:lnTo>
                    <a:pt x="2639822" y="1259812"/>
                  </a:lnTo>
                  <a:lnTo>
                    <a:pt x="2651660" y="1259812"/>
                  </a:lnTo>
                  <a:lnTo>
                    <a:pt x="2663498" y="1259812"/>
                  </a:lnTo>
                  <a:lnTo>
                    <a:pt x="2675336" y="1259812"/>
                  </a:lnTo>
                  <a:lnTo>
                    <a:pt x="2687174" y="1259812"/>
                  </a:lnTo>
                  <a:lnTo>
                    <a:pt x="2699011" y="1259812"/>
                  </a:lnTo>
                  <a:lnTo>
                    <a:pt x="2710849" y="1259812"/>
                  </a:lnTo>
                  <a:lnTo>
                    <a:pt x="2722687" y="1259812"/>
                  </a:lnTo>
                  <a:lnTo>
                    <a:pt x="2734525" y="1259812"/>
                  </a:lnTo>
                  <a:lnTo>
                    <a:pt x="2746362" y="1259812"/>
                  </a:lnTo>
                  <a:lnTo>
                    <a:pt x="2758200" y="1259812"/>
                  </a:lnTo>
                  <a:lnTo>
                    <a:pt x="2770038" y="1259812"/>
                  </a:lnTo>
                  <a:lnTo>
                    <a:pt x="2781876" y="1259812"/>
                  </a:lnTo>
                  <a:lnTo>
                    <a:pt x="2793713" y="1259812"/>
                  </a:lnTo>
                  <a:lnTo>
                    <a:pt x="2805551" y="1259812"/>
                  </a:lnTo>
                  <a:lnTo>
                    <a:pt x="2817389" y="1259812"/>
                  </a:lnTo>
                  <a:lnTo>
                    <a:pt x="2829227" y="1259812"/>
                  </a:lnTo>
                  <a:lnTo>
                    <a:pt x="2841065" y="1259812"/>
                  </a:lnTo>
                  <a:lnTo>
                    <a:pt x="2852902" y="1259812"/>
                  </a:lnTo>
                  <a:lnTo>
                    <a:pt x="2864740" y="1259812"/>
                  </a:lnTo>
                  <a:lnTo>
                    <a:pt x="2876578" y="1259812"/>
                  </a:lnTo>
                  <a:lnTo>
                    <a:pt x="2888416" y="1259812"/>
                  </a:lnTo>
                  <a:lnTo>
                    <a:pt x="2900253" y="1259812"/>
                  </a:lnTo>
                  <a:lnTo>
                    <a:pt x="2912091" y="1259812"/>
                  </a:lnTo>
                  <a:lnTo>
                    <a:pt x="2923929" y="1259812"/>
                  </a:lnTo>
                  <a:lnTo>
                    <a:pt x="2935767" y="1259812"/>
                  </a:lnTo>
                  <a:lnTo>
                    <a:pt x="2947604" y="1259812"/>
                  </a:lnTo>
                  <a:lnTo>
                    <a:pt x="2959442" y="1259812"/>
                  </a:lnTo>
                  <a:lnTo>
                    <a:pt x="2971280" y="1259812"/>
                  </a:lnTo>
                  <a:lnTo>
                    <a:pt x="2983118" y="1259812"/>
                  </a:lnTo>
                  <a:lnTo>
                    <a:pt x="2994956" y="1259812"/>
                  </a:lnTo>
                  <a:lnTo>
                    <a:pt x="3006793" y="1259812"/>
                  </a:lnTo>
                  <a:lnTo>
                    <a:pt x="3018631" y="1259812"/>
                  </a:lnTo>
                  <a:lnTo>
                    <a:pt x="3030469" y="1259812"/>
                  </a:lnTo>
                  <a:lnTo>
                    <a:pt x="3042307" y="1259812"/>
                  </a:lnTo>
                  <a:lnTo>
                    <a:pt x="3054144" y="1259812"/>
                  </a:lnTo>
                  <a:lnTo>
                    <a:pt x="3065982" y="1259812"/>
                  </a:lnTo>
                  <a:lnTo>
                    <a:pt x="3077820" y="1259812"/>
                  </a:lnTo>
                  <a:lnTo>
                    <a:pt x="3089658" y="1259812"/>
                  </a:lnTo>
                  <a:lnTo>
                    <a:pt x="3101496" y="1259812"/>
                  </a:lnTo>
                  <a:lnTo>
                    <a:pt x="3113333" y="1259812"/>
                  </a:lnTo>
                  <a:lnTo>
                    <a:pt x="3125171" y="1259812"/>
                  </a:lnTo>
                  <a:lnTo>
                    <a:pt x="3137009" y="1259812"/>
                  </a:lnTo>
                  <a:lnTo>
                    <a:pt x="3148847" y="1259812"/>
                  </a:lnTo>
                  <a:lnTo>
                    <a:pt x="3160684" y="1259812"/>
                  </a:lnTo>
                  <a:lnTo>
                    <a:pt x="3172522" y="1259812"/>
                  </a:lnTo>
                  <a:lnTo>
                    <a:pt x="3184360" y="1259812"/>
                  </a:lnTo>
                  <a:lnTo>
                    <a:pt x="3196198" y="1259812"/>
                  </a:lnTo>
                  <a:lnTo>
                    <a:pt x="3208035" y="1259812"/>
                  </a:lnTo>
                  <a:lnTo>
                    <a:pt x="3219873" y="1259812"/>
                  </a:lnTo>
                  <a:lnTo>
                    <a:pt x="3231711" y="1259812"/>
                  </a:lnTo>
                  <a:lnTo>
                    <a:pt x="3243549" y="1259812"/>
                  </a:lnTo>
                  <a:lnTo>
                    <a:pt x="3255387" y="1259812"/>
                  </a:lnTo>
                  <a:lnTo>
                    <a:pt x="3267224" y="1259812"/>
                  </a:lnTo>
                  <a:lnTo>
                    <a:pt x="3279062" y="1259812"/>
                  </a:lnTo>
                  <a:lnTo>
                    <a:pt x="3290900" y="1259812"/>
                  </a:lnTo>
                  <a:lnTo>
                    <a:pt x="3302738" y="1259812"/>
                  </a:lnTo>
                  <a:lnTo>
                    <a:pt x="3314575" y="1259812"/>
                  </a:lnTo>
                  <a:lnTo>
                    <a:pt x="3326413" y="1259812"/>
                  </a:lnTo>
                  <a:lnTo>
                    <a:pt x="3338251" y="1259812"/>
                  </a:lnTo>
                  <a:lnTo>
                    <a:pt x="3350089" y="1259812"/>
                  </a:lnTo>
                  <a:lnTo>
                    <a:pt x="3361926" y="1259812"/>
                  </a:lnTo>
                  <a:lnTo>
                    <a:pt x="3373764" y="1259812"/>
                  </a:lnTo>
                  <a:lnTo>
                    <a:pt x="3385602" y="1259812"/>
                  </a:lnTo>
                  <a:lnTo>
                    <a:pt x="3397440" y="1259812"/>
                  </a:lnTo>
                  <a:lnTo>
                    <a:pt x="3409278" y="1259812"/>
                  </a:lnTo>
                  <a:lnTo>
                    <a:pt x="3421115" y="1259812"/>
                  </a:lnTo>
                  <a:lnTo>
                    <a:pt x="3432953" y="1259812"/>
                  </a:lnTo>
                  <a:lnTo>
                    <a:pt x="3444791" y="1259812"/>
                  </a:lnTo>
                  <a:lnTo>
                    <a:pt x="3456629" y="1259812"/>
                  </a:lnTo>
                  <a:lnTo>
                    <a:pt x="3468466" y="1259812"/>
                  </a:lnTo>
                  <a:lnTo>
                    <a:pt x="3480304" y="1259812"/>
                  </a:lnTo>
                  <a:lnTo>
                    <a:pt x="3492142" y="1259812"/>
                  </a:lnTo>
                  <a:lnTo>
                    <a:pt x="3503980" y="1259812"/>
                  </a:lnTo>
                  <a:lnTo>
                    <a:pt x="3515818" y="1259812"/>
                  </a:lnTo>
                  <a:lnTo>
                    <a:pt x="3515818" y="1259812"/>
                  </a:lnTo>
                  <a:lnTo>
                    <a:pt x="3527655" y="1259812"/>
                  </a:lnTo>
                  <a:lnTo>
                    <a:pt x="3539493" y="1259812"/>
                  </a:lnTo>
                  <a:lnTo>
                    <a:pt x="3551331" y="1259812"/>
                  </a:lnTo>
                  <a:lnTo>
                    <a:pt x="3563169" y="1259812"/>
                  </a:lnTo>
                  <a:lnTo>
                    <a:pt x="3575006" y="1259812"/>
                  </a:lnTo>
                  <a:lnTo>
                    <a:pt x="3586844" y="1259812"/>
                  </a:lnTo>
                  <a:lnTo>
                    <a:pt x="3598682" y="1259812"/>
                  </a:lnTo>
                  <a:lnTo>
                    <a:pt x="3610520" y="1259812"/>
                  </a:lnTo>
                  <a:lnTo>
                    <a:pt x="3622357" y="1259812"/>
                  </a:lnTo>
                  <a:lnTo>
                    <a:pt x="3634195" y="1259812"/>
                  </a:lnTo>
                  <a:lnTo>
                    <a:pt x="3646033" y="1259812"/>
                  </a:lnTo>
                  <a:lnTo>
                    <a:pt x="3657871" y="1259812"/>
                  </a:lnTo>
                  <a:lnTo>
                    <a:pt x="3669709" y="1259812"/>
                  </a:lnTo>
                  <a:lnTo>
                    <a:pt x="3681546" y="1259812"/>
                  </a:lnTo>
                  <a:lnTo>
                    <a:pt x="3693384" y="1259812"/>
                  </a:lnTo>
                  <a:lnTo>
                    <a:pt x="3705222" y="1259812"/>
                  </a:lnTo>
                  <a:lnTo>
                    <a:pt x="3717060" y="1259812"/>
                  </a:lnTo>
                  <a:lnTo>
                    <a:pt x="3728897" y="1259812"/>
                  </a:lnTo>
                  <a:lnTo>
                    <a:pt x="3740735" y="1259812"/>
                  </a:lnTo>
                  <a:lnTo>
                    <a:pt x="3752573" y="1259812"/>
                  </a:lnTo>
                  <a:lnTo>
                    <a:pt x="3764411" y="1259812"/>
                  </a:lnTo>
                  <a:lnTo>
                    <a:pt x="3776248" y="1259812"/>
                  </a:lnTo>
                  <a:lnTo>
                    <a:pt x="3788086" y="1259812"/>
                  </a:lnTo>
                  <a:lnTo>
                    <a:pt x="3799924" y="1259812"/>
                  </a:lnTo>
                  <a:lnTo>
                    <a:pt x="3811762" y="1259812"/>
                  </a:lnTo>
                  <a:lnTo>
                    <a:pt x="3823600" y="1259812"/>
                  </a:lnTo>
                  <a:lnTo>
                    <a:pt x="3835437" y="1259812"/>
                  </a:lnTo>
                  <a:lnTo>
                    <a:pt x="3847275" y="1259812"/>
                  </a:lnTo>
                  <a:lnTo>
                    <a:pt x="3859113" y="1259812"/>
                  </a:lnTo>
                  <a:lnTo>
                    <a:pt x="3870951" y="1259812"/>
                  </a:lnTo>
                  <a:lnTo>
                    <a:pt x="3882788" y="1259812"/>
                  </a:lnTo>
                  <a:lnTo>
                    <a:pt x="3894626" y="1259812"/>
                  </a:lnTo>
                  <a:lnTo>
                    <a:pt x="3906464" y="1259812"/>
                  </a:lnTo>
                  <a:lnTo>
                    <a:pt x="3918302" y="1259812"/>
                  </a:lnTo>
                  <a:lnTo>
                    <a:pt x="3930139" y="1259812"/>
                  </a:lnTo>
                  <a:lnTo>
                    <a:pt x="3941977" y="1259812"/>
                  </a:lnTo>
                  <a:lnTo>
                    <a:pt x="3953815" y="1259812"/>
                  </a:lnTo>
                  <a:lnTo>
                    <a:pt x="3965653" y="1259812"/>
                  </a:lnTo>
                  <a:lnTo>
                    <a:pt x="3977491" y="1259812"/>
                  </a:lnTo>
                  <a:lnTo>
                    <a:pt x="3989328" y="1259812"/>
                  </a:lnTo>
                  <a:lnTo>
                    <a:pt x="4001166" y="1259812"/>
                  </a:lnTo>
                  <a:lnTo>
                    <a:pt x="4013004" y="1259812"/>
                  </a:lnTo>
                  <a:lnTo>
                    <a:pt x="4024842" y="1259812"/>
                  </a:lnTo>
                  <a:lnTo>
                    <a:pt x="4036679" y="1259812"/>
                  </a:lnTo>
                  <a:lnTo>
                    <a:pt x="4048517" y="1259812"/>
                  </a:lnTo>
                  <a:lnTo>
                    <a:pt x="4060355" y="1259812"/>
                  </a:lnTo>
                  <a:lnTo>
                    <a:pt x="4072193" y="1259812"/>
                  </a:lnTo>
                  <a:lnTo>
                    <a:pt x="4084031" y="1259812"/>
                  </a:lnTo>
                  <a:lnTo>
                    <a:pt x="4095868" y="1259812"/>
                  </a:lnTo>
                  <a:lnTo>
                    <a:pt x="4107706" y="1259812"/>
                  </a:lnTo>
                  <a:lnTo>
                    <a:pt x="4119544" y="1259812"/>
                  </a:lnTo>
                  <a:lnTo>
                    <a:pt x="4131382" y="1259812"/>
                  </a:lnTo>
                  <a:lnTo>
                    <a:pt x="4143219" y="1259812"/>
                  </a:lnTo>
                  <a:lnTo>
                    <a:pt x="4155057" y="1259812"/>
                  </a:lnTo>
                  <a:lnTo>
                    <a:pt x="4166895" y="1259812"/>
                  </a:lnTo>
                  <a:lnTo>
                    <a:pt x="4178733" y="1259812"/>
                  </a:lnTo>
                  <a:lnTo>
                    <a:pt x="4190570" y="1259812"/>
                  </a:lnTo>
                  <a:lnTo>
                    <a:pt x="4202408" y="1259812"/>
                  </a:lnTo>
                  <a:lnTo>
                    <a:pt x="4214246" y="1259812"/>
                  </a:lnTo>
                  <a:lnTo>
                    <a:pt x="4226084" y="1259812"/>
                  </a:lnTo>
                  <a:lnTo>
                    <a:pt x="4237922" y="1259812"/>
                  </a:lnTo>
                  <a:lnTo>
                    <a:pt x="4249759" y="1259812"/>
                  </a:lnTo>
                  <a:lnTo>
                    <a:pt x="4261597" y="1259812"/>
                  </a:lnTo>
                  <a:lnTo>
                    <a:pt x="4273435" y="1259812"/>
                  </a:lnTo>
                  <a:lnTo>
                    <a:pt x="4285273" y="1259812"/>
                  </a:lnTo>
                  <a:lnTo>
                    <a:pt x="4297110" y="1259812"/>
                  </a:lnTo>
                  <a:lnTo>
                    <a:pt x="4308948" y="1259812"/>
                  </a:lnTo>
                  <a:lnTo>
                    <a:pt x="4320786" y="1259812"/>
                  </a:lnTo>
                  <a:lnTo>
                    <a:pt x="4332624" y="1259812"/>
                  </a:lnTo>
                  <a:lnTo>
                    <a:pt x="4344461" y="1259812"/>
                  </a:lnTo>
                  <a:lnTo>
                    <a:pt x="4356299" y="1259812"/>
                  </a:lnTo>
                  <a:lnTo>
                    <a:pt x="4368137" y="1259812"/>
                  </a:lnTo>
                  <a:lnTo>
                    <a:pt x="4379975" y="1259812"/>
                  </a:lnTo>
                  <a:lnTo>
                    <a:pt x="4391813" y="1259812"/>
                  </a:lnTo>
                  <a:lnTo>
                    <a:pt x="4403650" y="1259812"/>
                  </a:lnTo>
                  <a:lnTo>
                    <a:pt x="4415488" y="1259812"/>
                  </a:lnTo>
                  <a:lnTo>
                    <a:pt x="4427326" y="1259812"/>
                  </a:lnTo>
                  <a:lnTo>
                    <a:pt x="4439164" y="1259812"/>
                  </a:lnTo>
                  <a:lnTo>
                    <a:pt x="4451001" y="1259812"/>
                  </a:lnTo>
                  <a:lnTo>
                    <a:pt x="4462839" y="1259812"/>
                  </a:lnTo>
                  <a:lnTo>
                    <a:pt x="4474677" y="1259812"/>
                  </a:lnTo>
                  <a:lnTo>
                    <a:pt x="4486515" y="1259812"/>
                  </a:lnTo>
                  <a:lnTo>
                    <a:pt x="4498352" y="1259812"/>
                  </a:lnTo>
                  <a:lnTo>
                    <a:pt x="4510190" y="1259812"/>
                  </a:lnTo>
                  <a:lnTo>
                    <a:pt x="4522028" y="1259812"/>
                  </a:lnTo>
                  <a:lnTo>
                    <a:pt x="4533866" y="1259812"/>
                  </a:lnTo>
                  <a:lnTo>
                    <a:pt x="4545704" y="1259812"/>
                  </a:lnTo>
                  <a:lnTo>
                    <a:pt x="4557541" y="1259812"/>
                  </a:lnTo>
                  <a:lnTo>
                    <a:pt x="4569379" y="1259812"/>
                  </a:lnTo>
                  <a:lnTo>
                    <a:pt x="4581217" y="1259812"/>
                  </a:lnTo>
                  <a:lnTo>
                    <a:pt x="4593055" y="1259812"/>
                  </a:lnTo>
                  <a:lnTo>
                    <a:pt x="4604892" y="1259812"/>
                  </a:lnTo>
                  <a:lnTo>
                    <a:pt x="4616730" y="1259812"/>
                  </a:lnTo>
                  <a:lnTo>
                    <a:pt x="4628568" y="1259812"/>
                  </a:lnTo>
                  <a:lnTo>
                    <a:pt x="4640406" y="1259812"/>
                  </a:lnTo>
                  <a:lnTo>
                    <a:pt x="4652244" y="1259812"/>
                  </a:lnTo>
                  <a:lnTo>
                    <a:pt x="4664081" y="1259812"/>
                  </a:lnTo>
                  <a:lnTo>
                    <a:pt x="4675919" y="1259812"/>
                  </a:lnTo>
                  <a:lnTo>
                    <a:pt x="4687757" y="1259812"/>
                  </a:lnTo>
                </a:path>
              </a:pathLst>
            </a:custGeom>
            <a:ln w="40651" cap="flat">
              <a:solidFill>
                <a:srgbClr val="E8E8E8">
                  <a:alpha val="100000"/>
                </a:srgbClr>
              </a:solidFill>
              <a:prstDash val="solid"/>
              <a:round/>
            </a:ln>
          </p:spPr>
          <p:txBody>
            <a:bodyPr/>
            <a:lstStyle/>
            <a:p/>
          </p:txBody>
        </p:sp>
        <p:sp>
          <p:nvSpPr>
            <p:cNvPr id="34" name="pl34"/>
            <p:cNvSpPr/>
            <p:nvPr/>
          </p:nvSpPr>
          <p:spPr>
            <a:xfrm>
              <a:off x="2482252" y="5182946"/>
              <a:ext cx="4687757" cy="251878"/>
            </a:xfrm>
            <a:custGeom>
              <a:avLst/>
              <a:pathLst>
                <a:path w="4687757" h="251878">
                  <a:moveTo>
                    <a:pt x="0" y="84"/>
                  </a:moveTo>
                  <a:lnTo>
                    <a:pt x="11837" y="99"/>
                  </a:lnTo>
                  <a:lnTo>
                    <a:pt x="23675" y="116"/>
                  </a:lnTo>
                  <a:lnTo>
                    <a:pt x="35513" y="137"/>
                  </a:lnTo>
                  <a:lnTo>
                    <a:pt x="47351" y="161"/>
                  </a:lnTo>
                  <a:lnTo>
                    <a:pt x="59188" y="189"/>
                  </a:lnTo>
                  <a:lnTo>
                    <a:pt x="71026" y="222"/>
                  </a:lnTo>
                  <a:lnTo>
                    <a:pt x="82864" y="261"/>
                  </a:lnTo>
                  <a:lnTo>
                    <a:pt x="94702" y="307"/>
                  </a:lnTo>
                  <a:lnTo>
                    <a:pt x="106539" y="361"/>
                  </a:lnTo>
                  <a:lnTo>
                    <a:pt x="118377" y="424"/>
                  </a:lnTo>
                  <a:lnTo>
                    <a:pt x="130215" y="499"/>
                  </a:lnTo>
                  <a:lnTo>
                    <a:pt x="142053" y="586"/>
                  </a:lnTo>
                  <a:lnTo>
                    <a:pt x="153891" y="689"/>
                  </a:lnTo>
                  <a:lnTo>
                    <a:pt x="165728" y="809"/>
                  </a:lnTo>
                  <a:lnTo>
                    <a:pt x="177566" y="950"/>
                  </a:lnTo>
                  <a:lnTo>
                    <a:pt x="189404" y="1117"/>
                  </a:lnTo>
                  <a:lnTo>
                    <a:pt x="201242" y="1311"/>
                  </a:lnTo>
                  <a:lnTo>
                    <a:pt x="213079" y="1540"/>
                  </a:lnTo>
                  <a:lnTo>
                    <a:pt x="224917" y="1809"/>
                  </a:lnTo>
                  <a:lnTo>
                    <a:pt x="236755" y="2123"/>
                  </a:lnTo>
                  <a:lnTo>
                    <a:pt x="248593" y="2492"/>
                  </a:lnTo>
                  <a:lnTo>
                    <a:pt x="260430" y="2924"/>
                  </a:lnTo>
                  <a:lnTo>
                    <a:pt x="272268" y="3430"/>
                  </a:lnTo>
                  <a:lnTo>
                    <a:pt x="284106" y="4022"/>
                  </a:lnTo>
                  <a:lnTo>
                    <a:pt x="295944" y="4715"/>
                  </a:lnTo>
                  <a:lnTo>
                    <a:pt x="307782" y="5524"/>
                  </a:lnTo>
                  <a:lnTo>
                    <a:pt x="319619" y="6468"/>
                  </a:lnTo>
                  <a:lnTo>
                    <a:pt x="331457" y="7568"/>
                  </a:lnTo>
                  <a:lnTo>
                    <a:pt x="343295" y="8849"/>
                  </a:lnTo>
                  <a:lnTo>
                    <a:pt x="355133" y="10338"/>
                  </a:lnTo>
                  <a:lnTo>
                    <a:pt x="366970" y="12065"/>
                  </a:lnTo>
                  <a:lnTo>
                    <a:pt x="378808" y="14063"/>
                  </a:lnTo>
                  <a:lnTo>
                    <a:pt x="390646" y="16369"/>
                  </a:lnTo>
                  <a:lnTo>
                    <a:pt x="402484" y="19024"/>
                  </a:lnTo>
                  <a:lnTo>
                    <a:pt x="414321" y="22069"/>
                  </a:lnTo>
                  <a:lnTo>
                    <a:pt x="426159" y="25547"/>
                  </a:lnTo>
                  <a:lnTo>
                    <a:pt x="437997" y="29504"/>
                  </a:lnTo>
                  <a:lnTo>
                    <a:pt x="449835" y="33981"/>
                  </a:lnTo>
                  <a:lnTo>
                    <a:pt x="461673" y="39019"/>
                  </a:lnTo>
                  <a:lnTo>
                    <a:pt x="473510" y="44650"/>
                  </a:lnTo>
                  <a:lnTo>
                    <a:pt x="485348" y="50900"/>
                  </a:lnTo>
                  <a:lnTo>
                    <a:pt x="497186" y="57781"/>
                  </a:lnTo>
                  <a:lnTo>
                    <a:pt x="509024" y="65290"/>
                  </a:lnTo>
                  <a:lnTo>
                    <a:pt x="520861" y="73406"/>
                  </a:lnTo>
                  <a:lnTo>
                    <a:pt x="532699" y="82087"/>
                  </a:lnTo>
                  <a:lnTo>
                    <a:pt x="544537" y="91270"/>
                  </a:lnTo>
                  <a:lnTo>
                    <a:pt x="556375" y="100871"/>
                  </a:lnTo>
                  <a:lnTo>
                    <a:pt x="568213" y="110785"/>
                  </a:lnTo>
                  <a:lnTo>
                    <a:pt x="580050" y="120893"/>
                  </a:lnTo>
                  <a:lnTo>
                    <a:pt x="591888" y="131068"/>
                  </a:lnTo>
                  <a:lnTo>
                    <a:pt x="603726" y="141177"/>
                  </a:lnTo>
                  <a:lnTo>
                    <a:pt x="615564" y="151091"/>
                  </a:lnTo>
                  <a:lnTo>
                    <a:pt x="627401" y="160691"/>
                  </a:lnTo>
                  <a:lnTo>
                    <a:pt x="639239" y="169874"/>
                  </a:lnTo>
                  <a:lnTo>
                    <a:pt x="651077" y="178556"/>
                  </a:lnTo>
                  <a:lnTo>
                    <a:pt x="662915" y="186671"/>
                  </a:lnTo>
                  <a:lnTo>
                    <a:pt x="674752" y="194181"/>
                  </a:lnTo>
                  <a:lnTo>
                    <a:pt x="686590" y="201061"/>
                  </a:lnTo>
                  <a:lnTo>
                    <a:pt x="698428" y="207311"/>
                  </a:lnTo>
                  <a:lnTo>
                    <a:pt x="710266" y="212943"/>
                  </a:lnTo>
                  <a:lnTo>
                    <a:pt x="722104" y="217980"/>
                  </a:lnTo>
                  <a:lnTo>
                    <a:pt x="733941" y="222458"/>
                  </a:lnTo>
                  <a:lnTo>
                    <a:pt x="745779" y="226414"/>
                  </a:lnTo>
                  <a:lnTo>
                    <a:pt x="757617" y="229893"/>
                  </a:lnTo>
                  <a:lnTo>
                    <a:pt x="769455" y="232938"/>
                  </a:lnTo>
                  <a:lnTo>
                    <a:pt x="781292" y="235592"/>
                  </a:lnTo>
                  <a:lnTo>
                    <a:pt x="793130" y="237899"/>
                  </a:lnTo>
                  <a:lnTo>
                    <a:pt x="804968" y="239897"/>
                  </a:lnTo>
                  <a:lnTo>
                    <a:pt x="816806" y="241624"/>
                  </a:lnTo>
                  <a:lnTo>
                    <a:pt x="828643" y="243112"/>
                  </a:lnTo>
                  <a:lnTo>
                    <a:pt x="840481" y="244393"/>
                  </a:lnTo>
                  <a:lnTo>
                    <a:pt x="852319" y="245494"/>
                  </a:lnTo>
                  <a:lnTo>
                    <a:pt x="864157" y="246438"/>
                  </a:lnTo>
                  <a:lnTo>
                    <a:pt x="875995" y="247247"/>
                  </a:lnTo>
                  <a:lnTo>
                    <a:pt x="887832" y="247939"/>
                  </a:lnTo>
                  <a:lnTo>
                    <a:pt x="899670" y="248531"/>
                  </a:lnTo>
                  <a:lnTo>
                    <a:pt x="911508" y="249037"/>
                  </a:lnTo>
                  <a:lnTo>
                    <a:pt x="923346" y="249470"/>
                  </a:lnTo>
                  <a:lnTo>
                    <a:pt x="935183" y="249838"/>
                  </a:lnTo>
                  <a:lnTo>
                    <a:pt x="947021" y="250153"/>
                  </a:lnTo>
                  <a:lnTo>
                    <a:pt x="958859" y="250421"/>
                  </a:lnTo>
                  <a:lnTo>
                    <a:pt x="970697" y="250650"/>
                  </a:lnTo>
                  <a:lnTo>
                    <a:pt x="982534" y="250845"/>
                  </a:lnTo>
                  <a:lnTo>
                    <a:pt x="994372" y="251011"/>
                  </a:lnTo>
                  <a:lnTo>
                    <a:pt x="1006210" y="251153"/>
                  </a:lnTo>
                  <a:lnTo>
                    <a:pt x="1018048" y="251273"/>
                  </a:lnTo>
                  <a:lnTo>
                    <a:pt x="1029886" y="251376"/>
                  </a:lnTo>
                  <a:lnTo>
                    <a:pt x="1041723" y="251463"/>
                  </a:lnTo>
                  <a:lnTo>
                    <a:pt x="1053561" y="251537"/>
                  </a:lnTo>
                  <a:lnTo>
                    <a:pt x="1065399" y="251601"/>
                  </a:lnTo>
                  <a:lnTo>
                    <a:pt x="1077237" y="251655"/>
                  </a:lnTo>
                  <a:lnTo>
                    <a:pt x="1089074" y="251700"/>
                  </a:lnTo>
                  <a:lnTo>
                    <a:pt x="1100912" y="251739"/>
                  </a:lnTo>
                  <a:lnTo>
                    <a:pt x="1112750" y="251773"/>
                  </a:lnTo>
                  <a:lnTo>
                    <a:pt x="1124588" y="251801"/>
                  </a:lnTo>
                  <a:lnTo>
                    <a:pt x="1136426" y="251825"/>
                  </a:lnTo>
                  <a:lnTo>
                    <a:pt x="1148263" y="251845"/>
                  </a:lnTo>
                  <a:lnTo>
                    <a:pt x="1160101" y="251863"/>
                  </a:lnTo>
                  <a:lnTo>
                    <a:pt x="1171939" y="251878"/>
                  </a:lnTo>
                  <a:lnTo>
                    <a:pt x="1171939" y="251878"/>
                  </a:lnTo>
                  <a:lnTo>
                    <a:pt x="1183777" y="251863"/>
                  </a:lnTo>
                  <a:lnTo>
                    <a:pt x="1195614" y="251845"/>
                  </a:lnTo>
                  <a:lnTo>
                    <a:pt x="1207452" y="251825"/>
                  </a:lnTo>
                  <a:lnTo>
                    <a:pt x="1219290" y="251801"/>
                  </a:lnTo>
                  <a:lnTo>
                    <a:pt x="1231128" y="251773"/>
                  </a:lnTo>
                  <a:lnTo>
                    <a:pt x="1242965" y="251739"/>
                  </a:lnTo>
                  <a:lnTo>
                    <a:pt x="1254803" y="251700"/>
                  </a:lnTo>
                  <a:lnTo>
                    <a:pt x="1266641" y="251655"/>
                  </a:lnTo>
                  <a:lnTo>
                    <a:pt x="1278479" y="251601"/>
                  </a:lnTo>
                  <a:lnTo>
                    <a:pt x="1290317" y="251537"/>
                  </a:lnTo>
                  <a:lnTo>
                    <a:pt x="1302154" y="251463"/>
                  </a:lnTo>
                  <a:lnTo>
                    <a:pt x="1313992" y="251376"/>
                  </a:lnTo>
                  <a:lnTo>
                    <a:pt x="1325830" y="251273"/>
                  </a:lnTo>
                  <a:lnTo>
                    <a:pt x="1337668" y="251153"/>
                  </a:lnTo>
                  <a:lnTo>
                    <a:pt x="1349505" y="251011"/>
                  </a:lnTo>
                  <a:lnTo>
                    <a:pt x="1361343" y="250845"/>
                  </a:lnTo>
                  <a:lnTo>
                    <a:pt x="1373181" y="250650"/>
                  </a:lnTo>
                  <a:lnTo>
                    <a:pt x="1385019" y="250421"/>
                  </a:lnTo>
                  <a:lnTo>
                    <a:pt x="1396856" y="250153"/>
                  </a:lnTo>
                  <a:lnTo>
                    <a:pt x="1408694" y="249838"/>
                  </a:lnTo>
                  <a:lnTo>
                    <a:pt x="1420532" y="249470"/>
                  </a:lnTo>
                  <a:lnTo>
                    <a:pt x="1432370" y="249037"/>
                  </a:lnTo>
                  <a:lnTo>
                    <a:pt x="1444208" y="248531"/>
                  </a:lnTo>
                  <a:lnTo>
                    <a:pt x="1456045" y="247939"/>
                  </a:lnTo>
                  <a:lnTo>
                    <a:pt x="1467883" y="247247"/>
                  </a:lnTo>
                  <a:lnTo>
                    <a:pt x="1479721" y="246438"/>
                  </a:lnTo>
                  <a:lnTo>
                    <a:pt x="1491559" y="245494"/>
                  </a:lnTo>
                  <a:lnTo>
                    <a:pt x="1503396" y="244393"/>
                  </a:lnTo>
                  <a:lnTo>
                    <a:pt x="1515234" y="243112"/>
                  </a:lnTo>
                  <a:lnTo>
                    <a:pt x="1527072" y="241624"/>
                  </a:lnTo>
                  <a:lnTo>
                    <a:pt x="1538910" y="239897"/>
                  </a:lnTo>
                  <a:lnTo>
                    <a:pt x="1550748" y="237899"/>
                  </a:lnTo>
                  <a:lnTo>
                    <a:pt x="1562585" y="235592"/>
                  </a:lnTo>
                  <a:lnTo>
                    <a:pt x="1574423" y="232938"/>
                  </a:lnTo>
                  <a:lnTo>
                    <a:pt x="1586261" y="229893"/>
                  </a:lnTo>
                  <a:lnTo>
                    <a:pt x="1598099" y="226414"/>
                  </a:lnTo>
                  <a:lnTo>
                    <a:pt x="1609936" y="222458"/>
                  </a:lnTo>
                  <a:lnTo>
                    <a:pt x="1621774" y="217980"/>
                  </a:lnTo>
                  <a:lnTo>
                    <a:pt x="1633612" y="212943"/>
                  </a:lnTo>
                  <a:lnTo>
                    <a:pt x="1645450" y="207311"/>
                  </a:lnTo>
                  <a:lnTo>
                    <a:pt x="1657287" y="201061"/>
                  </a:lnTo>
                  <a:lnTo>
                    <a:pt x="1669125" y="194181"/>
                  </a:lnTo>
                  <a:lnTo>
                    <a:pt x="1680963" y="186671"/>
                  </a:lnTo>
                  <a:lnTo>
                    <a:pt x="1692801" y="178556"/>
                  </a:lnTo>
                  <a:lnTo>
                    <a:pt x="1704639" y="169874"/>
                  </a:lnTo>
                  <a:lnTo>
                    <a:pt x="1716476" y="160691"/>
                  </a:lnTo>
                  <a:lnTo>
                    <a:pt x="1728314" y="151091"/>
                  </a:lnTo>
                  <a:lnTo>
                    <a:pt x="1740152" y="141177"/>
                  </a:lnTo>
                  <a:lnTo>
                    <a:pt x="1751990" y="131068"/>
                  </a:lnTo>
                  <a:lnTo>
                    <a:pt x="1763827" y="120893"/>
                  </a:lnTo>
                  <a:lnTo>
                    <a:pt x="1775665" y="110785"/>
                  </a:lnTo>
                  <a:lnTo>
                    <a:pt x="1787503" y="100871"/>
                  </a:lnTo>
                  <a:lnTo>
                    <a:pt x="1799341" y="91270"/>
                  </a:lnTo>
                  <a:lnTo>
                    <a:pt x="1811178" y="82087"/>
                  </a:lnTo>
                  <a:lnTo>
                    <a:pt x="1823016" y="73406"/>
                  </a:lnTo>
                  <a:lnTo>
                    <a:pt x="1834854" y="65290"/>
                  </a:lnTo>
                  <a:lnTo>
                    <a:pt x="1846692" y="57781"/>
                  </a:lnTo>
                  <a:lnTo>
                    <a:pt x="1858530" y="50900"/>
                  </a:lnTo>
                  <a:lnTo>
                    <a:pt x="1870367" y="44650"/>
                  </a:lnTo>
                  <a:lnTo>
                    <a:pt x="1882205" y="39019"/>
                  </a:lnTo>
                  <a:lnTo>
                    <a:pt x="1894043" y="33981"/>
                  </a:lnTo>
                  <a:lnTo>
                    <a:pt x="1905881" y="29504"/>
                  </a:lnTo>
                  <a:lnTo>
                    <a:pt x="1917718" y="25547"/>
                  </a:lnTo>
                  <a:lnTo>
                    <a:pt x="1929556" y="22069"/>
                  </a:lnTo>
                  <a:lnTo>
                    <a:pt x="1941394" y="19024"/>
                  </a:lnTo>
                  <a:lnTo>
                    <a:pt x="1953232" y="16369"/>
                  </a:lnTo>
                  <a:lnTo>
                    <a:pt x="1965069" y="14063"/>
                  </a:lnTo>
                  <a:lnTo>
                    <a:pt x="1976907" y="12065"/>
                  </a:lnTo>
                  <a:lnTo>
                    <a:pt x="1988745" y="10338"/>
                  </a:lnTo>
                  <a:lnTo>
                    <a:pt x="2000583" y="8849"/>
                  </a:lnTo>
                  <a:lnTo>
                    <a:pt x="2012421" y="7568"/>
                  </a:lnTo>
                  <a:lnTo>
                    <a:pt x="2024258" y="6468"/>
                  </a:lnTo>
                  <a:lnTo>
                    <a:pt x="2036096" y="5524"/>
                  </a:lnTo>
                  <a:lnTo>
                    <a:pt x="2047934" y="4715"/>
                  </a:lnTo>
                  <a:lnTo>
                    <a:pt x="2059772" y="4022"/>
                  </a:lnTo>
                  <a:lnTo>
                    <a:pt x="2071609" y="3430"/>
                  </a:lnTo>
                  <a:lnTo>
                    <a:pt x="2083447" y="2924"/>
                  </a:lnTo>
                  <a:lnTo>
                    <a:pt x="2095285" y="2492"/>
                  </a:lnTo>
                  <a:lnTo>
                    <a:pt x="2107123" y="2123"/>
                  </a:lnTo>
                  <a:lnTo>
                    <a:pt x="2118961" y="1809"/>
                  </a:lnTo>
                  <a:lnTo>
                    <a:pt x="2130798" y="1540"/>
                  </a:lnTo>
                  <a:lnTo>
                    <a:pt x="2142636" y="1311"/>
                  </a:lnTo>
                  <a:lnTo>
                    <a:pt x="2154474" y="1117"/>
                  </a:lnTo>
                  <a:lnTo>
                    <a:pt x="2166312" y="950"/>
                  </a:lnTo>
                  <a:lnTo>
                    <a:pt x="2178149" y="809"/>
                  </a:lnTo>
                  <a:lnTo>
                    <a:pt x="2189987" y="689"/>
                  </a:lnTo>
                  <a:lnTo>
                    <a:pt x="2201825" y="586"/>
                  </a:lnTo>
                  <a:lnTo>
                    <a:pt x="2213663" y="499"/>
                  </a:lnTo>
                  <a:lnTo>
                    <a:pt x="2225500" y="424"/>
                  </a:lnTo>
                  <a:lnTo>
                    <a:pt x="2237338" y="361"/>
                  </a:lnTo>
                  <a:lnTo>
                    <a:pt x="2249176" y="307"/>
                  </a:lnTo>
                  <a:lnTo>
                    <a:pt x="2261014" y="261"/>
                  </a:lnTo>
                  <a:lnTo>
                    <a:pt x="2272852" y="222"/>
                  </a:lnTo>
                  <a:lnTo>
                    <a:pt x="2284689" y="189"/>
                  </a:lnTo>
                  <a:lnTo>
                    <a:pt x="2296527" y="161"/>
                  </a:lnTo>
                  <a:lnTo>
                    <a:pt x="2308365" y="137"/>
                  </a:lnTo>
                  <a:lnTo>
                    <a:pt x="2320203" y="116"/>
                  </a:lnTo>
                  <a:lnTo>
                    <a:pt x="2332040" y="99"/>
                  </a:lnTo>
                  <a:lnTo>
                    <a:pt x="2343878" y="84"/>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5" name="pl35"/>
            <p:cNvSpPr/>
            <p:nvPr/>
          </p:nvSpPr>
          <p:spPr>
            <a:xfrm>
              <a:off x="2482252" y="2663489"/>
              <a:ext cx="4687757" cy="755465"/>
            </a:xfrm>
            <a:custGeom>
              <a:avLst/>
              <a:pathLst>
                <a:path w="4687757" h="755465">
                  <a:moveTo>
                    <a:pt x="0" y="755465"/>
                  </a:moveTo>
                  <a:lnTo>
                    <a:pt x="11837" y="755420"/>
                  </a:lnTo>
                  <a:lnTo>
                    <a:pt x="23675" y="755368"/>
                  </a:lnTo>
                  <a:lnTo>
                    <a:pt x="35513" y="755307"/>
                  </a:lnTo>
                  <a:lnTo>
                    <a:pt x="47351" y="755235"/>
                  </a:lnTo>
                  <a:lnTo>
                    <a:pt x="59188" y="755150"/>
                  </a:lnTo>
                  <a:lnTo>
                    <a:pt x="71026" y="755050"/>
                  </a:lnTo>
                  <a:lnTo>
                    <a:pt x="82864" y="754933"/>
                  </a:lnTo>
                  <a:lnTo>
                    <a:pt x="94702" y="754796"/>
                  </a:lnTo>
                  <a:lnTo>
                    <a:pt x="106539" y="754634"/>
                  </a:lnTo>
                  <a:lnTo>
                    <a:pt x="118377" y="754444"/>
                  </a:lnTo>
                  <a:lnTo>
                    <a:pt x="130215" y="754221"/>
                  </a:lnTo>
                  <a:lnTo>
                    <a:pt x="142053" y="753959"/>
                  </a:lnTo>
                  <a:lnTo>
                    <a:pt x="153891" y="753651"/>
                  </a:lnTo>
                  <a:lnTo>
                    <a:pt x="165728" y="753290"/>
                  </a:lnTo>
                  <a:lnTo>
                    <a:pt x="177566" y="752865"/>
                  </a:lnTo>
                  <a:lnTo>
                    <a:pt x="189404" y="752367"/>
                  </a:lnTo>
                  <a:lnTo>
                    <a:pt x="201242" y="751782"/>
                  </a:lnTo>
                  <a:lnTo>
                    <a:pt x="213079" y="751096"/>
                  </a:lnTo>
                  <a:lnTo>
                    <a:pt x="224917" y="750291"/>
                  </a:lnTo>
                  <a:lnTo>
                    <a:pt x="236755" y="749347"/>
                  </a:lnTo>
                  <a:lnTo>
                    <a:pt x="248593" y="748241"/>
                  </a:lnTo>
                  <a:lnTo>
                    <a:pt x="260430" y="746944"/>
                  </a:lnTo>
                  <a:lnTo>
                    <a:pt x="272268" y="745426"/>
                  </a:lnTo>
                  <a:lnTo>
                    <a:pt x="284106" y="743650"/>
                  </a:lnTo>
                  <a:lnTo>
                    <a:pt x="295944" y="741573"/>
                  </a:lnTo>
                  <a:lnTo>
                    <a:pt x="307782" y="739146"/>
                  </a:lnTo>
                  <a:lnTo>
                    <a:pt x="319619" y="736313"/>
                  </a:lnTo>
                  <a:lnTo>
                    <a:pt x="331457" y="733012"/>
                  </a:lnTo>
                  <a:lnTo>
                    <a:pt x="343295" y="729169"/>
                  </a:lnTo>
                  <a:lnTo>
                    <a:pt x="355133" y="724703"/>
                  </a:lnTo>
                  <a:lnTo>
                    <a:pt x="366970" y="719523"/>
                  </a:lnTo>
                  <a:lnTo>
                    <a:pt x="378808" y="713529"/>
                  </a:lnTo>
                  <a:lnTo>
                    <a:pt x="390646" y="706609"/>
                  </a:lnTo>
                  <a:lnTo>
                    <a:pt x="402484" y="698645"/>
                  </a:lnTo>
                  <a:lnTo>
                    <a:pt x="414321" y="689511"/>
                  </a:lnTo>
                  <a:lnTo>
                    <a:pt x="426159" y="679075"/>
                  </a:lnTo>
                  <a:lnTo>
                    <a:pt x="437997" y="667205"/>
                  </a:lnTo>
                  <a:lnTo>
                    <a:pt x="449835" y="653773"/>
                  </a:lnTo>
                  <a:lnTo>
                    <a:pt x="461673" y="638660"/>
                  </a:lnTo>
                  <a:lnTo>
                    <a:pt x="473510" y="621766"/>
                  </a:lnTo>
                  <a:lnTo>
                    <a:pt x="485348" y="603016"/>
                  </a:lnTo>
                  <a:lnTo>
                    <a:pt x="497186" y="582374"/>
                  </a:lnTo>
                  <a:lnTo>
                    <a:pt x="509024" y="559846"/>
                  </a:lnTo>
                  <a:lnTo>
                    <a:pt x="520861" y="535499"/>
                  </a:lnTo>
                  <a:lnTo>
                    <a:pt x="532699" y="509455"/>
                  </a:lnTo>
                  <a:lnTo>
                    <a:pt x="544537" y="481906"/>
                  </a:lnTo>
                  <a:lnTo>
                    <a:pt x="556375" y="453105"/>
                  </a:lnTo>
                  <a:lnTo>
                    <a:pt x="568213" y="423363"/>
                  </a:lnTo>
                  <a:lnTo>
                    <a:pt x="580050" y="393037"/>
                  </a:lnTo>
                  <a:lnTo>
                    <a:pt x="591888" y="362512"/>
                  </a:lnTo>
                  <a:lnTo>
                    <a:pt x="603726" y="332186"/>
                  </a:lnTo>
                  <a:lnTo>
                    <a:pt x="615564" y="302444"/>
                  </a:lnTo>
                  <a:lnTo>
                    <a:pt x="627401" y="273643"/>
                  </a:lnTo>
                  <a:lnTo>
                    <a:pt x="639239" y="246094"/>
                  </a:lnTo>
                  <a:lnTo>
                    <a:pt x="651077" y="220050"/>
                  </a:lnTo>
                  <a:lnTo>
                    <a:pt x="662915" y="195702"/>
                  </a:lnTo>
                  <a:lnTo>
                    <a:pt x="674752" y="173175"/>
                  </a:lnTo>
                  <a:lnTo>
                    <a:pt x="686590" y="152532"/>
                  </a:lnTo>
                  <a:lnTo>
                    <a:pt x="698428" y="133783"/>
                  </a:lnTo>
                  <a:lnTo>
                    <a:pt x="710266" y="116888"/>
                  </a:lnTo>
                  <a:lnTo>
                    <a:pt x="722104" y="101776"/>
                  </a:lnTo>
                  <a:lnTo>
                    <a:pt x="733941" y="88344"/>
                  </a:lnTo>
                  <a:lnTo>
                    <a:pt x="745779" y="76474"/>
                  </a:lnTo>
                  <a:lnTo>
                    <a:pt x="757617" y="66038"/>
                  </a:lnTo>
                  <a:lnTo>
                    <a:pt x="769455" y="56904"/>
                  </a:lnTo>
                  <a:lnTo>
                    <a:pt x="781292" y="48940"/>
                  </a:lnTo>
                  <a:lnTo>
                    <a:pt x="793130" y="42020"/>
                  </a:lnTo>
                  <a:lnTo>
                    <a:pt x="804968" y="36026"/>
                  </a:lnTo>
                  <a:lnTo>
                    <a:pt x="816806" y="30846"/>
                  </a:lnTo>
                  <a:lnTo>
                    <a:pt x="828643" y="26380"/>
                  </a:lnTo>
                  <a:lnTo>
                    <a:pt x="840481" y="22537"/>
                  </a:lnTo>
                  <a:lnTo>
                    <a:pt x="852319" y="19235"/>
                  </a:lnTo>
                  <a:lnTo>
                    <a:pt x="864157" y="16403"/>
                  </a:lnTo>
                  <a:lnTo>
                    <a:pt x="875995" y="13976"/>
                  </a:lnTo>
                  <a:lnTo>
                    <a:pt x="887832" y="11899"/>
                  </a:lnTo>
                  <a:lnTo>
                    <a:pt x="899670" y="10122"/>
                  </a:lnTo>
                  <a:lnTo>
                    <a:pt x="911508" y="8604"/>
                  </a:lnTo>
                  <a:lnTo>
                    <a:pt x="923346" y="7308"/>
                  </a:lnTo>
                  <a:lnTo>
                    <a:pt x="935183" y="6201"/>
                  </a:lnTo>
                  <a:lnTo>
                    <a:pt x="947021" y="5258"/>
                  </a:lnTo>
                  <a:lnTo>
                    <a:pt x="958859" y="4453"/>
                  </a:lnTo>
                  <a:lnTo>
                    <a:pt x="970697" y="3766"/>
                  </a:lnTo>
                  <a:lnTo>
                    <a:pt x="982534" y="3182"/>
                  </a:lnTo>
                  <a:lnTo>
                    <a:pt x="994372" y="2683"/>
                  </a:lnTo>
                  <a:lnTo>
                    <a:pt x="1006210" y="2259"/>
                  </a:lnTo>
                  <a:lnTo>
                    <a:pt x="1018048" y="1898"/>
                  </a:lnTo>
                  <a:lnTo>
                    <a:pt x="1029886" y="1590"/>
                  </a:lnTo>
                  <a:lnTo>
                    <a:pt x="1041723" y="1328"/>
                  </a:lnTo>
                  <a:lnTo>
                    <a:pt x="1053561" y="1105"/>
                  </a:lnTo>
                  <a:lnTo>
                    <a:pt x="1065399" y="915"/>
                  </a:lnTo>
                  <a:lnTo>
                    <a:pt x="1077237" y="753"/>
                  </a:lnTo>
                  <a:lnTo>
                    <a:pt x="1089074" y="616"/>
                  </a:lnTo>
                  <a:lnTo>
                    <a:pt x="1100912" y="499"/>
                  </a:lnTo>
                  <a:lnTo>
                    <a:pt x="1112750" y="399"/>
                  </a:lnTo>
                  <a:lnTo>
                    <a:pt x="1124588" y="314"/>
                  </a:lnTo>
                  <a:lnTo>
                    <a:pt x="1136426" y="242"/>
                  </a:lnTo>
                  <a:lnTo>
                    <a:pt x="1148263" y="181"/>
                  </a:lnTo>
                  <a:lnTo>
                    <a:pt x="1160101" y="128"/>
                  </a:lnTo>
                  <a:lnTo>
                    <a:pt x="1171939" y="84"/>
                  </a:lnTo>
                  <a:lnTo>
                    <a:pt x="1171939" y="0"/>
                  </a:lnTo>
                  <a:lnTo>
                    <a:pt x="1183777" y="29"/>
                  </a:lnTo>
                  <a:lnTo>
                    <a:pt x="1195614" y="64"/>
                  </a:lnTo>
                  <a:lnTo>
                    <a:pt x="1207452" y="105"/>
                  </a:lnTo>
                  <a:lnTo>
                    <a:pt x="1219290" y="153"/>
                  </a:lnTo>
                  <a:lnTo>
                    <a:pt x="1231128" y="209"/>
                  </a:lnTo>
                  <a:lnTo>
                    <a:pt x="1242965" y="276"/>
                  </a:lnTo>
                  <a:lnTo>
                    <a:pt x="1254803" y="354"/>
                  </a:lnTo>
                  <a:lnTo>
                    <a:pt x="1266641" y="446"/>
                  </a:lnTo>
                  <a:lnTo>
                    <a:pt x="1278479" y="553"/>
                  </a:lnTo>
                  <a:lnTo>
                    <a:pt x="1290317" y="680"/>
                  </a:lnTo>
                  <a:lnTo>
                    <a:pt x="1302154" y="829"/>
                  </a:lnTo>
                  <a:lnTo>
                    <a:pt x="1313992" y="1003"/>
                  </a:lnTo>
                  <a:lnTo>
                    <a:pt x="1325830" y="1209"/>
                  </a:lnTo>
                  <a:lnTo>
                    <a:pt x="1337668" y="1450"/>
                  </a:lnTo>
                  <a:lnTo>
                    <a:pt x="1349505" y="1732"/>
                  </a:lnTo>
                  <a:lnTo>
                    <a:pt x="1361343" y="2065"/>
                  </a:lnTo>
                  <a:lnTo>
                    <a:pt x="1373181" y="2454"/>
                  </a:lnTo>
                  <a:lnTo>
                    <a:pt x="1385019" y="2912"/>
                  </a:lnTo>
                  <a:lnTo>
                    <a:pt x="1396856" y="3449"/>
                  </a:lnTo>
                  <a:lnTo>
                    <a:pt x="1408694" y="4078"/>
                  </a:lnTo>
                  <a:lnTo>
                    <a:pt x="1420532" y="4815"/>
                  </a:lnTo>
                  <a:lnTo>
                    <a:pt x="1432370" y="5680"/>
                  </a:lnTo>
                  <a:lnTo>
                    <a:pt x="1444208" y="6692"/>
                  </a:lnTo>
                  <a:lnTo>
                    <a:pt x="1456045" y="7876"/>
                  </a:lnTo>
                  <a:lnTo>
                    <a:pt x="1467883" y="9261"/>
                  </a:lnTo>
                  <a:lnTo>
                    <a:pt x="1479721" y="10879"/>
                  </a:lnTo>
                  <a:lnTo>
                    <a:pt x="1491559" y="12767"/>
                  </a:lnTo>
                  <a:lnTo>
                    <a:pt x="1503396" y="14968"/>
                  </a:lnTo>
                  <a:lnTo>
                    <a:pt x="1515234" y="17530"/>
                  </a:lnTo>
                  <a:lnTo>
                    <a:pt x="1527072" y="20507"/>
                  </a:lnTo>
                  <a:lnTo>
                    <a:pt x="1538910" y="23961"/>
                  </a:lnTo>
                  <a:lnTo>
                    <a:pt x="1550748" y="27957"/>
                  </a:lnTo>
                  <a:lnTo>
                    <a:pt x="1562585" y="32570"/>
                  </a:lnTo>
                  <a:lnTo>
                    <a:pt x="1574423" y="37879"/>
                  </a:lnTo>
                  <a:lnTo>
                    <a:pt x="1586261" y="43969"/>
                  </a:lnTo>
                  <a:lnTo>
                    <a:pt x="1598099" y="50926"/>
                  </a:lnTo>
                  <a:lnTo>
                    <a:pt x="1609936" y="58839"/>
                  </a:lnTo>
                  <a:lnTo>
                    <a:pt x="1621774" y="67794"/>
                  </a:lnTo>
                  <a:lnTo>
                    <a:pt x="1633612" y="77869"/>
                  </a:lnTo>
                  <a:lnTo>
                    <a:pt x="1645450" y="89132"/>
                  </a:lnTo>
                  <a:lnTo>
                    <a:pt x="1657287" y="101632"/>
                  </a:lnTo>
                  <a:lnTo>
                    <a:pt x="1669125" y="115394"/>
                  </a:lnTo>
                  <a:lnTo>
                    <a:pt x="1680963" y="130412"/>
                  </a:lnTo>
                  <a:lnTo>
                    <a:pt x="1692801" y="146644"/>
                  </a:lnTo>
                  <a:lnTo>
                    <a:pt x="1704639" y="164006"/>
                  </a:lnTo>
                  <a:lnTo>
                    <a:pt x="1716476" y="182372"/>
                  </a:lnTo>
                  <a:lnTo>
                    <a:pt x="1728314" y="201573"/>
                  </a:lnTo>
                  <a:lnTo>
                    <a:pt x="1740152" y="221401"/>
                  </a:lnTo>
                  <a:lnTo>
                    <a:pt x="1751990" y="241618"/>
                  </a:lnTo>
                  <a:lnTo>
                    <a:pt x="1763827" y="261968"/>
                  </a:lnTo>
                  <a:lnTo>
                    <a:pt x="1775665" y="282185"/>
                  </a:lnTo>
                  <a:lnTo>
                    <a:pt x="1787503" y="302013"/>
                  </a:lnTo>
                  <a:lnTo>
                    <a:pt x="1799341" y="321214"/>
                  </a:lnTo>
                  <a:lnTo>
                    <a:pt x="1811178" y="339580"/>
                  </a:lnTo>
                  <a:lnTo>
                    <a:pt x="1823016" y="356943"/>
                  </a:lnTo>
                  <a:lnTo>
                    <a:pt x="1834854" y="373175"/>
                  </a:lnTo>
                  <a:lnTo>
                    <a:pt x="1846692" y="388193"/>
                  </a:lnTo>
                  <a:lnTo>
                    <a:pt x="1858530" y="401954"/>
                  </a:lnTo>
                  <a:lnTo>
                    <a:pt x="1870367" y="414454"/>
                  </a:lnTo>
                  <a:lnTo>
                    <a:pt x="1882205" y="425717"/>
                  </a:lnTo>
                  <a:lnTo>
                    <a:pt x="1894043" y="435792"/>
                  </a:lnTo>
                  <a:lnTo>
                    <a:pt x="1905881" y="444747"/>
                  </a:lnTo>
                  <a:lnTo>
                    <a:pt x="1917718" y="452660"/>
                  </a:lnTo>
                  <a:lnTo>
                    <a:pt x="1929556" y="459617"/>
                  </a:lnTo>
                  <a:lnTo>
                    <a:pt x="1941394" y="465707"/>
                  </a:lnTo>
                  <a:lnTo>
                    <a:pt x="1953232" y="471016"/>
                  </a:lnTo>
                  <a:lnTo>
                    <a:pt x="1965069" y="475629"/>
                  </a:lnTo>
                  <a:lnTo>
                    <a:pt x="1976907" y="479626"/>
                  </a:lnTo>
                  <a:lnTo>
                    <a:pt x="1988745" y="483079"/>
                  </a:lnTo>
                  <a:lnTo>
                    <a:pt x="2000583" y="486056"/>
                  </a:lnTo>
                  <a:lnTo>
                    <a:pt x="2012421" y="488618"/>
                  </a:lnTo>
                  <a:lnTo>
                    <a:pt x="2024258" y="490819"/>
                  </a:lnTo>
                  <a:lnTo>
                    <a:pt x="2036096" y="492707"/>
                  </a:lnTo>
                  <a:lnTo>
                    <a:pt x="2047934" y="494325"/>
                  </a:lnTo>
                  <a:lnTo>
                    <a:pt x="2059772" y="495710"/>
                  </a:lnTo>
                  <a:lnTo>
                    <a:pt x="2071609" y="496894"/>
                  </a:lnTo>
                  <a:lnTo>
                    <a:pt x="2083447" y="497906"/>
                  </a:lnTo>
                  <a:lnTo>
                    <a:pt x="2095285" y="498771"/>
                  </a:lnTo>
                  <a:lnTo>
                    <a:pt x="2107123" y="499508"/>
                  </a:lnTo>
                  <a:lnTo>
                    <a:pt x="2118961" y="500138"/>
                  </a:lnTo>
                  <a:lnTo>
                    <a:pt x="2130798" y="500674"/>
                  </a:lnTo>
                  <a:lnTo>
                    <a:pt x="2142636" y="501132"/>
                  </a:lnTo>
                  <a:lnTo>
                    <a:pt x="2154474" y="501522"/>
                  </a:lnTo>
                  <a:lnTo>
                    <a:pt x="2166312" y="501854"/>
                  </a:lnTo>
                  <a:lnTo>
                    <a:pt x="2178149" y="502137"/>
                  </a:lnTo>
                  <a:lnTo>
                    <a:pt x="2189987" y="502378"/>
                  </a:lnTo>
                  <a:lnTo>
                    <a:pt x="2201825" y="502583"/>
                  </a:lnTo>
                  <a:lnTo>
                    <a:pt x="2213663" y="502757"/>
                  </a:lnTo>
                  <a:lnTo>
                    <a:pt x="2225500" y="502906"/>
                  </a:lnTo>
                  <a:lnTo>
                    <a:pt x="2237338" y="503033"/>
                  </a:lnTo>
                  <a:lnTo>
                    <a:pt x="2249176" y="503141"/>
                  </a:lnTo>
                  <a:lnTo>
                    <a:pt x="2261014" y="503232"/>
                  </a:lnTo>
                  <a:lnTo>
                    <a:pt x="2272852" y="503310"/>
                  </a:lnTo>
                  <a:lnTo>
                    <a:pt x="2284689" y="503377"/>
                  </a:lnTo>
                  <a:lnTo>
                    <a:pt x="2296527" y="503433"/>
                  </a:lnTo>
                  <a:lnTo>
                    <a:pt x="2308365" y="503481"/>
                  </a:lnTo>
                  <a:lnTo>
                    <a:pt x="2320203" y="503522"/>
                  </a:lnTo>
                  <a:lnTo>
                    <a:pt x="2332040" y="503557"/>
                  </a:lnTo>
                  <a:lnTo>
                    <a:pt x="2343878" y="503587"/>
                  </a:lnTo>
                  <a:lnTo>
                    <a:pt x="2343878" y="503671"/>
                  </a:lnTo>
                  <a:lnTo>
                    <a:pt x="2355716" y="503656"/>
                  </a:lnTo>
                  <a:lnTo>
                    <a:pt x="2367554" y="503639"/>
                  </a:lnTo>
                  <a:lnTo>
                    <a:pt x="2379391" y="503619"/>
                  </a:lnTo>
                  <a:lnTo>
                    <a:pt x="2391229" y="503594"/>
                  </a:lnTo>
                  <a:lnTo>
                    <a:pt x="2403067" y="503566"/>
                  </a:lnTo>
                  <a:lnTo>
                    <a:pt x="2414905" y="503533"/>
                  </a:lnTo>
                  <a:lnTo>
                    <a:pt x="2426743" y="503494"/>
                  </a:lnTo>
                  <a:lnTo>
                    <a:pt x="2438580" y="503448"/>
                  </a:lnTo>
                  <a:lnTo>
                    <a:pt x="2450418" y="503394"/>
                  </a:lnTo>
                  <a:lnTo>
                    <a:pt x="2462256" y="503331"/>
                  </a:lnTo>
                  <a:lnTo>
                    <a:pt x="2474094" y="503257"/>
                  </a:lnTo>
                  <a:lnTo>
                    <a:pt x="2485931" y="503169"/>
                  </a:lnTo>
                  <a:lnTo>
                    <a:pt x="2497769" y="503067"/>
                  </a:lnTo>
                  <a:lnTo>
                    <a:pt x="2509607" y="502946"/>
                  </a:lnTo>
                  <a:lnTo>
                    <a:pt x="2521445" y="502805"/>
                  </a:lnTo>
                  <a:lnTo>
                    <a:pt x="2533283" y="502639"/>
                  </a:lnTo>
                  <a:lnTo>
                    <a:pt x="2545120" y="502444"/>
                  </a:lnTo>
                  <a:lnTo>
                    <a:pt x="2556958" y="502215"/>
                  </a:lnTo>
                  <a:lnTo>
                    <a:pt x="2568796" y="501947"/>
                  </a:lnTo>
                  <a:lnTo>
                    <a:pt x="2580634" y="501632"/>
                  </a:lnTo>
                  <a:lnTo>
                    <a:pt x="2592471" y="501263"/>
                  </a:lnTo>
                  <a:lnTo>
                    <a:pt x="2604309" y="500831"/>
                  </a:lnTo>
                  <a:lnTo>
                    <a:pt x="2616147" y="500325"/>
                  </a:lnTo>
                  <a:lnTo>
                    <a:pt x="2627985" y="499733"/>
                  </a:lnTo>
                  <a:lnTo>
                    <a:pt x="2639822" y="499040"/>
                  </a:lnTo>
                  <a:lnTo>
                    <a:pt x="2651660" y="498232"/>
                  </a:lnTo>
                  <a:lnTo>
                    <a:pt x="2663498" y="497287"/>
                  </a:lnTo>
                  <a:lnTo>
                    <a:pt x="2675336" y="496187"/>
                  </a:lnTo>
                  <a:lnTo>
                    <a:pt x="2687174" y="494906"/>
                  </a:lnTo>
                  <a:lnTo>
                    <a:pt x="2699011" y="493417"/>
                  </a:lnTo>
                  <a:lnTo>
                    <a:pt x="2710849" y="491691"/>
                  </a:lnTo>
                  <a:lnTo>
                    <a:pt x="2722687" y="489692"/>
                  </a:lnTo>
                  <a:lnTo>
                    <a:pt x="2734525" y="487386"/>
                  </a:lnTo>
                  <a:lnTo>
                    <a:pt x="2746362" y="484731"/>
                  </a:lnTo>
                  <a:lnTo>
                    <a:pt x="2758200" y="481687"/>
                  </a:lnTo>
                  <a:lnTo>
                    <a:pt x="2770038" y="478208"/>
                  </a:lnTo>
                  <a:lnTo>
                    <a:pt x="2781876" y="474251"/>
                  </a:lnTo>
                  <a:lnTo>
                    <a:pt x="2793713" y="469774"/>
                  </a:lnTo>
                  <a:lnTo>
                    <a:pt x="2805551" y="464736"/>
                  </a:lnTo>
                  <a:lnTo>
                    <a:pt x="2817389" y="459105"/>
                  </a:lnTo>
                  <a:lnTo>
                    <a:pt x="2829227" y="452855"/>
                  </a:lnTo>
                  <a:lnTo>
                    <a:pt x="2841065" y="445974"/>
                  </a:lnTo>
                  <a:lnTo>
                    <a:pt x="2852902" y="438465"/>
                  </a:lnTo>
                  <a:lnTo>
                    <a:pt x="2864740" y="430349"/>
                  </a:lnTo>
                  <a:lnTo>
                    <a:pt x="2876578" y="421668"/>
                  </a:lnTo>
                  <a:lnTo>
                    <a:pt x="2888416" y="412485"/>
                  </a:lnTo>
                  <a:lnTo>
                    <a:pt x="2900253" y="402884"/>
                  </a:lnTo>
                  <a:lnTo>
                    <a:pt x="2912091" y="392971"/>
                  </a:lnTo>
                  <a:lnTo>
                    <a:pt x="2923929" y="382862"/>
                  </a:lnTo>
                  <a:lnTo>
                    <a:pt x="2935767" y="372687"/>
                  </a:lnTo>
                  <a:lnTo>
                    <a:pt x="2947604" y="362578"/>
                  </a:lnTo>
                  <a:lnTo>
                    <a:pt x="2959442" y="352664"/>
                  </a:lnTo>
                  <a:lnTo>
                    <a:pt x="2971280" y="343064"/>
                  </a:lnTo>
                  <a:lnTo>
                    <a:pt x="2983118" y="333881"/>
                  </a:lnTo>
                  <a:lnTo>
                    <a:pt x="2994956" y="325200"/>
                  </a:lnTo>
                  <a:lnTo>
                    <a:pt x="3006793" y="317084"/>
                  </a:lnTo>
                  <a:lnTo>
                    <a:pt x="3018631" y="309575"/>
                  </a:lnTo>
                  <a:lnTo>
                    <a:pt x="3030469" y="302694"/>
                  </a:lnTo>
                  <a:lnTo>
                    <a:pt x="3042307" y="296444"/>
                  </a:lnTo>
                  <a:lnTo>
                    <a:pt x="3054144" y="290812"/>
                  </a:lnTo>
                  <a:lnTo>
                    <a:pt x="3065982" y="285775"/>
                  </a:lnTo>
                  <a:lnTo>
                    <a:pt x="3077820" y="281297"/>
                  </a:lnTo>
                  <a:lnTo>
                    <a:pt x="3089658" y="277341"/>
                  </a:lnTo>
                  <a:lnTo>
                    <a:pt x="3101496" y="273862"/>
                  </a:lnTo>
                  <a:lnTo>
                    <a:pt x="3113333" y="270818"/>
                  </a:lnTo>
                  <a:lnTo>
                    <a:pt x="3125171" y="268163"/>
                  </a:lnTo>
                  <a:lnTo>
                    <a:pt x="3137009" y="265856"/>
                  </a:lnTo>
                  <a:lnTo>
                    <a:pt x="3148847" y="263858"/>
                  </a:lnTo>
                  <a:lnTo>
                    <a:pt x="3160684" y="262132"/>
                  </a:lnTo>
                  <a:lnTo>
                    <a:pt x="3172522" y="260643"/>
                  </a:lnTo>
                  <a:lnTo>
                    <a:pt x="3184360" y="259362"/>
                  </a:lnTo>
                  <a:lnTo>
                    <a:pt x="3196198" y="258261"/>
                  </a:lnTo>
                  <a:lnTo>
                    <a:pt x="3208035" y="257317"/>
                  </a:lnTo>
                  <a:lnTo>
                    <a:pt x="3219873" y="256508"/>
                  </a:lnTo>
                  <a:lnTo>
                    <a:pt x="3231711" y="255816"/>
                  </a:lnTo>
                  <a:lnTo>
                    <a:pt x="3243549" y="255224"/>
                  </a:lnTo>
                  <a:lnTo>
                    <a:pt x="3255387" y="254718"/>
                  </a:lnTo>
                  <a:lnTo>
                    <a:pt x="3267224" y="254286"/>
                  </a:lnTo>
                  <a:lnTo>
                    <a:pt x="3279062" y="253917"/>
                  </a:lnTo>
                  <a:lnTo>
                    <a:pt x="3290900" y="253602"/>
                  </a:lnTo>
                  <a:lnTo>
                    <a:pt x="3302738" y="253334"/>
                  </a:lnTo>
                  <a:lnTo>
                    <a:pt x="3314575" y="253105"/>
                  </a:lnTo>
                  <a:lnTo>
                    <a:pt x="3326413" y="252910"/>
                  </a:lnTo>
                  <a:lnTo>
                    <a:pt x="3338251" y="252744"/>
                  </a:lnTo>
                  <a:lnTo>
                    <a:pt x="3350089" y="252603"/>
                  </a:lnTo>
                  <a:lnTo>
                    <a:pt x="3361926" y="252482"/>
                  </a:lnTo>
                  <a:lnTo>
                    <a:pt x="3373764" y="252380"/>
                  </a:lnTo>
                  <a:lnTo>
                    <a:pt x="3385602" y="252292"/>
                  </a:lnTo>
                  <a:lnTo>
                    <a:pt x="3397440" y="252218"/>
                  </a:lnTo>
                  <a:lnTo>
                    <a:pt x="3409278" y="252155"/>
                  </a:lnTo>
                  <a:lnTo>
                    <a:pt x="3421115" y="252101"/>
                  </a:lnTo>
                  <a:lnTo>
                    <a:pt x="3432953" y="252055"/>
                  </a:lnTo>
                  <a:lnTo>
                    <a:pt x="3444791" y="252016"/>
                  </a:lnTo>
                  <a:lnTo>
                    <a:pt x="3456629" y="251983"/>
                  </a:lnTo>
                  <a:lnTo>
                    <a:pt x="3468466" y="251954"/>
                  </a:lnTo>
                  <a:lnTo>
                    <a:pt x="3480304" y="251930"/>
                  </a:lnTo>
                  <a:lnTo>
                    <a:pt x="3492142" y="251910"/>
                  </a:lnTo>
                  <a:lnTo>
                    <a:pt x="3503980" y="251892"/>
                  </a:lnTo>
                  <a:lnTo>
                    <a:pt x="3515818" y="251878"/>
                  </a:lnTo>
                  <a:lnTo>
                    <a:pt x="3515818" y="251793"/>
                  </a:lnTo>
                  <a:lnTo>
                    <a:pt x="3527655" y="251793"/>
                  </a:lnTo>
                  <a:lnTo>
                    <a:pt x="3539493" y="251793"/>
                  </a:lnTo>
                  <a:lnTo>
                    <a:pt x="3551331" y="251793"/>
                  </a:lnTo>
                  <a:lnTo>
                    <a:pt x="3563169" y="251793"/>
                  </a:lnTo>
                  <a:lnTo>
                    <a:pt x="3575006" y="251793"/>
                  </a:lnTo>
                  <a:lnTo>
                    <a:pt x="3586844" y="251793"/>
                  </a:lnTo>
                  <a:lnTo>
                    <a:pt x="3598682" y="251793"/>
                  </a:lnTo>
                  <a:lnTo>
                    <a:pt x="3610520" y="251793"/>
                  </a:lnTo>
                  <a:lnTo>
                    <a:pt x="3622357" y="251793"/>
                  </a:lnTo>
                  <a:lnTo>
                    <a:pt x="3634195" y="251793"/>
                  </a:lnTo>
                  <a:lnTo>
                    <a:pt x="3646033" y="251793"/>
                  </a:lnTo>
                  <a:lnTo>
                    <a:pt x="3657871" y="251793"/>
                  </a:lnTo>
                  <a:lnTo>
                    <a:pt x="3669709" y="251793"/>
                  </a:lnTo>
                  <a:lnTo>
                    <a:pt x="3681546" y="251793"/>
                  </a:lnTo>
                  <a:lnTo>
                    <a:pt x="3693384" y="251793"/>
                  </a:lnTo>
                  <a:lnTo>
                    <a:pt x="3705222" y="251793"/>
                  </a:lnTo>
                  <a:lnTo>
                    <a:pt x="3717060" y="251793"/>
                  </a:lnTo>
                  <a:lnTo>
                    <a:pt x="3728897" y="251793"/>
                  </a:lnTo>
                  <a:lnTo>
                    <a:pt x="3740735" y="251793"/>
                  </a:lnTo>
                  <a:lnTo>
                    <a:pt x="3752573" y="251793"/>
                  </a:lnTo>
                  <a:lnTo>
                    <a:pt x="3764411" y="251793"/>
                  </a:lnTo>
                  <a:lnTo>
                    <a:pt x="3776248" y="251793"/>
                  </a:lnTo>
                  <a:lnTo>
                    <a:pt x="3788086" y="251793"/>
                  </a:lnTo>
                  <a:lnTo>
                    <a:pt x="3799924" y="251793"/>
                  </a:lnTo>
                  <a:lnTo>
                    <a:pt x="3811762" y="251793"/>
                  </a:lnTo>
                  <a:lnTo>
                    <a:pt x="3823600" y="251793"/>
                  </a:lnTo>
                  <a:lnTo>
                    <a:pt x="3835437" y="251793"/>
                  </a:lnTo>
                  <a:lnTo>
                    <a:pt x="3847275" y="251793"/>
                  </a:lnTo>
                  <a:lnTo>
                    <a:pt x="3859113" y="251793"/>
                  </a:lnTo>
                  <a:lnTo>
                    <a:pt x="3870951" y="251793"/>
                  </a:lnTo>
                  <a:lnTo>
                    <a:pt x="3882788" y="251793"/>
                  </a:lnTo>
                  <a:lnTo>
                    <a:pt x="3894626" y="251793"/>
                  </a:lnTo>
                  <a:lnTo>
                    <a:pt x="3906464" y="251793"/>
                  </a:lnTo>
                  <a:lnTo>
                    <a:pt x="3918302" y="251793"/>
                  </a:lnTo>
                  <a:lnTo>
                    <a:pt x="3930139" y="251793"/>
                  </a:lnTo>
                  <a:lnTo>
                    <a:pt x="3941977" y="251793"/>
                  </a:lnTo>
                  <a:lnTo>
                    <a:pt x="3953815" y="251793"/>
                  </a:lnTo>
                  <a:lnTo>
                    <a:pt x="3965653" y="251793"/>
                  </a:lnTo>
                  <a:lnTo>
                    <a:pt x="3977491" y="251793"/>
                  </a:lnTo>
                  <a:lnTo>
                    <a:pt x="3989328" y="251793"/>
                  </a:lnTo>
                  <a:lnTo>
                    <a:pt x="4001166" y="251793"/>
                  </a:lnTo>
                  <a:lnTo>
                    <a:pt x="4013004" y="251793"/>
                  </a:lnTo>
                  <a:lnTo>
                    <a:pt x="4024842" y="251793"/>
                  </a:lnTo>
                  <a:lnTo>
                    <a:pt x="4036679" y="251793"/>
                  </a:lnTo>
                  <a:lnTo>
                    <a:pt x="4048517" y="251793"/>
                  </a:lnTo>
                  <a:lnTo>
                    <a:pt x="4060355" y="251793"/>
                  </a:lnTo>
                  <a:lnTo>
                    <a:pt x="4072193" y="251793"/>
                  </a:lnTo>
                  <a:lnTo>
                    <a:pt x="4084031" y="251793"/>
                  </a:lnTo>
                  <a:lnTo>
                    <a:pt x="4095868" y="251793"/>
                  </a:lnTo>
                  <a:lnTo>
                    <a:pt x="4107706" y="251793"/>
                  </a:lnTo>
                  <a:lnTo>
                    <a:pt x="4119544" y="251793"/>
                  </a:lnTo>
                  <a:lnTo>
                    <a:pt x="4131382" y="251793"/>
                  </a:lnTo>
                  <a:lnTo>
                    <a:pt x="4143219" y="251793"/>
                  </a:lnTo>
                  <a:lnTo>
                    <a:pt x="4155057" y="251793"/>
                  </a:lnTo>
                  <a:lnTo>
                    <a:pt x="4166895" y="251793"/>
                  </a:lnTo>
                  <a:lnTo>
                    <a:pt x="4178733" y="251793"/>
                  </a:lnTo>
                  <a:lnTo>
                    <a:pt x="4190570" y="251793"/>
                  </a:lnTo>
                  <a:lnTo>
                    <a:pt x="4202408" y="251793"/>
                  </a:lnTo>
                  <a:lnTo>
                    <a:pt x="4214246" y="251793"/>
                  </a:lnTo>
                  <a:lnTo>
                    <a:pt x="4226084" y="251793"/>
                  </a:lnTo>
                  <a:lnTo>
                    <a:pt x="4237922" y="251793"/>
                  </a:lnTo>
                  <a:lnTo>
                    <a:pt x="4249759" y="251793"/>
                  </a:lnTo>
                  <a:lnTo>
                    <a:pt x="4261597" y="251793"/>
                  </a:lnTo>
                  <a:lnTo>
                    <a:pt x="4273435" y="251793"/>
                  </a:lnTo>
                  <a:lnTo>
                    <a:pt x="4285273" y="251793"/>
                  </a:lnTo>
                  <a:lnTo>
                    <a:pt x="4297110" y="251793"/>
                  </a:lnTo>
                  <a:lnTo>
                    <a:pt x="4308948" y="251793"/>
                  </a:lnTo>
                  <a:lnTo>
                    <a:pt x="4320786" y="251793"/>
                  </a:lnTo>
                  <a:lnTo>
                    <a:pt x="4332624" y="251793"/>
                  </a:lnTo>
                  <a:lnTo>
                    <a:pt x="4344461" y="251793"/>
                  </a:lnTo>
                  <a:lnTo>
                    <a:pt x="4356299" y="251793"/>
                  </a:lnTo>
                  <a:lnTo>
                    <a:pt x="4368137" y="251793"/>
                  </a:lnTo>
                  <a:lnTo>
                    <a:pt x="4379975" y="251793"/>
                  </a:lnTo>
                  <a:lnTo>
                    <a:pt x="4391813" y="251793"/>
                  </a:lnTo>
                  <a:lnTo>
                    <a:pt x="4403650" y="251793"/>
                  </a:lnTo>
                  <a:lnTo>
                    <a:pt x="4415488" y="251793"/>
                  </a:lnTo>
                  <a:lnTo>
                    <a:pt x="4427326" y="251793"/>
                  </a:lnTo>
                  <a:lnTo>
                    <a:pt x="4439164" y="251793"/>
                  </a:lnTo>
                  <a:lnTo>
                    <a:pt x="4451001" y="251793"/>
                  </a:lnTo>
                  <a:lnTo>
                    <a:pt x="4462839" y="251793"/>
                  </a:lnTo>
                  <a:lnTo>
                    <a:pt x="4474677" y="251793"/>
                  </a:lnTo>
                  <a:lnTo>
                    <a:pt x="4486515" y="251793"/>
                  </a:lnTo>
                  <a:lnTo>
                    <a:pt x="4498352" y="251793"/>
                  </a:lnTo>
                  <a:lnTo>
                    <a:pt x="4510190" y="251793"/>
                  </a:lnTo>
                  <a:lnTo>
                    <a:pt x="4522028" y="251793"/>
                  </a:lnTo>
                  <a:lnTo>
                    <a:pt x="4533866" y="251793"/>
                  </a:lnTo>
                  <a:lnTo>
                    <a:pt x="4545704" y="251793"/>
                  </a:lnTo>
                  <a:lnTo>
                    <a:pt x="4557541" y="251793"/>
                  </a:lnTo>
                  <a:lnTo>
                    <a:pt x="4569379" y="251793"/>
                  </a:lnTo>
                  <a:lnTo>
                    <a:pt x="4581217" y="251793"/>
                  </a:lnTo>
                  <a:lnTo>
                    <a:pt x="4593055" y="251793"/>
                  </a:lnTo>
                  <a:lnTo>
                    <a:pt x="4604892" y="251793"/>
                  </a:lnTo>
                  <a:lnTo>
                    <a:pt x="4616730" y="251793"/>
                  </a:lnTo>
                  <a:lnTo>
                    <a:pt x="4628568" y="251793"/>
                  </a:lnTo>
                  <a:lnTo>
                    <a:pt x="4640406" y="251793"/>
                  </a:lnTo>
                  <a:lnTo>
                    <a:pt x="4652244" y="251793"/>
                  </a:lnTo>
                  <a:lnTo>
                    <a:pt x="4664081" y="251793"/>
                  </a:lnTo>
                  <a:lnTo>
                    <a:pt x="4675919" y="251793"/>
                  </a:lnTo>
                  <a:lnTo>
                    <a:pt x="4687757" y="251793"/>
                  </a:lnTo>
                </a:path>
              </a:pathLst>
            </a:custGeom>
            <a:ln w="40651" cap="flat">
              <a:solidFill>
                <a:srgbClr val="E8E8E8">
                  <a:alpha val="100000"/>
                </a:srgbClr>
              </a:solidFill>
              <a:prstDash val="solid"/>
              <a:round/>
            </a:ln>
          </p:spPr>
          <p:txBody>
            <a:bodyPr/>
            <a:lstStyle/>
            <a:p/>
          </p:txBody>
        </p:sp>
        <p:sp>
          <p:nvSpPr>
            <p:cNvPr id="36" name="pl36"/>
            <p:cNvSpPr/>
            <p:nvPr/>
          </p:nvSpPr>
          <p:spPr>
            <a:xfrm>
              <a:off x="2482252" y="2159395"/>
              <a:ext cx="4687757" cy="1763569"/>
            </a:xfrm>
            <a:custGeom>
              <a:avLst/>
              <a:pathLst>
                <a:path w="4687757" h="1763569">
                  <a:moveTo>
                    <a:pt x="0" y="503756"/>
                  </a:moveTo>
                  <a:lnTo>
                    <a:pt x="11837" y="503726"/>
                  </a:lnTo>
                  <a:lnTo>
                    <a:pt x="23675" y="503691"/>
                  </a:lnTo>
                  <a:lnTo>
                    <a:pt x="35513" y="503650"/>
                  </a:lnTo>
                  <a:lnTo>
                    <a:pt x="47351" y="503602"/>
                  </a:lnTo>
                  <a:lnTo>
                    <a:pt x="59188" y="503546"/>
                  </a:lnTo>
                  <a:lnTo>
                    <a:pt x="71026" y="503479"/>
                  </a:lnTo>
                  <a:lnTo>
                    <a:pt x="82864" y="503401"/>
                  </a:lnTo>
                  <a:lnTo>
                    <a:pt x="94702" y="503310"/>
                  </a:lnTo>
                  <a:lnTo>
                    <a:pt x="106539" y="503202"/>
                  </a:lnTo>
                  <a:lnTo>
                    <a:pt x="118377" y="503075"/>
                  </a:lnTo>
                  <a:lnTo>
                    <a:pt x="130215" y="502926"/>
                  </a:lnTo>
                  <a:lnTo>
                    <a:pt x="142053" y="502752"/>
                  </a:lnTo>
                  <a:lnTo>
                    <a:pt x="153891" y="502547"/>
                  </a:lnTo>
                  <a:lnTo>
                    <a:pt x="165728" y="502306"/>
                  </a:lnTo>
                  <a:lnTo>
                    <a:pt x="177566" y="502023"/>
                  </a:lnTo>
                  <a:lnTo>
                    <a:pt x="189404" y="501691"/>
                  </a:lnTo>
                  <a:lnTo>
                    <a:pt x="201242" y="501301"/>
                  </a:lnTo>
                  <a:lnTo>
                    <a:pt x="213079" y="500843"/>
                  </a:lnTo>
                  <a:lnTo>
                    <a:pt x="224917" y="500307"/>
                  </a:lnTo>
                  <a:lnTo>
                    <a:pt x="236755" y="499677"/>
                  </a:lnTo>
                  <a:lnTo>
                    <a:pt x="248593" y="498940"/>
                  </a:lnTo>
                  <a:lnTo>
                    <a:pt x="260430" y="498075"/>
                  </a:lnTo>
                  <a:lnTo>
                    <a:pt x="272268" y="497063"/>
                  </a:lnTo>
                  <a:lnTo>
                    <a:pt x="284106" y="495879"/>
                  </a:lnTo>
                  <a:lnTo>
                    <a:pt x="295944" y="494494"/>
                  </a:lnTo>
                  <a:lnTo>
                    <a:pt x="307782" y="492876"/>
                  </a:lnTo>
                  <a:lnTo>
                    <a:pt x="319619" y="490988"/>
                  </a:lnTo>
                  <a:lnTo>
                    <a:pt x="331457" y="488787"/>
                  </a:lnTo>
                  <a:lnTo>
                    <a:pt x="343295" y="486225"/>
                  </a:lnTo>
                  <a:lnTo>
                    <a:pt x="355133" y="483248"/>
                  </a:lnTo>
                  <a:lnTo>
                    <a:pt x="366970" y="479795"/>
                  </a:lnTo>
                  <a:lnTo>
                    <a:pt x="378808" y="475798"/>
                  </a:lnTo>
                  <a:lnTo>
                    <a:pt x="390646" y="471185"/>
                  </a:lnTo>
                  <a:lnTo>
                    <a:pt x="402484" y="465876"/>
                  </a:lnTo>
                  <a:lnTo>
                    <a:pt x="414321" y="459786"/>
                  </a:lnTo>
                  <a:lnTo>
                    <a:pt x="426159" y="452829"/>
                  </a:lnTo>
                  <a:lnTo>
                    <a:pt x="437997" y="444916"/>
                  </a:lnTo>
                  <a:lnTo>
                    <a:pt x="449835" y="435961"/>
                  </a:lnTo>
                  <a:lnTo>
                    <a:pt x="461673" y="425886"/>
                  </a:lnTo>
                  <a:lnTo>
                    <a:pt x="473510" y="414623"/>
                  </a:lnTo>
                  <a:lnTo>
                    <a:pt x="485348" y="402123"/>
                  </a:lnTo>
                  <a:lnTo>
                    <a:pt x="497186" y="388362"/>
                  </a:lnTo>
                  <a:lnTo>
                    <a:pt x="509024" y="373343"/>
                  </a:lnTo>
                  <a:lnTo>
                    <a:pt x="520861" y="357112"/>
                  </a:lnTo>
                  <a:lnTo>
                    <a:pt x="532699" y="339749"/>
                  </a:lnTo>
                  <a:lnTo>
                    <a:pt x="544537" y="321383"/>
                  </a:lnTo>
                  <a:lnTo>
                    <a:pt x="556375" y="302182"/>
                  </a:lnTo>
                  <a:lnTo>
                    <a:pt x="568213" y="282354"/>
                  </a:lnTo>
                  <a:lnTo>
                    <a:pt x="580050" y="262137"/>
                  </a:lnTo>
                  <a:lnTo>
                    <a:pt x="591888" y="241787"/>
                  </a:lnTo>
                  <a:lnTo>
                    <a:pt x="603726" y="221570"/>
                  </a:lnTo>
                  <a:lnTo>
                    <a:pt x="615564" y="201742"/>
                  </a:lnTo>
                  <a:lnTo>
                    <a:pt x="627401" y="182541"/>
                  </a:lnTo>
                  <a:lnTo>
                    <a:pt x="639239" y="164175"/>
                  </a:lnTo>
                  <a:lnTo>
                    <a:pt x="651077" y="146813"/>
                  </a:lnTo>
                  <a:lnTo>
                    <a:pt x="662915" y="130581"/>
                  </a:lnTo>
                  <a:lnTo>
                    <a:pt x="674752" y="115563"/>
                  </a:lnTo>
                  <a:lnTo>
                    <a:pt x="686590" y="101801"/>
                  </a:lnTo>
                  <a:lnTo>
                    <a:pt x="698428" y="89301"/>
                  </a:lnTo>
                  <a:lnTo>
                    <a:pt x="710266" y="78038"/>
                  </a:lnTo>
                  <a:lnTo>
                    <a:pt x="722104" y="67963"/>
                  </a:lnTo>
                  <a:lnTo>
                    <a:pt x="733941" y="59008"/>
                  </a:lnTo>
                  <a:lnTo>
                    <a:pt x="745779" y="51095"/>
                  </a:lnTo>
                  <a:lnTo>
                    <a:pt x="757617" y="44138"/>
                  </a:lnTo>
                  <a:lnTo>
                    <a:pt x="769455" y="38048"/>
                  </a:lnTo>
                  <a:lnTo>
                    <a:pt x="781292" y="32739"/>
                  </a:lnTo>
                  <a:lnTo>
                    <a:pt x="793130" y="28126"/>
                  </a:lnTo>
                  <a:lnTo>
                    <a:pt x="804968" y="24130"/>
                  </a:lnTo>
                  <a:lnTo>
                    <a:pt x="816806" y="20676"/>
                  </a:lnTo>
                  <a:lnTo>
                    <a:pt x="828643" y="17699"/>
                  </a:lnTo>
                  <a:lnTo>
                    <a:pt x="840481" y="15137"/>
                  </a:lnTo>
                  <a:lnTo>
                    <a:pt x="852319" y="12936"/>
                  </a:lnTo>
                  <a:lnTo>
                    <a:pt x="864157" y="11048"/>
                  </a:lnTo>
                  <a:lnTo>
                    <a:pt x="875995" y="9430"/>
                  </a:lnTo>
                  <a:lnTo>
                    <a:pt x="887832" y="8045"/>
                  </a:lnTo>
                  <a:lnTo>
                    <a:pt x="899670" y="6861"/>
                  </a:lnTo>
                  <a:lnTo>
                    <a:pt x="911508" y="5849"/>
                  </a:lnTo>
                  <a:lnTo>
                    <a:pt x="923346" y="4984"/>
                  </a:lnTo>
                  <a:lnTo>
                    <a:pt x="935183" y="4247"/>
                  </a:lnTo>
                  <a:lnTo>
                    <a:pt x="947021" y="3618"/>
                  </a:lnTo>
                  <a:lnTo>
                    <a:pt x="958859" y="3081"/>
                  </a:lnTo>
                  <a:lnTo>
                    <a:pt x="970697" y="2623"/>
                  </a:lnTo>
                  <a:lnTo>
                    <a:pt x="982534" y="2234"/>
                  </a:lnTo>
                  <a:lnTo>
                    <a:pt x="994372" y="1901"/>
                  </a:lnTo>
                  <a:lnTo>
                    <a:pt x="1006210" y="1619"/>
                  </a:lnTo>
                  <a:lnTo>
                    <a:pt x="1018048" y="1378"/>
                  </a:lnTo>
                  <a:lnTo>
                    <a:pt x="1029886" y="1172"/>
                  </a:lnTo>
                  <a:lnTo>
                    <a:pt x="1041723" y="998"/>
                  </a:lnTo>
                  <a:lnTo>
                    <a:pt x="1053561" y="849"/>
                  </a:lnTo>
                  <a:lnTo>
                    <a:pt x="1065399" y="722"/>
                  </a:lnTo>
                  <a:lnTo>
                    <a:pt x="1077237" y="615"/>
                  </a:lnTo>
                  <a:lnTo>
                    <a:pt x="1089074" y="523"/>
                  </a:lnTo>
                  <a:lnTo>
                    <a:pt x="1100912" y="445"/>
                  </a:lnTo>
                  <a:lnTo>
                    <a:pt x="1112750" y="378"/>
                  </a:lnTo>
                  <a:lnTo>
                    <a:pt x="1124588" y="322"/>
                  </a:lnTo>
                  <a:lnTo>
                    <a:pt x="1136426" y="274"/>
                  </a:lnTo>
                  <a:lnTo>
                    <a:pt x="1148263" y="233"/>
                  </a:lnTo>
                  <a:lnTo>
                    <a:pt x="1160101" y="198"/>
                  </a:lnTo>
                  <a:lnTo>
                    <a:pt x="1171939" y="168"/>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422"/>
                  </a:lnTo>
                  <a:lnTo>
                    <a:pt x="2355716" y="496"/>
                  </a:lnTo>
                  <a:lnTo>
                    <a:pt x="2367554" y="583"/>
                  </a:lnTo>
                  <a:lnTo>
                    <a:pt x="2379391" y="685"/>
                  </a:lnTo>
                  <a:lnTo>
                    <a:pt x="2391229" y="806"/>
                  </a:lnTo>
                  <a:lnTo>
                    <a:pt x="2403067" y="947"/>
                  </a:lnTo>
                  <a:lnTo>
                    <a:pt x="2414905" y="1113"/>
                  </a:lnTo>
                  <a:lnTo>
                    <a:pt x="2426743" y="1308"/>
                  </a:lnTo>
                  <a:lnTo>
                    <a:pt x="2438580" y="1537"/>
                  </a:lnTo>
                  <a:lnTo>
                    <a:pt x="2450418" y="1807"/>
                  </a:lnTo>
                  <a:lnTo>
                    <a:pt x="2462256" y="2123"/>
                  </a:lnTo>
                  <a:lnTo>
                    <a:pt x="2474094" y="2495"/>
                  </a:lnTo>
                  <a:lnTo>
                    <a:pt x="2485931" y="2932"/>
                  </a:lnTo>
                  <a:lnTo>
                    <a:pt x="2497769" y="3445"/>
                  </a:lnTo>
                  <a:lnTo>
                    <a:pt x="2509607" y="4047"/>
                  </a:lnTo>
                  <a:lnTo>
                    <a:pt x="2521445" y="4754"/>
                  </a:lnTo>
                  <a:lnTo>
                    <a:pt x="2533283" y="5585"/>
                  </a:lnTo>
                  <a:lnTo>
                    <a:pt x="2545120" y="6559"/>
                  </a:lnTo>
                  <a:lnTo>
                    <a:pt x="2556958" y="7703"/>
                  </a:lnTo>
                  <a:lnTo>
                    <a:pt x="2568796" y="9045"/>
                  </a:lnTo>
                  <a:lnTo>
                    <a:pt x="2580634" y="10618"/>
                  </a:lnTo>
                  <a:lnTo>
                    <a:pt x="2592471" y="12462"/>
                  </a:lnTo>
                  <a:lnTo>
                    <a:pt x="2604309" y="14623"/>
                  </a:lnTo>
                  <a:lnTo>
                    <a:pt x="2616147" y="17153"/>
                  </a:lnTo>
                  <a:lnTo>
                    <a:pt x="2627985" y="20113"/>
                  </a:lnTo>
                  <a:lnTo>
                    <a:pt x="2639822" y="23576"/>
                  </a:lnTo>
                  <a:lnTo>
                    <a:pt x="2651660" y="27620"/>
                  </a:lnTo>
                  <a:lnTo>
                    <a:pt x="2663498" y="32341"/>
                  </a:lnTo>
                  <a:lnTo>
                    <a:pt x="2675336" y="37843"/>
                  </a:lnTo>
                  <a:lnTo>
                    <a:pt x="2687174" y="44248"/>
                  </a:lnTo>
                  <a:lnTo>
                    <a:pt x="2699011" y="51692"/>
                  </a:lnTo>
                  <a:lnTo>
                    <a:pt x="2710849" y="60325"/>
                  </a:lnTo>
                  <a:lnTo>
                    <a:pt x="2722687" y="70316"/>
                  </a:lnTo>
                  <a:lnTo>
                    <a:pt x="2734525" y="81849"/>
                  </a:lnTo>
                  <a:lnTo>
                    <a:pt x="2746362" y="95122"/>
                  </a:lnTo>
                  <a:lnTo>
                    <a:pt x="2758200" y="110345"/>
                  </a:lnTo>
                  <a:lnTo>
                    <a:pt x="2770038" y="127738"/>
                  </a:lnTo>
                  <a:lnTo>
                    <a:pt x="2781876" y="147521"/>
                  </a:lnTo>
                  <a:lnTo>
                    <a:pt x="2793713" y="169908"/>
                  </a:lnTo>
                  <a:lnTo>
                    <a:pt x="2805551" y="195096"/>
                  </a:lnTo>
                  <a:lnTo>
                    <a:pt x="2817389" y="223253"/>
                  </a:lnTo>
                  <a:lnTo>
                    <a:pt x="2829227" y="254503"/>
                  </a:lnTo>
                  <a:lnTo>
                    <a:pt x="2841065" y="288907"/>
                  </a:lnTo>
                  <a:lnTo>
                    <a:pt x="2852902" y="326452"/>
                  </a:lnTo>
                  <a:lnTo>
                    <a:pt x="2864740" y="367032"/>
                  </a:lnTo>
                  <a:lnTo>
                    <a:pt x="2876578" y="410438"/>
                  </a:lnTo>
                  <a:lnTo>
                    <a:pt x="2888416" y="456354"/>
                  </a:lnTo>
                  <a:lnTo>
                    <a:pt x="2900253" y="504356"/>
                  </a:lnTo>
                  <a:lnTo>
                    <a:pt x="2912091" y="553925"/>
                  </a:lnTo>
                  <a:lnTo>
                    <a:pt x="2923929" y="604469"/>
                  </a:lnTo>
                  <a:lnTo>
                    <a:pt x="2935767" y="655343"/>
                  </a:lnTo>
                  <a:lnTo>
                    <a:pt x="2947604" y="705887"/>
                  </a:lnTo>
                  <a:lnTo>
                    <a:pt x="2959442" y="755456"/>
                  </a:lnTo>
                  <a:lnTo>
                    <a:pt x="2971280" y="803458"/>
                  </a:lnTo>
                  <a:lnTo>
                    <a:pt x="2983118" y="849374"/>
                  </a:lnTo>
                  <a:lnTo>
                    <a:pt x="2994956" y="892780"/>
                  </a:lnTo>
                  <a:lnTo>
                    <a:pt x="3006793" y="933359"/>
                  </a:lnTo>
                  <a:lnTo>
                    <a:pt x="3018631" y="970905"/>
                  </a:lnTo>
                  <a:lnTo>
                    <a:pt x="3030469" y="1005309"/>
                  </a:lnTo>
                  <a:lnTo>
                    <a:pt x="3042307" y="1036559"/>
                  </a:lnTo>
                  <a:lnTo>
                    <a:pt x="3054144" y="1064716"/>
                  </a:lnTo>
                  <a:lnTo>
                    <a:pt x="3065982" y="1089904"/>
                  </a:lnTo>
                  <a:lnTo>
                    <a:pt x="3077820" y="1112291"/>
                  </a:lnTo>
                  <a:lnTo>
                    <a:pt x="3089658" y="1132074"/>
                  </a:lnTo>
                  <a:lnTo>
                    <a:pt x="3101496" y="1149467"/>
                  </a:lnTo>
                  <a:lnTo>
                    <a:pt x="3113333" y="1164690"/>
                  </a:lnTo>
                  <a:lnTo>
                    <a:pt x="3125171" y="1177963"/>
                  </a:lnTo>
                  <a:lnTo>
                    <a:pt x="3137009" y="1189496"/>
                  </a:lnTo>
                  <a:lnTo>
                    <a:pt x="3148847" y="1199487"/>
                  </a:lnTo>
                  <a:lnTo>
                    <a:pt x="3160684" y="1208120"/>
                  </a:lnTo>
                  <a:lnTo>
                    <a:pt x="3172522" y="1215563"/>
                  </a:lnTo>
                  <a:lnTo>
                    <a:pt x="3184360" y="1221969"/>
                  </a:lnTo>
                  <a:lnTo>
                    <a:pt x="3196198" y="1227471"/>
                  </a:lnTo>
                  <a:lnTo>
                    <a:pt x="3208035" y="1232192"/>
                  </a:lnTo>
                  <a:lnTo>
                    <a:pt x="3219873" y="1236236"/>
                  </a:lnTo>
                  <a:lnTo>
                    <a:pt x="3231711" y="1239699"/>
                  </a:lnTo>
                  <a:lnTo>
                    <a:pt x="3243549" y="1242659"/>
                  </a:lnTo>
                  <a:lnTo>
                    <a:pt x="3255387" y="1245189"/>
                  </a:lnTo>
                  <a:lnTo>
                    <a:pt x="3267224" y="1247350"/>
                  </a:lnTo>
                  <a:lnTo>
                    <a:pt x="3279062" y="1249194"/>
                  </a:lnTo>
                  <a:lnTo>
                    <a:pt x="3290900" y="1250767"/>
                  </a:lnTo>
                  <a:lnTo>
                    <a:pt x="3302738" y="1252109"/>
                  </a:lnTo>
                  <a:lnTo>
                    <a:pt x="3314575" y="1253253"/>
                  </a:lnTo>
                  <a:lnTo>
                    <a:pt x="3326413" y="1254227"/>
                  </a:lnTo>
                  <a:lnTo>
                    <a:pt x="3338251" y="1255058"/>
                  </a:lnTo>
                  <a:lnTo>
                    <a:pt x="3350089" y="1255765"/>
                  </a:lnTo>
                  <a:lnTo>
                    <a:pt x="3361926" y="1256367"/>
                  </a:lnTo>
                  <a:lnTo>
                    <a:pt x="3373764" y="1256880"/>
                  </a:lnTo>
                  <a:lnTo>
                    <a:pt x="3385602" y="1257317"/>
                  </a:lnTo>
                  <a:lnTo>
                    <a:pt x="3397440" y="1257689"/>
                  </a:lnTo>
                  <a:lnTo>
                    <a:pt x="3409278" y="1258005"/>
                  </a:lnTo>
                  <a:lnTo>
                    <a:pt x="3421115" y="1258275"/>
                  </a:lnTo>
                  <a:lnTo>
                    <a:pt x="3432953" y="1258504"/>
                  </a:lnTo>
                  <a:lnTo>
                    <a:pt x="3444791" y="1258699"/>
                  </a:lnTo>
                  <a:lnTo>
                    <a:pt x="3456629" y="1258865"/>
                  </a:lnTo>
                  <a:lnTo>
                    <a:pt x="3468466" y="1259006"/>
                  </a:lnTo>
                  <a:lnTo>
                    <a:pt x="3480304" y="1259127"/>
                  </a:lnTo>
                  <a:lnTo>
                    <a:pt x="3492142" y="1259229"/>
                  </a:lnTo>
                  <a:lnTo>
                    <a:pt x="3503980" y="1259316"/>
                  </a:lnTo>
                  <a:lnTo>
                    <a:pt x="3515818" y="1259390"/>
                  </a:lnTo>
                  <a:lnTo>
                    <a:pt x="3515818" y="1259981"/>
                  </a:lnTo>
                  <a:lnTo>
                    <a:pt x="3527655" y="1260011"/>
                  </a:lnTo>
                  <a:lnTo>
                    <a:pt x="3539493" y="1260046"/>
                  </a:lnTo>
                  <a:lnTo>
                    <a:pt x="3551331" y="1260087"/>
                  </a:lnTo>
                  <a:lnTo>
                    <a:pt x="3563169" y="1260135"/>
                  </a:lnTo>
                  <a:lnTo>
                    <a:pt x="3575006" y="1260191"/>
                  </a:lnTo>
                  <a:lnTo>
                    <a:pt x="3586844" y="1260258"/>
                  </a:lnTo>
                  <a:lnTo>
                    <a:pt x="3598682" y="1260336"/>
                  </a:lnTo>
                  <a:lnTo>
                    <a:pt x="3610520" y="1260428"/>
                  </a:lnTo>
                  <a:lnTo>
                    <a:pt x="3622357" y="1260535"/>
                  </a:lnTo>
                  <a:lnTo>
                    <a:pt x="3634195" y="1260662"/>
                  </a:lnTo>
                  <a:lnTo>
                    <a:pt x="3646033" y="1260811"/>
                  </a:lnTo>
                  <a:lnTo>
                    <a:pt x="3657871" y="1260985"/>
                  </a:lnTo>
                  <a:lnTo>
                    <a:pt x="3669709" y="1261191"/>
                  </a:lnTo>
                  <a:lnTo>
                    <a:pt x="3681546" y="1261432"/>
                  </a:lnTo>
                  <a:lnTo>
                    <a:pt x="3693384" y="1261714"/>
                  </a:lnTo>
                  <a:lnTo>
                    <a:pt x="3705222" y="1262047"/>
                  </a:lnTo>
                  <a:lnTo>
                    <a:pt x="3717060" y="1262436"/>
                  </a:lnTo>
                  <a:lnTo>
                    <a:pt x="3728897" y="1262894"/>
                  </a:lnTo>
                  <a:lnTo>
                    <a:pt x="3740735" y="1263430"/>
                  </a:lnTo>
                  <a:lnTo>
                    <a:pt x="3752573" y="1264060"/>
                  </a:lnTo>
                  <a:lnTo>
                    <a:pt x="3764411" y="1264797"/>
                  </a:lnTo>
                  <a:lnTo>
                    <a:pt x="3776248" y="1265662"/>
                  </a:lnTo>
                  <a:lnTo>
                    <a:pt x="3788086" y="1266674"/>
                  </a:lnTo>
                  <a:lnTo>
                    <a:pt x="3799924" y="1267858"/>
                  </a:lnTo>
                  <a:lnTo>
                    <a:pt x="3811762" y="1269243"/>
                  </a:lnTo>
                  <a:lnTo>
                    <a:pt x="3823600" y="1270861"/>
                  </a:lnTo>
                  <a:lnTo>
                    <a:pt x="3835437" y="1272749"/>
                  </a:lnTo>
                  <a:lnTo>
                    <a:pt x="3847275" y="1274950"/>
                  </a:lnTo>
                  <a:lnTo>
                    <a:pt x="3859113" y="1277512"/>
                  </a:lnTo>
                  <a:lnTo>
                    <a:pt x="3870951" y="1280489"/>
                  </a:lnTo>
                  <a:lnTo>
                    <a:pt x="3882788" y="1283943"/>
                  </a:lnTo>
                  <a:lnTo>
                    <a:pt x="3894626" y="1287939"/>
                  </a:lnTo>
                  <a:lnTo>
                    <a:pt x="3906464" y="1292552"/>
                  </a:lnTo>
                  <a:lnTo>
                    <a:pt x="3918302" y="1297861"/>
                  </a:lnTo>
                  <a:lnTo>
                    <a:pt x="3930139" y="1303951"/>
                  </a:lnTo>
                  <a:lnTo>
                    <a:pt x="3941977" y="1310908"/>
                  </a:lnTo>
                  <a:lnTo>
                    <a:pt x="3953815" y="1318821"/>
                  </a:lnTo>
                  <a:lnTo>
                    <a:pt x="3965653" y="1327776"/>
                  </a:lnTo>
                  <a:lnTo>
                    <a:pt x="3977491" y="1337851"/>
                  </a:lnTo>
                  <a:lnTo>
                    <a:pt x="3989328" y="1349114"/>
                  </a:lnTo>
                  <a:lnTo>
                    <a:pt x="4001166" y="1361614"/>
                  </a:lnTo>
                  <a:lnTo>
                    <a:pt x="4013004" y="1375376"/>
                  </a:lnTo>
                  <a:lnTo>
                    <a:pt x="4024842" y="1390394"/>
                  </a:lnTo>
                  <a:lnTo>
                    <a:pt x="4036679" y="1406626"/>
                  </a:lnTo>
                  <a:lnTo>
                    <a:pt x="4048517" y="1423988"/>
                  </a:lnTo>
                  <a:lnTo>
                    <a:pt x="4060355" y="1442354"/>
                  </a:lnTo>
                  <a:lnTo>
                    <a:pt x="4072193" y="1461555"/>
                  </a:lnTo>
                  <a:lnTo>
                    <a:pt x="4084031" y="1481383"/>
                  </a:lnTo>
                  <a:lnTo>
                    <a:pt x="4095868" y="1501600"/>
                  </a:lnTo>
                  <a:lnTo>
                    <a:pt x="4107706" y="1521950"/>
                  </a:lnTo>
                  <a:lnTo>
                    <a:pt x="4119544" y="1542167"/>
                  </a:lnTo>
                  <a:lnTo>
                    <a:pt x="4131382" y="1561995"/>
                  </a:lnTo>
                  <a:lnTo>
                    <a:pt x="4143219" y="1581196"/>
                  </a:lnTo>
                  <a:lnTo>
                    <a:pt x="4155057" y="1599562"/>
                  </a:lnTo>
                  <a:lnTo>
                    <a:pt x="4166895" y="1616924"/>
                  </a:lnTo>
                  <a:lnTo>
                    <a:pt x="4178733" y="1633156"/>
                  </a:lnTo>
                  <a:lnTo>
                    <a:pt x="4190570" y="1648175"/>
                  </a:lnTo>
                  <a:lnTo>
                    <a:pt x="4202408" y="1661936"/>
                  </a:lnTo>
                  <a:lnTo>
                    <a:pt x="4214246" y="1674436"/>
                  </a:lnTo>
                  <a:lnTo>
                    <a:pt x="4226084" y="1685699"/>
                  </a:lnTo>
                  <a:lnTo>
                    <a:pt x="4237922" y="1695774"/>
                  </a:lnTo>
                  <a:lnTo>
                    <a:pt x="4249759" y="1704729"/>
                  </a:lnTo>
                  <a:lnTo>
                    <a:pt x="4261597" y="1712642"/>
                  </a:lnTo>
                  <a:lnTo>
                    <a:pt x="4273435" y="1719599"/>
                  </a:lnTo>
                  <a:lnTo>
                    <a:pt x="4285273" y="1725689"/>
                  </a:lnTo>
                  <a:lnTo>
                    <a:pt x="4297110" y="1730998"/>
                  </a:lnTo>
                  <a:lnTo>
                    <a:pt x="4308948" y="1735611"/>
                  </a:lnTo>
                  <a:lnTo>
                    <a:pt x="4320786" y="1739608"/>
                  </a:lnTo>
                  <a:lnTo>
                    <a:pt x="4332624" y="1743061"/>
                  </a:lnTo>
                  <a:lnTo>
                    <a:pt x="4344461" y="1746038"/>
                  </a:lnTo>
                  <a:lnTo>
                    <a:pt x="4356299" y="1748600"/>
                  </a:lnTo>
                  <a:lnTo>
                    <a:pt x="4368137" y="1750801"/>
                  </a:lnTo>
                  <a:lnTo>
                    <a:pt x="4379975" y="1752689"/>
                  </a:lnTo>
                  <a:lnTo>
                    <a:pt x="4391813" y="1754307"/>
                  </a:lnTo>
                  <a:lnTo>
                    <a:pt x="4403650" y="1755692"/>
                  </a:lnTo>
                  <a:lnTo>
                    <a:pt x="4415488" y="1756876"/>
                  </a:lnTo>
                  <a:lnTo>
                    <a:pt x="4427326" y="1757888"/>
                  </a:lnTo>
                  <a:lnTo>
                    <a:pt x="4439164" y="1758753"/>
                  </a:lnTo>
                  <a:lnTo>
                    <a:pt x="4451001" y="1759490"/>
                  </a:lnTo>
                  <a:lnTo>
                    <a:pt x="4462839" y="1760120"/>
                  </a:lnTo>
                  <a:lnTo>
                    <a:pt x="4474677" y="1760656"/>
                  </a:lnTo>
                  <a:lnTo>
                    <a:pt x="4486515" y="1761114"/>
                  </a:lnTo>
                  <a:lnTo>
                    <a:pt x="4498352" y="1761504"/>
                  </a:lnTo>
                  <a:lnTo>
                    <a:pt x="4510190" y="1761836"/>
                  </a:lnTo>
                  <a:lnTo>
                    <a:pt x="4522028" y="1762119"/>
                  </a:lnTo>
                  <a:lnTo>
                    <a:pt x="4533866" y="1762360"/>
                  </a:lnTo>
                  <a:lnTo>
                    <a:pt x="4545704" y="1762565"/>
                  </a:lnTo>
                  <a:lnTo>
                    <a:pt x="4557541" y="1762739"/>
                  </a:lnTo>
                  <a:lnTo>
                    <a:pt x="4569379" y="1762888"/>
                  </a:lnTo>
                  <a:lnTo>
                    <a:pt x="4581217" y="1763015"/>
                  </a:lnTo>
                  <a:lnTo>
                    <a:pt x="4593055" y="1763122"/>
                  </a:lnTo>
                  <a:lnTo>
                    <a:pt x="4604892" y="1763214"/>
                  </a:lnTo>
                  <a:lnTo>
                    <a:pt x="4616730" y="1763292"/>
                  </a:lnTo>
                  <a:lnTo>
                    <a:pt x="4628568" y="1763359"/>
                  </a:lnTo>
                  <a:lnTo>
                    <a:pt x="4640406" y="1763415"/>
                  </a:lnTo>
                  <a:lnTo>
                    <a:pt x="4652244" y="1763463"/>
                  </a:lnTo>
                  <a:lnTo>
                    <a:pt x="4664081" y="1763504"/>
                  </a:lnTo>
                  <a:lnTo>
                    <a:pt x="4675919" y="1763539"/>
                  </a:lnTo>
                  <a:lnTo>
                    <a:pt x="4687757" y="1763569"/>
                  </a:lnTo>
                </a:path>
              </a:pathLst>
            </a:custGeom>
            <a:ln w="40651" cap="flat">
              <a:solidFill>
                <a:srgbClr val="E8E8E8">
                  <a:alpha val="100000"/>
                </a:srgbClr>
              </a:solidFill>
              <a:prstDash val="solid"/>
              <a:round/>
            </a:ln>
          </p:spPr>
          <p:txBody>
            <a:bodyPr/>
            <a:lstStyle/>
            <a:p/>
          </p:txBody>
        </p:sp>
        <p:sp>
          <p:nvSpPr>
            <p:cNvPr id="37" name="pl37"/>
            <p:cNvSpPr/>
            <p:nvPr/>
          </p:nvSpPr>
          <p:spPr>
            <a:xfrm>
              <a:off x="2482252" y="2159733"/>
              <a:ext cx="4687757" cy="1763400"/>
            </a:xfrm>
            <a:custGeom>
              <a:avLst/>
              <a:pathLst>
                <a:path w="4687757" h="1763400">
                  <a:moveTo>
                    <a:pt x="0" y="1763400"/>
                  </a:moveTo>
                  <a:lnTo>
                    <a:pt x="11837" y="1763400"/>
                  </a:lnTo>
                  <a:lnTo>
                    <a:pt x="23675" y="1763400"/>
                  </a:lnTo>
                  <a:lnTo>
                    <a:pt x="35513" y="1763400"/>
                  </a:lnTo>
                  <a:lnTo>
                    <a:pt x="47351" y="1763400"/>
                  </a:lnTo>
                  <a:lnTo>
                    <a:pt x="59188" y="1763400"/>
                  </a:lnTo>
                  <a:lnTo>
                    <a:pt x="71026" y="1763400"/>
                  </a:lnTo>
                  <a:lnTo>
                    <a:pt x="82864" y="1763400"/>
                  </a:lnTo>
                  <a:lnTo>
                    <a:pt x="94702" y="1763400"/>
                  </a:lnTo>
                  <a:lnTo>
                    <a:pt x="106539" y="1763400"/>
                  </a:lnTo>
                  <a:lnTo>
                    <a:pt x="118377" y="1763400"/>
                  </a:lnTo>
                  <a:lnTo>
                    <a:pt x="130215" y="1763400"/>
                  </a:lnTo>
                  <a:lnTo>
                    <a:pt x="142053" y="1763400"/>
                  </a:lnTo>
                  <a:lnTo>
                    <a:pt x="153891" y="1763400"/>
                  </a:lnTo>
                  <a:lnTo>
                    <a:pt x="165728" y="1763400"/>
                  </a:lnTo>
                  <a:lnTo>
                    <a:pt x="177566" y="1763400"/>
                  </a:lnTo>
                  <a:lnTo>
                    <a:pt x="189404" y="1763400"/>
                  </a:lnTo>
                  <a:lnTo>
                    <a:pt x="201242" y="1763400"/>
                  </a:lnTo>
                  <a:lnTo>
                    <a:pt x="213079" y="1763400"/>
                  </a:lnTo>
                  <a:lnTo>
                    <a:pt x="224917" y="1763400"/>
                  </a:lnTo>
                  <a:lnTo>
                    <a:pt x="236755" y="1763400"/>
                  </a:lnTo>
                  <a:lnTo>
                    <a:pt x="248593" y="1763400"/>
                  </a:lnTo>
                  <a:lnTo>
                    <a:pt x="260430" y="1763400"/>
                  </a:lnTo>
                  <a:lnTo>
                    <a:pt x="272268" y="1763400"/>
                  </a:lnTo>
                  <a:lnTo>
                    <a:pt x="284106" y="1763400"/>
                  </a:lnTo>
                  <a:lnTo>
                    <a:pt x="295944" y="1763400"/>
                  </a:lnTo>
                  <a:lnTo>
                    <a:pt x="307782" y="1763400"/>
                  </a:lnTo>
                  <a:lnTo>
                    <a:pt x="319619" y="1763400"/>
                  </a:lnTo>
                  <a:lnTo>
                    <a:pt x="331457" y="1763400"/>
                  </a:lnTo>
                  <a:lnTo>
                    <a:pt x="343295" y="1763400"/>
                  </a:lnTo>
                  <a:lnTo>
                    <a:pt x="355133" y="1763400"/>
                  </a:lnTo>
                  <a:lnTo>
                    <a:pt x="366970" y="1763400"/>
                  </a:lnTo>
                  <a:lnTo>
                    <a:pt x="378808" y="1763400"/>
                  </a:lnTo>
                  <a:lnTo>
                    <a:pt x="390646" y="1763400"/>
                  </a:lnTo>
                  <a:lnTo>
                    <a:pt x="402484" y="1763400"/>
                  </a:lnTo>
                  <a:lnTo>
                    <a:pt x="414321" y="1763400"/>
                  </a:lnTo>
                  <a:lnTo>
                    <a:pt x="426159" y="1763400"/>
                  </a:lnTo>
                  <a:lnTo>
                    <a:pt x="437997" y="1763400"/>
                  </a:lnTo>
                  <a:lnTo>
                    <a:pt x="449835" y="1763400"/>
                  </a:lnTo>
                  <a:lnTo>
                    <a:pt x="461673" y="1763400"/>
                  </a:lnTo>
                  <a:lnTo>
                    <a:pt x="473510" y="1763400"/>
                  </a:lnTo>
                  <a:lnTo>
                    <a:pt x="485348" y="1763400"/>
                  </a:lnTo>
                  <a:lnTo>
                    <a:pt x="497186" y="1763400"/>
                  </a:lnTo>
                  <a:lnTo>
                    <a:pt x="509024" y="1763400"/>
                  </a:lnTo>
                  <a:lnTo>
                    <a:pt x="520861" y="1763400"/>
                  </a:lnTo>
                  <a:lnTo>
                    <a:pt x="532699" y="1763400"/>
                  </a:lnTo>
                  <a:lnTo>
                    <a:pt x="544537" y="1763400"/>
                  </a:lnTo>
                  <a:lnTo>
                    <a:pt x="556375" y="1763400"/>
                  </a:lnTo>
                  <a:lnTo>
                    <a:pt x="568213" y="1763400"/>
                  </a:lnTo>
                  <a:lnTo>
                    <a:pt x="580050" y="1763400"/>
                  </a:lnTo>
                  <a:lnTo>
                    <a:pt x="591888" y="1763400"/>
                  </a:lnTo>
                  <a:lnTo>
                    <a:pt x="603726" y="1763400"/>
                  </a:lnTo>
                  <a:lnTo>
                    <a:pt x="615564" y="1763400"/>
                  </a:lnTo>
                  <a:lnTo>
                    <a:pt x="627401" y="1763400"/>
                  </a:lnTo>
                  <a:lnTo>
                    <a:pt x="639239" y="1763400"/>
                  </a:lnTo>
                  <a:lnTo>
                    <a:pt x="651077" y="1763400"/>
                  </a:lnTo>
                  <a:lnTo>
                    <a:pt x="662915" y="1763400"/>
                  </a:lnTo>
                  <a:lnTo>
                    <a:pt x="674752" y="1763400"/>
                  </a:lnTo>
                  <a:lnTo>
                    <a:pt x="686590" y="1763400"/>
                  </a:lnTo>
                  <a:lnTo>
                    <a:pt x="698428" y="1763400"/>
                  </a:lnTo>
                  <a:lnTo>
                    <a:pt x="710266" y="1763400"/>
                  </a:lnTo>
                  <a:lnTo>
                    <a:pt x="722104" y="1763400"/>
                  </a:lnTo>
                  <a:lnTo>
                    <a:pt x="733941" y="1763400"/>
                  </a:lnTo>
                  <a:lnTo>
                    <a:pt x="745779" y="1763400"/>
                  </a:lnTo>
                  <a:lnTo>
                    <a:pt x="757617" y="1763400"/>
                  </a:lnTo>
                  <a:lnTo>
                    <a:pt x="769455" y="1763400"/>
                  </a:lnTo>
                  <a:lnTo>
                    <a:pt x="781292" y="1763400"/>
                  </a:lnTo>
                  <a:lnTo>
                    <a:pt x="793130" y="1763400"/>
                  </a:lnTo>
                  <a:lnTo>
                    <a:pt x="804968" y="1763400"/>
                  </a:lnTo>
                  <a:lnTo>
                    <a:pt x="816806" y="1763400"/>
                  </a:lnTo>
                  <a:lnTo>
                    <a:pt x="828643" y="1763400"/>
                  </a:lnTo>
                  <a:lnTo>
                    <a:pt x="840481" y="1763400"/>
                  </a:lnTo>
                  <a:lnTo>
                    <a:pt x="852319" y="1763400"/>
                  </a:lnTo>
                  <a:lnTo>
                    <a:pt x="864157" y="1763400"/>
                  </a:lnTo>
                  <a:lnTo>
                    <a:pt x="875995" y="1763400"/>
                  </a:lnTo>
                  <a:lnTo>
                    <a:pt x="887832" y="1763400"/>
                  </a:lnTo>
                  <a:lnTo>
                    <a:pt x="899670" y="1763400"/>
                  </a:lnTo>
                  <a:lnTo>
                    <a:pt x="911508" y="1763400"/>
                  </a:lnTo>
                  <a:lnTo>
                    <a:pt x="923346" y="1763400"/>
                  </a:lnTo>
                  <a:lnTo>
                    <a:pt x="935183" y="1763400"/>
                  </a:lnTo>
                  <a:lnTo>
                    <a:pt x="947021" y="1763400"/>
                  </a:lnTo>
                  <a:lnTo>
                    <a:pt x="958859" y="1763400"/>
                  </a:lnTo>
                  <a:lnTo>
                    <a:pt x="970697" y="1763400"/>
                  </a:lnTo>
                  <a:lnTo>
                    <a:pt x="982534" y="1763400"/>
                  </a:lnTo>
                  <a:lnTo>
                    <a:pt x="994372" y="1763400"/>
                  </a:lnTo>
                  <a:lnTo>
                    <a:pt x="1006210" y="1763400"/>
                  </a:lnTo>
                  <a:lnTo>
                    <a:pt x="1018048" y="1763400"/>
                  </a:lnTo>
                  <a:lnTo>
                    <a:pt x="1029886" y="1763400"/>
                  </a:lnTo>
                  <a:lnTo>
                    <a:pt x="1041723" y="1763400"/>
                  </a:lnTo>
                  <a:lnTo>
                    <a:pt x="1053561" y="1763400"/>
                  </a:lnTo>
                  <a:lnTo>
                    <a:pt x="1065399" y="1763400"/>
                  </a:lnTo>
                  <a:lnTo>
                    <a:pt x="1077237" y="1763400"/>
                  </a:lnTo>
                  <a:lnTo>
                    <a:pt x="1089074" y="1763400"/>
                  </a:lnTo>
                  <a:lnTo>
                    <a:pt x="1100912" y="1763400"/>
                  </a:lnTo>
                  <a:lnTo>
                    <a:pt x="1112750" y="1763400"/>
                  </a:lnTo>
                  <a:lnTo>
                    <a:pt x="1124588" y="1763400"/>
                  </a:lnTo>
                  <a:lnTo>
                    <a:pt x="1136426" y="1763400"/>
                  </a:lnTo>
                  <a:lnTo>
                    <a:pt x="1148263" y="1763400"/>
                  </a:lnTo>
                  <a:lnTo>
                    <a:pt x="1160101" y="1763400"/>
                  </a:lnTo>
                  <a:lnTo>
                    <a:pt x="1171939" y="1763400"/>
                  </a:lnTo>
                  <a:lnTo>
                    <a:pt x="1171939" y="1763400"/>
                  </a:lnTo>
                  <a:lnTo>
                    <a:pt x="1183777" y="1763400"/>
                  </a:lnTo>
                  <a:lnTo>
                    <a:pt x="1195614" y="1763400"/>
                  </a:lnTo>
                  <a:lnTo>
                    <a:pt x="1207452" y="1763400"/>
                  </a:lnTo>
                  <a:lnTo>
                    <a:pt x="1219290" y="1763400"/>
                  </a:lnTo>
                  <a:lnTo>
                    <a:pt x="1231128" y="1763400"/>
                  </a:lnTo>
                  <a:lnTo>
                    <a:pt x="1242965" y="1763400"/>
                  </a:lnTo>
                  <a:lnTo>
                    <a:pt x="1254803" y="1763400"/>
                  </a:lnTo>
                  <a:lnTo>
                    <a:pt x="1266641" y="1763400"/>
                  </a:lnTo>
                  <a:lnTo>
                    <a:pt x="1278479" y="1763400"/>
                  </a:lnTo>
                  <a:lnTo>
                    <a:pt x="1290317" y="1763400"/>
                  </a:lnTo>
                  <a:lnTo>
                    <a:pt x="1302154" y="1763400"/>
                  </a:lnTo>
                  <a:lnTo>
                    <a:pt x="1313992" y="1763400"/>
                  </a:lnTo>
                  <a:lnTo>
                    <a:pt x="1325830" y="1763400"/>
                  </a:lnTo>
                  <a:lnTo>
                    <a:pt x="1337668" y="1763400"/>
                  </a:lnTo>
                  <a:lnTo>
                    <a:pt x="1349505" y="1763400"/>
                  </a:lnTo>
                  <a:lnTo>
                    <a:pt x="1361343" y="1763400"/>
                  </a:lnTo>
                  <a:lnTo>
                    <a:pt x="1373181" y="1763400"/>
                  </a:lnTo>
                  <a:lnTo>
                    <a:pt x="1385019" y="1763400"/>
                  </a:lnTo>
                  <a:lnTo>
                    <a:pt x="1396856" y="1763400"/>
                  </a:lnTo>
                  <a:lnTo>
                    <a:pt x="1408694" y="1763400"/>
                  </a:lnTo>
                  <a:lnTo>
                    <a:pt x="1420532" y="1763400"/>
                  </a:lnTo>
                  <a:lnTo>
                    <a:pt x="1432370" y="1763400"/>
                  </a:lnTo>
                  <a:lnTo>
                    <a:pt x="1444208" y="1763400"/>
                  </a:lnTo>
                  <a:lnTo>
                    <a:pt x="1456045" y="1763400"/>
                  </a:lnTo>
                  <a:lnTo>
                    <a:pt x="1467883" y="1763400"/>
                  </a:lnTo>
                  <a:lnTo>
                    <a:pt x="1479721" y="1763400"/>
                  </a:lnTo>
                  <a:lnTo>
                    <a:pt x="1491559" y="1763400"/>
                  </a:lnTo>
                  <a:lnTo>
                    <a:pt x="1503396" y="1763400"/>
                  </a:lnTo>
                  <a:lnTo>
                    <a:pt x="1515234" y="1763400"/>
                  </a:lnTo>
                  <a:lnTo>
                    <a:pt x="1527072" y="1763400"/>
                  </a:lnTo>
                  <a:lnTo>
                    <a:pt x="1538910" y="1763400"/>
                  </a:lnTo>
                  <a:lnTo>
                    <a:pt x="1550748" y="1763400"/>
                  </a:lnTo>
                  <a:lnTo>
                    <a:pt x="1562585" y="1763400"/>
                  </a:lnTo>
                  <a:lnTo>
                    <a:pt x="1574423" y="1763400"/>
                  </a:lnTo>
                  <a:lnTo>
                    <a:pt x="1586261" y="1763400"/>
                  </a:lnTo>
                  <a:lnTo>
                    <a:pt x="1598099" y="1763400"/>
                  </a:lnTo>
                  <a:lnTo>
                    <a:pt x="1609936" y="1763400"/>
                  </a:lnTo>
                  <a:lnTo>
                    <a:pt x="1621774" y="1763400"/>
                  </a:lnTo>
                  <a:lnTo>
                    <a:pt x="1633612" y="1763400"/>
                  </a:lnTo>
                  <a:lnTo>
                    <a:pt x="1645450" y="1763400"/>
                  </a:lnTo>
                  <a:lnTo>
                    <a:pt x="1657287" y="1763400"/>
                  </a:lnTo>
                  <a:lnTo>
                    <a:pt x="1669125" y="1763400"/>
                  </a:lnTo>
                  <a:lnTo>
                    <a:pt x="1680963" y="1763400"/>
                  </a:lnTo>
                  <a:lnTo>
                    <a:pt x="1692801" y="1763400"/>
                  </a:lnTo>
                  <a:lnTo>
                    <a:pt x="1704639" y="1763400"/>
                  </a:lnTo>
                  <a:lnTo>
                    <a:pt x="1716476" y="1763400"/>
                  </a:lnTo>
                  <a:lnTo>
                    <a:pt x="1728314" y="1763400"/>
                  </a:lnTo>
                  <a:lnTo>
                    <a:pt x="1740152" y="1763400"/>
                  </a:lnTo>
                  <a:lnTo>
                    <a:pt x="1751990" y="1763400"/>
                  </a:lnTo>
                  <a:lnTo>
                    <a:pt x="1763827" y="1763400"/>
                  </a:lnTo>
                  <a:lnTo>
                    <a:pt x="1775665" y="1763400"/>
                  </a:lnTo>
                  <a:lnTo>
                    <a:pt x="1787503" y="1763400"/>
                  </a:lnTo>
                  <a:lnTo>
                    <a:pt x="1799341" y="1763400"/>
                  </a:lnTo>
                  <a:lnTo>
                    <a:pt x="1811178" y="1763400"/>
                  </a:lnTo>
                  <a:lnTo>
                    <a:pt x="1823016" y="1763400"/>
                  </a:lnTo>
                  <a:lnTo>
                    <a:pt x="1834854" y="1763400"/>
                  </a:lnTo>
                  <a:lnTo>
                    <a:pt x="1846692" y="1763400"/>
                  </a:lnTo>
                  <a:lnTo>
                    <a:pt x="1858530" y="1763400"/>
                  </a:lnTo>
                  <a:lnTo>
                    <a:pt x="1870367" y="1763400"/>
                  </a:lnTo>
                  <a:lnTo>
                    <a:pt x="1882205" y="1763400"/>
                  </a:lnTo>
                  <a:lnTo>
                    <a:pt x="1894043" y="1763400"/>
                  </a:lnTo>
                  <a:lnTo>
                    <a:pt x="1905881" y="1763400"/>
                  </a:lnTo>
                  <a:lnTo>
                    <a:pt x="1917718" y="1763400"/>
                  </a:lnTo>
                  <a:lnTo>
                    <a:pt x="1929556" y="1763400"/>
                  </a:lnTo>
                  <a:lnTo>
                    <a:pt x="1941394" y="1763400"/>
                  </a:lnTo>
                  <a:lnTo>
                    <a:pt x="1953232" y="1763400"/>
                  </a:lnTo>
                  <a:lnTo>
                    <a:pt x="1965069" y="1763400"/>
                  </a:lnTo>
                  <a:lnTo>
                    <a:pt x="1976907" y="1763400"/>
                  </a:lnTo>
                  <a:lnTo>
                    <a:pt x="1988745" y="1763400"/>
                  </a:lnTo>
                  <a:lnTo>
                    <a:pt x="2000583" y="1763400"/>
                  </a:lnTo>
                  <a:lnTo>
                    <a:pt x="2012421" y="1763400"/>
                  </a:lnTo>
                  <a:lnTo>
                    <a:pt x="2024258" y="1763400"/>
                  </a:lnTo>
                  <a:lnTo>
                    <a:pt x="2036096" y="1763400"/>
                  </a:lnTo>
                  <a:lnTo>
                    <a:pt x="2047934" y="1763400"/>
                  </a:lnTo>
                  <a:lnTo>
                    <a:pt x="2059772" y="1763400"/>
                  </a:lnTo>
                  <a:lnTo>
                    <a:pt x="2071609" y="1763400"/>
                  </a:lnTo>
                  <a:lnTo>
                    <a:pt x="2083447" y="1763400"/>
                  </a:lnTo>
                  <a:lnTo>
                    <a:pt x="2095285" y="1763400"/>
                  </a:lnTo>
                  <a:lnTo>
                    <a:pt x="2107123" y="1763400"/>
                  </a:lnTo>
                  <a:lnTo>
                    <a:pt x="2118961" y="1763400"/>
                  </a:lnTo>
                  <a:lnTo>
                    <a:pt x="2130798" y="1763400"/>
                  </a:lnTo>
                  <a:lnTo>
                    <a:pt x="2142636" y="1763400"/>
                  </a:lnTo>
                  <a:lnTo>
                    <a:pt x="2154474" y="1763400"/>
                  </a:lnTo>
                  <a:lnTo>
                    <a:pt x="2166312" y="1763400"/>
                  </a:lnTo>
                  <a:lnTo>
                    <a:pt x="2178149" y="1763400"/>
                  </a:lnTo>
                  <a:lnTo>
                    <a:pt x="2189987" y="1763400"/>
                  </a:lnTo>
                  <a:lnTo>
                    <a:pt x="2201825" y="1763400"/>
                  </a:lnTo>
                  <a:lnTo>
                    <a:pt x="2213663" y="1763400"/>
                  </a:lnTo>
                  <a:lnTo>
                    <a:pt x="2225500" y="1763400"/>
                  </a:lnTo>
                  <a:lnTo>
                    <a:pt x="2237338" y="1763400"/>
                  </a:lnTo>
                  <a:lnTo>
                    <a:pt x="2249176" y="1763400"/>
                  </a:lnTo>
                  <a:lnTo>
                    <a:pt x="2261014" y="1763400"/>
                  </a:lnTo>
                  <a:lnTo>
                    <a:pt x="2272852" y="1763400"/>
                  </a:lnTo>
                  <a:lnTo>
                    <a:pt x="2284689" y="1763400"/>
                  </a:lnTo>
                  <a:lnTo>
                    <a:pt x="2296527" y="1763400"/>
                  </a:lnTo>
                  <a:lnTo>
                    <a:pt x="2308365" y="1763400"/>
                  </a:lnTo>
                  <a:lnTo>
                    <a:pt x="2320203" y="1763400"/>
                  </a:lnTo>
                  <a:lnTo>
                    <a:pt x="2332040" y="1763400"/>
                  </a:lnTo>
                  <a:lnTo>
                    <a:pt x="2343878" y="1763400"/>
                  </a:lnTo>
                  <a:lnTo>
                    <a:pt x="2343878" y="1763146"/>
                  </a:lnTo>
                  <a:lnTo>
                    <a:pt x="2355716" y="1763102"/>
                  </a:lnTo>
                  <a:lnTo>
                    <a:pt x="2367554" y="1763049"/>
                  </a:lnTo>
                  <a:lnTo>
                    <a:pt x="2379391" y="1762988"/>
                  </a:lnTo>
                  <a:lnTo>
                    <a:pt x="2391229" y="1762916"/>
                  </a:lnTo>
                  <a:lnTo>
                    <a:pt x="2403067" y="1762831"/>
                  </a:lnTo>
                  <a:lnTo>
                    <a:pt x="2414905" y="1762732"/>
                  </a:lnTo>
                  <a:lnTo>
                    <a:pt x="2426743" y="1762614"/>
                  </a:lnTo>
                  <a:lnTo>
                    <a:pt x="2438580" y="1762477"/>
                  </a:lnTo>
                  <a:lnTo>
                    <a:pt x="2450418" y="1762315"/>
                  </a:lnTo>
                  <a:lnTo>
                    <a:pt x="2462256" y="1762125"/>
                  </a:lnTo>
                  <a:lnTo>
                    <a:pt x="2474094" y="1761902"/>
                  </a:lnTo>
                  <a:lnTo>
                    <a:pt x="2485931" y="1761640"/>
                  </a:lnTo>
                  <a:lnTo>
                    <a:pt x="2497769" y="1761333"/>
                  </a:lnTo>
                  <a:lnTo>
                    <a:pt x="2509607" y="1760971"/>
                  </a:lnTo>
                  <a:lnTo>
                    <a:pt x="2521445" y="1760547"/>
                  </a:lnTo>
                  <a:lnTo>
                    <a:pt x="2533283" y="1760048"/>
                  </a:lnTo>
                  <a:lnTo>
                    <a:pt x="2545120" y="1759464"/>
                  </a:lnTo>
                  <a:lnTo>
                    <a:pt x="2556958" y="1758778"/>
                  </a:lnTo>
                  <a:lnTo>
                    <a:pt x="2568796" y="1757973"/>
                  </a:lnTo>
                  <a:lnTo>
                    <a:pt x="2580634" y="1757029"/>
                  </a:lnTo>
                  <a:lnTo>
                    <a:pt x="2592471" y="1755922"/>
                  </a:lnTo>
                  <a:lnTo>
                    <a:pt x="2604309" y="1754626"/>
                  </a:lnTo>
                  <a:lnTo>
                    <a:pt x="2616147" y="1753108"/>
                  </a:lnTo>
                  <a:lnTo>
                    <a:pt x="2627985" y="1751331"/>
                  </a:lnTo>
                  <a:lnTo>
                    <a:pt x="2639822" y="1749254"/>
                  </a:lnTo>
                  <a:lnTo>
                    <a:pt x="2651660" y="1746827"/>
                  </a:lnTo>
                  <a:lnTo>
                    <a:pt x="2663498" y="1743995"/>
                  </a:lnTo>
                  <a:lnTo>
                    <a:pt x="2675336" y="1740693"/>
                  </a:lnTo>
                  <a:lnTo>
                    <a:pt x="2687174" y="1736850"/>
                  </a:lnTo>
                  <a:lnTo>
                    <a:pt x="2699011" y="1732384"/>
                  </a:lnTo>
                  <a:lnTo>
                    <a:pt x="2710849" y="1727205"/>
                  </a:lnTo>
                  <a:lnTo>
                    <a:pt x="2722687" y="1721210"/>
                  </a:lnTo>
                  <a:lnTo>
                    <a:pt x="2734525" y="1714290"/>
                  </a:lnTo>
                  <a:lnTo>
                    <a:pt x="2746362" y="1706326"/>
                  </a:lnTo>
                  <a:lnTo>
                    <a:pt x="2758200" y="1697192"/>
                  </a:lnTo>
                  <a:lnTo>
                    <a:pt x="2770038" y="1686756"/>
                  </a:lnTo>
                  <a:lnTo>
                    <a:pt x="2781876" y="1674887"/>
                  </a:lnTo>
                  <a:lnTo>
                    <a:pt x="2793713" y="1661455"/>
                  </a:lnTo>
                  <a:lnTo>
                    <a:pt x="2805551" y="1646342"/>
                  </a:lnTo>
                  <a:lnTo>
                    <a:pt x="2817389" y="1629447"/>
                  </a:lnTo>
                  <a:lnTo>
                    <a:pt x="2829227" y="1610698"/>
                  </a:lnTo>
                  <a:lnTo>
                    <a:pt x="2841065" y="1590055"/>
                  </a:lnTo>
                  <a:lnTo>
                    <a:pt x="2852902" y="1567528"/>
                  </a:lnTo>
                  <a:lnTo>
                    <a:pt x="2864740" y="1543180"/>
                  </a:lnTo>
                  <a:lnTo>
                    <a:pt x="2876578" y="1517136"/>
                  </a:lnTo>
                  <a:lnTo>
                    <a:pt x="2888416" y="1489587"/>
                  </a:lnTo>
                  <a:lnTo>
                    <a:pt x="2900253" y="1460786"/>
                  </a:lnTo>
                  <a:lnTo>
                    <a:pt x="2912091" y="1431044"/>
                  </a:lnTo>
                  <a:lnTo>
                    <a:pt x="2923929" y="1400718"/>
                  </a:lnTo>
                  <a:lnTo>
                    <a:pt x="2935767" y="1370194"/>
                  </a:lnTo>
                  <a:lnTo>
                    <a:pt x="2947604" y="1339867"/>
                  </a:lnTo>
                  <a:lnTo>
                    <a:pt x="2959442" y="1310125"/>
                  </a:lnTo>
                  <a:lnTo>
                    <a:pt x="2971280" y="1281324"/>
                  </a:lnTo>
                  <a:lnTo>
                    <a:pt x="2983118" y="1253775"/>
                  </a:lnTo>
                  <a:lnTo>
                    <a:pt x="2994956" y="1227732"/>
                  </a:lnTo>
                  <a:lnTo>
                    <a:pt x="3006793" y="1203384"/>
                  </a:lnTo>
                  <a:lnTo>
                    <a:pt x="3018631" y="1180857"/>
                  </a:lnTo>
                  <a:lnTo>
                    <a:pt x="3030469" y="1160214"/>
                  </a:lnTo>
                  <a:lnTo>
                    <a:pt x="3042307" y="1141464"/>
                  </a:lnTo>
                  <a:lnTo>
                    <a:pt x="3054144" y="1124570"/>
                  </a:lnTo>
                  <a:lnTo>
                    <a:pt x="3065982" y="1109457"/>
                  </a:lnTo>
                  <a:lnTo>
                    <a:pt x="3077820" y="1096025"/>
                  </a:lnTo>
                  <a:lnTo>
                    <a:pt x="3089658" y="1084155"/>
                  </a:lnTo>
                  <a:lnTo>
                    <a:pt x="3101496" y="1073719"/>
                  </a:lnTo>
                  <a:lnTo>
                    <a:pt x="3113333" y="1064585"/>
                  </a:lnTo>
                  <a:lnTo>
                    <a:pt x="3125171" y="1056621"/>
                  </a:lnTo>
                  <a:lnTo>
                    <a:pt x="3137009" y="1049702"/>
                  </a:lnTo>
                  <a:lnTo>
                    <a:pt x="3148847" y="1043707"/>
                  </a:lnTo>
                  <a:lnTo>
                    <a:pt x="3160684" y="1038527"/>
                  </a:lnTo>
                  <a:lnTo>
                    <a:pt x="3172522" y="1034061"/>
                  </a:lnTo>
                  <a:lnTo>
                    <a:pt x="3184360" y="1030218"/>
                  </a:lnTo>
                  <a:lnTo>
                    <a:pt x="3196198" y="1026917"/>
                  </a:lnTo>
                  <a:lnTo>
                    <a:pt x="3208035" y="1024084"/>
                  </a:lnTo>
                  <a:lnTo>
                    <a:pt x="3219873" y="1021658"/>
                  </a:lnTo>
                  <a:lnTo>
                    <a:pt x="3231711" y="1019580"/>
                  </a:lnTo>
                  <a:lnTo>
                    <a:pt x="3243549" y="1017804"/>
                  </a:lnTo>
                  <a:lnTo>
                    <a:pt x="3255387" y="1016286"/>
                  </a:lnTo>
                  <a:lnTo>
                    <a:pt x="3267224" y="1014989"/>
                  </a:lnTo>
                  <a:lnTo>
                    <a:pt x="3279062" y="1013883"/>
                  </a:lnTo>
                  <a:lnTo>
                    <a:pt x="3290900" y="1012939"/>
                  </a:lnTo>
                  <a:lnTo>
                    <a:pt x="3302738" y="1012134"/>
                  </a:lnTo>
                  <a:lnTo>
                    <a:pt x="3314575" y="1011448"/>
                  </a:lnTo>
                  <a:lnTo>
                    <a:pt x="3326413" y="1010863"/>
                  </a:lnTo>
                  <a:lnTo>
                    <a:pt x="3338251" y="1010365"/>
                  </a:lnTo>
                  <a:lnTo>
                    <a:pt x="3350089" y="1009940"/>
                  </a:lnTo>
                  <a:lnTo>
                    <a:pt x="3361926" y="1009579"/>
                  </a:lnTo>
                  <a:lnTo>
                    <a:pt x="3373764" y="1009271"/>
                  </a:lnTo>
                  <a:lnTo>
                    <a:pt x="3385602" y="1009009"/>
                  </a:lnTo>
                  <a:lnTo>
                    <a:pt x="3397440" y="1008786"/>
                  </a:lnTo>
                  <a:lnTo>
                    <a:pt x="3409278" y="1008596"/>
                  </a:lnTo>
                  <a:lnTo>
                    <a:pt x="3421115" y="1008435"/>
                  </a:lnTo>
                  <a:lnTo>
                    <a:pt x="3432953" y="1008297"/>
                  </a:lnTo>
                  <a:lnTo>
                    <a:pt x="3444791" y="1008180"/>
                  </a:lnTo>
                  <a:lnTo>
                    <a:pt x="3456629" y="1008080"/>
                  </a:lnTo>
                  <a:lnTo>
                    <a:pt x="3468466" y="1007996"/>
                  </a:lnTo>
                  <a:lnTo>
                    <a:pt x="3480304" y="1007923"/>
                  </a:lnTo>
                  <a:lnTo>
                    <a:pt x="3492142" y="1007862"/>
                  </a:lnTo>
                  <a:lnTo>
                    <a:pt x="3503980" y="1007810"/>
                  </a:lnTo>
                  <a:lnTo>
                    <a:pt x="3515818" y="1007765"/>
                  </a:lnTo>
                  <a:lnTo>
                    <a:pt x="3515818" y="1007174"/>
                  </a:lnTo>
                  <a:lnTo>
                    <a:pt x="3527655" y="1007115"/>
                  </a:lnTo>
                  <a:lnTo>
                    <a:pt x="3539493" y="1007045"/>
                  </a:lnTo>
                  <a:lnTo>
                    <a:pt x="3551331" y="1006963"/>
                  </a:lnTo>
                  <a:lnTo>
                    <a:pt x="3563169" y="1006867"/>
                  </a:lnTo>
                  <a:lnTo>
                    <a:pt x="3575006" y="1006754"/>
                  </a:lnTo>
                  <a:lnTo>
                    <a:pt x="3586844" y="1006621"/>
                  </a:lnTo>
                  <a:lnTo>
                    <a:pt x="3598682" y="1006465"/>
                  </a:lnTo>
                  <a:lnTo>
                    <a:pt x="3610520" y="1006282"/>
                  </a:lnTo>
                  <a:lnTo>
                    <a:pt x="3622357" y="1006066"/>
                  </a:lnTo>
                  <a:lnTo>
                    <a:pt x="3634195" y="1005813"/>
                  </a:lnTo>
                  <a:lnTo>
                    <a:pt x="3646033" y="1005515"/>
                  </a:lnTo>
                  <a:lnTo>
                    <a:pt x="3657871" y="1005166"/>
                  </a:lnTo>
                  <a:lnTo>
                    <a:pt x="3669709" y="1004756"/>
                  </a:lnTo>
                  <a:lnTo>
                    <a:pt x="3681546" y="1004274"/>
                  </a:lnTo>
                  <a:lnTo>
                    <a:pt x="3693384" y="1003708"/>
                  </a:lnTo>
                  <a:lnTo>
                    <a:pt x="3705222" y="1003044"/>
                  </a:lnTo>
                  <a:lnTo>
                    <a:pt x="3717060" y="1002264"/>
                  </a:lnTo>
                  <a:lnTo>
                    <a:pt x="3728897" y="1001349"/>
                  </a:lnTo>
                  <a:lnTo>
                    <a:pt x="3740735" y="1000276"/>
                  </a:lnTo>
                  <a:lnTo>
                    <a:pt x="3752573" y="999017"/>
                  </a:lnTo>
                  <a:lnTo>
                    <a:pt x="3764411" y="997542"/>
                  </a:lnTo>
                  <a:lnTo>
                    <a:pt x="3776248" y="995813"/>
                  </a:lnTo>
                  <a:lnTo>
                    <a:pt x="3788086" y="993789"/>
                  </a:lnTo>
                  <a:lnTo>
                    <a:pt x="3799924" y="991421"/>
                  </a:lnTo>
                  <a:lnTo>
                    <a:pt x="3811762" y="988651"/>
                  </a:lnTo>
                  <a:lnTo>
                    <a:pt x="3823600" y="985415"/>
                  </a:lnTo>
                  <a:lnTo>
                    <a:pt x="3835437" y="981639"/>
                  </a:lnTo>
                  <a:lnTo>
                    <a:pt x="3847275" y="977237"/>
                  </a:lnTo>
                  <a:lnTo>
                    <a:pt x="3859113" y="972113"/>
                  </a:lnTo>
                  <a:lnTo>
                    <a:pt x="3870951" y="966158"/>
                  </a:lnTo>
                  <a:lnTo>
                    <a:pt x="3882788" y="959252"/>
                  </a:lnTo>
                  <a:lnTo>
                    <a:pt x="3894626" y="951259"/>
                  </a:lnTo>
                  <a:lnTo>
                    <a:pt x="3906464" y="942033"/>
                  </a:lnTo>
                  <a:lnTo>
                    <a:pt x="3918302" y="931414"/>
                  </a:lnTo>
                  <a:lnTo>
                    <a:pt x="3930139" y="919235"/>
                  </a:lnTo>
                  <a:lnTo>
                    <a:pt x="3941977" y="905321"/>
                  </a:lnTo>
                  <a:lnTo>
                    <a:pt x="3953815" y="889495"/>
                  </a:lnTo>
                  <a:lnTo>
                    <a:pt x="3965653" y="871585"/>
                  </a:lnTo>
                  <a:lnTo>
                    <a:pt x="3977491" y="851435"/>
                  </a:lnTo>
                  <a:lnTo>
                    <a:pt x="3989328" y="828909"/>
                  </a:lnTo>
                  <a:lnTo>
                    <a:pt x="4001166" y="803909"/>
                  </a:lnTo>
                  <a:lnTo>
                    <a:pt x="4013004" y="776386"/>
                  </a:lnTo>
                  <a:lnTo>
                    <a:pt x="4024842" y="746350"/>
                  </a:lnTo>
                  <a:lnTo>
                    <a:pt x="4036679" y="713886"/>
                  </a:lnTo>
                  <a:lnTo>
                    <a:pt x="4048517" y="679161"/>
                  </a:lnTo>
                  <a:lnTo>
                    <a:pt x="4060355" y="642429"/>
                  </a:lnTo>
                  <a:lnTo>
                    <a:pt x="4072193" y="604027"/>
                  </a:lnTo>
                  <a:lnTo>
                    <a:pt x="4084031" y="564371"/>
                  </a:lnTo>
                  <a:lnTo>
                    <a:pt x="4095868" y="523936"/>
                  </a:lnTo>
                  <a:lnTo>
                    <a:pt x="4107706" y="483237"/>
                  </a:lnTo>
                  <a:lnTo>
                    <a:pt x="4119544" y="442802"/>
                  </a:lnTo>
                  <a:lnTo>
                    <a:pt x="4131382" y="403146"/>
                  </a:lnTo>
                  <a:lnTo>
                    <a:pt x="4143219" y="364745"/>
                  </a:lnTo>
                  <a:lnTo>
                    <a:pt x="4155057" y="328013"/>
                  </a:lnTo>
                  <a:lnTo>
                    <a:pt x="4166895" y="293288"/>
                  </a:lnTo>
                  <a:lnTo>
                    <a:pt x="4178733" y="260824"/>
                  </a:lnTo>
                  <a:lnTo>
                    <a:pt x="4190570" y="230788"/>
                  </a:lnTo>
                  <a:lnTo>
                    <a:pt x="4202408" y="203264"/>
                  </a:lnTo>
                  <a:lnTo>
                    <a:pt x="4214246" y="178264"/>
                  </a:lnTo>
                  <a:lnTo>
                    <a:pt x="4226084" y="155739"/>
                  </a:lnTo>
                  <a:lnTo>
                    <a:pt x="4237922" y="135588"/>
                  </a:lnTo>
                  <a:lnTo>
                    <a:pt x="4249759" y="117679"/>
                  </a:lnTo>
                  <a:lnTo>
                    <a:pt x="4261597" y="101853"/>
                  </a:lnTo>
                  <a:lnTo>
                    <a:pt x="4273435" y="87938"/>
                  </a:lnTo>
                  <a:lnTo>
                    <a:pt x="4285273" y="75759"/>
                  </a:lnTo>
                  <a:lnTo>
                    <a:pt x="4297110" y="65141"/>
                  </a:lnTo>
                  <a:lnTo>
                    <a:pt x="4308948" y="55915"/>
                  </a:lnTo>
                  <a:lnTo>
                    <a:pt x="4320786" y="47922"/>
                  </a:lnTo>
                  <a:lnTo>
                    <a:pt x="4332624" y="41015"/>
                  </a:lnTo>
                  <a:lnTo>
                    <a:pt x="4344461" y="35061"/>
                  </a:lnTo>
                  <a:lnTo>
                    <a:pt x="4356299" y="29937"/>
                  </a:lnTo>
                  <a:lnTo>
                    <a:pt x="4368137" y="25535"/>
                  </a:lnTo>
                  <a:lnTo>
                    <a:pt x="4379975" y="21758"/>
                  </a:lnTo>
                  <a:lnTo>
                    <a:pt x="4391813" y="18522"/>
                  </a:lnTo>
                  <a:lnTo>
                    <a:pt x="4403650" y="15753"/>
                  </a:lnTo>
                  <a:lnTo>
                    <a:pt x="4415488" y="13384"/>
                  </a:lnTo>
                  <a:lnTo>
                    <a:pt x="4427326" y="11360"/>
                  </a:lnTo>
                  <a:lnTo>
                    <a:pt x="4439164" y="9631"/>
                  </a:lnTo>
                  <a:lnTo>
                    <a:pt x="4451001" y="8156"/>
                  </a:lnTo>
                  <a:lnTo>
                    <a:pt x="4462839" y="6898"/>
                  </a:lnTo>
                  <a:lnTo>
                    <a:pt x="4474677" y="5824"/>
                  </a:lnTo>
                  <a:lnTo>
                    <a:pt x="4486515" y="4909"/>
                  </a:lnTo>
                  <a:lnTo>
                    <a:pt x="4498352" y="4130"/>
                  </a:lnTo>
                  <a:lnTo>
                    <a:pt x="4510190" y="3465"/>
                  </a:lnTo>
                  <a:lnTo>
                    <a:pt x="4522028" y="2900"/>
                  </a:lnTo>
                  <a:lnTo>
                    <a:pt x="4533866" y="2418"/>
                  </a:lnTo>
                  <a:lnTo>
                    <a:pt x="4545704" y="2007"/>
                  </a:lnTo>
                  <a:lnTo>
                    <a:pt x="4557541" y="1658"/>
                  </a:lnTo>
                  <a:lnTo>
                    <a:pt x="4569379" y="1361"/>
                  </a:lnTo>
                  <a:lnTo>
                    <a:pt x="4581217" y="1107"/>
                  </a:lnTo>
                  <a:lnTo>
                    <a:pt x="4593055" y="892"/>
                  </a:lnTo>
                  <a:lnTo>
                    <a:pt x="4604892" y="708"/>
                  </a:lnTo>
                  <a:lnTo>
                    <a:pt x="4616730" y="552"/>
                  </a:lnTo>
                  <a:lnTo>
                    <a:pt x="4628568" y="419"/>
                  </a:lnTo>
                  <a:lnTo>
                    <a:pt x="4640406" y="306"/>
                  </a:lnTo>
                  <a:lnTo>
                    <a:pt x="4652244" y="210"/>
                  </a:lnTo>
                  <a:lnTo>
                    <a:pt x="4664081" y="128"/>
                  </a:lnTo>
                  <a:lnTo>
                    <a:pt x="4675919" y="59"/>
                  </a:lnTo>
                  <a:lnTo>
                    <a:pt x="4687757" y="0"/>
                  </a:lnTo>
                </a:path>
              </a:pathLst>
            </a:custGeom>
            <a:ln w="40651" cap="flat">
              <a:solidFill>
                <a:srgbClr val="E8E8E8">
                  <a:alpha val="100000"/>
                </a:srgbClr>
              </a:solidFill>
              <a:prstDash val="solid"/>
              <a:round/>
            </a:ln>
          </p:spPr>
          <p:txBody>
            <a:bodyPr/>
            <a:lstStyle/>
            <a:p/>
          </p:txBody>
        </p:sp>
        <p:sp>
          <p:nvSpPr>
            <p:cNvPr id="38" name="pl38"/>
            <p:cNvSpPr/>
            <p:nvPr/>
          </p:nvSpPr>
          <p:spPr>
            <a:xfrm>
              <a:off x="2482252" y="4930983"/>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9" name="pl39"/>
            <p:cNvSpPr/>
            <p:nvPr/>
          </p:nvSpPr>
          <p:spPr>
            <a:xfrm>
              <a:off x="2482252" y="5434993"/>
              <a:ext cx="4687757" cy="251793"/>
            </a:xfrm>
            <a:custGeom>
              <a:avLst/>
              <a:pathLst>
                <a:path w="4687757" h="251793">
                  <a:moveTo>
                    <a:pt x="0" y="0"/>
                  </a:moveTo>
                  <a:lnTo>
                    <a:pt x="11837" y="14"/>
                  </a:lnTo>
                  <a:lnTo>
                    <a:pt x="23675" y="32"/>
                  </a:lnTo>
                  <a:lnTo>
                    <a:pt x="35513" y="52"/>
                  </a:lnTo>
                  <a:lnTo>
                    <a:pt x="47351" y="76"/>
                  </a:lnTo>
                  <a:lnTo>
                    <a:pt x="59188" y="104"/>
                  </a:lnTo>
                  <a:lnTo>
                    <a:pt x="71026" y="138"/>
                  </a:lnTo>
                  <a:lnTo>
                    <a:pt x="82864" y="177"/>
                  </a:lnTo>
                  <a:lnTo>
                    <a:pt x="94702" y="223"/>
                  </a:lnTo>
                  <a:lnTo>
                    <a:pt x="106539" y="276"/>
                  </a:lnTo>
                  <a:lnTo>
                    <a:pt x="118377" y="340"/>
                  </a:lnTo>
                  <a:lnTo>
                    <a:pt x="130215" y="414"/>
                  </a:lnTo>
                  <a:lnTo>
                    <a:pt x="142053" y="501"/>
                  </a:lnTo>
                  <a:lnTo>
                    <a:pt x="153891" y="604"/>
                  </a:lnTo>
                  <a:lnTo>
                    <a:pt x="165728" y="725"/>
                  </a:lnTo>
                  <a:lnTo>
                    <a:pt x="177566" y="866"/>
                  </a:lnTo>
                  <a:lnTo>
                    <a:pt x="189404" y="1032"/>
                  </a:lnTo>
                  <a:lnTo>
                    <a:pt x="201242" y="1227"/>
                  </a:lnTo>
                  <a:lnTo>
                    <a:pt x="213079" y="1456"/>
                  </a:lnTo>
                  <a:lnTo>
                    <a:pt x="224917" y="1724"/>
                  </a:lnTo>
                  <a:lnTo>
                    <a:pt x="236755" y="2039"/>
                  </a:lnTo>
                  <a:lnTo>
                    <a:pt x="248593" y="2407"/>
                  </a:lnTo>
                  <a:lnTo>
                    <a:pt x="260430" y="2840"/>
                  </a:lnTo>
                  <a:lnTo>
                    <a:pt x="272268" y="3346"/>
                  </a:lnTo>
                  <a:lnTo>
                    <a:pt x="284106" y="3938"/>
                  </a:lnTo>
                  <a:lnTo>
                    <a:pt x="295944" y="4630"/>
                  </a:lnTo>
                  <a:lnTo>
                    <a:pt x="307782" y="5439"/>
                  </a:lnTo>
                  <a:lnTo>
                    <a:pt x="319619" y="6383"/>
                  </a:lnTo>
                  <a:lnTo>
                    <a:pt x="331457" y="7484"/>
                  </a:lnTo>
                  <a:lnTo>
                    <a:pt x="343295" y="8765"/>
                  </a:lnTo>
                  <a:lnTo>
                    <a:pt x="355133" y="10253"/>
                  </a:lnTo>
                  <a:lnTo>
                    <a:pt x="366970" y="11980"/>
                  </a:lnTo>
                  <a:lnTo>
                    <a:pt x="378808" y="13978"/>
                  </a:lnTo>
                  <a:lnTo>
                    <a:pt x="390646" y="16285"/>
                  </a:lnTo>
                  <a:lnTo>
                    <a:pt x="402484" y="18939"/>
                  </a:lnTo>
                  <a:lnTo>
                    <a:pt x="414321" y="21984"/>
                  </a:lnTo>
                  <a:lnTo>
                    <a:pt x="426159" y="25463"/>
                  </a:lnTo>
                  <a:lnTo>
                    <a:pt x="437997" y="29419"/>
                  </a:lnTo>
                  <a:lnTo>
                    <a:pt x="449835" y="33897"/>
                  </a:lnTo>
                  <a:lnTo>
                    <a:pt x="461673" y="38934"/>
                  </a:lnTo>
                  <a:lnTo>
                    <a:pt x="473510" y="44566"/>
                  </a:lnTo>
                  <a:lnTo>
                    <a:pt x="485348" y="50816"/>
                  </a:lnTo>
                  <a:lnTo>
                    <a:pt x="497186" y="57697"/>
                  </a:lnTo>
                  <a:lnTo>
                    <a:pt x="509024" y="65206"/>
                  </a:lnTo>
                  <a:lnTo>
                    <a:pt x="520861" y="73322"/>
                  </a:lnTo>
                  <a:lnTo>
                    <a:pt x="532699" y="82003"/>
                  </a:lnTo>
                  <a:lnTo>
                    <a:pt x="544537" y="91186"/>
                  </a:lnTo>
                  <a:lnTo>
                    <a:pt x="556375" y="100786"/>
                  </a:lnTo>
                  <a:lnTo>
                    <a:pt x="568213" y="110700"/>
                  </a:lnTo>
                  <a:lnTo>
                    <a:pt x="580050" y="120809"/>
                  </a:lnTo>
                  <a:lnTo>
                    <a:pt x="591888" y="130984"/>
                  </a:lnTo>
                  <a:lnTo>
                    <a:pt x="603726" y="141092"/>
                  </a:lnTo>
                  <a:lnTo>
                    <a:pt x="615564" y="151006"/>
                  </a:lnTo>
                  <a:lnTo>
                    <a:pt x="627401" y="160607"/>
                  </a:lnTo>
                  <a:lnTo>
                    <a:pt x="639239" y="169790"/>
                  </a:lnTo>
                  <a:lnTo>
                    <a:pt x="651077" y="178471"/>
                  </a:lnTo>
                  <a:lnTo>
                    <a:pt x="662915" y="186587"/>
                  </a:lnTo>
                  <a:lnTo>
                    <a:pt x="674752" y="194096"/>
                  </a:lnTo>
                  <a:lnTo>
                    <a:pt x="686590" y="200977"/>
                  </a:lnTo>
                  <a:lnTo>
                    <a:pt x="698428" y="207227"/>
                  </a:lnTo>
                  <a:lnTo>
                    <a:pt x="710266" y="212858"/>
                  </a:lnTo>
                  <a:lnTo>
                    <a:pt x="722104" y="217896"/>
                  </a:lnTo>
                  <a:lnTo>
                    <a:pt x="733941" y="222373"/>
                  </a:lnTo>
                  <a:lnTo>
                    <a:pt x="745779" y="226330"/>
                  </a:lnTo>
                  <a:lnTo>
                    <a:pt x="757617" y="229808"/>
                  </a:lnTo>
                  <a:lnTo>
                    <a:pt x="769455" y="232853"/>
                  </a:lnTo>
                  <a:lnTo>
                    <a:pt x="781292" y="235508"/>
                  </a:lnTo>
                  <a:lnTo>
                    <a:pt x="793130" y="237814"/>
                  </a:lnTo>
                  <a:lnTo>
                    <a:pt x="804968" y="239813"/>
                  </a:lnTo>
                  <a:lnTo>
                    <a:pt x="816806" y="241539"/>
                  </a:lnTo>
                  <a:lnTo>
                    <a:pt x="828643" y="243028"/>
                  </a:lnTo>
                  <a:lnTo>
                    <a:pt x="840481" y="244309"/>
                  </a:lnTo>
                  <a:lnTo>
                    <a:pt x="852319" y="245409"/>
                  </a:lnTo>
                  <a:lnTo>
                    <a:pt x="864157" y="246353"/>
                  </a:lnTo>
                  <a:lnTo>
                    <a:pt x="875995" y="247162"/>
                  </a:lnTo>
                  <a:lnTo>
                    <a:pt x="887832" y="247855"/>
                  </a:lnTo>
                  <a:lnTo>
                    <a:pt x="899670" y="248447"/>
                  </a:lnTo>
                  <a:lnTo>
                    <a:pt x="911508" y="248953"/>
                  </a:lnTo>
                  <a:lnTo>
                    <a:pt x="923346" y="249385"/>
                  </a:lnTo>
                  <a:lnTo>
                    <a:pt x="935183" y="249754"/>
                  </a:lnTo>
                  <a:lnTo>
                    <a:pt x="947021" y="250069"/>
                  </a:lnTo>
                  <a:lnTo>
                    <a:pt x="958859" y="250337"/>
                  </a:lnTo>
                  <a:lnTo>
                    <a:pt x="970697" y="250566"/>
                  </a:lnTo>
                  <a:lnTo>
                    <a:pt x="982534" y="250761"/>
                  </a:lnTo>
                  <a:lnTo>
                    <a:pt x="994372" y="250927"/>
                  </a:lnTo>
                  <a:lnTo>
                    <a:pt x="1006210" y="251068"/>
                  </a:lnTo>
                  <a:lnTo>
                    <a:pt x="1018048" y="251189"/>
                  </a:lnTo>
                  <a:lnTo>
                    <a:pt x="1029886" y="251291"/>
                  </a:lnTo>
                  <a:lnTo>
                    <a:pt x="1041723" y="251378"/>
                  </a:lnTo>
                  <a:lnTo>
                    <a:pt x="1053561" y="251453"/>
                  </a:lnTo>
                  <a:lnTo>
                    <a:pt x="1065399" y="251516"/>
                  </a:lnTo>
                  <a:lnTo>
                    <a:pt x="1077237" y="251570"/>
                  </a:lnTo>
                  <a:lnTo>
                    <a:pt x="1089074" y="251616"/>
                  </a:lnTo>
                  <a:lnTo>
                    <a:pt x="1100912" y="251655"/>
                  </a:lnTo>
                  <a:lnTo>
                    <a:pt x="1112750" y="251688"/>
                  </a:lnTo>
                  <a:lnTo>
                    <a:pt x="1124588" y="251716"/>
                  </a:lnTo>
                  <a:lnTo>
                    <a:pt x="1136426" y="251740"/>
                  </a:lnTo>
                  <a:lnTo>
                    <a:pt x="1148263" y="251761"/>
                  </a:lnTo>
                  <a:lnTo>
                    <a:pt x="1160101" y="251778"/>
                  </a:lnTo>
                  <a:lnTo>
                    <a:pt x="1171939" y="251793"/>
                  </a:lnTo>
                  <a:lnTo>
                    <a:pt x="1171939" y="251793"/>
                  </a:lnTo>
                  <a:lnTo>
                    <a:pt x="1183777" y="251778"/>
                  </a:lnTo>
                  <a:lnTo>
                    <a:pt x="1195614" y="251761"/>
                  </a:lnTo>
                  <a:lnTo>
                    <a:pt x="1207452" y="251740"/>
                  </a:lnTo>
                  <a:lnTo>
                    <a:pt x="1219290" y="251716"/>
                  </a:lnTo>
                  <a:lnTo>
                    <a:pt x="1231128" y="251688"/>
                  </a:lnTo>
                  <a:lnTo>
                    <a:pt x="1242965" y="251655"/>
                  </a:lnTo>
                  <a:lnTo>
                    <a:pt x="1254803" y="251616"/>
                  </a:lnTo>
                  <a:lnTo>
                    <a:pt x="1266641" y="251570"/>
                  </a:lnTo>
                  <a:lnTo>
                    <a:pt x="1278479" y="251516"/>
                  </a:lnTo>
                  <a:lnTo>
                    <a:pt x="1290317" y="251453"/>
                  </a:lnTo>
                  <a:lnTo>
                    <a:pt x="1302154" y="251378"/>
                  </a:lnTo>
                  <a:lnTo>
                    <a:pt x="1313992" y="251291"/>
                  </a:lnTo>
                  <a:lnTo>
                    <a:pt x="1325830" y="251189"/>
                  </a:lnTo>
                  <a:lnTo>
                    <a:pt x="1337668" y="251068"/>
                  </a:lnTo>
                  <a:lnTo>
                    <a:pt x="1349505" y="250927"/>
                  </a:lnTo>
                  <a:lnTo>
                    <a:pt x="1361343" y="250761"/>
                  </a:lnTo>
                  <a:lnTo>
                    <a:pt x="1373181" y="250566"/>
                  </a:lnTo>
                  <a:lnTo>
                    <a:pt x="1385019" y="250337"/>
                  </a:lnTo>
                  <a:lnTo>
                    <a:pt x="1396856" y="250069"/>
                  </a:lnTo>
                  <a:lnTo>
                    <a:pt x="1408694" y="249754"/>
                  </a:lnTo>
                  <a:lnTo>
                    <a:pt x="1420532" y="249385"/>
                  </a:lnTo>
                  <a:lnTo>
                    <a:pt x="1432370" y="248953"/>
                  </a:lnTo>
                  <a:lnTo>
                    <a:pt x="1444208" y="248447"/>
                  </a:lnTo>
                  <a:lnTo>
                    <a:pt x="1456045" y="247855"/>
                  </a:lnTo>
                  <a:lnTo>
                    <a:pt x="1467883" y="247162"/>
                  </a:lnTo>
                  <a:lnTo>
                    <a:pt x="1479721" y="246353"/>
                  </a:lnTo>
                  <a:lnTo>
                    <a:pt x="1491559" y="245409"/>
                  </a:lnTo>
                  <a:lnTo>
                    <a:pt x="1503396" y="244309"/>
                  </a:lnTo>
                  <a:lnTo>
                    <a:pt x="1515234" y="243028"/>
                  </a:lnTo>
                  <a:lnTo>
                    <a:pt x="1527072" y="241539"/>
                  </a:lnTo>
                  <a:lnTo>
                    <a:pt x="1538910" y="239813"/>
                  </a:lnTo>
                  <a:lnTo>
                    <a:pt x="1550748" y="237814"/>
                  </a:lnTo>
                  <a:lnTo>
                    <a:pt x="1562585" y="235508"/>
                  </a:lnTo>
                  <a:lnTo>
                    <a:pt x="1574423" y="232853"/>
                  </a:lnTo>
                  <a:lnTo>
                    <a:pt x="1586261" y="229808"/>
                  </a:lnTo>
                  <a:lnTo>
                    <a:pt x="1598099" y="226330"/>
                  </a:lnTo>
                  <a:lnTo>
                    <a:pt x="1609936" y="222373"/>
                  </a:lnTo>
                  <a:lnTo>
                    <a:pt x="1621774" y="217896"/>
                  </a:lnTo>
                  <a:lnTo>
                    <a:pt x="1633612" y="212858"/>
                  </a:lnTo>
                  <a:lnTo>
                    <a:pt x="1645450" y="207227"/>
                  </a:lnTo>
                  <a:lnTo>
                    <a:pt x="1657287" y="200977"/>
                  </a:lnTo>
                  <a:lnTo>
                    <a:pt x="1669125" y="194096"/>
                  </a:lnTo>
                  <a:lnTo>
                    <a:pt x="1680963" y="186587"/>
                  </a:lnTo>
                  <a:lnTo>
                    <a:pt x="1692801" y="178471"/>
                  </a:lnTo>
                  <a:lnTo>
                    <a:pt x="1704639" y="169790"/>
                  </a:lnTo>
                  <a:lnTo>
                    <a:pt x="1716476" y="160607"/>
                  </a:lnTo>
                  <a:lnTo>
                    <a:pt x="1728314" y="151006"/>
                  </a:lnTo>
                  <a:lnTo>
                    <a:pt x="1740152" y="141092"/>
                  </a:lnTo>
                  <a:lnTo>
                    <a:pt x="1751990" y="130984"/>
                  </a:lnTo>
                  <a:lnTo>
                    <a:pt x="1763827" y="120809"/>
                  </a:lnTo>
                  <a:lnTo>
                    <a:pt x="1775665" y="110700"/>
                  </a:lnTo>
                  <a:lnTo>
                    <a:pt x="1787503" y="100786"/>
                  </a:lnTo>
                  <a:lnTo>
                    <a:pt x="1799341" y="91186"/>
                  </a:lnTo>
                  <a:lnTo>
                    <a:pt x="1811178" y="82003"/>
                  </a:lnTo>
                  <a:lnTo>
                    <a:pt x="1823016" y="73322"/>
                  </a:lnTo>
                  <a:lnTo>
                    <a:pt x="1834854" y="65206"/>
                  </a:lnTo>
                  <a:lnTo>
                    <a:pt x="1846692" y="57697"/>
                  </a:lnTo>
                  <a:lnTo>
                    <a:pt x="1858530" y="50816"/>
                  </a:lnTo>
                  <a:lnTo>
                    <a:pt x="1870367" y="44566"/>
                  </a:lnTo>
                  <a:lnTo>
                    <a:pt x="1882205" y="38934"/>
                  </a:lnTo>
                  <a:lnTo>
                    <a:pt x="1894043" y="33897"/>
                  </a:lnTo>
                  <a:lnTo>
                    <a:pt x="1905881" y="29419"/>
                  </a:lnTo>
                  <a:lnTo>
                    <a:pt x="1917718" y="25463"/>
                  </a:lnTo>
                  <a:lnTo>
                    <a:pt x="1929556" y="21984"/>
                  </a:lnTo>
                  <a:lnTo>
                    <a:pt x="1941394" y="18939"/>
                  </a:lnTo>
                  <a:lnTo>
                    <a:pt x="1953232" y="16285"/>
                  </a:lnTo>
                  <a:lnTo>
                    <a:pt x="1965069" y="13978"/>
                  </a:lnTo>
                  <a:lnTo>
                    <a:pt x="1976907" y="11980"/>
                  </a:lnTo>
                  <a:lnTo>
                    <a:pt x="1988745" y="10253"/>
                  </a:lnTo>
                  <a:lnTo>
                    <a:pt x="2000583" y="8765"/>
                  </a:lnTo>
                  <a:lnTo>
                    <a:pt x="2012421" y="7484"/>
                  </a:lnTo>
                  <a:lnTo>
                    <a:pt x="2024258" y="6383"/>
                  </a:lnTo>
                  <a:lnTo>
                    <a:pt x="2036096" y="5439"/>
                  </a:lnTo>
                  <a:lnTo>
                    <a:pt x="2047934" y="4630"/>
                  </a:lnTo>
                  <a:lnTo>
                    <a:pt x="2059772" y="3938"/>
                  </a:lnTo>
                  <a:lnTo>
                    <a:pt x="2071609" y="3346"/>
                  </a:lnTo>
                  <a:lnTo>
                    <a:pt x="2083447" y="2840"/>
                  </a:lnTo>
                  <a:lnTo>
                    <a:pt x="2095285" y="2407"/>
                  </a:lnTo>
                  <a:lnTo>
                    <a:pt x="2107123" y="2039"/>
                  </a:lnTo>
                  <a:lnTo>
                    <a:pt x="2118961" y="1724"/>
                  </a:lnTo>
                  <a:lnTo>
                    <a:pt x="2130798" y="1456"/>
                  </a:lnTo>
                  <a:lnTo>
                    <a:pt x="2142636" y="1227"/>
                  </a:lnTo>
                  <a:lnTo>
                    <a:pt x="2154474" y="1032"/>
                  </a:lnTo>
                  <a:lnTo>
                    <a:pt x="2166312" y="866"/>
                  </a:lnTo>
                  <a:lnTo>
                    <a:pt x="2178149" y="725"/>
                  </a:lnTo>
                  <a:lnTo>
                    <a:pt x="2189987" y="604"/>
                  </a:lnTo>
                  <a:lnTo>
                    <a:pt x="2201825" y="501"/>
                  </a:lnTo>
                  <a:lnTo>
                    <a:pt x="2213663" y="414"/>
                  </a:lnTo>
                  <a:lnTo>
                    <a:pt x="2225500" y="340"/>
                  </a:lnTo>
                  <a:lnTo>
                    <a:pt x="2237338" y="276"/>
                  </a:lnTo>
                  <a:lnTo>
                    <a:pt x="2249176" y="223"/>
                  </a:lnTo>
                  <a:lnTo>
                    <a:pt x="2261014" y="177"/>
                  </a:lnTo>
                  <a:lnTo>
                    <a:pt x="2272852" y="138"/>
                  </a:lnTo>
                  <a:lnTo>
                    <a:pt x="2284689" y="104"/>
                  </a:lnTo>
                  <a:lnTo>
                    <a:pt x="2296527" y="76"/>
                  </a:lnTo>
                  <a:lnTo>
                    <a:pt x="2308365" y="52"/>
                  </a:lnTo>
                  <a:lnTo>
                    <a:pt x="2320203" y="32"/>
                  </a:lnTo>
                  <a:lnTo>
                    <a:pt x="2332040" y="14"/>
                  </a:lnTo>
                  <a:lnTo>
                    <a:pt x="2343878" y="0"/>
                  </a:lnTo>
                  <a:lnTo>
                    <a:pt x="2343878" y="0"/>
                  </a:lnTo>
                  <a:lnTo>
                    <a:pt x="2355716" y="14"/>
                  </a:lnTo>
                  <a:lnTo>
                    <a:pt x="2367554" y="32"/>
                  </a:lnTo>
                  <a:lnTo>
                    <a:pt x="2379391" y="52"/>
                  </a:lnTo>
                  <a:lnTo>
                    <a:pt x="2391229" y="76"/>
                  </a:lnTo>
                  <a:lnTo>
                    <a:pt x="2403067" y="104"/>
                  </a:lnTo>
                  <a:lnTo>
                    <a:pt x="2414905" y="138"/>
                  </a:lnTo>
                  <a:lnTo>
                    <a:pt x="2426743" y="177"/>
                  </a:lnTo>
                  <a:lnTo>
                    <a:pt x="2438580" y="223"/>
                  </a:lnTo>
                  <a:lnTo>
                    <a:pt x="2450418" y="276"/>
                  </a:lnTo>
                  <a:lnTo>
                    <a:pt x="2462256" y="340"/>
                  </a:lnTo>
                  <a:lnTo>
                    <a:pt x="2474094" y="414"/>
                  </a:lnTo>
                  <a:lnTo>
                    <a:pt x="2485931" y="501"/>
                  </a:lnTo>
                  <a:lnTo>
                    <a:pt x="2497769" y="604"/>
                  </a:lnTo>
                  <a:lnTo>
                    <a:pt x="2509607" y="725"/>
                  </a:lnTo>
                  <a:lnTo>
                    <a:pt x="2521445" y="866"/>
                  </a:lnTo>
                  <a:lnTo>
                    <a:pt x="2533283" y="1032"/>
                  </a:lnTo>
                  <a:lnTo>
                    <a:pt x="2545120" y="1227"/>
                  </a:lnTo>
                  <a:lnTo>
                    <a:pt x="2556958" y="1456"/>
                  </a:lnTo>
                  <a:lnTo>
                    <a:pt x="2568796" y="1724"/>
                  </a:lnTo>
                  <a:lnTo>
                    <a:pt x="2580634" y="2039"/>
                  </a:lnTo>
                  <a:lnTo>
                    <a:pt x="2592471" y="2407"/>
                  </a:lnTo>
                  <a:lnTo>
                    <a:pt x="2604309" y="2840"/>
                  </a:lnTo>
                  <a:lnTo>
                    <a:pt x="2616147" y="3346"/>
                  </a:lnTo>
                  <a:lnTo>
                    <a:pt x="2627985" y="3938"/>
                  </a:lnTo>
                  <a:lnTo>
                    <a:pt x="2639822" y="4630"/>
                  </a:lnTo>
                  <a:lnTo>
                    <a:pt x="2651660" y="5439"/>
                  </a:lnTo>
                  <a:lnTo>
                    <a:pt x="2663498" y="6383"/>
                  </a:lnTo>
                  <a:lnTo>
                    <a:pt x="2675336" y="7484"/>
                  </a:lnTo>
                  <a:lnTo>
                    <a:pt x="2687174" y="8765"/>
                  </a:lnTo>
                  <a:lnTo>
                    <a:pt x="2699011" y="10253"/>
                  </a:lnTo>
                  <a:lnTo>
                    <a:pt x="2710849" y="11980"/>
                  </a:lnTo>
                  <a:lnTo>
                    <a:pt x="2722687" y="13978"/>
                  </a:lnTo>
                  <a:lnTo>
                    <a:pt x="2734525" y="16285"/>
                  </a:lnTo>
                  <a:lnTo>
                    <a:pt x="2746362" y="18939"/>
                  </a:lnTo>
                  <a:lnTo>
                    <a:pt x="2758200" y="21984"/>
                  </a:lnTo>
                  <a:lnTo>
                    <a:pt x="2770038" y="25463"/>
                  </a:lnTo>
                  <a:lnTo>
                    <a:pt x="2781876" y="29419"/>
                  </a:lnTo>
                  <a:lnTo>
                    <a:pt x="2793713" y="33897"/>
                  </a:lnTo>
                  <a:lnTo>
                    <a:pt x="2805551" y="38934"/>
                  </a:lnTo>
                  <a:lnTo>
                    <a:pt x="2817389" y="44566"/>
                  </a:lnTo>
                  <a:lnTo>
                    <a:pt x="2829227" y="50816"/>
                  </a:lnTo>
                  <a:lnTo>
                    <a:pt x="2841065" y="57697"/>
                  </a:lnTo>
                  <a:lnTo>
                    <a:pt x="2852902" y="65206"/>
                  </a:lnTo>
                  <a:lnTo>
                    <a:pt x="2864740" y="73322"/>
                  </a:lnTo>
                  <a:lnTo>
                    <a:pt x="2876578" y="82003"/>
                  </a:lnTo>
                  <a:lnTo>
                    <a:pt x="2888416" y="91186"/>
                  </a:lnTo>
                  <a:lnTo>
                    <a:pt x="2900253" y="100786"/>
                  </a:lnTo>
                  <a:lnTo>
                    <a:pt x="2912091" y="110700"/>
                  </a:lnTo>
                  <a:lnTo>
                    <a:pt x="2923929" y="120809"/>
                  </a:lnTo>
                  <a:lnTo>
                    <a:pt x="2935767" y="130984"/>
                  </a:lnTo>
                  <a:lnTo>
                    <a:pt x="2947604" y="141092"/>
                  </a:lnTo>
                  <a:lnTo>
                    <a:pt x="2959442" y="151006"/>
                  </a:lnTo>
                  <a:lnTo>
                    <a:pt x="2971280" y="160607"/>
                  </a:lnTo>
                  <a:lnTo>
                    <a:pt x="2983118" y="169790"/>
                  </a:lnTo>
                  <a:lnTo>
                    <a:pt x="2994956" y="178471"/>
                  </a:lnTo>
                  <a:lnTo>
                    <a:pt x="3006793" y="186587"/>
                  </a:lnTo>
                  <a:lnTo>
                    <a:pt x="3018631" y="194096"/>
                  </a:lnTo>
                  <a:lnTo>
                    <a:pt x="3030469" y="200977"/>
                  </a:lnTo>
                  <a:lnTo>
                    <a:pt x="3042307" y="207227"/>
                  </a:lnTo>
                  <a:lnTo>
                    <a:pt x="3054144" y="212858"/>
                  </a:lnTo>
                  <a:lnTo>
                    <a:pt x="3065982" y="217896"/>
                  </a:lnTo>
                  <a:lnTo>
                    <a:pt x="3077820" y="222373"/>
                  </a:lnTo>
                  <a:lnTo>
                    <a:pt x="3089658" y="226330"/>
                  </a:lnTo>
                  <a:lnTo>
                    <a:pt x="3101496" y="229808"/>
                  </a:lnTo>
                  <a:lnTo>
                    <a:pt x="3113333" y="232853"/>
                  </a:lnTo>
                  <a:lnTo>
                    <a:pt x="3125171" y="235508"/>
                  </a:lnTo>
                  <a:lnTo>
                    <a:pt x="3137009" y="237814"/>
                  </a:lnTo>
                  <a:lnTo>
                    <a:pt x="3148847" y="239813"/>
                  </a:lnTo>
                  <a:lnTo>
                    <a:pt x="3160684" y="241539"/>
                  </a:lnTo>
                  <a:lnTo>
                    <a:pt x="3172522" y="243028"/>
                  </a:lnTo>
                  <a:lnTo>
                    <a:pt x="3184360" y="244309"/>
                  </a:lnTo>
                  <a:lnTo>
                    <a:pt x="3196198" y="245409"/>
                  </a:lnTo>
                  <a:lnTo>
                    <a:pt x="3208035" y="246353"/>
                  </a:lnTo>
                  <a:lnTo>
                    <a:pt x="3219873" y="247162"/>
                  </a:lnTo>
                  <a:lnTo>
                    <a:pt x="3231711" y="247855"/>
                  </a:lnTo>
                  <a:lnTo>
                    <a:pt x="3243549" y="248447"/>
                  </a:lnTo>
                  <a:lnTo>
                    <a:pt x="3255387" y="248953"/>
                  </a:lnTo>
                  <a:lnTo>
                    <a:pt x="3267224" y="249385"/>
                  </a:lnTo>
                  <a:lnTo>
                    <a:pt x="3279062" y="249754"/>
                  </a:lnTo>
                  <a:lnTo>
                    <a:pt x="3290900" y="250069"/>
                  </a:lnTo>
                  <a:lnTo>
                    <a:pt x="3302738" y="250337"/>
                  </a:lnTo>
                  <a:lnTo>
                    <a:pt x="3314575" y="250566"/>
                  </a:lnTo>
                  <a:lnTo>
                    <a:pt x="3326413" y="250761"/>
                  </a:lnTo>
                  <a:lnTo>
                    <a:pt x="3338251" y="250927"/>
                  </a:lnTo>
                  <a:lnTo>
                    <a:pt x="3350089" y="251068"/>
                  </a:lnTo>
                  <a:lnTo>
                    <a:pt x="3361926" y="251189"/>
                  </a:lnTo>
                  <a:lnTo>
                    <a:pt x="3373764" y="251291"/>
                  </a:lnTo>
                  <a:lnTo>
                    <a:pt x="3385602" y="251378"/>
                  </a:lnTo>
                  <a:lnTo>
                    <a:pt x="3397440" y="251453"/>
                  </a:lnTo>
                  <a:lnTo>
                    <a:pt x="3409278" y="251516"/>
                  </a:lnTo>
                  <a:lnTo>
                    <a:pt x="3421115" y="251570"/>
                  </a:lnTo>
                  <a:lnTo>
                    <a:pt x="3432953" y="251616"/>
                  </a:lnTo>
                  <a:lnTo>
                    <a:pt x="3444791" y="251655"/>
                  </a:lnTo>
                  <a:lnTo>
                    <a:pt x="3456629" y="251688"/>
                  </a:lnTo>
                  <a:lnTo>
                    <a:pt x="3468466" y="251716"/>
                  </a:lnTo>
                  <a:lnTo>
                    <a:pt x="3480304" y="251740"/>
                  </a:lnTo>
                  <a:lnTo>
                    <a:pt x="3492142" y="251761"/>
                  </a:lnTo>
                  <a:lnTo>
                    <a:pt x="3503980" y="251778"/>
                  </a:lnTo>
                  <a:lnTo>
                    <a:pt x="3515818" y="251793"/>
                  </a:lnTo>
                  <a:lnTo>
                    <a:pt x="3515818" y="251793"/>
                  </a:lnTo>
                  <a:lnTo>
                    <a:pt x="3527655" y="251778"/>
                  </a:lnTo>
                  <a:lnTo>
                    <a:pt x="3539493" y="251761"/>
                  </a:lnTo>
                  <a:lnTo>
                    <a:pt x="3551331" y="251740"/>
                  </a:lnTo>
                  <a:lnTo>
                    <a:pt x="3563169" y="251716"/>
                  </a:lnTo>
                  <a:lnTo>
                    <a:pt x="3575006" y="251688"/>
                  </a:lnTo>
                  <a:lnTo>
                    <a:pt x="3586844" y="251655"/>
                  </a:lnTo>
                  <a:lnTo>
                    <a:pt x="3598682" y="251616"/>
                  </a:lnTo>
                  <a:lnTo>
                    <a:pt x="3610520" y="251570"/>
                  </a:lnTo>
                  <a:lnTo>
                    <a:pt x="3622357" y="251516"/>
                  </a:lnTo>
                  <a:lnTo>
                    <a:pt x="3634195" y="251453"/>
                  </a:lnTo>
                  <a:lnTo>
                    <a:pt x="3646033" y="251378"/>
                  </a:lnTo>
                  <a:lnTo>
                    <a:pt x="3657871" y="251291"/>
                  </a:lnTo>
                  <a:lnTo>
                    <a:pt x="3669709" y="251189"/>
                  </a:lnTo>
                  <a:lnTo>
                    <a:pt x="3681546" y="251068"/>
                  </a:lnTo>
                  <a:lnTo>
                    <a:pt x="3693384" y="250927"/>
                  </a:lnTo>
                  <a:lnTo>
                    <a:pt x="3705222" y="250761"/>
                  </a:lnTo>
                  <a:lnTo>
                    <a:pt x="3717060" y="250566"/>
                  </a:lnTo>
                  <a:lnTo>
                    <a:pt x="3728897" y="250337"/>
                  </a:lnTo>
                  <a:lnTo>
                    <a:pt x="3740735" y="250069"/>
                  </a:lnTo>
                  <a:lnTo>
                    <a:pt x="3752573" y="249754"/>
                  </a:lnTo>
                  <a:lnTo>
                    <a:pt x="3764411" y="249385"/>
                  </a:lnTo>
                  <a:lnTo>
                    <a:pt x="3776248" y="248953"/>
                  </a:lnTo>
                  <a:lnTo>
                    <a:pt x="3788086" y="248447"/>
                  </a:lnTo>
                  <a:lnTo>
                    <a:pt x="3799924" y="247855"/>
                  </a:lnTo>
                  <a:lnTo>
                    <a:pt x="3811762" y="247162"/>
                  </a:lnTo>
                  <a:lnTo>
                    <a:pt x="3823600" y="246353"/>
                  </a:lnTo>
                  <a:lnTo>
                    <a:pt x="3835437" y="245409"/>
                  </a:lnTo>
                  <a:lnTo>
                    <a:pt x="3847275" y="244309"/>
                  </a:lnTo>
                  <a:lnTo>
                    <a:pt x="3859113" y="243028"/>
                  </a:lnTo>
                  <a:lnTo>
                    <a:pt x="3870951" y="241539"/>
                  </a:lnTo>
                  <a:lnTo>
                    <a:pt x="3882788" y="239813"/>
                  </a:lnTo>
                  <a:lnTo>
                    <a:pt x="3894626" y="237814"/>
                  </a:lnTo>
                  <a:lnTo>
                    <a:pt x="3906464" y="235508"/>
                  </a:lnTo>
                  <a:lnTo>
                    <a:pt x="3918302" y="232853"/>
                  </a:lnTo>
                  <a:lnTo>
                    <a:pt x="3930139" y="229808"/>
                  </a:lnTo>
                  <a:lnTo>
                    <a:pt x="3941977" y="226330"/>
                  </a:lnTo>
                  <a:lnTo>
                    <a:pt x="3953815" y="222373"/>
                  </a:lnTo>
                  <a:lnTo>
                    <a:pt x="3965653" y="217896"/>
                  </a:lnTo>
                  <a:lnTo>
                    <a:pt x="3977491" y="212858"/>
                  </a:lnTo>
                  <a:lnTo>
                    <a:pt x="3989328" y="207227"/>
                  </a:lnTo>
                  <a:lnTo>
                    <a:pt x="4001166" y="200977"/>
                  </a:lnTo>
                  <a:lnTo>
                    <a:pt x="4013004" y="194096"/>
                  </a:lnTo>
                  <a:lnTo>
                    <a:pt x="4024842" y="186587"/>
                  </a:lnTo>
                  <a:lnTo>
                    <a:pt x="4036679" y="178471"/>
                  </a:lnTo>
                  <a:lnTo>
                    <a:pt x="4048517" y="169790"/>
                  </a:lnTo>
                  <a:lnTo>
                    <a:pt x="4060355" y="160607"/>
                  </a:lnTo>
                  <a:lnTo>
                    <a:pt x="4072193" y="151006"/>
                  </a:lnTo>
                  <a:lnTo>
                    <a:pt x="4084031" y="141092"/>
                  </a:lnTo>
                  <a:lnTo>
                    <a:pt x="4095868" y="130984"/>
                  </a:lnTo>
                  <a:lnTo>
                    <a:pt x="4107706" y="120809"/>
                  </a:lnTo>
                  <a:lnTo>
                    <a:pt x="4119544" y="110700"/>
                  </a:lnTo>
                  <a:lnTo>
                    <a:pt x="4131382" y="100786"/>
                  </a:lnTo>
                  <a:lnTo>
                    <a:pt x="4143219" y="91186"/>
                  </a:lnTo>
                  <a:lnTo>
                    <a:pt x="4155057" y="82003"/>
                  </a:lnTo>
                  <a:lnTo>
                    <a:pt x="4166895" y="73322"/>
                  </a:lnTo>
                  <a:lnTo>
                    <a:pt x="4178733" y="65206"/>
                  </a:lnTo>
                  <a:lnTo>
                    <a:pt x="4190570" y="57697"/>
                  </a:lnTo>
                  <a:lnTo>
                    <a:pt x="4202408" y="50816"/>
                  </a:lnTo>
                  <a:lnTo>
                    <a:pt x="4214246" y="44566"/>
                  </a:lnTo>
                  <a:lnTo>
                    <a:pt x="4226084" y="38934"/>
                  </a:lnTo>
                  <a:lnTo>
                    <a:pt x="4237922" y="33897"/>
                  </a:lnTo>
                  <a:lnTo>
                    <a:pt x="4249759" y="29419"/>
                  </a:lnTo>
                  <a:lnTo>
                    <a:pt x="4261597" y="25463"/>
                  </a:lnTo>
                  <a:lnTo>
                    <a:pt x="4273435" y="21984"/>
                  </a:lnTo>
                  <a:lnTo>
                    <a:pt x="4285273" y="18939"/>
                  </a:lnTo>
                  <a:lnTo>
                    <a:pt x="4297110" y="16285"/>
                  </a:lnTo>
                  <a:lnTo>
                    <a:pt x="4308948" y="13978"/>
                  </a:lnTo>
                  <a:lnTo>
                    <a:pt x="4320786" y="11980"/>
                  </a:lnTo>
                  <a:lnTo>
                    <a:pt x="4332624" y="10253"/>
                  </a:lnTo>
                  <a:lnTo>
                    <a:pt x="4344461" y="8765"/>
                  </a:lnTo>
                  <a:lnTo>
                    <a:pt x="4356299" y="7484"/>
                  </a:lnTo>
                  <a:lnTo>
                    <a:pt x="4368137" y="6383"/>
                  </a:lnTo>
                  <a:lnTo>
                    <a:pt x="4379975" y="5439"/>
                  </a:lnTo>
                  <a:lnTo>
                    <a:pt x="4391813" y="4630"/>
                  </a:lnTo>
                  <a:lnTo>
                    <a:pt x="4403650" y="3938"/>
                  </a:lnTo>
                  <a:lnTo>
                    <a:pt x="4415488" y="3346"/>
                  </a:lnTo>
                  <a:lnTo>
                    <a:pt x="4427326" y="2840"/>
                  </a:lnTo>
                  <a:lnTo>
                    <a:pt x="4439164" y="2407"/>
                  </a:lnTo>
                  <a:lnTo>
                    <a:pt x="4451001" y="2039"/>
                  </a:lnTo>
                  <a:lnTo>
                    <a:pt x="4462839" y="1724"/>
                  </a:lnTo>
                  <a:lnTo>
                    <a:pt x="4474677" y="1456"/>
                  </a:lnTo>
                  <a:lnTo>
                    <a:pt x="4486515" y="1227"/>
                  </a:lnTo>
                  <a:lnTo>
                    <a:pt x="4498352" y="1032"/>
                  </a:lnTo>
                  <a:lnTo>
                    <a:pt x="4510190" y="866"/>
                  </a:lnTo>
                  <a:lnTo>
                    <a:pt x="4522028" y="725"/>
                  </a:lnTo>
                  <a:lnTo>
                    <a:pt x="4533866" y="604"/>
                  </a:lnTo>
                  <a:lnTo>
                    <a:pt x="4545704" y="501"/>
                  </a:lnTo>
                  <a:lnTo>
                    <a:pt x="4557541" y="414"/>
                  </a:lnTo>
                  <a:lnTo>
                    <a:pt x="4569379" y="340"/>
                  </a:lnTo>
                  <a:lnTo>
                    <a:pt x="4581217" y="276"/>
                  </a:lnTo>
                  <a:lnTo>
                    <a:pt x="4593055" y="223"/>
                  </a:lnTo>
                  <a:lnTo>
                    <a:pt x="4604892" y="177"/>
                  </a:lnTo>
                  <a:lnTo>
                    <a:pt x="4616730" y="138"/>
                  </a:lnTo>
                  <a:lnTo>
                    <a:pt x="4628568" y="104"/>
                  </a:lnTo>
                  <a:lnTo>
                    <a:pt x="4640406" y="76"/>
                  </a:lnTo>
                  <a:lnTo>
                    <a:pt x="4652244" y="52"/>
                  </a:lnTo>
                  <a:lnTo>
                    <a:pt x="4664081" y="32"/>
                  </a:lnTo>
                  <a:lnTo>
                    <a:pt x="4675919" y="14"/>
                  </a:lnTo>
                  <a:lnTo>
                    <a:pt x="4687757" y="0"/>
                  </a:lnTo>
                </a:path>
              </a:pathLst>
            </a:custGeom>
            <a:ln w="40651" cap="flat">
              <a:solidFill>
                <a:srgbClr val="E8E8E8">
                  <a:alpha val="100000"/>
                </a:srgbClr>
              </a:solidFill>
              <a:prstDash val="solid"/>
              <a:round/>
            </a:ln>
          </p:spPr>
          <p:txBody>
            <a:bodyPr/>
            <a:lstStyle/>
            <a:p/>
          </p:txBody>
        </p:sp>
        <p:sp>
          <p:nvSpPr>
            <p:cNvPr id="40" name="pl40"/>
            <p:cNvSpPr/>
            <p:nvPr/>
          </p:nvSpPr>
          <p:spPr>
            <a:xfrm>
              <a:off x="2482252" y="899582"/>
              <a:ext cx="4687757" cy="755803"/>
            </a:xfrm>
            <a:custGeom>
              <a:avLst/>
              <a:pathLst>
                <a:path w="4687757" h="755803">
                  <a:moveTo>
                    <a:pt x="0" y="755803"/>
                  </a:moveTo>
                  <a:lnTo>
                    <a:pt x="11837" y="755788"/>
                  </a:lnTo>
                  <a:lnTo>
                    <a:pt x="23675" y="755771"/>
                  </a:lnTo>
                  <a:lnTo>
                    <a:pt x="35513" y="755750"/>
                  </a:lnTo>
                  <a:lnTo>
                    <a:pt x="47351" y="755726"/>
                  </a:lnTo>
                  <a:lnTo>
                    <a:pt x="59188" y="755698"/>
                  </a:lnTo>
                  <a:lnTo>
                    <a:pt x="71026" y="755665"/>
                  </a:lnTo>
                  <a:lnTo>
                    <a:pt x="82864" y="755626"/>
                  </a:lnTo>
                  <a:lnTo>
                    <a:pt x="94702" y="755580"/>
                  </a:lnTo>
                  <a:lnTo>
                    <a:pt x="106539" y="755526"/>
                  </a:lnTo>
                  <a:lnTo>
                    <a:pt x="118377" y="755463"/>
                  </a:lnTo>
                  <a:lnTo>
                    <a:pt x="130215" y="755388"/>
                  </a:lnTo>
                  <a:lnTo>
                    <a:pt x="142053" y="755301"/>
                  </a:lnTo>
                  <a:lnTo>
                    <a:pt x="153891" y="755198"/>
                  </a:lnTo>
                  <a:lnTo>
                    <a:pt x="165728" y="755078"/>
                  </a:lnTo>
                  <a:lnTo>
                    <a:pt x="177566" y="754936"/>
                  </a:lnTo>
                  <a:lnTo>
                    <a:pt x="189404" y="754770"/>
                  </a:lnTo>
                  <a:lnTo>
                    <a:pt x="201242" y="754575"/>
                  </a:lnTo>
                  <a:lnTo>
                    <a:pt x="213079" y="754347"/>
                  </a:lnTo>
                  <a:lnTo>
                    <a:pt x="224917" y="754078"/>
                  </a:lnTo>
                  <a:lnTo>
                    <a:pt x="236755" y="753764"/>
                  </a:lnTo>
                  <a:lnTo>
                    <a:pt x="248593" y="753395"/>
                  </a:lnTo>
                  <a:lnTo>
                    <a:pt x="260430" y="752963"/>
                  </a:lnTo>
                  <a:lnTo>
                    <a:pt x="272268" y="752457"/>
                  </a:lnTo>
                  <a:lnTo>
                    <a:pt x="284106" y="751864"/>
                  </a:lnTo>
                  <a:lnTo>
                    <a:pt x="295944" y="751172"/>
                  </a:lnTo>
                  <a:lnTo>
                    <a:pt x="307782" y="750363"/>
                  </a:lnTo>
                  <a:lnTo>
                    <a:pt x="319619" y="749419"/>
                  </a:lnTo>
                  <a:lnTo>
                    <a:pt x="331457" y="748318"/>
                  </a:lnTo>
                  <a:lnTo>
                    <a:pt x="343295" y="747037"/>
                  </a:lnTo>
                  <a:lnTo>
                    <a:pt x="355133" y="745549"/>
                  </a:lnTo>
                  <a:lnTo>
                    <a:pt x="366970" y="743822"/>
                  </a:lnTo>
                  <a:lnTo>
                    <a:pt x="378808" y="741824"/>
                  </a:lnTo>
                  <a:lnTo>
                    <a:pt x="390646" y="739517"/>
                  </a:lnTo>
                  <a:lnTo>
                    <a:pt x="402484" y="736863"/>
                  </a:lnTo>
                  <a:lnTo>
                    <a:pt x="414321" y="733818"/>
                  </a:lnTo>
                  <a:lnTo>
                    <a:pt x="426159" y="730339"/>
                  </a:lnTo>
                  <a:lnTo>
                    <a:pt x="437997" y="726383"/>
                  </a:lnTo>
                  <a:lnTo>
                    <a:pt x="449835" y="721906"/>
                  </a:lnTo>
                  <a:lnTo>
                    <a:pt x="461673" y="716868"/>
                  </a:lnTo>
                  <a:lnTo>
                    <a:pt x="473510" y="711237"/>
                  </a:lnTo>
                  <a:lnTo>
                    <a:pt x="485348" y="704987"/>
                  </a:lnTo>
                  <a:lnTo>
                    <a:pt x="497186" y="698106"/>
                  </a:lnTo>
                  <a:lnTo>
                    <a:pt x="509024" y="690597"/>
                  </a:lnTo>
                  <a:lnTo>
                    <a:pt x="520861" y="682481"/>
                  </a:lnTo>
                  <a:lnTo>
                    <a:pt x="532699" y="673800"/>
                  </a:lnTo>
                  <a:lnTo>
                    <a:pt x="544537" y="664616"/>
                  </a:lnTo>
                  <a:lnTo>
                    <a:pt x="556375" y="655016"/>
                  </a:lnTo>
                  <a:lnTo>
                    <a:pt x="568213" y="645102"/>
                  </a:lnTo>
                  <a:lnTo>
                    <a:pt x="580050" y="634993"/>
                  </a:lnTo>
                  <a:lnTo>
                    <a:pt x="591888" y="624819"/>
                  </a:lnTo>
                  <a:lnTo>
                    <a:pt x="603726" y="614710"/>
                  </a:lnTo>
                  <a:lnTo>
                    <a:pt x="615564" y="604796"/>
                  </a:lnTo>
                  <a:lnTo>
                    <a:pt x="627401" y="595196"/>
                  </a:lnTo>
                  <a:lnTo>
                    <a:pt x="639239" y="586012"/>
                  </a:lnTo>
                  <a:lnTo>
                    <a:pt x="651077" y="577331"/>
                  </a:lnTo>
                  <a:lnTo>
                    <a:pt x="662915" y="569215"/>
                  </a:lnTo>
                  <a:lnTo>
                    <a:pt x="674752" y="561706"/>
                  </a:lnTo>
                  <a:lnTo>
                    <a:pt x="686590" y="554825"/>
                  </a:lnTo>
                  <a:lnTo>
                    <a:pt x="698428" y="548575"/>
                  </a:lnTo>
                  <a:lnTo>
                    <a:pt x="710266" y="542944"/>
                  </a:lnTo>
                  <a:lnTo>
                    <a:pt x="722104" y="537906"/>
                  </a:lnTo>
                  <a:lnTo>
                    <a:pt x="733941" y="533429"/>
                  </a:lnTo>
                  <a:lnTo>
                    <a:pt x="745779" y="529472"/>
                  </a:lnTo>
                  <a:lnTo>
                    <a:pt x="757617" y="525994"/>
                  </a:lnTo>
                  <a:lnTo>
                    <a:pt x="769455" y="522949"/>
                  </a:lnTo>
                  <a:lnTo>
                    <a:pt x="781292" y="520294"/>
                  </a:lnTo>
                  <a:lnTo>
                    <a:pt x="793130" y="517988"/>
                  </a:lnTo>
                  <a:lnTo>
                    <a:pt x="804968" y="515990"/>
                  </a:lnTo>
                  <a:lnTo>
                    <a:pt x="816806" y="514263"/>
                  </a:lnTo>
                  <a:lnTo>
                    <a:pt x="828643" y="512774"/>
                  </a:lnTo>
                  <a:lnTo>
                    <a:pt x="840481" y="511493"/>
                  </a:lnTo>
                  <a:lnTo>
                    <a:pt x="852319" y="510393"/>
                  </a:lnTo>
                  <a:lnTo>
                    <a:pt x="864157" y="509449"/>
                  </a:lnTo>
                  <a:lnTo>
                    <a:pt x="875995" y="508640"/>
                  </a:lnTo>
                  <a:lnTo>
                    <a:pt x="887832" y="507947"/>
                  </a:lnTo>
                  <a:lnTo>
                    <a:pt x="899670" y="507355"/>
                  </a:lnTo>
                  <a:lnTo>
                    <a:pt x="911508" y="506849"/>
                  </a:lnTo>
                  <a:lnTo>
                    <a:pt x="923346" y="506417"/>
                  </a:lnTo>
                  <a:lnTo>
                    <a:pt x="935183" y="506048"/>
                  </a:lnTo>
                  <a:lnTo>
                    <a:pt x="947021" y="505734"/>
                  </a:lnTo>
                  <a:lnTo>
                    <a:pt x="958859" y="505465"/>
                  </a:lnTo>
                  <a:lnTo>
                    <a:pt x="970697" y="505237"/>
                  </a:lnTo>
                  <a:lnTo>
                    <a:pt x="982534" y="505042"/>
                  </a:lnTo>
                  <a:lnTo>
                    <a:pt x="994372" y="504876"/>
                  </a:lnTo>
                  <a:lnTo>
                    <a:pt x="1006210" y="504734"/>
                  </a:lnTo>
                  <a:lnTo>
                    <a:pt x="1018048" y="504614"/>
                  </a:lnTo>
                  <a:lnTo>
                    <a:pt x="1029886" y="504511"/>
                  </a:lnTo>
                  <a:lnTo>
                    <a:pt x="1041723" y="504424"/>
                  </a:lnTo>
                  <a:lnTo>
                    <a:pt x="1053561" y="504349"/>
                  </a:lnTo>
                  <a:lnTo>
                    <a:pt x="1065399" y="504286"/>
                  </a:lnTo>
                  <a:lnTo>
                    <a:pt x="1077237" y="504232"/>
                  </a:lnTo>
                  <a:lnTo>
                    <a:pt x="1089074" y="504186"/>
                  </a:lnTo>
                  <a:lnTo>
                    <a:pt x="1100912" y="504147"/>
                  </a:lnTo>
                  <a:lnTo>
                    <a:pt x="1112750" y="504114"/>
                  </a:lnTo>
                  <a:lnTo>
                    <a:pt x="1124588" y="504086"/>
                  </a:lnTo>
                  <a:lnTo>
                    <a:pt x="1136426" y="504062"/>
                  </a:lnTo>
                  <a:lnTo>
                    <a:pt x="1148263" y="504041"/>
                  </a:lnTo>
                  <a:lnTo>
                    <a:pt x="1160101" y="504024"/>
                  </a:lnTo>
                  <a:lnTo>
                    <a:pt x="1171939" y="504009"/>
                  </a:lnTo>
                  <a:lnTo>
                    <a:pt x="1171939" y="503756"/>
                  </a:lnTo>
                  <a:lnTo>
                    <a:pt x="1183777" y="503726"/>
                  </a:lnTo>
                  <a:lnTo>
                    <a:pt x="1195614" y="503691"/>
                  </a:lnTo>
                  <a:lnTo>
                    <a:pt x="1207452" y="503650"/>
                  </a:lnTo>
                  <a:lnTo>
                    <a:pt x="1219290" y="503602"/>
                  </a:lnTo>
                  <a:lnTo>
                    <a:pt x="1231128" y="503546"/>
                  </a:lnTo>
                  <a:lnTo>
                    <a:pt x="1242965" y="503479"/>
                  </a:lnTo>
                  <a:lnTo>
                    <a:pt x="1254803" y="503401"/>
                  </a:lnTo>
                  <a:lnTo>
                    <a:pt x="1266641" y="503310"/>
                  </a:lnTo>
                  <a:lnTo>
                    <a:pt x="1278479" y="503202"/>
                  </a:lnTo>
                  <a:lnTo>
                    <a:pt x="1290317" y="503075"/>
                  </a:lnTo>
                  <a:lnTo>
                    <a:pt x="1302154" y="502926"/>
                  </a:lnTo>
                  <a:lnTo>
                    <a:pt x="1313992" y="502752"/>
                  </a:lnTo>
                  <a:lnTo>
                    <a:pt x="1325830" y="502547"/>
                  </a:lnTo>
                  <a:lnTo>
                    <a:pt x="1337668" y="502306"/>
                  </a:lnTo>
                  <a:lnTo>
                    <a:pt x="1349505" y="502023"/>
                  </a:lnTo>
                  <a:lnTo>
                    <a:pt x="1361343" y="501691"/>
                  </a:lnTo>
                  <a:lnTo>
                    <a:pt x="1373181" y="501301"/>
                  </a:lnTo>
                  <a:lnTo>
                    <a:pt x="1385019" y="500843"/>
                  </a:lnTo>
                  <a:lnTo>
                    <a:pt x="1396856" y="500307"/>
                  </a:lnTo>
                  <a:lnTo>
                    <a:pt x="1408694" y="499677"/>
                  </a:lnTo>
                  <a:lnTo>
                    <a:pt x="1420532" y="498940"/>
                  </a:lnTo>
                  <a:lnTo>
                    <a:pt x="1432370" y="498075"/>
                  </a:lnTo>
                  <a:lnTo>
                    <a:pt x="1444208" y="497063"/>
                  </a:lnTo>
                  <a:lnTo>
                    <a:pt x="1456045" y="495879"/>
                  </a:lnTo>
                  <a:lnTo>
                    <a:pt x="1467883" y="494494"/>
                  </a:lnTo>
                  <a:lnTo>
                    <a:pt x="1479721" y="492876"/>
                  </a:lnTo>
                  <a:lnTo>
                    <a:pt x="1491559" y="490988"/>
                  </a:lnTo>
                  <a:lnTo>
                    <a:pt x="1503396" y="488787"/>
                  </a:lnTo>
                  <a:lnTo>
                    <a:pt x="1515234" y="486225"/>
                  </a:lnTo>
                  <a:lnTo>
                    <a:pt x="1527072" y="483248"/>
                  </a:lnTo>
                  <a:lnTo>
                    <a:pt x="1538910" y="479795"/>
                  </a:lnTo>
                  <a:lnTo>
                    <a:pt x="1550748" y="475798"/>
                  </a:lnTo>
                  <a:lnTo>
                    <a:pt x="1562585" y="471185"/>
                  </a:lnTo>
                  <a:lnTo>
                    <a:pt x="1574423" y="465876"/>
                  </a:lnTo>
                  <a:lnTo>
                    <a:pt x="1586261" y="459786"/>
                  </a:lnTo>
                  <a:lnTo>
                    <a:pt x="1598099" y="452829"/>
                  </a:lnTo>
                  <a:lnTo>
                    <a:pt x="1609936" y="444916"/>
                  </a:lnTo>
                  <a:lnTo>
                    <a:pt x="1621774" y="435961"/>
                  </a:lnTo>
                  <a:lnTo>
                    <a:pt x="1633612" y="425886"/>
                  </a:lnTo>
                  <a:lnTo>
                    <a:pt x="1645450" y="414623"/>
                  </a:lnTo>
                  <a:lnTo>
                    <a:pt x="1657287" y="402123"/>
                  </a:lnTo>
                  <a:lnTo>
                    <a:pt x="1669125" y="388362"/>
                  </a:lnTo>
                  <a:lnTo>
                    <a:pt x="1680963" y="373343"/>
                  </a:lnTo>
                  <a:lnTo>
                    <a:pt x="1692801" y="357112"/>
                  </a:lnTo>
                  <a:lnTo>
                    <a:pt x="1704639" y="339749"/>
                  </a:lnTo>
                  <a:lnTo>
                    <a:pt x="1716476" y="321383"/>
                  </a:lnTo>
                  <a:lnTo>
                    <a:pt x="1728314" y="302182"/>
                  </a:lnTo>
                  <a:lnTo>
                    <a:pt x="1740152" y="282354"/>
                  </a:lnTo>
                  <a:lnTo>
                    <a:pt x="1751990" y="262137"/>
                  </a:lnTo>
                  <a:lnTo>
                    <a:pt x="1763827" y="241787"/>
                  </a:lnTo>
                  <a:lnTo>
                    <a:pt x="1775665" y="221570"/>
                  </a:lnTo>
                  <a:lnTo>
                    <a:pt x="1787503" y="201742"/>
                  </a:lnTo>
                  <a:lnTo>
                    <a:pt x="1799341" y="182541"/>
                  </a:lnTo>
                  <a:lnTo>
                    <a:pt x="1811178" y="164175"/>
                  </a:lnTo>
                  <a:lnTo>
                    <a:pt x="1823016" y="146813"/>
                  </a:lnTo>
                  <a:lnTo>
                    <a:pt x="1834854" y="130581"/>
                  </a:lnTo>
                  <a:lnTo>
                    <a:pt x="1846692" y="115563"/>
                  </a:lnTo>
                  <a:lnTo>
                    <a:pt x="1858530" y="101801"/>
                  </a:lnTo>
                  <a:lnTo>
                    <a:pt x="1870367" y="89301"/>
                  </a:lnTo>
                  <a:lnTo>
                    <a:pt x="1882205" y="78038"/>
                  </a:lnTo>
                  <a:lnTo>
                    <a:pt x="1894043" y="67963"/>
                  </a:lnTo>
                  <a:lnTo>
                    <a:pt x="1905881" y="59008"/>
                  </a:lnTo>
                  <a:lnTo>
                    <a:pt x="1917718" y="51095"/>
                  </a:lnTo>
                  <a:lnTo>
                    <a:pt x="1929556" y="44138"/>
                  </a:lnTo>
                  <a:lnTo>
                    <a:pt x="1941394" y="38048"/>
                  </a:lnTo>
                  <a:lnTo>
                    <a:pt x="1953232" y="32739"/>
                  </a:lnTo>
                  <a:lnTo>
                    <a:pt x="1965069" y="28126"/>
                  </a:lnTo>
                  <a:lnTo>
                    <a:pt x="1976907" y="24130"/>
                  </a:lnTo>
                  <a:lnTo>
                    <a:pt x="1988745" y="20676"/>
                  </a:lnTo>
                  <a:lnTo>
                    <a:pt x="2000583" y="17699"/>
                  </a:lnTo>
                  <a:lnTo>
                    <a:pt x="2012421" y="15137"/>
                  </a:lnTo>
                  <a:lnTo>
                    <a:pt x="2024258" y="12936"/>
                  </a:lnTo>
                  <a:lnTo>
                    <a:pt x="2036096" y="11048"/>
                  </a:lnTo>
                  <a:lnTo>
                    <a:pt x="2047934" y="9430"/>
                  </a:lnTo>
                  <a:lnTo>
                    <a:pt x="2059772" y="8045"/>
                  </a:lnTo>
                  <a:lnTo>
                    <a:pt x="2071609" y="6861"/>
                  </a:lnTo>
                  <a:lnTo>
                    <a:pt x="2083447" y="5849"/>
                  </a:lnTo>
                  <a:lnTo>
                    <a:pt x="2095285" y="4984"/>
                  </a:lnTo>
                  <a:lnTo>
                    <a:pt x="2107123" y="4247"/>
                  </a:lnTo>
                  <a:lnTo>
                    <a:pt x="2118961" y="3618"/>
                  </a:lnTo>
                  <a:lnTo>
                    <a:pt x="2130798" y="3081"/>
                  </a:lnTo>
                  <a:lnTo>
                    <a:pt x="2142636" y="2623"/>
                  </a:lnTo>
                  <a:lnTo>
                    <a:pt x="2154474" y="2234"/>
                  </a:lnTo>
                  <a:lnTo>
                    <a:pt x="2166312" y="1901"/>
                  </a:lnTo>
                  <a:lnTo>
                    <a:pt x="2178149" y="1619"/>
                  </a:lnTo>
                  <a:lnTo>
                    <a:pt x="2189987" y="1378"/>
                  </a:lnTo>
                  <a:lnTo>
                    <a:pt x="2201825" y="1172"/>
                  </a:lnTo>
                  <a:lnTo>
                    <a:pt x="2213663" y="998"/>
                  </a:lnTo>
                  <a:lnTo>
                    <a:pt x="2225500" y="849"/>
                  </a:lnTo>
                  <a:lnTo>
                    <a:pt x="2237338" y="722"/>
                  </a:lnTo>
                  <a:lnTo>
                    <a:pt x="2249176" y="615"/>
                  </a:lnTo>
                  <a:lnTo>
                    <a:pt x="2261014" y="523"/>
                  </a:lnTo>
                  <a:lnTo>
                    <a:pt x="2272852" y="445"/>
                  </a:lnTo>
                  <a:lnTo>
                    <a:pt x="2284689" y="378"/>
                  </a:lnTo>
                  <a:lnTo>
                    <a:pt x="2296527" y="322"/>
                  </a:lnTo>
                  <a:lnTo>
                    <a:pt x="2308365" y="274"/>
                  </a:lnTo>
                  <a:lnTo>
                    <a:pt x="2320203" y="233"/>
                  </a:lnTo>
                  <a:lnTo>
                    <a:pt x="2332040" y="198"/>
                  </a:lnTo>
                  <a:lnTo>
                    <a:pt x="2343878" y="168"/>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84"/>
                  </a:lnTo>
                  <a:lnTo>
                    <a:pt x="3527655" y="99"/>
                  </a:lnTo>
                  <a:lnTo>
                    <a:pt x="3539493" y="116"/>
                  </a:lnTo>
                  <a:lnTo>
                    <a:pt x="3551331" y="137"/>
                  </a:lnTo>
                  <a:lnTo>
                    <a:pt x="3563169" y="161"/>
                  </a:lnTo>
                  <a:lnTo>
                    <a:pt x="3575006" y="189"/>
                  </a:lnTo>
                  <a:lnTo>
                    <a:pt x="3586844" y="222"/>
                  </a:lnTo>
                  <a:lnTo>
                    <a:pt x="3598682" y="261"/>
                  </a:lnTo>
                  <a:lnTo>
                    <a:pt x="3610520" y="307"/>
                  </a:lnTo>
                  <a:lnTo>
                    <a:pt x="3622357" y="361"/>
                  </a:lnTo>
                  <a:lnTo>
                    <a:pt x="3634195" y="424"/>
                  </a:lnTo>
                  <a:lnTo>
                    <a:pt x="3646033" y="499"/>
                  </a:lnTo>
                  <a:lnTo>
                    <a:pt x="3657871" y="586"/>
                  </a:lnTo>
                  <a:lnTo>
                    <a:pt x="3669709" y="689"/>
                  </a:lnTo>
                  <a:lnTo>
                    <a:pt x="3681546" y="809"/>
                  </a:lnTo>
                  <a:lnTo>
                    <a:pt x="3693384" y="950"/>
                  </a:lnTo>
                  <a:lnTo>
                    <a:pt x="3705222" y="1117"/>
                  </a:lnTo>
                  <a:lnTo>
                    <a:pt x="3717060" y="1311"/>
                  </a:lnTo>
                  <a:lnTo>
                    <a:pt x="3728897" y="1540"/>
                  </a:lnTo>
                  <a:lnTo>
                    <a:pt x="3740735" y="1809"/>
                  </a:lnTo>
                  <a:lnTo>
                    <a:pt x="3752573" y="2123"/>
                  </a:lnTo>
                  <a:lnTo>
                    <a:pt x="3764411" y="2492"/>
                  </a:lnTo>
                  <a:lnTo>
                    <a:pt x="3776248" y="2924"/>
                  </a:lnTo>
                  <a:lnTo>
                    <a:pt x="3788086" y="3430"/>
                  </a:lnTo>
                  <a:lnTo>
                    <a:pt x="3799924" y="4022"/>
                  </a:lnTo>
                  <a:lnTo>
                    <a:pt x="3811762" y="4715"/>
                  </a:lnTo>
                  <a:lnTo>
                    <a:pt x="3823600" y="5524"/>
                  </a:lnTo>
                  <a:lnTo>
                    <a:pt x="3835437" y="6468"/>
                  </a:lnTo>
                  <a:lnTo>
                    <a:pt x="3847275" y="7568"/>
                  </a:lnTo>
                  <a:lnTo>
                    <a:pt x="3859113" y="8849"/>
                  </a:lnTo>
                  <a:lnTo>
                    <a:pt x="3870951" y="10338"/>
                  </a:lnTo>
                  <a:lnTo>
                    <a:pt x="3882788" y="12065"/>
                  </a:lnTo>
                  <a:lnTo>
                    <a:pt x="3894626" y="14063"/>
                  </a:lnTo>
                  <a:lnTo>
                    <a:pt x="3906464" y="16369"/>
                  </a:lnTo>
                  <a:lnTo>
                    <a:pt x="3918302" y="19024"/>
                  </a:lnTo>
                  <a:lnTo>
                    <a:pt x="3930139" y="22069"/>
                  </a:lnTo>
                  <a:lnTo>
                    <a:pt x="3941977" y="25547"/>
                  </a:lnTo>
                  <a:lnTo>
                    <a:pt x="3953815" y="29504"/>
                  </a:lnTo>
                  <a:lnTo>
                    <a:pt x="3965653" y="33981"/>
                  </a:lnTo>
                  <a:lnTo>
                    <a:pt x="3977491" y="39019"/>
                  </a:lnTo>
                  <a:lnTo>
                    <a:pt x="3989328" y="44650"/>
                  </a:lnTo>
                  <a:lnTo>
                    <a:pt x="4001166" y="50900"/>
                  </a:lnTo>
                  <a:lnTo>
                    <a:pt x="4013004" y="57781"/>
                  </a:lnTo>
                  <a:lnTo>
                    <a:pt x="4024842" y="65290"/>
                  </a:lnTo>
                  <a:lnTo>
                    <a:pt x="4036679" y="73406"/>
                  </a:lnTo>
                  <a:lnTo>
                    <a:pt x="4048517" y="82087"/>
                  </a:lnTo>
                  <a:lnTo>
                    <a:pt x="4060355" y="91270"/>
                  </a:lnTo>
                  <a:lnTo>
                    <a:pt x="4072193" y="100871"/>
                  </a:lnTo>
                  <a:lnTo>
                    <a:pt x="4084031" y="110785"/>
                  </a:lnTo>
                  <a:lnTo>
                    <a:pt x="4095868" y="120893"/>
                  </a:lnTo>
                  <a:lnTo>
                    <a:pt x="4107706" y="131068"/>
                  </a:lnTo>
                  <a:lnTo>
                    <a:pt x="4119544" y="141177"/>
                  </a:lnTo>
                  <a:lnTo>
                    <a:pt x="4131382" y="151091"/>
                  </a:lnTo>
                  <a:lnTo>
                    <a:pt x="4143219" y="160691"/>
                  </a:lnTo>
                  <a:lnTo>
                    <a:pt x="4155057" y="169874"/>
                  </a:lnTo>
                  <a:lnTo>
                    <a:pt x="4166895" y="178556"/>
                  </a:lnTo>
                  <a:lnTo>
                    <a:pt x="4178733" y="186671"/>
                  </a:lnTo>
                  <a:lnTo>
                    <a:pt x="4190570" y="194181"/>
                  </a:lnTo>
                  <a:lnTo>
                    <a:pt x="4202408" y="201061"/>
                  </a:lnTo>
                  <a:lnTo>
                    <a:pt x="4214246" y="207311"/>
                  </a:lnTo>
                  <a:lnTo>
                    <a:pt x="4226084" y="212943"/>
                  </a:lnTo>
                  <a:lnTo>
                    <a:pt x="4237922" y="217980"/>
                  </a:lnTo>
                  <a:lnTo>
                    <a:pt x="4249759" y="222458"/>
                  </a:lnTo>
                  <a:lnTo>
                    <a:pt x="4261597" y="226414"/>
                  </a:lnTo>
                  <a:lnTo>
                    <a:pt x="4273435" y="229893"/>
                  </a:lnTo>
                  <a:lnTo>
                    <a:pt x="4285273" y="232938"/>
                  </a:lnTo>
                  <a:lnTo>
                    <a:pt x="4297110" y="235592"/>
                  </a:lnTo>
                  <a:lnTo>
                    <a:pt x="4308948" y="237899"/>
                  </a:lnTo>
                  <a:lnTo>
                    <a:pt x="4320786" y="239897"/>
                  </a:lnTo>
                  <a:lnTo>
                    <a:pt x="4332624" y="241624"/>
                  </a:lnTo>
                  <a:lnTo>
                    <a:pt x="4344461" y="243112"/>
                  </a:lnTo>
                  <a:lnTo>
                    <a:pt x="4356299" y="244393"/>
                  </a:lnTo>
                  <a:lnTo>
                    <a:pt x="4368137" y="245494"/>
                  </a:lnTo>
                  <a:lnTo>
                    <a:pt x="4379975" y="246438"/>
                  </a:lnTo>
                  <a:lnTo>
                    <a:pt x="4391813" y="247247"/>
                  </a:lnTo>
                  <a:lnTo>
                    <a:pt x="4403650" y="247939"/>
                  </a:lnTo>
                  <a:lnTo>
                    <a:pt x="4415488" y="248531"/>
                  </a:lnTo>
                  <a:lnTo>
                    <a:pt x="4427326" y="249037"/>
                  </a:lnTo>
                  <a:lnTo>
                    <a:pt x="4439164" y="249470"/>
                  </a:lnTo>
                  <a:lnTo>
                    <a:pt x="4451001" y="249838"/>
                  </a:lnTo>
                  <a:lnTo>
                    <a:pt x="4462839" y="250153"/>
                  </a:lnTo>
                  <a:lnTo>
                    <a:pt x="4474677" y="250421"/>
                  </a:lnTo>
                  <a:lnTo>
                    <a:pt x="4486515" y="250650"/>
                  </a:lnTo>
                  <a:lnTo>
                    <a:pt x="4498352" y="250845"/>
                  </a:lnTo>
                  <a:lnTo>
                    <a:pt x="4510190" y="251011"/>
                  </a:lnTo>
                  <a:lnTo>
                    <a:pt x="4522028" y="251153"/>
                  </a:lnTo>
                  <a:lnTo>
                    <a:pt x="4533866" y="251273"/>
                  </a:lnTo>
                  <a:lnTo>
                    <a:pt x="4545704" y="251376"/>
                  </a:lnTo>
                  <a:lnTo>
                    <a:pt x="4557541" y="251463"/>
                  </a:lnTo>
                  <a:lnTo>
                    <a:pt x="4569379" y="251537"/>
                  </a:lnTo>
                  <a:lnTo>
                    <a:pt x="4581217" y="251601"/>
                  </a:lnTo>
                  <a:lnTo>
                    <a:pt x="4593055" y="251655"/>
                  </a:lnTo>
                  <a:lnTo>
                    <a:pt x="4604892" y="251700"/>
                  </a:lnTo>
                  <a:lnTo>
                    <a:pt x="4616730" y="251739"/>
                  </a:lnTo>
                  <a:lnTo>
                    <a:pt x="4628568" y="251773"/>
                  </a:lnTo>
                  <a:lnTo>
                    <a:pt x="4640406" y="251801"/>
                  </a:lnTo>
                  <a:lnTo>
                    <a:pt x="4652244" y="251825"/>
                  </a:lnTo>
                  <a:lnTo>
                    <a:pt x="4664081" y="251845"/>
                  </a:lnTo>
                  <a:lnTo>
                    <a:pt x="4675919" y="251863"/>
                  </a:lnTo>
                  <a:lnTo>
                    <a:pt x="4687757" y="251878"/>
                  </a:lnTo>
                </a:path>
              </a:pathLst>
            </a:custGeom>
            <a:ln w="40651" cap="flat">
              <a:solidFill>
                <a:srgbClr val="E8E8E8">
                  <a:alpha val="100000"/>
                </a:srgbClr>
              </a:solidFill>
              <a:prstDash val="solid"/>
              <a:round/>
            </a:ln>
          </p:spPr>
          <p:txBody>
            <a:bodyPr/>
            <a:lstStyle/>
            <a:p/>
          </p:txBody>
        </p:sp>
        <p:sp>
          <p:nvSpPr>
            <p:cNvPr id="41" name="pl41"/>
            <p:cNvSpPr/>
            <p:nvPr/>
          </p:nvSpPr>
          <p:spPr>
            <a:xfrm>
              <a:off x="2482252" y="1151544"/>
              <a:ext cx="4687757" cy="251962"/>
            </a:xfrm>
            <a:custGeom>
              <a:avLst/>
              <a:pathLst>
                <a:path w="4687757" h="251962">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4"/>
                  </a:lnTo>
                  <a:lnTo>
                    <a:pt x="1183777" y="99"/>
                  </a:lnTo>
                  <a:lnTo>
                    <a:pt x="1195614" y="116"/>
                  </a:lnTo>
                  <a:lnTo>
                    <a:pt x="1207452" y="137"/>
                  </a:lnTo>
                  <a:lnTo>
                    <a:pt x="1219290" y="161"/>
                  </a:lnTo>
                  <a:lnTo>
                    <a:pt x="1231128" y="189"/>
                  </a:lnTo>
                  <a:lnTo>
                    <a:pt x="1242965" y="222"/>
                  </a:lnTo>
                  <a:lnTo>
                    <a:pt x="1254803" y="261"/>
                  </a:lnTo>
                  <a:lnTo>
                    <a:pt x="1266641" y="307"/>
                  </a:lnTo>
                  <a:lnTo>
                    <a:pt x="1278479" y="361"/>
                  </a:lnTo>
                  <a:lnTo>
                    <a:pt x="1290317" y="424"/>
                  </a:lnTo>
                  <a:lnTo>
                    <a:pt x="1302154" y="499"/>
                  </a:lnTo>
                  <a:lnTo>
                    <a:pt x="1313992" y="586"/>
                  </a:lnTo>
                  <a:lnTo>
                    <a:pt x="1325830" y="689"/>
                  </a:lnTo>
                  <a:lnTo>
                    <a:pt x="1337668" y="809"/>
                  </a:lnTo>
                  <a:lnTo>
                    <a:pt x="1349505" y="950"/>
                  </a:lnTo>
                  <a:lnTo>
                    <a:pt x="1361343" y="1117"/>
                  </a:lnTo>
                  <a:lnTo>
                    <a:pt x="1373181" y="1311"/>
                  </a:lnTo>
                  <a:lnTo>
                    <a:pt x="1385019" y="1540"/>
                  </a:lnTo>
                  <a:lnTo>
                    <a:pt x="1396856" y="1809"/>
                  </a:lnTo>
                  <a:lnTo>
                    <a:pt x="1408694" y="2123"/>
                  </a:lnTo>
                  <a:lnTo>
                    <a:pt x="1420532" y="2492"/>
                  </a:lnTo>
                  <a:lnTo>
                    <a:pt x="1432370" y="2924"/>
                  </a:lnTo>
                  <a:lnTo>
                    <a:pt x="1444208" y="3430"/>
                  </a:lnTo>
                  <a:lnTo>
                    <a:pt x="1456045" y="4022"/>
                  </a:lnTo>
                  <a:lnTo>
                    <a:pt x="1467883" y="4715"/>
                  </a:lnTo>
                  <a:lnTo>
                    <a:pt x="1479721" y="5524"/>
                  </a:lnTo>
                  <a:lnTo>
                    <a:pt x="1491559" y="6468"/>
                  </a:lnTo>
                  <a:lnTo>
                    <a:pt x="1503396" y="7568"/>
                  </a:lnTo>
                  <a:lnTo>
                    <a:pt x="1515234" y="8849"/>
                  </a:lnTo>
                  <a:lnTo>
                    <a:pt x="1527072" y="10338"/>
                  </a:lnTo>
                  <a:lnTo>
                    <a:pt x="1538910" y="12065"/>
                  </a:lnTo>
                  <a:lnTo>
                    <a:pt x="1550748" y="14063"/>
                  </a:lnTo>
                  <a:lnTo>
                    <a:pt x="1562585" y="16369"/>
                  </a:lnTo>
                  <a:lnTo>
                    <a:pt x="1574423" y="19024"/>
                  </a:lnTo>
                  <a:lnTo>
                    <a:pt x="1586261" y="22069"/>
                  </a:lnTo>
                  <a:lnTo>
                    <a:pt x="1598099" y="25547"/>
                  </a:lnTo>
                  <a:lnTo>
                    <a:pt x="1609936" y="29504"/>
                  </a:lnTo>
                  <a:lnTo>
                    <a:pt x="1621774" y="33981"/>
                  </a:lnTo>
                  <a:lnTo>
                    <a:pt x="1633612" y="39019"/>
                  </a:lnTo>
                  <a:lnTo>
                    <a:pt x="1645450" y="44650"/>
                  </a:lnTo>
                  <a:lnTo>
                    <a:pt x="1657287" y="50900"/>
                  </a:lnTo>
                  <a:lnTo>
                    <a:pt x="1669125" y="57781"/>
                  </a:lnTo>
                  <a:lnTo>
                    <a:pt x="1680963" y="65290"/>
                  </a:lnTo>
                  <a:lnTo>
                    <a:pt x="1692801" y="73406"/>
                  </a:lnTo>
                  <a:lnTo>
                    <a:pt x="1704639" y="82087"/>
                  </a:lnTo>
                  <a:lnTo>
                    <a:pt x="1716476" y="91270"/>
                  </a:lnTo>
                  <a:lnTo>
                    <a:pt x="1728314" y="100871"/>
                  </a:lnTo>
                  <a:lnTo>
                    <a:pt x="1740152" y="110785"/>
                  </a:lnTo>
                  <a:lnTo>
                    <a:pt x="1751990" y="120893"/>
                  </a:lnTo>
                  <a:lnTo>
                    <a:pt x="1763827" y="131068"/>
                  </a:lnTo>
                  <a:lnTo>
                    <a:pt x="1775665" y="141177"/>
                  </a:lnTo>
                  <a:lnTo>
                    <a:pt x="1787503" y="151091"/>
                  </a:lnTo>
                  <a:lnTo>
                    <a:pt x="1799341" y="160691"/>
                  </a:lnTo>
                  <a:lnTo>
                    <a:pt x="1811178" y="169874"/>
                  </a:lnTo>
                  <a:lnTo>
                    <a:pt x="1823016" y="178556"/>
                  </a:lnTo>
                  <a:lnTo>
                    <a:pt x="1834854" y="186671"/>
                  </a:lnTo>
                  <a:lnTo>
                    <a:pt x="1846692" y="194181"/>
                  </a:lnTo>
                  <a:lnTo>
                    <a:pt x="1858530" y="201061"/>
                  </a:lnTo>
                  <a:lnTo>
                    <a:pt x="1870367" y="207311"/>
                  </a:lnTo>
                  <a:lnTo>
                    <a:pt x="1882205" y="212943"/>
                  </a:lnTo>
                  <a:lnTo>
                    <a:pt x="1894043" y="217980"/>
                  </a:lnTo>
                  <a:lnTo>
                    <a:pt x="1905881" y="222458"/>
                  </a:lnTo>
                  <a:lnTo>
                    <a:pt x="1917718" y="226414"/>
                  </a:lnTo>
                  <a:lnTo>
                    <a:pt x="1929556" y="229893"/>
                  </a:lnTo>
                  <a:lnTo>
                    <a:pt x="1941394" y="232938"/>
                  </a:lnTo>
                  <a:lnTo>
                    <a:pt x="1953232" y="235592"/>
                  </a:lnTo>
                  <a:lnTo>
                    <a:pt x="1965069" y="237899"/>
                  </a:lnTo>
                  <a:lnTo>
                    <a:pt x="1976907" y="239897"/>
                  </a:lnTo>
                  <a:lnTo>
                    <a:pt x="1988745" y="241624"/>
                  </a:lnTo>
                  <a:lnTo>
                    <a:pt x="2000583" y="243112"/>
                  </a:lnTo>
                  <a:lnTo>
                    <a:pt x="2012421" y="244393"/>
                  </a:lnTo>
                  <a:lnTo>
                    <a:pt x="2024258" y="245494"/>
                  </a:lnTo>
                  <a:lnTo>
                    <a:pt x="2036096" y="246438"/>
                  </a:lnTo>
                  <a:lnTo>
                    <a:pt x="2047934" y="247247"/>
                  </a:lnTo>
                  <a:lnTo>
                    <a:pt x="2059772" y="247939"/>
                  </a:lnTo>
                  <a:lnTo>
                    <a:pt x="2071609" y="248531"/>
                  </a:lnTo>
                  <a:lnTo>
                    <a:pt x="2083447" y="249037"/>
                  </a:lnTo>
                  <a:lnTo>
                    <a:pt x="2095285" y="249470"/>
                  </a:lnTo>
                  <a:lnTo>
                    <a:pt x="2107123" y="249838"/>
                  </a:lnTo>
                  <a:lnTo>
                    <a:pt x="2118961" y="250153"/>
                  </a:lnTo>
                  <a:lnTo>
                    <a:pt x="2130798" y="250421"/>
                  </a:lnTo>
                  <a:lnTo>
                    <a:pt x="2142636" y="250650"/>
                  </a:lnTo>
                  <a:lnTo>
                    <a:pt x="2154474" y="250845"/>
                  </a:lnTo>
                  <a:lnTo>
                    <a:pt x="2166312" y="251011"/>
                  </a:lnTo>
                  <a:lnTo>
                    <a:pt x="2178149" y="251153"/>
                  </a:lnTo>
                  <a:lnTo>
                    <a:pt x="2189987" y="251273"/>
                  </a:lnTo>
                  <a:lnTo>
                    <a:pt x="2201825" y="251376"/>
                  </a:lnTo>
                  <a:lnTo>
                    <a:pt x="2213663" y="251463"/>
                  </a:lnTo>
                  <a:lnTo>
                    <a:pt x="2225500" y="251537"/>
                  </a:lnTo>
                  <a:lnTo>
                    <a:pt x="2237338" y="251601"/>
                  </a:lnTo>
                  <a:lnTo>
                    <a:pt x="2249176" y="251655"/>
                  </a:lnTo>
                  <a:lnTo>
                    <a:pt x="2261014" y="251700"/>
                  </a:lnTo>
                  <a:lnTo>
                    <a:pt x="2272852" y="251739"/>
                  </a:lnTo>
                  <a:lnTo>
                    <a:pt x="2284689" y="251773"/>
                  </a:lnTo>
                  <a:lnTo>
                    <a:pt x="2296527" y="251801"/>
                  </a:lnTo>
                  <a:lnTo>
                    <a:pt x="2308365" y="251825"/>
                  </a:lnTo>
                  <a:lnTo>
                    <a:pt x="2320203" y="251845"/>
                  </a:lnTo>
                  <a:lnTo>
                    <a:pt x="2332040" y="251863"/>
                  </a:lnTo>
                  <a:lnTo>
                    <a:pt x="2343878" y="251878"/>
                  </a:lnTo>
                  <a:lnTo>
                    <a:pt x="2343878" y="251962"/>
                  </a:lnTo>
                  <a:lnTo>
                    <a:pt x="2355716" y="251962"/>
                  </a:lnTo>
                  <a:lnTo>
                    <a:pt x="2367554" y="251962"/>
                  </a:lnTo>
                  <a:lnTo>
                    <a:pt x="2379391" y="251962"/>
                  </a:lnTo>
                  <a:lnTo>
                    <a:pt x="2391229" y="251962"/>
                  </a:lnTo>
                  <a:lnTo>
                    <a:pt x="2403067" y="251962"/>
                  </a:lnTo>
                  <a:lnTo>
                    <a:pt x="2414905" y="251962"/>
                  </a:lnTo>
                  <a:lnTo>
                    <a:pt x="2426743" y="251962"/>
                  </a:lnTo>
                  <a:lnTo>
                    <a:pt x="2438580" y="251962"/>
                  </a:lnTo>
                  <a:lnTo>
                    <a:pt x="2450418" y="251962"/>
                  </a:lnTo>
                  <a:lnTo>
                    <a:pt x="2462256" y="251962"/>
                  </a:lnTo>
                  <a:lnTo>
                    <a:pt x="2474094" y="251962"/>
                  </a:lnTo>
                  <a:lnTo>
                    <a:pt x="2485931" y="251962"/>
                  </a:lnTo>
                  <a:lnTo>
                    <a:pt x="2497769" y="251962"/>
                  </a:lnTo>
                  <a:lnTo>
                    <a:pt x="2509607" y="251962"/>
                  </a:lnTo>
                  <a:lnTo>
                    <a:pt x="2521445" y="251962"/>
                  </a:lnTo>
                  <a:lnTo>
                    <a:pt x="2533283" y="251962"/>
                  </a:lnTo>
                  <a:lnTo>
                    <a:pt x="2545120" y="251962"/>
                  </a:lnTo>
                  <a:lnTo>
                    <a:pt x="2556958" y="251962"/>
                  </a:lnTo>
                  <a:lnTo>
                    <a:pt x="2568796" y="251962"/>
                  </a:lnTo>
                  <a:lnTo>
                    <a:pt x="2580634" y="251962"/>
                  </a:lnTo>
                  <a:lnTo>
                    <a:pt x="2592471" y="251962"/>
                  </a:lnTo>
                  <a:lnTo>
                    <a:pt x="2604309" y="251962"/>
                  </a:lnTo>
                  <a:lnTo>
                    <a:pt x="2616147" y="251962"/>
                  </a:lnTo>
                  <a:lnTo>
                    <a:pt x="2627985" y="251962"/>
                  </a:lnTo>
                  <a:lnTo>
                    <a:pt x="2639822" y="251962"/>
                  </a:lnTo>
                  <a:lnTo>
                    <a:pt x="2651660" y="251962"/>
                  </a:lnTo>
                  <a:lnTo>
                    <a:pt x="2663498" y="251962"/>
                  </a:lnTo>
                  <a:lnTo>
                    <a:pt x="2675336" y="251962"/>
                  </a:lnTo>
                  <a:lnTo>
                    <a:pt x="2687174" y="251962"/>
                  </a:lnTo>
                  <a:lnTo>
                    <a:pt x="2699011" y="251962"/>
                  </a:lnTo>
                  <a:lnTo>
                    <a:pt x="2710849" y="251962"/>
                  </a:lnTo>
                  <a:lnTo>
                    <a:pt x="2722687" y="251962"/>
                  </a:lnTo>
                  <a:lnTo>
                    <a:pt x="2734525" y="251962"/>
                  </a:lnTo>
                  <a:lnTo>
                    <a:pt x="2746362" y="251962"/>
                  </a:lnTo>
                  <a:lnTo>
                    <a:pt x="2758200" y="251962"/>
                  </a:lnTo>
                  <a:lnTo>
                    <a:pt x="2770038" y="251962"/>
                  </a:lnTo>
                  <a:lnTo>
                    <a:pt x="2781876" y="251962"/>
                  </a:lnTo>
                  <a:lnTo>
                    <a:pt x="2793713" y="251962"/>
                  </a:lnTo>
                  <a:lnTo>
                    <a:pt x="2805551" y="251962"/>
                  </a:lnTo>
                  <a:lnTo>
                    <a:pt x="2817389" y="251962"/>
                  </a:lnTo>
                  <a:lnTo>
                    <a:pt x="2829227" y="251962"/>
                  </a:lnTo>
                  <a:lnTo>
                    <a:pt x="2841065" y="251962"/>
                  </a:lnTo>
                  <a:lnTo>
                    <a:pt x="2852902" y="251962"/>
                  </a:lnTo>
                  <a:lnTo>
                    <a:pt x="2864740" y="251962"/>
                  </a:lnTo>
                  <a:lnTo>
                    <a:pt x="2876578" y="251962"/>
                  </a:lnTo>
                  <a:lnTo>
                    <a:pt x="2888416" y="251962"/>
                  </a:lnTo>
                  <a:lnTo>
                    <a:pt x="2900253" y="251962"/>
                  </a:lnTo>
                  <a:lnTo>
                    <a:pt x="2912091" y="251962"/>
                  </a:lnTo>
                  <a:lnTo>
                    <a:pt x="2923929" y="251962"/>
                  </a:lnTo>
                  <a:lnTo>
                    <a:pt x="2935767" y="251962"/>
                  </a:lnTo>
                  <a:lnTo>
                    <a:pt x="2947604" y="251962"/>
                  </a:lnTo>
                  <a:lnTo>
                    <a:pt x="2959442" y="251962"/>
                  </a:lnTo>
                  <a:lnTo>
                    <a:pt x="2971280" y="251962"/>
                  </a:lnTo>
                  <a:lnTo>
                    <a:pt x="2983118" y="251962"/>
                  </a:lnTo>
                  <a:lnTo>
                    <a:pt x="2994956" y="251962"/>
                  </a:lnTo>
                  <a:lnTo>
                    <a:pt x="3006793" y="251962"/>
                  </a:lnTo>
                  <a:lnTo>
                    <a:pt x="3018631" y="251962"/>
                  </a:lnTo>
                  <a:lnTo>
                    <a:pt x="3030469" y="251962"/>
                  </a:lnTo>
                  <a:lnTo>
                    <a:pt x="3042307" y="251962"/>
                  </a:lnTo>
                  <a:lnTo>
                    <a:pt x="3054144" y="251962"/>
                  </a:lnTo>
                  <a:lnTo>
                    <a:pt x="3065982" y="251962"/>
                  </a:lnTo>
                  <a:lnTo>
                    <a:pt x="3077820" y="251962"/>
                  </a:lnTo>
                  <a:lnTo>
                    <a:pt x="3089658" y="251962"/>
                  </a:lnTo>
                  <a:lnTo>
                    <a:pt x="3101496" y="251962"/>
                  </a:lnTo>
                  <a:lnTo>
                    <a:pt x="3113333" y="251962"/>
                  </a:lnTo>
                  <a:lnTo>
                    <a:pt x="3125171" y="251962"/>
                  </a:lnTo>
                  <a:lnTo>
                    <a:pt x="3137009" y="251962"/>
                  </a:lnTo>
                  <a:lnTo>
                    <a:pt x="3148847" y="251962"/>
                  </a:lnTo>
                  <a:lnTo>
                    <a:pt x="3160684" y="251962"/>
                  </a:lnTo>
                  <a:lnTo>
                    <a:pt x="3172522" y="251962"/>
                  </a:lnTo>
                  <a:lnTo>
                    <a:pt x="3184360" y="251962"/>
                  </a:lnTo>
                  <a:lnTo>
                    <a:pt x="3196198" y="251962"/>
                  </a:lnTo>
                  <a:lnTo>
                    <a:pt x="3208035" y="251962"/>
                  </a:lnTo>
                  <a:lnTo>
                    <a:pt x="3219873" y="251962"/>
                  </a:lnTo>
                  <a:lnTo>
                    <a:pt x="3231711" y="251962"/>
                  </a:lnTo>
                  <a:lnTo>
                    <a:pt x="3243549" y="251962"/>
                  </a:lnTo>
                  <a:lnTo>
                    <a:pt x="3255387" y="251962"/>
                  </a:lnTo>
                  <a:lnTo>
                    <a:pt x="3267224" y="251962"/>
                  </a:lnTo>
                  <a:lnTo>
                    <a:pt x="3279062" y="251962"/>
                  </a:lnTo>
                  <a:lnTo>
                    <a:pt x="3290900" y="251962"/>
                  </a:lnTo>
                  <a:lnTo>
                    <a:pt x="3302738" y="251962"/>
                  </a:lnTo>
                  <a:lnTo>
                    <a:pt x="3314575" y="251962"/>
                  </a:lnTo>
                  <a:lnTo>
                    <a:pt x="3326413" y="251962"/>
                  </a:lnTo>
                  <a:lnTo>
                    <a:pt x="3338251" y="251962"/>
                  </a:lnTo>
                  <a:lnTo>
                    <a:pt x="3350089" y="251962"/>
                  </a:lnTo>
                  <a:lnTo>
                    <a:pt x="3361926" y="251962"/>
                  </a:lnTo>
                  <a:lnTo>
                    <a:pt x="3373764" y="251962"/>
                  </a:lnTo>
                  <a:lnTo>
                    <a:pt x="3385602" y="251962"/>
                  </a:lnTo>
                  <a:lnTo>
                    <a:pt x="3397440" y="251962"/>
                  </a:lnTo>
                  <a:lnTo>
                    <a:pt x="3409278" y="251962"/>
                  </a:lnTo>
                  <a:lnTo>
                    <a:pt x="3421115" y="251962"/>
                  </a:lnTo>
                  <a:lnTo>
                    <a:pt x="3432953" y="251962"/>
                  </a:lnTo>
                  <a:lnTo>
                    <a:pt x="3444791" y="251962"/>
                  </a:lnTo>
                  <a:lnTo>
                    <a:pt x="3456629" y="251962"/>
                  </a:lnTo>
                  <a:lnTo>
                    <a:pt x="3468466" y="251962"/>
                  </a:lnTo>
                  <a:lnTo>
                    <a:pt x="3480304" y="251962"/>
                  </a:lnTo>
                  <a:lnTo>
                    <a:pt x="3492142" y="251962"/>
                  </a:lnTo>
                  <a:lnTo>
                    <a:pt x="3503980" y="251962"/>
                  </a:lnTo>
                  <a:lnTo>
                    <a:pt x="3515818" y="251962"/>
                  </a:lnTo>
                  <a:lnTo>
                    <a:pt x="3515818" y="251962"/>
                  </a:lnTo>
                  <a:lnTo>
                    <a:pt x="3527655" y="251962"/>
                  </a:lnTo>
                  <a:lnTo>
                    <a:pt x="3539493" y="251962"/>
                  </a:lnTo>
                  <a:lnTo>
                    <a:pt x="3551331" y="251962"/>
                  </a:lnTo>
                  <a:lnTo>
                    <a:pt x="3563169" y="251962"/>
                  </a:lnTo>
                  <a:lnTo>
                    <a:pt x="3575006" y="251962"/>
                  </a:lnTo>
                  <a:lnTo>
                    <a:pt x="3586844" y="251962"/>
                  </a:lnTo>
                  <a:lnTo>
                    <a:pt x="3598682" y="251962"/>
                  </a:lnTo>
                  <a:lnTo>
                    <a:pt x="3610520" y="251962"/>
                  </a:lnTo>
                  <a:lnTo>
                    <a:pt x="3622357" y="251962"/>
                  </a:lnTo>
                  <a:lnTo>
                    <a:pt x="3634195" y="251962"/>
                  </a:lnTo>
                  <a:lnTo>
                    <a:pt x="3646033" y="251962"/>
                  </a:lnTo>
                  <a:lnTo>
                    <a:pt x="3657871" y="251962"/>
                  </a:lnTo>
                  <a:lnTo>
                    <a:pt x="3669709" y="251962"/>
                  </a:lnTo>
                  <a:lnTo>
                    <a:pt x="3681546" y="251962"/>
                  </a:lnTo>
                  <a:lnTo>
                    <a:pt x="3693384" y="251962"/>
                  </a:lnTo>
                  <a:lnTo>
                    <a:pt x="3705222" y="251962"/>
                  </a:lnTo>
                  <a:lnTo>
                    <a:pt x="3717060" y="251962"/>
                  </a:lnTo>
                  <a:lnTo>
                    <a:pt x="3728897" y="251962"/>
                  </a:lnTo>
                  <a:lnTo>
                    <a:pt x="3740735" y="251962"/>
                  </a:lnTo>
                  <a:lnTo>
                    <a:pt x="3752573" y="251962"/>
                  </a:lnTo>
                  <a:lnTo>
                    <a:pt x="3764411" y="251962"/>
                  </a:lnTo>
                  <a:lnTo>
                    <a:pt x="3776248" y="251962"/>
                  </a:lnTo>
                  <a:lnTo>
                    <a:pt x="3788086" y="251962"/>
                  </a:lnTo>
                  <a:lnTo>
                    <a:pt x="3799924" y="251962"/>
                  </a:lnTo>
                  <a:lnTo>
                    <a:pt x="3811762" y="251962"/>
                  </a:lnTo>
                  <a:lnTo>
                    <a:pt x="3823600" y="251962"/>
                  </a:lnTo>
                  <a:lnTo>
                    <a:pt x="3835437" y="251962"/>
                  </a:lnTo>
                  <a:lnTo>
                    <a:pt x="3847275" y="251962"/>
                  </a:lnTo>
                  <a:lnTo>
                    <a:pt x="3859113" y="251962"/>
                  </a:lnTo>
                  <a:lnTo>
                    <a:pt x="3870951" y="251962"/>
                  </a:lnTo>
                  <a:lnTo>
                    <a:pt x="3882788" y="251962"/>
                  </a:lnTo>
                  <a:lnTo>
                    <a:pt x="3894626" y="251962"/>
                  </a:lnTo>
                  <a:lnTo>
                    <a:pt x="3906464" y="251962"/>
                  </a:lnTo>
                  <a:lnTo>
                    <a:pt x="3918302" y="251962"/>
                  </a:lnTo>
                  <a:lnTo>
                    <a:pt x="3930139" y="251962"/>
                  </a:lnTo>
                  <a:lnTo>
                    <a:pt x="3941977" y="251962"/>
                  </a:lnTo>
                  <a:lnTo>
                    <a:pt x="3953815" y="251962"/>
                  </a:lnTo>
                  <a:lnTo>
                    <a:pt x="3965653" y="251962"/>
                  </a:lnTo>
                  <a:lnTo>
                    <a:pt x="3977491" y="251962"/>
                  </a:lnTo>
                  <a:lnTo>
                    <a:pt x="3989328" y="251962"/>
                  </a:lnTo>
                  <a:lnTo>
                    <a:pt x="4001166" y="251962"/>
                  </a:lnTo>
                  <a:lnTo>
                    <a:pt x="4013004" y="251962"/>
                  </a:lnTo>
                  <a:lnTo>
                    <a:pt x="4024842" y="251962"/>
                  </a:lnTo>
                  <a:lnTo>
                    <a:pt x="4036679" y="251962"/>
                  </a:lnTo>
                  <a:lnTo>
                    <a:pt x="4048517" y="251962"/>
                  </a:lnTo>
                  <a:lnTo>
                    <a:pt x="4060355" y="251962"/>
                  </a:lnTo>
                  <a:lnTo>
                    <a:pt x="4072193" y="251962"/>
                  </a:lnTo>
                  <a:lnTo>
                    <a:pt x="4084031" y="251962"/>
                  </a:lnTo>
                  <a:lnTo>
                    <a:pt x="4095868" y="251962"/>
                  </a:lnTo>
                  <a:lnTo>
                    <a:pt x="4107706" y="251962"/>
                  </a:lnTo>
                  <a:lnTo>
                    <a:pt x="4119544" y="251962"/>
                  </a:lnTo>
                  <a:lnTo>
                    <a:pt x="4131382" y="251962"/>
                  </a:lnTo>
                  <a:lnTo>
                    <a:pt x="4143219" y="251962"/>
                  </a:lnTo>
                  <a:lnTo>
                    <a:pt x="4155057" y="251962"/>
                  </a:lnTo>
                  <a:lnTo>
                    <a:pt x="4166895" y="251962"/>
                  </a:lnTo>
                  <a:lnTo>
                    <a:pt x="4178733" y="251962"/>
                  </a:lnTo>
                  <a:lnTo>
                    <a:pt x="4190570" y="251962"/>
                  </a:lnTo>
                  <a:lnTo>
                    <a:pt x="4202408" y="251962"/>
                  </a:lnTo>
                  <a:lnTo>
                    <a:pt x="4214246" y="251962"/>
                  </a:lnTo>
                  <a:lnTo>
                    <a:pt x="4226084" y="251962"/>
                  </a:lnTo>
                  <a:lnTo>
                    <a:pt x="4237922" y="251962"/>
                  </a:lnTo>
                  <a:lnTo>
                    <a:pt x="4249759" y="251962"/>
                  </a:lnTo>
                  <a:lnTo>
                    <a:pt x="4261597" y="251962"/>
                  </a:lnTo>
                  <a:lnTo>
                    <a:pt x="4273435" y="251962"/>
                  </a:lnTo>
                  <a:lnTo>
                    <a:pt x="4285273" y="251962"/>
                  </a:lnTo>
                  <a:lnTo>
                    <a:pt x="4297110" y="251962"/>
                  </a:lnTo>
                  <a:lnTo>
                    <a:pt x="4308948" y="251962"/>
                  </a:lnTo>
                  <a:lnTo>
                    <a:pt x="4320786" y="251962"/>
                  </a:lnTo>
                  <a:lnTo>
                    <a:pt x="4332624" y="251962"/>
                  </a:lnTo>
                  <a:lnTo>
                    <a:pt x="4344461" y="251962"/>
                  </a:lnTo>
                  <a:lnTo>
                    <a:pt x="4356299" y="251962"/>
                  </a:lnTo>
                  <a:lnTo>
                    <a:pt x="4368137" y="251962"/>
                  </a:lnTo>
                  <a:lnTo>
                    <a:pt x="4379975" y="251962"/>
                  </a:lnTo>
                  <a:lnTo>
                    <a:pt x="4391813" y="251962"/>
                  </a:lnTo>
                  <a:lnTo>
                    <a:pt x="4403650" y="251962"/>
                  </a:lnTo>
                  <a:lnTo>
                    <a:pt x="4415488" y="251962"/>
                  </a:lnTo>
                  <a:lnTo>
                    <a:pt x="4427326" y="251962"/>
                  </a:lnTo>
                  <a:lnTo>
                    <a:pt x="4439164" y="251962"/>
                  </a:lnTo>
                  <a:lnTo>
                    <a:pt x="4451001" y="251962"/>
                  </a:lnTo>
                  <a:lnTo>
                    <a:pt x="4462839" y="251962"/>
                  </a:lnTo>
                  <a:lnTo>
                    <a:pt x="4474677" y="251962"/>
                  </a:lnTo>
                  <a:lnTo>
                    <a:pt x="4486515" y="251962"/>
                  </a:lnTo>
                  <a:lnTo>
                    <a:pt x="4498352" y="251962"/>
                  </a:lnTo>
                  <a:lnTo>
                    <a:pt x="4510190" y="251962"/>
                  </a:lnTo>
                  <a:lnTo>
                    <a:pt x="4522028" y="251962"/>
                  </a:lnTo>
                  <a:lnTo>
                    <a:pt x="4533866" y="251962"/>
                  </a:lnTo>
                  <a:lnTo>
                    <a:pt x="4545704" y="251962"/>
                  </a:lnTo>
                  <a:lnTo>
                    <a:pt x="4557541" y="251962"/>
                  </a:lnTo>
                  <a:lnTo>
                    <a:pt x="4569379" y="251962"/>
                  </a:lnTo>
                  <a:lnTo>
                    <a:pt x="4581217" y="251962"/>
                  </a:lnTo>
                  <a:lnTo>
                    <a:pt x="4593055" y="251962"/>
                  </a:lnTo>
                  <a:lnTo>
                    <a:pt x="4604892" y="251962"/>
                  </a:lnTo>
                  <a:lnTo>
                    <a:pt x="4616730" y="251962"/>
                  </a:lnTo>
                  <a:lnTo>
                    <a:pt x="4628568" y="251962"/>
                  </a:lnTo>
                  <a:lnTo>
                    <a:pt x="4640406" y="251962"/>
                  </a:lnTo>
                  <a:lnTo>
                    <a:pt x="4652244" y="251962"/>
                  </a:lnTo>
                  <a:lnTo>
                    <a:pt x="4664081" y="251962"/>
                  </a:lnTo>
                  <a:lnTo>
                    <a:pt x="4675919" y="251962"/>
                  </a:lnTo>
                  <a:lnTo>
                    <a:pt x="4687757" y="251962"/>
                  </a:lnTo>
                </a:path>
              </a:pathLst>
            </a:custGeom>
            <a:ln w="40651" cap="flat">
              <a:solidFill>
                <a:srgbClr val="E8E8E8">
                  <a:alpha val="100000"/>
                </a:srgbClr>
              </a:solidFill>
              <a:prstDash val="solid"/>
              <a:round/>
            </a:ln>
          </p:spPr>
          <p:txBody>
            <a:bodyPr/>
            <a:lstStyle/>
            <a:p/>
          </p:txBody>
        </p:sp>
        <p:sp>
          <p:nvSpPr>
            <p:cNvPr id="42" name="pl42"/>
            <p:cNvSpPr/>
            <p:nvPr/>
          </p:nvSpPr>
          <p:spPr>
            <a:xfrm>
              <a:off x="2482252" y="3419377"/>
              <a:ext cx="4687757" cy="1007596"/>
            </a:xfrm>
            <a:custGeom>
              <a:avLst/>
              <a:pathLst>
                <a:path w="4687757" h="1007596">
                  <a:moveTo>
                    <a:pt x="0" y="755718"/>
                  </a:moveTo>
                  <a:lnTo>
                    <a:pt x="11837" y="755718"/>
                  </a:lnTo>
                  <a:lnTo>
                    <a:pt x="23675" y="755718"/>
                  </a:lnTo>
                  <a:lnTo>
                    <a:pt x="35513" y="755718"/>
                  </a:lnTo>
                  <a:lnTo>
                    <a:pt x="47351" y="755718"/>
                  </a:lnTo>
                  <a:lnTo>
                    <a:pt x="59188" y="755718"/>
                  </a:lnTo>
                  <a:lnTo>
                    <a:pt x="71026" y="755718"/>
                  </a:lnTo>
                  <a:lnTo>
                    <a:pt x="82864" y="755718"/>
                  </a:lnTo>
                  <a:lnTo>
                    <a:pt x="94702" y="755718"/>
                  </a:lnTo>
                  <a:lnTo>
                    <a:pt x="106539" y="755718"/>
                  </a:lnTo>
                  <a:lnTo>
                    <a:pt x="118377" y="755718"/>
                  </a:lnTo>
                  <a:lnTo>
                    <a:pt x="130215" y="755718"/>
                  </a:lnTo>
                  <a:lnTo>
                    <a:pt x="142053" y="755718"/>
                  </a:lnTo>
                  <a:lnTo>
                    <a:pt x="153891" y="755718"/>
                  </a:lnTo>
                  <a:lnTo>
                    <a:pt x="165728" y="755718"/>
                  </a:lnTo>
                  <a:lnTo>
                    <a:pt x="177566" y="755718"/>
                  </a:lnTo>
                  <a:lnTo>
                    <a:pt x="189404" y="755718"/>
                  </a:lnTo>
                  <a:lnTo>
                    <a:pt x="201242" y="755718"/>
                  </a:lnTo>
                  <a:lnTo>
                    <a:pt x="213079" y="755718"/>
                  </a:lnTo>
                  <a:lnTo>
                    <a:pt x="224917" y="755718"/>
                  </a:lnTo>
                  <a:lnTo>
                    <a:pt x="236755" y="755718"/>
                  </a:lnTo>
                  <a:lnTo>
                    <a:pt x="248593" y="755718"/>
                  </a:lnTo>
                  <a:lnTo>
                    <a:pt x="260430" y="755718"/>
                  </a:lnTo>
                  <a:lnTo>
                    <a:pt x="272268" y="755718"/>
                  </a:lnTo>
                  <a:lnTo>
                    <a:pt x="284106" y="755718"/>
                  </a:lnTo>
                  <a:lnTo>
                    <a:pt x="295944" y="755718"/>
                  </a:lnTo>
                  <a:lnTo>
                    <a:pt x="307782" y="755718"/>
                  </a:lnTo>
                  <a:lnTo>
                    <a:pt x="319619" y="755718"/>
                  </a:lnTo>
                  <a:lnTo>
                    <a:pt x="331457" y="755718"/>
                  </a:lnTo>
                  <a:lnTo>
                    <a:pt x="343295" y="755718"/>
                  </a:lnTo>
                  <a:lnTo>
                    <a:pt x="355133" y="755718"/>
                  </a:lnTo>
                  <a:lnTo>
                    <a:pt x="366970" y="755718"/>
                  </a:lnTo>
                  <a:lnTo>
                    <a:pt x="378808" y="755718"/>
                  </a:lnTo>
                  <a:lnTo>
                    <a:pt x="390646" y="755718"/>
                  </a:lnTo>
                  <a:lnTo>
                    <a:pt x="402484" y="755718"/>
                  </a:lnTo>
                  <a:lnTo>
                    <a:pt x="414321" y="755718"/>
                  </a:lnTo>
                  <a:lnTo>
                    <a:pt x="426159" y="755718"/>
                  </a:lnTo>
                  <a:lnTo>
                    <a:pt x="437997" y="755718"/>
                  </a:lnTo>
                  <a:lnTo>
                    <a:pt x="449835" y="755718"/>
                  </a:lnTo>
                  <a:lnTo>
                    <a:pt x="461673" y="755718"/>
                  </a:lnTo>
                  <a:lnTo>
                    <a:pt x="473510" y="755718"/>
                  </a:lnTo>
                  <a:lnTo>
                    <a:pt x="485348" y="755718"/>
                  </a:lnTo>
                  <a:lnTo>
                    <a:pt x="497186" y="755718"/>
                  </a:lnTo>
                  <a:lnTo>
                    <a:pt x="509024" y="755718"/>
                  </a:lnTo>
                  <a:lnTo>
                    <a:pt x="520861" y="755718"/>
                  </a:lnTo>
                  <a:lnTo>
                    <a:pt x="532699" y="755718"/>
                  </a:lnTo>
                  <a:lnTo>
                    <a:pt x="544537" y="755718"/>
                  </a:lnTo>
                  <a:lnTo>
                    <a:pt x="556375" y="755718"/>
                  </a:lnTo>
                  <a:lnTo>
                    <a:pt x="568213" y="755718"/>
                  </a:lnTo>
                  <a:lnTo>
                    <a:pt x="580050" y="755718"/>
                  </a:lnTo>
                  <a:lnTo>
                    <a:pt x="591888" y="755718"/>
                  </a:lnTo>
                  <a:lnTo>
                    <a:pt x="603726" y="755718"/>
                  </a:lnTo>
                  <a:lnTo>
                    <a:pt x="615564" y="755718"/>
                  </a:lnTo>
                  <a:lnTo>
                    <a:pt x="627401" y="755718"/>
                  </a:lnTo>
                  <a:lnTo>
                    <a:pt x="639239" y="755718"/>
                  </a:lnTo>
                  <a:lnTo>
                    <a:pt x="651077" y="755718"/>
                  </a:lnTo>
                  <a:lnTo>
                    <a:pt x="662915" y="755718"/>
                  </a:lnTo>
                  <a:lnTo>
                    <a:pt x="674752" y="755718"/>
                  </a:lnTo>
                  <a:lnTo>
                    <a:pt x="686590" y="755718"/>
                  </a:lnTo>
                  <a:lnTo>
                    <a:pt x="698428" y="755718"/>
                  </a:lnTo>
                  <a:lnTo>
                    <a:pt x="710266" y="755718"/>
                  </a:lnTo>
                  <a:lnTo>
                    <a:pt x="722104" y="755718"/>
                  </a:lnTo>
                  <a:lnTo>
                    <a:pt x="733941" y="755718"/>
                  </a:lnTo>
                  <a:lnTo>
                    <a:pt x="745779" y="755718"/>
                  </a:lnTo>
                  <a:lnTo>
                    <a:pt x="757617" y="755718"/>
                  </a:lnTo>
                  <a:lnTo>
                    <a:pt x="769455" y="755718"/>
                  </a:lnTo>
                  <a:lnTo>
                    <a:pt x="781292" y="755718"/>
                  </a:lnTo>
                  <a:lnTo>
                    <a:pt x="793130" y="755718"/>
                  </a:lnTo>
                  <a:lnTo>
                    <a:pt x="804968" y="755718"/>
                  </a:lnTo>
                  <a:lnTo>
                    <a:pt x="816806" y="755718"/>
                  </a:lnTo>
                  <a:lnTo>
                    <a:pt x="828643" y="755718"/>
                  </a:lnTo>
                  <a:lnTo>
                    <a:pt x="840481" y="755718"/>
                  </a:lnTo>
                  <a:lnTo>
                    <a:pt x="852319" y="755718"/>
                  </a:lnTo>
                  <a:lnTo>
                    <a:pt x="864157" y="755718"/>
                  </a:lnTo>
                  <a:lnTo>
                    <a:pt x="875995" y="755718"/>
                  </a:lnTo>
                  <a:lnTo>
                    <a:pt x="887832" y="755718"/>
                  </a:lnTo>
                  <a:lnTo>
                    <a:pt x="899670" y="755718"/>
                  </a:lnTo>
                  <a:lnTo>
                    <a:pt x="911508" y="755718"/>
                  </a:lnTo>
                  <a:lnTo>
                    <a:pt x="923346" y="755718"/>
                  </a:lnTo>
                  <a:lnTo>
                    <a:pt x="935183" y="755718"/>
                  </a:lnTo>
                  <a:lnTo>
                    <a:pt x="947021" y="755718"/>
                  </a:lnTo>
                  <a:lnTo>
                    <a:pt x="958859" y="755718"/>
                  </a:lnTo>
                  <a:lnTo>
                    <a:pt x="970697" y="755718"/>
                  </a:lnTo>
                  <a:lnTo>
                    <a:pt x="982534" y="755718"/>
                  </a:lnTo>
                  <a:lnTo>
                    <a:pt x="994372" y="755718"/>
                  </a:lnTo>
                  <a:lnTo>
                    <a:pt x="1006210" y="755718"/>
                  </a:lnTo>
                  <a:lnTo>
                    <a:pt x="1018048" y="755718"/>
                  </a:lnTo>
                  <a:lnTo>
                    <a:pt x="1029886" y="755718"/>
                  </a:lnTo>
                  <a:lnTo>
                    <a:pt x="1041723" y="755718"/>
                  </a:lnTo>
                  <a:lnTo>
                    <a:pt x="1053561" y="755718"/>
                  </a:lnTo>
                  <a:lnTo>
                    <a:pt x="1065399" y="755718"/>
                  </a:lnTo>
                  <a:lnTo>
                    <a:pt x="1077237" y="755718"/>
                  </a:lnTo>
                  <a:lnTo>
                    <a:pt x="1089074" y="755718"/>
                  </a:lnTo>
                  <a:lnTo>
                    <a:pt x="1100912" y="755718"/>
                  </a:lnTo>
                  <a:lnTo>
                    <a:pt x="1112750" y="755718"/>
                  </a:lnTo>
                  <a:lnTo>
                    <a:pt x="1124588" y="755718"/>
                  </a:lnTo>
                  <a:lnTo>
                    <a:pt x="1136426" y="755718"/>
                  </a:lnTo>
                  <a:lnTo>
                    <a:pt x="1148263" y="755718"/>
                  </a:lnTo>
                  <a:lnTo>
                    <a:pt x="1160101" y="755718"/>
                  </a:lnTo>
                  <a:lnTo>
                    <a:pt x="1171939" y="755718"/>
                  </a:lnTo>
                  <a:lnTo>
                    <a:pt x="1171939" y="755803"/>
                  </a:lnTo>
                  <a:lnTo>
                    <a:pt x="1183777" y="755818"/>
                  </a:lnTo>
                  <a:lnTo>
                    <a:pt x="1195614" y="755835"/>
                  </a:lnTo>
                  <a:lnTo>
                    <a:pt x="1207452" y="755855"/>
                  </a:lnTo>
                  <a:lnTo>
                    <a:pt x="1219290" y="755880"/>
                  </a:lnTo>
                  <a:lnTo>
                    <a:pt x="1231128" y="755908"/>
                  </a:lnTo>
                  <a:lnTo>
                    <a:pt x="1242965" y="755941"/>
                  </a:lnTo>
                  <a:lnTo>
                    <a:pt x="1254803" y="755980"/>
                  </a:lnTo>
                  <a:lnTo>
                    <a:pt x="1266641" y="756026"/>
                  </a:lnTo>
                  <a:lnTo>
                    <a:pt x="1278479" y="756080"/>
                  </a:lnTo>
                  <a:lnTo>
                    <a:pt x="1290317" y="756143"/>
                  </a:lnTo>
                  <a:lnTo>
                    <a:pt x="1302154" y="756217"/>
                  </a:lnTo>
                  <a:lnTo>
                    <a:pt x="1313992" y="756305"/>
                  </a:lnTo>
                  <a:lnTo>
                    <a:pt x="1325830" y="756407"/>
                  </a:lnTo>
                  <a:lnTo>
                    <a:pt x="1337668" y="756528"/>
                  </a:lnTo>
                  <a:lnTo>
                    <a:pt x="1349505" y="756669"/>
                  </a:lnTo>
                  <a:lnTo>
                    <a:pt x="1361343" y="756835"/>
                  </a:lnTo>
                  <a:lnTo>
                    <a:pt x="1373181" y="757030"/>
                  </a:lnTo>
                  <a:lnTo>
                    <a:pt x="1385019" y="757259"/>
                  </a:lnTo>
                  <a:lnTo>
                    <a:pt x="1396856" y="757527"/>
                  </a:lnTo>
                  <a:lnTo>
                    <a:pt x="1408694" y="757842"/>
                  </a:lnTo>
                  <a:lnTo>
                    <a:pt x="1420532" y="758211"/>
                  </a:lnTo>
                  <a:lnTo>
                    <a:pt x="1432370" y="758643"/>
                  </a:lnTo>
                  <a:lnTo>
                    <a:pt x="1444208" y="759149"/>
                  </a:lnTo>
                  <a:lnTo>
                    <a:pt x="1456045" y="759741"/>
                  </a:lnTo>
                  <a:lnTo>
                    <a:pt x="1467883" y="760433"/>
                  </a:lnTo>
                  <a:lnTo>
                    <a:pt x="1479721" y="761242"/>
                  </a:lnTo>
                  <a:lnTo>
                    <a:pt x="1491559" y="762187"/>
                  </a:lnTo>
                  <a:lnTo>
                    <a:pt x="1503396" y="763287"/>
                  </a:lnTo>
                  <a:lnTo>
                    <a:pt x="1515234" y="764568"/>
                  </a:lnTo>
                  <a:lnTo>
                    <a:pt x="1527072" y="766057"/>
                  </a:lnTo>
                  <a:lnTo>
                    <a:pt x="1538910" y="767783"/>
                  </a:lnTo>
                  <a:lnTo>
                    <a:pt x="1550748" y="769782"/>
                  </a:lnTo>
                  <a:lnTo>
                    <a:pt x="1562585" y="772088"/>
                  </a:lnTo>
                  <a:lnTo>
                    <a:pt x="1574423" y="774743"/>
                  </a:lnTo>
                  <a:lnTo>
                    <a:pt x="1586261" y="777787"/>
                  </a:lnTo>
                  <a:lnTo>
                    <a:pt x="1598099" y="781266"/>
                  </a:lnTo>
                  <a:lnTo>
                    <a:pt x="1609936" y="785223"/>
                  </a:lnTo>
                  <a:lnTo>
                    <a:pt x="1621774" y="789700"/>
                  </a:lnTo>
                  <a:lnTo>
                    <a:pt x="1633612" y="794738"/>
                  </a:lnTo>
                  <a:lnTo>
                    <a:pt x="1645450" y="800369"/>
                  </a:lnTo>
                  <a:lnTo>
                    <a:pt x="1657287" y="806619"/>
                  </a:lnTo>
                  <a:lnTo>
                    <a:pt x="1669125" y="813500"/>
                  </a:lnTo>
                  <a:lnTo>
                    <a:pt x="1680963" y="821009"/>
                  </a:lnTo>
                  <a:lnTo>
                    <a:pt x="1692801" y="829125"/>
                  </a:lnTo>
                  <a:lnTo>
                    <a:pt x="1704639" y="837806"/>
                  </a:lnTo>
                  <a:lnTo>
                    <a:pt x="1716476" y="846989"/>
                  </a:lnTo>
                  <a:lnTo>
                    <a:pt x="1728314" y="856589"/>
                  </a:lnTo>
                  <a:lnTo>
                    <a:pt x="1740152" y="866503"/>
                  </a:lnTo>
                  <a:lnTo>
                    <a:pt x="1751990" y="876612"/>
                  </a:lnTo>
                  <a:lnTo>
                    <a:pt x="1763827" y="886787"/>
                  </a:lnTo>
                  <a:lnTo>
                    <a:pt x="1775665" y="896896"/>
                  </a:lnTo>
                  <a:lnTo>
                    <a:pt x="1787503" y="906810"/>
                  </a:lnTo>
                  <a:lnTo>
                    <a:pt x="1799341" y="916410"/>
                  </a:lnTo>
                  <a:lnTo>
                    <a:pt x="1811178" y="925593"/>
                  </a:lnTo>
                  <a:lnTo>
                    <a:pt x="1823016" y="934274"/>
                  </a:lnTo>
                  <a:lnTo>
                    <a:pt x="1834854" y="942390"/>
                  </a:lnTo>
                  <a:lnTo>
                    <a:pt x="1846692" y="949899"/>
                  </a:lnTo>
                  <a:lnTo>
                    <a:pt x="1858530" y="956780"/>
                  </a:lnTo>
                  <a:lnTo>
                    <a:pt x="1870367" y="963030"/>
                  </a:lnTo>
                  <a:lnTo>
                    <a:pt x="1882205" y="968662"/>
                  </a:lnTo>
                  <a:lnTo>
                    <a:pt x="1894043" y="973699"/>
                  </a:lnTo>
                  <a:lnTo>
                    <a:pt x="1905881" y="978177"/>
                  </a:lnTo>
                  <a:lnTo>
                    <a:pt x="1917718" y="982133"/>
                  </a:lnTo>
                  <a:lnTo>
                    <a:pt x="1929556" y="985612"/>
                  </a:lnTo>
                  <a:lnTo>
                    <a:pt x="1941394" y="988656"/>
                  </a:lnTo>
                  <a:lnTo>
                    <a:pt x="1953232" y="991311"/>
                  </a:lnTo>
                  <a:lnTo>
                    <a:pt x="1965069" y="993618"/>
                  </a:lnTo>
                  <a:lnTo>
                    <a:pt x="1976907" y="995616"/>
                  </a:lnTo>
                  <a:lnTo>
                    <a:pt x="1988745" y="997342"/>
                  </a:lnTo>
                  <a:lnTo>
                    <a:pt x="2000583" y="998831"/>
                  </a:lnTo>
                  <a:lnTo>
                    <a:pt x="2012421" y="1000112"/>
                  </a:lnTo>
                  <a:lnTo>
                    <a:pt x="2024258" y="1001213"/>
                  </a:lnTo>
                  <a:lnTo>
                    <a:pt x="2036096" y="1002157"/>
                  </a:lnTo>
                  <a:lnTo>
                    <a:pt x="2047934" y="1002966"/>
                  </a:lnTo>
                  <a:lnTo>
                    <a:pt x="2059772" y="1003658"/>
                  </a:lnTo>
                  <a:lnTo>
                    <a:pt x="2071609" y="1004250"/>
                  </a:lnTo>
                  <a:lnTo>
                    <a:pt x="2083447" y="1004756"/>
                  </a:lnTo>
                  <a:lnTo>
                    <a:pt x="2095285" y="1005188"/>
                  </a:lnTo>
                  <a:lnTo>
                    <a:pt x="2107123" y="1005557"/>
                  </a:lnTo>
                  <a:lnTo>
                    <a:pt x="2118961" y="1005872"/>
                  </a:lnTo>
                  <a:lnTo>
                    <a:pt x="2130798" y="1006140"/>
                  </a:lnTo>
                  <a:lnTo>
                    <a:pt x="2142636" y="1006369"/>
                  </a:lnTo>
                  <a:lnTo>
                    <a:pt x="2154474" y="1006564"/>
                  </a:lnTo>
                  <a:lnTo>
                    <a:pt x="2166312" y="1006730"/>
                  </a:lnTo>
                  <a:lnTo>
                    <a:pt x="2178149" y="1006871"/>
                  </a:lnTo>
                  <a:lnTo>
                    <a:pt x="2189987" y="1006992"/>
                  </a:lnTo>
                  <a:lnTo>
                    <a:pt x="2201825" y="1007094"/>
                  </a:lnTo>
                  <a:lnTo>
                    <a:pt x="2213663" y="1007182"/>
                  </a:lnTo>
                  <a:lnTo>
                    <a:pt x="2225500" y="1007256"/>
                  </a:lnTo>
                  <a:lnTo>
                    <a:pt x="2237338" y="1007319"/>
                  </a:lnTo>
                  <a:lnTo>
                    <a:pt x="2249176" y="1007373"/>
                  </a:lnTo>
                  <a:lnTo>
                    <a:pt x="2261014" y="1007419"/>
                  </a:lnTo>
                  <a:lnTo>
                    <a:pt x="2272852" y="1007458"/>
                  </a:lnTo>
                  <a:lnTo>
                    <a:pt x="2284689" y="1007491"/>
                  </a:lnTo>
                  <a:lnTo>
                    <a:pt x="2296527" y="1007520"/>
                  </a:lnTo>
                  <a:lnTo>
                    <a:pt x="2308365" y="1007544"/>
                  </a:lnTo>
                  <a:lnTo>
                    <a:pt x="2320203" y="1007564"/>
                  </a:lnTo>
                  <a:lnTo>
                    <a:pt x="2332040" y="1007582"/>
                  </a:lnTo>
                  <a:lnTo>
                    <a:pt x="2343878" y="1007596"/>
                  </a:lnTo>
                  <a:lnTo>
                    <a:pt x="2343878" y="1007512"/>
                  </a:lnTo>
                  <a:lnTo>
                    <a:pt x="2355716" y="1007482"/>
                  </a:lnTo>
                  <a:lnTo>
                    <a:pt x="2367554" y="1007447"/>
                  </a:lnTo>
                  <a:lnTo>
                    <a:pt x="2379391" y="1007407"/>
                  </a:lnTo>
                  <a:lnTo>
                    <a:pt x="2391229" y="1007358"/>
                  </a:lnTo>
                  <a:lnTo>
                    <a:pt x="2403067" y="1007302"/>
                  </a:lnTo>
                  <a:lnTo>
                    <a:pt x="2414905" y="1007235"/>
                  </a:lnTo>
                  <a:lnTo>
                    <a:pt x="2426743" y="1007157"/>
                  </a:lnTo>
                  <a:lnTo>
                    <a:pt x="2438580" y="1007066"/>
                  </a:lnTo>
                  <a:lnTo>
                    <a:pt x="2450418" y="1006958"/>
                  </a:lnTo>
                  <a:lnTo>
                    <a:pt x="2462256" y="1006831"/>
                  </a:lnTo>
                  <a:lnTo>
                    <a:pt x="2474094" y="1006683"/>
                  </a:lnTo>
                  <a:lnTo>
                    <a:pt x="2485931" y="1006508"/>
                  </a:lnTo>
                  <a:lnTo>
                    <a:pt x="2497769" y="1006303"/>
                  </a:lnTo>
                  <a:lnTo>
                    <a:pt x="2509607" y="1006062"/>
                  </a:lnTo>
                  <a:lnTo>
                    <a:pt x="2521445" y="1005779"/>
                  </a:lnTo>
                  <a:lnTo>
                    <a:pt x="2533283" y="1005447"/>
                  </a:lnTo>
                  <a:lnTo>
                    <a:pt x="2545120" y="1005057"/>
                  </a:lnTo>
                  <a:lnTo>
                    <a:pt x="2556958" y="1004599"/>
                  </a:lnTo>
                  <a:lnTo>
                    <a:pt x="2568796" y="1004063"/>
                  </a:lnTo>
                  <a:lnTo>
                    <a:pt x="2580634" y="1003434"/>
                  </a:lnTo>
                  <a:lnTo>
                    <a:pt x="2592471" y="1002696"/>
                  </a:lnTo>
                  <a:lnTo>
                    <a:pt x="2604309" y="1001832"/>
                  </a:lnTo>
                  <a:lnTo>
                    <a:pt x="2616147" y="1000820"/>
                  </a:lnTo>
                  <a:lnTo>
                    <a:pt x="2627985" y="999635"/>
                  </a:lnTo>
                  <a:lnTo>
                    <a:pt x="2639822" y="998250"/>
                  </a:lnTo>
                  <a:lnTo>
                    <a:pt x="2651660" y="996633"/>
                  </a:lnTo>
                  <a:lnTo>
                    <a:pt x="2663498" y="994744"/>
                  </a:lnTo>
                  <a:lnTo>
                    <a:pt x="2675336" y="992543"/>
                  </a:lnTo>
                  <a:lnTo>
                    <a:pt x="2687174" y="989981"/>
                  </a:lnTo>
                  <a:lnTo>
                    <a:pt x="2699011" y="987004"/>
                  </a:lnTo>
                  <a:lnTo>
                    <a:pt x="2710849" y="983551"/>
                  </a:lnTo>
                  <a:lnTo>
                    <a:pt x="2722687" y="979554"/>
                  </a:lnTo>
                  <a:lnTo>
                    <a:pt x="2734525" y="974941"/>
                  </a:lnTo>
                  <a:lnTo>
                    <a:pt x="2746362" y="969632"/>
                  </a:lnTo>
                  <a:lnTo>
                    <a:pt x="2758200" y="963543"/>
                  </a:lnTo>
                  <a:lnTo>
                    <a:pt x="2770038" y="956585"/>
                  </a:lnTo>
                  <a:lnTo>
                    <a:pt x="2781876" y="948672"/>
                  </a:lnTo>
                  <a:lnTo>
                    <a:pt x="2793713" y="939718"/>
                  </a:lnTo>
                  <a:lnTo>
                    <a:pt x="2805551" y="929642"/>
                  </a:lnTo>
                  <a:lnTo>
                    <a:pt x="2817389" y="918379"/>
                  </a:lnTo>
                  <a:lnTo>
                    <a:pt x="2829227" y="905880"/>
                  </a:lnTo>
                  <a:lnTo>
                    <a:pt x="2841065" y="892118"/>
                  </a:lnTo>
                  <a:lnTo>
                    <a:pt x="2852902" y="877100"/>
                  </a:lnTo>
                  <a:lnTo>
                    <a:pt x="2864740" y="860868"/>
                  </a:lnTo>
                  <a:lnTo>
                    <a:pt x="2876578" y="843505"/>
                  </a:lnTo>
                  <a:lnTo>
                    <a:pt x="2888416" y="825139"/>
                  </a:lnTo>
                  <a:lnTo>
                    <a:pt x="2900253" y="805938"/>
                  </a:lnTo>
                  <a:lnTo>
                    <a:pt x="2912091" y="786111"/>
                  </a:lnTo>
                  <a:lnTo>
                    <a:pt x="2923929" y="765893"/>
                  </a:lnTo>
                  <a:lnTo>
                    <a:pt x="2935767" y="745544"/>
                  </a:lnTo>
                  <a:lnTo>
                    <a:pt x="2947604" y="725326"/>
                  </a:lnTo>
                  <a:lnTo>
                    <a:pt x="2959442" y="705498"/>
                  </a:lnTo>
                  <a:lnTo>
                    <a:pt x="2971280" y="686297"/>
                  </a:lnTo>
                  <a:lnTo>
                    <a:pt x="2983118" y="667931"/>
                  </a:lnTo>
                  <a:lnTo>
                    <a:pt x="2994956" y="650569"/>
                  </a:lnTo>
                  <a:lnTo>
                    <a:pt x="3006793" y="634337"/>
                  </a:lnTo>
                  <a:lnTo>
                    <a:pt x="3018631" y="619319"/>
                  </a:lnTo>
                  <a:lnTo>
                    <a:pt x="3030469" y="605557"/>
                  </a:lnTo>
                  <a:lnTo>
                    <a:pt x="3042307" y="593057"/>
                  </a:lnTo>
                  <a:lnTo>
                    <a:pt x="3054144" y="581794"/>
                  </a:lnTo>
                  <a:lnTo>
                    <a:pt x="3065982" y="571719"/>
                  </a:lnTo>
                  <a:lnTo>
                    <a:pt x="3077820" y="562764"/>
                  </a:lnTo>
                  <a:lnTo>
                    <a:pt x="3089658" y="554851"/>
                  </a:lnTo>
                  <a:lnTo>
                    <a:pt x="3101496" y="547894"/>
                  </a:lnTo>
                  <a:lnTo>
                    <a:pt x="3113333" y="541805"/>
                  </a:lnTo>
                  <a:lnTo>
                    <a:pt x="3125171" y="536495"/>
                  </a:lnTo>
                  <a:lnTo>
                    <a:pt x="3137009" y="531882"/>
                  </a:lnTo>
                  <a:lnTo>
                    <a:pt x="3148847" y="527886"/>
                  </a:lnTo>
                  <a:lnTo>
                    <a:pt x="3160684" y="524433"/>
                  </a:lnTo>
                  <a:lnTo>
                    <a:pt x="3172522" y="521455"/>
                  </a:lnTo>
                  <a:lnTo>
                    <a:pt x="3184360" y="518893"/>
                  </a:lnTo>
                  <a:lnTo>
                    <a:pt x="3196198" y="516692"/>
                  </a:lnTo>
                  <a:lnTo>
                    <a:pt x="3208035" y="514804"/>
                  </a:lnTo>
                  <a:lnTo>
                    <a:pt x="3219873" y="513186"/>
                  </a:lnTo>
                  <a:lnTo>
                    <a:pt x="3231711" y="511801"/>
                  </a:lnTo>
                  <a:lnTo>
                    <a:pt x="3243549" y="510617"/>
                  </a:lnTo>
                  <a:lnTo>
                    <a:pt x="3255387" y="509605"/>
                  </a:lnTo>
                  <a:lnTo>
                    <a:pt x="3267224" y="508741"/>
                  </a:lnTo>
                  <a:lnTo>
                    <a:pt x="3279062" y="508003"/>
                  </a:lnTo>
                  <a:lnTo>
                    <a:pt x="3290900" y="507374"/>
                  </a:lnTo>
                  <a:lnTo>
                    <a:pt x="3302738" y="506837"/>
                  </a:lnTo>
                  <a:lnTo>
                    <a:pt x="3314575" y="506380"/>
                  </a:lnTo>
                  <a:lnTo>
                    <a:pt x="3326413" y="505990"/>
                  </a:lnTo>
                  <a:lnTo>
                    <a:pt x="3338251" y="505658"/>
                  </a:lnTo>
                  <a:lnTo>
                    <a:pt x="3350089" y="505375"/>
                  </a:lnTo>
                  <a:lnTo>
                    <a:pt x="3361926" y="505134"/>
                  </a:lnTo>
                  <a:lnTo>
                    <a:pt x="3373764" y="504929"/>
                  </a:lnTo>
                  <a:lnTo>
                    <a:pt x="3385602" y="504754"/>
                  </a:lnTo>
                  <a:lnTo>
                    <a:pt x="3397440" y="504605"/>
                  </a:lnTo>
                  <a:lnTo>
                    <a:pt x="3409278" y="504479"/>
                  </a:lnTo>
                  <a:lnTo>
                    <a:pt x="3421115" y="504371"/>
                  </a:lnTo>
                  <a:lnTo>
                    <a:pt x="3432953" y="504279"/>
                  </a:lnTo>
                  <a:lnTo>
                    <a:pt x="3444791" y="504201"/>
                  </a:lnTo>
                  <a:lnTo>
                    <a:pt x="3456629" y="504135"/>
                  </a:lnTo>
                  <a:lnTo>
                    <a:pt x="3468466" y="504078"/>
                  </a:lnTo>
                  <a:lnTo>
                    <a:pt x="3480304" y="504030"/>
                  </a:lnTo>
                  <a:lnTo>
                    <a:pt x="3492142" y="503989"/>
                  </a:lnTo>
                  <a:lnTo>
                    <a:pt x="3503980" y="503954"/>
                  </a:lnTo>
                  <a:lnTo>
                    <a:pt x="3515818" y="503925"/>
                  </a:lnTo>
                  <a:lnTo>
                    <a:pt x="3515818" y="503587"/>
                  </a:lnTo>
                  <a:lnTo>
                    <a:pt x="3527655" y="503557"/>
                  </a:lnTo>
                  <a:lnTo>
                    <a:pt x="3539493" y="503522"/>
                  </a:lnTo>
                  <a:lnTo>
                    <a:pt x="3551331" y="503481"/>
                  </a:lnTo>
                  <a:lnTo>
                    <a:pt x="3563169" y="503433"/>
                  </a:lnTo>
                  <a:lnTo>
                    <a:pt x="3575006" y="503377"/>
                  </a:lnTo>
                  <a:lnTo>
                    <a:pt x="3586844" y="503310"/>
                  </a:lnTo>
                  <a:lnTo>
                    <a:pt x="3598682" y="503232"/>
                  </a:lnTo>
                  <a:lnTo>
                    <a:pt x="3610520" y="503141"/>
                  </a:lnTo>
                  <a:lnTo>
                    <a:pt x="3622357" y="503033"/>
                  </a:lnTo>
                  <a:lnTo>
                    <a:pt x="3634195" y="502906"/>
                  </a:lnTo>
                  <a:lnTo>
                    <a:pt x="3646033" y="502757"/>
                  </a:lnTo>
                  <a:lnTo>
                    <a:pt x="3657871" y="502583"/>
                  </a:lnTo>
                  <a:lnTo>
                    <a:pt x="3669709" y="502378"/>
                  </a:lnTo>
                  <a:lnTo>
                    <a:pt x="3681546" y="502137"/>
                  </a:lnTo>
                  <a:lnTo>
                    <a:pt x="3693384" y="501854"/>
                  </a:lnTo>
                  <a:lnTo>
                    <a:pt x="3705222" y="501522"/>
                  </a:lnTo>
                  <a:lnTo>
                    <a:pt x="3717060" y="501132"/>
                  </a:lnTo>
                  <a:lnTo>
                    <a:pt x="3728897" y="500674"/>
                  </a:lnTo>
                  <a:lnTo>
                    <a:pt x="3740735" y="500138"/>
                  </a:lnTo>
                  <a:lnTo>
                    <a:pt x="3752573" y="499508"/>
                  </a:lnTo>
                  <a:lnTo>
                    <a:pt x="3764411" y="498771"/>
                  </a:lnTo>
                  <a:lnTo>
                    <a:pt x="3776248" y="497906"/>
                  </a:lnTo>
                  <a:lnTo>
                    <a:pt x="3788086" y="496894"/>
                  </a:lnTo>
                  <a:lnTo>
                    <a:pt x="3799924" y="495710"/>
                  </a:lnTo>
                  <a:lnTo>
                    <a:pt x="3811762" y="494325"/>
                  </a:lnTo>
                  <a:lnTo>
                    <a:pt x="3823600" y="492707"/>
                  </a:lnTo>
                  <a:lnTo>
                    <a:pt x="3835437" y="490819"/>
                  </a:lnTo>
                  <a:lnTo>
                    <a:pt x="3847275" y="488618"/>
                  </a:lnTo>
                  <a:lnTo>
                    <a:pt x="3859113" y="486056"/>
                  </a:lnTo>
                  <a:lnTo>
                    <a:pt x="3870951" y="483079"/>
                  </a:lnTo>
                  <a:lnTo>
                    <a:pt x="3882788" y="479626"/>
                  </a:lnTo>
                  <a:lnTo>
                    <a:pt x="3894626" y="475629"/>
                  </a:lnTo>
                  <a:lnTo>
                    <a:pt x="3906464" y="471016"/>
                  </a:lnTo>
                  <a:lnTo>
                    <a:pt x="3918302" y="465707"/>
                  </a:lnTo>
                  <a:lnTo>
                    <a:pt x="3930139" y="459617"/>
                  </a:lnTo>
                  <a:lnTo>
                    <a:pt x="3941977" y="452660"/>
                  </a:lnTo>
                  <a:lnTo>
                    <a:pt x="3953815" y="444747"/>
                  </a:lnTo>
                  <a:lnTo>
                    <a:pt x="3965653" y="435792"/>
                  </a:lnTo>
                  <a:lnTo>
                    <a:pt x="3977491" y="425717"/>
                  </a:lnTo>
                  <a:lnTo>
                    <a:pt x="3989328" y="414454"/>
                  </a:lnTo>
                  <a:lnTo>
                    <a:pt x="4001166" y="401954"/>
                  </a:lnTo>
                  <a:lnTo>
                    <a:pt x="4013004" y="388193"/>
                  </a:lnTo>
                  <a:lnTo>
                    <a:pt x="4024842" y="373175"/>
                  </a:lnTo>
                  <a:lnTo>
                    <a:pt x="4036679" y="356943"/>
                  </a:lnTo>
                  <a:lnTo>
                    <a:pt x="4048517" y="339580"/>
                  </a:lnTo>
                  <a:lnTo>
                    <a:pt x="4060355" y="321214"/>
                  </a:lnTo>
                  <a:lnTo>
                    <a:pt x="4072193" y="302013"/>
                  </a:lnTo>
                  <a:lnTo>
                    <a:pt x="4084031" y="282185"/>
                  </a:lnTo>
                  <a:lnTo>
                    <a:pt x="4095868" y="261968"/>
                  </a:lnTo>
                  <a:lnTo>
                    <a:pt x="4107706" y="241618"/>
                  </a:lnTo>
                  <a:lnTo>
                    <a:pt x="4119544" y="221401"/>
                  </a:lnTo>
                  <a:lnTo>
                    <a:pt x="4131382" y="201573"/>
                  </a:lnTo>
                  <a:lnTo>
                    <a:pt x="4143219" y="182372"/>
                  </a:lnTo>
                  <a:lnTo>
                    <a:pt x="4155057" y="164006"/>
                  </a:lnTo>
                  <a:lnTo>
                    <a:pt x="4166895" y="146644"/>
                  </a:lnTo>
                  <a:lnTo>
                    <a:pt x="4178733" y="130412"/>
                  </a:lnTo>
                  <a:lnTo>
                    <a:pt x="4190570" y="115394"/>
                  </a:lnTo>
                  <a:lnTo>
                    <a:pt x="4202408" y="101632"/>
                  </a:lnTo>
                  <a:lnTo>
                    <a:pt x="4214246" y="89132"/>
                  </a:lnTo>
                  <a:lnTo>
                    <a:pt x="4226084" y="77869"/>
                  </a:lnTo>
                  <a:lnTo>
                    <a:pt x="4237922" y="67794"/>
                  </a:lnTo>
                  <a:lnTo>
                    <a:pt x="4249759" y="58839"/>
                  </a:lnTo>
                  <a:lnTo>
                    <a:pt x="4261597" y="50926"/>
                  </a:lnTo>
                  <a:lnTo>
                    <a:pt x="4273435" y="43969"/>
                  </a:lnTo>
                  <a:lnTo>
                    <a:pt x="4285273" y="37879"/>
                  </a:lnTo>
                  <a:lnTo>
                    <a:pt x="4297110" y="32570"/>
                  </a:lnTo>
                  <a:lnTo>
                    <a:pt x="4308948" y="27957"/>
                  </a:lnTo>
                  <a:lnTo>
                    <a:pt x="4320786" y="23961"/>
                  </a:lnTo>
                  <a:lnTo>
                    <a:pt x="4332624" y="20507"/>
                  </a:lnTo>
                  <a:lnTo>
                    <a:pt x="4344461" y="17530"/>
                  </a:lnTo>
                  <a:lnTo>
                    <a:pt x="4356299" y="14968"/>
                  </a:lnTo>
                  <a:lnTo>
                    <a:pt x="4368137" y="12767"/>
                  </a:lnTo>
                  <a:lnTo>
                    <a:pt x="4379975" y="10879"/>
                  </a:lnTo>
                  <a:lnTo>
                    <a:pt x="4391813" y="9261"/>
                  </a:lnTo>
                  <a:lnTo>
                    <a:pt x="4403650" y="7876"/>
                  </a:lnTo>
                  <a:lnTo>
                    <a:pt x="4415488" y="6692"/>
                  </a:lnTo>
                  <a:lnTo>
                    <a:pt x="4427326" y="5680"/>
                  </a:lnTo>
                  <a:lnTo>
                    <a:pt x="4439164" y="4815"/>
                  </a:lnTo>
                  <a:lnTo>
                    <a:pt x="4451001" y="4078"/>
                  </a:lnTo>
                  <a:lnTo>
                    <a:pt x="4462839" y="3449"/>
                  </a:lnTo>
                  <a:lnTo>
                    <a:pt x="4474677" y="2912"/>
                  </a:lnTo>
                  <a:lnTo>
                    <a:pt x="4486515" y="2454"/>
                  </a:lnTo>
                  <a:lnTo>
                    <a:pt x="4498352" y="2065"/>
                  </a:lnTo>
                  <a:lnTo>
                    <a:pt x="4510190" y="1732"/>
                  </a:lnTo>
                  <a:lnTo>
                    <a:pt x="4522028" y="1450"/>
                  </a:lnTo>
                  <a:lnTo>
                    <a:pt x="4533866" y="1209"/>
                  </a:lnTo>
                  <a:lnTo>
                    <a:pt x="4545704" y="1003"/>
                  </a:lnTo>
                  <a:lnTo>
                    <a:pt x="4557541" y="829"/>
                  </a:lnTo>
                  <a:lnTo>
                    <a:pt x="4569379" y="680"/>
                  </a:lnTo>
                  <a:lnTo>
                    <a:pt x="4581217" y="553"/>
                  </a:lnTo>
                  <a:lnTo>
                    <a:pt x="4593055" y="446"/>
                  </a:lnTo>
                  <a:lnTo>
                    <a:pt x="4604892" y="354"/>
                  </a:lnTo>
                  <a:lnTo>
                    <a:pt x="4616730" y="276"/>
                  </a:lnTo>
                  <a:lnTo>
                    <a:pt x="4628568" y="209"/>
                  </a:lnTo>
                  <a:lnTo>
                    <a:pt x="4640406" y="153"/>
                  </a:lnTo>
                  <a:lnTo>
                    <a:pt x="4652244" y="105"/>
                  </a:lnTo>
                  <a:lnTo>
                    <a:pt x="4664081" y="64"/>
                  </a:lnTo>
                  <a:lnTo>
                    <a:pt x="4675919" y="29"/>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899582"/>
              <a:ext cx="4687757" cy="251962"/>
            </a:xfrm>
            <a:custGeom>
              <a:avLst/>
              <a:pathLst>
                <a:path w="4687757" h="251962">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4"/>
                  </a:lnTo>
                  <a:lnTo>
                    <a:pt x="1183777" y="99"/>
                  </a:lnTo>
                  <a:lnTo>
                    <a:pt x="1195614" y="116"/>
                  </a:lnTo>
                  <a:lnTo>
                    <a:pt x="1207452" y="137"/>
                  </a:lnTo>
                  <a:lnTo>
                    <a:pt x="1219290" y="161"/>
                  </a:lnTo>
                  <a:lnTo>
                    <a:pt x="1231128" y="189"/>
                  </a:lnTo>
                  <a:lnTo>
                    <a:pt x="1242965" y="222"/>
                  </a:lnTo>
                  <a:lnTo>
                    <a:pt x="1254803" y="261"/>
                  </a:lnTo>
                  <a:lnTo>
                    <a:pt x="1266641" y="307"/>
                  </a:lnTo>
                  <a:lnTo>
                    <a:pt x="1278479" y="361"/>
                  </a:lnTo>
                  <a:lnTo>
                    <a:pt x="1290317" y="424"/>
                  </a:lnTo>
                  <a:lnTo>
                    <a:pt x="1302154" y="499"/>
                  </a:lnTo>
                  <a:lnTo>
                    <a:pt x="1313992" y="586"/>
                  </a:lnTo>
                  <a:lnTo>
                    <a:pt x="1325830" y="689"/>
                  </a:lnTo>
                  <a:lnTo>
                    <a:pt x="1337668" y="809"/>
                  </a:lnTo>
                  <a:lnTo>
                    <a:pt x="1349505" y="950"/>
                  </a:lnTo>
                  <a:lnTo>
                    <a:pt x="1361343" y="1117"/>
                  </a:lnTo>
                  <a:lnTo>
                    <a:pt x="1373181" y="1311"/>
                  </a:lnTo>
                  <a:lnTo>
                    <a:pt x="1385019" y="1540"/>
                  </a:lnTo>
                  <a:lnTo>
                    <a:pt x="1396856" y="1809"/>
                  </a:lnTo>
                  <a:lnTo>
                    <a:pt x="1408694" y="2123"/>
                  </a:lnTo>
                  <a:lnTo>
                    <a:pt x="1420532" y="2492"/>
                  </a:lnTo>
                  <a:lnTo>
                    <a:pt x="1432370" y="2924"/>
                  </a:lnTo>
                  <a:lnTo>
                    <a:pt x="1444208" y="3430"/>
                  </a:lnTo>
                  <a:lnTo>
                    <a:pt x="1456045" y="4022"/>
                  </a:lnTo>
                  <a:lnTo>
                    <a:pt x="1467883" y="4715"/>
                  </a:lnTo>
                  <a:lnTo>
                    <a:pt x="1479721" y="5524"/>
                  </a:lnTo>
                  <a:lnTo>
                    <a:pt x="1491559" y="6468"/>
                  </a:lnTo>
                  <a:lnTo>
                    <a:pt x="1503396" y="7568"/>
                  </a:lnTo>
                  <a:lnTo>
                    <a:pt x="1515234" y="8849"/>
                  </a:lnTo>
                  <a:lnTo>
                    <a:pt x="1527072" y="10338"/>
                  </a:lnTo>
                  <a:lnTo>
                    <a:pt x="1538910" y="12065"/>
                  </a:lnTo>
                  <a:lnTo>
                    <a:pt x="1550748" y="14063"/>
                  </a:lnTo>
                  <a:lnTo>
                    <a:pt x="1562585" y="16369"/>
                  </a:lnTo>
                  <a:lnTo>
                    <a:pt x="1574423" y="19024"/>
                  </a:lnTo>
                  <a:lnTo>
                    <a:pt x="1586261" y="22069"/>
                  </a:lnTo>
                  <a:lnTo>
                    <a:pt x="1598099" y="25547"/>
                  </a:lnTo>
                  <a:lnTo>
                    <a:pt x="1609936" y="29504"/>
                  </a:lnTo>
                  <a:lnTo>
                    <a:pt x="1621774" y="33981"/>
                  </a:lnTo>
                  <a:lnTo>
                    <a:pt x="1633612" y="39019"/>
                  </a:lnTo>
                  <a:lnTo>
                    <a:pt x="1645450" y="44650"/>
                  </a:lnTo>
                  <a:lnTo>
                    <a:pt x="1657287" y="50900"/>
                  </a:lnTo>
                  <a:lnTo>
                    <a:pt x="1669125" y="57781"/>
                  </a:lnTo>
                  <a:lnTo>
                    <a:pt x="1680963" y="65290"/>
                  </a:lnTo>
                  <a:lnTo>
                    <a:pt x="1692801" y="73406"/>
                  </a:lnTo>
                  <a:lnTo>
                    <a:pt x="1704639" y="82087"/>
                  </a:lnTo>
                  <a:lnTo>
                    <a:pt x="1716476" y="91270"/>
                  </a:lnTo>
                  <a:lnTo>
                    <a:pt x="1728314" y="100871"/>
                  </a:lnTo>
                  <a:lnTo>
                    <a:pt x="1740152" y="110785"/>
                  </a:lnTo>
                  <a:lnTo>
                    <a:pt x="1751990" y="120893"/>
                  </a:lnTo>
                  <a:lnTo>
                    <a:pt x="1763827" y="131068"/>
                  </a:lnTo>
                  <a:lnTo>
                    <a:pt x="1775665" y="141177"/>
                  </a:lnTo>
                  <a:lnTo>
                    <a:pt x="1787503" y="151091"/>
                  </a:lnTo>
                  <a:lnTo>
                    <a:pt x="1799341" y="160691"/>
                  </a:lnTo>
                  <a:lnTo>
                    <a:pt x="1811178" y="169874"/>
                  </a:lnTo>
                  <a:lnTo>
                    <a:pt x="1823016" y="178556"/>
                  </a:lnTo>
                  <a:lnTo>
                    <a:pt x="1834854" y="186671"/>
                  </a:lnTo>
                  <a:lnTo>
                    <a:pt x="1846692" y="194181"/>
                  </a:lnTo>
                  <a:lnTo>
                    <a:pt x="1858530" y="201061"/>
                  </a:lnTo>
                  <a:lnTo>
                    <a:pt x="1870367" y="207311"/>
                  </a:lnTo>
                  <a:lnTo>
                    <a:pt x="1882205" y="212943"/>
                  </a:lnTo>
                  <a:lnTo>
                    <a:pt x="1894043" y="217980"/>
                  </a:lnTo>
                  <a:lnTo>
                    <a:pt x="1905881" y="222458"/>
                  </a:lnTo>
                  <a:lnTo>
                    <a:pt x="1917718" y="226414"/>
                  </a:lnTo>
                  <a:lnTo>
                    <a:pt x="1929556" y="229893"/>
                  </a:lnTo>
                  <a:lnTo>
                    <a:pt x="1941394" y="232938"/>
                  </a:lnTo>
                  <a:lnTo>
                    <a:pt x="1953232" y="235592"/>
                  </a:lnTo>
                  <a:lnTo>
                    <a:pt x="1965069" y="237899"/>
                  </a:lnTo>
                  <a:lnTo>
                    <a:pt x="1976907" y="239897"/>
                  </a:lnTo>
                  <a:lnTo>
                    <a:pt x="1988745" y="241624"/>
                  </a:lnTo>
                  <a:lnTo>
                    <a:pt x="2000583" y="243112"/>
                  </a:lnTo>
                  <a:lnTo>
                    <a:pt x="2012421" y="244393"/>
                  </a:lnTo>
                  <a:lnTo>
                    <a:pt x="2024258" y="245494"/>
                  </a:lnTo>
                  <a:lnTo>
                    <a:pt x="2036096" y="246438"/>
                  </a:lnTo>
                  <a:lnTo>
                    <a:pt x="2047934" y="247247"/>
                  </a:lnTo>
                  <a:lnTo>
                    <a:pt x="2059772" y="247939"/>
                  </a:lnTo>
                  <a:lnTo>
                    <a:pt x="2071609" y="248531"/>
                  </a:lnTo>
                  <a:lnTo>
                    <a:pt x="2083447" y="249037"/>
                  </a:lnTo>
                  <a:lnTo>
                    <a:pt x="2095285" y="249470"/>
                  </a:lnTo>
                  <a:lnTo>
                    <a:pt x="2107123" y="249838"/>
                  </a:lnTo>
                  <a:lnTo>
                    <a:pt x="2118961" y="250153"/>
                  </a:lnTo>
                  <a:lnTo>
                    <a:pt x="2130798" y="250421"/>
                  </a:lnTo>
                  <a:lnTo>
                    <a:pt x="2142636" y="250650"/>
                  </a:lnTo>
                  <a:lnTo>
                    <a:pt x="2154474" y="250845"/>
                  </a:lnTo>
                  <a:lnTo>
                    <a:pt x="2166312" y="251011"/>
                  </a:lnTo>
                  <a:lnTo>
                    <a:pt x="2178149" y="251153"/>
                  </a:lnTo>
                  <a:lnTo>
                    <a:pt x="2189987" y="251273"/>
                  </a:lnTo>
                  <a:lnTo>
                    <a:pt x="2201825" y="251376"/>
                  </a:lnTo>
                  <a:lnTo>
                    <a:pt x="2213663" y="251463"/>
                  </a:lnTo>
                  <a:lnTo>
                    <a:pt x="2225500" y="251537"/>
                  </a:lnTo>
                  <a:lnTo>
                    <a:pt x="2237338" y="251601"/>
                  </a:lnTo>
                  <a:lnTo>
                    <a:pt x="2249176" y="251655"/>
                  </a:lnTo>
                  <a:lnTo>
                    <a:pt x="2261014" y="251700"/>
                  </a:lnTo>
                  <a:lnTo>
                    <a:pt x="2272852" y="251739"/>
                  </a:lnTo>
                  <a:lnTo>
                    <a:pt x="2284689" y="251773"/>
                  </a:lnTo>
                  <a:lnTo>
                    <a:pt x="2296527" y="251801"/>
                  </a:lnTo>
                  <a:lnTo>
                    <a:pt x="2308365" y="251825"/>
                  </a:lnTo>
                  <a:lnTo>
                    <a:pt x="2320203" y="251845"/>
                  </a:lnTo>
                  <a:lnTo>
                    <a:pt x="2332040" y="251863"/>
                  </a:lnTo>
                  <a:lnTo>
                    <a:pt x="2343878" y="251878"/>
                  </a:lnTo>
                  <a:lnTo>
                    <a:pt x="2343878" y="251962"/>
                  </a:lnTo>
                  <a:lnTo>
                    <a:pt x="2355716" y="251962"/>
                  </a:lnTo>
                  <a:lnTo>
                    <a:pt x="2367554" y="251962"/>
                  </a:lnTo>
                  <a:lnTo>
                    <a:pt x="2379391" y="251962"/>
                  </a:lnTo>
                  <a:lnTo>
                    <a:pt x="2391229" y="251962"/>
                  </a:lnTo>
                  <a:lnTo>
                    <a:pt x="2403067" y="251962"/>
                  </a:lnTo>
                  <a:lnTo>
                    <a:pt x="2414905" y="251962"/>
                  </a:lnTo>
                  <a:lnTo>
                    <a:pt x="2426743" y="251962"/>
                  </a:lnTo>
                  <a:lnTo>
                    <a:pt x="2438580" y="251962"/>
                  </a:lnTo>
                  <a:lnTo>
                    <a:pt x="2450418" y="251962"/>
                  </a:lnTo>
                  <a:lnTo>
                    <a:pt x="2462256" y="251962"/>
                  </a:lnTo>
                  <a:lnTo>
                    <a:pt x="2474094" y="251962"/>
                  </a:lnTo>
                  <a:lnTo>
                    <a:pt x="2485931" y="251962"/>
                  </a:lnTo>
                  <a:lnTo>
                    <a:pt x="2497769" y="251962"/>
                  </a:lnTo>
                  <a:lnTo>
                    <a:pt x="2509607" y="251962"/>
                  </a:lnTo>
                  <a:lnTo>
                    <a:pt x="2521445" y="251962"/>
                  </a:lnTo>
                  <a:lnTo>
                    <a:pt x="2533283" y="251962"/>
                  </a:lnTo>
                  <a:lnTo>
                    <a:pt x="2545120" y="251962"/>
                  </a:lnTo>
                  <a:lnTo>
                    <a:pt x="2556958" y="251962"/>
                  </a:lnTo>
                  <a:lnTo>
                    <a:pt x="2568796" y="251962"/>
                  </a:lnTo>
                  <a:lnTo>
                    <a:pt x="2580634" y="251962"/>
                  </a:lnTo>
                  <a:lnTo>
                    <a:pt x="2592471" y="251962"/>
                  </a:lnTo>
                  <a:lnTo>
                    <a:pt x="2604309" y="251962"/>
                  </a:lnTo>
                  <a:lnTo>
                    <a:pt x="2616147" y="251962"/>
                  </a:lnTo>
                  <a:lnTo>
                    <a:pt x="2627985" y="251962"/>
                  </a:lnTo>
                  <a:lnTo>
                    <a:pt x="2639822" y="251962"/>
                  </a:lnTo>
                  <a:lnTo>
                    <a:pt x="2651660" y="251962"/>
                  </a:lnTo>
                  <a:lnTo>
                    <a:pt x="2663498" y="251962"/>
                  </a:lnTo>
                  <a:lnTo>
                    <a:pt x="2675336" y="251962"/>
                  </a:lnTo>
                  <a:lnTo>
                    <a:pt x="2687174" y="251962"/>
                  </a:lnTo>
                  <a:lnTo>
                    <a:pt x="2699011" y="251962"/>
                  </a:lnTo>
                  <a:lnTo>
                    <a:pt x="2710849" y="251962"/>
                  </a:lnTo>
                  <a:lnTo>
                    <a:pt x="2722687" y="251962"/>
                  </a:lnTo>
                  <a:lnTo>
                    <a:pt x="2734525" y="251962"/>
                  </a:lnTo>
                  <a:lnTo>
                    <a:pt x="2746362" y="251962"/>
                  </a:lnTo>
                  <a:lnTo>
                    <a:pt x="2758200" y="251962"/>
                  </a:lnTo>
                  <a:lnTo>
                    <a:pt x="2770038" y="251962"/>
                  </a:lnTo>
                  <a:lnTo>
                    <a:pt x="2781876" y="251962"/>
                  </a:lnTo>
                  <a:lnTo>
                    <a:pt x="2793713" y="251962"/>
                  </a:lnTo>
                  <a:lnTo>
                    <a:pt x="2805551" y="251962"/>
                  </a:lnTo>
                  <a:lnTo>
                    <a:pt x="2817389" y="251962"/>
                  </a:lnTo>
                  <a:lnTo>
                    <a:pt x="2829227" y="251962"/>
                  </a:lnTo>
                  <a:lnTo>
                    <a:pt x="2841065" y="251962"/>
                  </a:lnTo>
                  <a:lnTo>
                    <a:pt x="2852902" y="251962"/>
                  </a:lnTo>
                  <a:lnTo>
                    <a:pt x="2864740" y="251962"/>
                  </a:lnTo>
                  <a:lnTo>
                    <a:pt x="2876578" y="251962"/>
                  </a:lnTo>
                  <a:lnTo>
                    <a:pt x="2888416" y="251962"/>
                  </a:lnTo>
                  <a:lnTo>
                    <a:pt x="2900253" y="251962"/>
                  </a:lnTo>
                  <a:lnTo>
                    <a:pt x="2912091" y="251962"/>
                  </a:lnTo>
                  <a:lnTo>
                    <a:pt x="2923929" y="251962"/>
                  </a:lnTo>
                  <a:lnTo>
                    <a:pt x="2935767" y="251962"/>
                  </a:lnTo>
                  <a:lnTo>
                    <a:pt x="2947604" y="251962"/>
                  </a:lnTo>
                  <a:lnTo>
                    <a:pt x="2959442" y="251962"/>
                  </a:lnTo>
                  <a:lnTo>
                    <a:pt x="2971280" y="251962"/>
                  </a:lnTo>
                  <a:lnTo>
                    <a:pt x="2983118" y="251962"/>
                  </a:lnTo>
                  <a:lnTo>
                    <a:pt x="2994956" y="251962"/>
                  </a:lnTo>
                  <a:lnTo>
                    <a:pt x="3006793" y="251962"/>
                  </a:lnTo>
                  <a:lnTo>
                    <a:pt x="3018631" y="251962"/>
                  </a:lnTo>
                  <a:lnTo>
                    <a:pt x="3030469" y="251962"/>
                  </a:lnTo>
                  <a:lnTo>
                    <a:pt x="3042307" y="251962"/>
                  </a:lnTo>
                  <a:lnTo>
                    <a:pt x="3054144" y="251962"/>
                  </a:lnTo>
                  <a:lnTo>
                    <a:pt x="3065982" y="251962"/>
                  </a:lnTo>
                  <a:lnTo>
                    <a:pt x="3077820" y="251962"/>
                  </a:lnTo>
                  <a:lnTo>
                    <a:pt x="3089658" y="251962"/>
                  </a:lnTo>
                  <a:lnTo>
                    <a:pt x="3101496" y="251962"/>
                  </a:lnTo>
                  <a:lnTo>
                    <a:pt x="3113333" y="251962"/>
                  </a:lnTo>
                  <a:lnTo>
                    <a:pt x="3125171" y="251962"/>
                  </a:lnTo>
                  <a:lnTo>
                    <a:pt x="3137009" y="251962"/>
                  </a:lnTo>
                  <a:lnTo>
                    <a:pt x="3148847" y="251962"/>
                  </a:lnTo>
                  <a:lnTo>
                    <a:pt x="3160684" y="251962"/>
                  </a:lnTo>
                  <a:lnTo>
                    <a:pt x="3172522" y="251962"/>
                  </a:lnTo>
                  <a:lnTo>
                    <a:pt x="3184360" y="251962"/>
                  </a:lnTo>
                  <a:lnTo>
                    <a:pt x="3196198" y="251962"/>
                  </a:lnTo>
                  <a:lnTo>
                    <a:pt x="3208035" y="251962"/>
                  </a:lnTo>
                  <a:lnTo>
                    <a:pt x="3219873" y="251962"/>
                  </a:lnTo>
                  <a:lnTo>
                    <a:pt x="3231711" y="251962"/>
                  </a:lnTo>
                  <a:lnTo>
                    <a:pt x="3243549" y="251962"/>
                  </a:lnTo>
                  <a:lnTo>
                    <a:pt x="3255387" y="251962"/>
                  </a:lnTo>
                  <a:lnTo>
                    <a:pt x="3267224" y="251962"/>
                  </a:lnTo>
                  <a:lnTo>
                    <a:pt x="3279062" y="251962"/>
                  </a:lnTo>
                  <a:lnTo>
                    <a:pt x="3290900" y="251962"/>
                  </a:lnTo>
                  <a:lnTo>
                    <a:pt x="3302738" y="251962"/>
                  </a:lnTo>
                  <a:lnTo>
                    <a:pt x="3314575" y="251962"/>
                  </a:lnTo>
                  <a:lnTo>
                    <a:pt x="3326413" y="251962"/>
                  </a:lnTo>
                  <a:lnTo>
                    <a:pt x="3338251" y="251962"/>
                  </a:lnTo>
                  <a:lnTo>
                    <a:pt x="3350089" y="251962"/>
                  </a:lnTo>
                  <a:lnTo>
                    <a:pt x="3361926" y="251962"/>
                  </a:lnTo>
                  <a:lnTo>
                    <a:pt x="3373764" y="251962"/>
                  </a:lnTo>
                  <a:lnTo>
                    <a:pt x="3385602" y="251962"/>
                  </a:lnTo>
                  <a:lnTo>
                    <a:pt x="3397440" y="251962"/>
                  </a:lnTo>
                  <a:lnTo>
                    <a:pt x="3409278" y="251962"/>
                  </a:lnTo>
                  <a:lnTo>
                    <a:pt x="3421115" y="251962"/>
                  </a:lnTo>
                  <a:lnTo>
                    <a:pt x="3432953" y="251962"/>
                  </a:lnTo>
                  <a:lnTo>
                    <a:pt x="3444791" y="251962"/>
                  </a:lnTo>
                  <a:lnTo>
                    <a:pt x="3456629" y="251962"/>
                  </a:lnTo>
                  <a:lnTo>
                    <a:pt x="3468466" y="251962"/>
                  </a:lnTo>
                  <a:lnTo>
                    <a:pt x="3480304" y="251962"/>
                  </a:lnTo>
                  <a:lnTo>
                    <a:pt x="3492142" y="251962"/>
                  </a:lnTo>
                  <a:lnTo>
                    <a:pt x="3503980" y="251962"/>
                  </a:lnTo>
                  <a:lnTo>
                    <a:pt x="3515818" y="251962"/>
                  </a:lnTo>
                  <a:lnTo>
                    <a:pt x="3515818" y="251878"/>
                  </a:lnTo>
                  <a:lnTo>
                    <a:pt x="3527655" y="251863"/>
                  </a:lnTo>
                  <a:lnTo>
                    <a:pt x="3539493" y="251845"/>
                  </a:lnTo>
                  <a:lnTo>
                    <a:pt x="3551331" y="251825"/>
                  </a:lnTo>
                  <a:lnTo>
                    <a:pt x="3563169" y="251801"/>
                  </a:lnTo>
                  <a:lnTo>
                    <a:pt x="3575006" y="251773"/>
                  </a:lnTo>
                  <a:lnTo>
                    <a:pt x="3586844" y="251739"/>
                  </a:lnTo>
                  <a:lnTo>
                    <a:pt x="3598682" y="251700"/>
                  </a:lnTo>
                  <a:lnTo>
                    <a:pt x="3610520" y="251655"/>
                  </a:lnTo>
                  <a:lnTo>
                    <a:pt x="3622357" y="251601"/>
                  </a:lnTo>
                  <a:lnTo>
                    <a:pt x="3634195" y="251537"/>
                  </a:lnTo>
                  <a:lnTo>
                    <a:pt x="3646033" y="251463"/>
                  </a:lnTo>
                  <a:lnTo>
                    <a:pt x="3657871" y="251376"/>
                  </a:lnTo>
                  <a:lnTo>
                    <a:pt x="3669709" y="251273"/>
                  </a:lnTo>
                  <a:lnTo>
                    <a:pt x="3681546" y="251153"/>
                  </a:lnTo>
                  <a:lnTo>
                    <a:pt x="3693384" y="251011"/>
                  </a:lnTo>
                  <a:lnTo>
                    <a:pt x="3705222" y="250845"/>
                  </a:lnTo>
                  <a:lnTo>
                    <a:pt x="3717060" y="250650"/>
                  </a:lnTo>
                  <a:lnTo>
                    <a:pt x="3728897" y="250421"/>
                  </a:lnTo>
                  <a:lnTo>
                    <a:pt x="3740735" y="250153"/>
                  </a:lnTo>
                  <a:lnTo>
                    <a:pt x="3752573" y="249838"/>
                  </a:lnTo>
                  <a:lnTo>
                    <a:pt x="3764411" y="249470"/>
                  </a:lnTo>
                  <a:lnTo>
                    <a:pt x="3776248" y="249037"/>
                  </a:lnTo>
                  <a:lnTo>
                    <a:pt x="3788086" y="248531"/>
                  </a:lnTo>
                  <a:lnTo>
                    <a:pt x="3799924" y="247939"/>
                  </a:lnTo>
                  <a:lnTo>
                    <a:pt x="3811762" y="247247"/>
                  </a:lnTo>
                  <a:lnTo>
                    <a:pt x="3823600" y="246438"/>
                  </a:lnTo>
                  <a:lnTo>
                    <a:pt x="3835437" y="245494"/>
                  </a:lnTo>
                  <a:lnTo>
                    <a:pt x="3847275" y="244393"/>
                  </a:lnTo>
                  <a:lnTo>
                    <a:pt x="3859113" y="243112"/>
                  </a:lnTo>
                  <a:lnTo>
                    <a:pt x="3870951" y="241624"/>
                  </a:lnTo>
                  <a:lnTo>
                    <a:pt x="3882788" y="239897"/>
                  </a:lnTo>
                  <a:lnTo>
                    <a:pt x="3894626" y="237899"/>
                  </a:lnTo>
                  <a:lnTo>
                    <a:pt x="3906464" y="235592"/>
                  </a:lnTo>
                  <a:lnTo>
                    <a:pt x="3918302" y="232938"/>
                  </a:lnTo>
                  <a:lnTo>
                    <a:pt x="3930139" y="229893"/>
                  </a:lnTo>
                  <a:lnTo>
                    <a:pt x="3941977" y="226414"/>
                  </a:lnTo>
                  <a:lnTo>
                    <a:pt x="3953815" y="222458"/>
                  </a:lnTo>
                  <a:lnTo>
                    <a:pt x="3965653" y="217980"/>
                  </a:lnTo>
                  <a:lnTo>
                    <a:pt x="3977491" y="212943"/>
                  </a:lnTo>
                  <a:lnTo>
                    <a:pt x="3989328" y="207311"/>
                  </a:lnTo>
                  <a:lnTo>
                    <a:pt x="4001166" y="201061"/>
                  </a:lnTo>
                  <a:lnTo>
                    <a:pt x="4013004" y="194181"/>
                  </a:lnTo>
                  <a:lnTo>
                    <a:pt x="4024842" y="186671"/>
                  </a:lnTo>
                  <a:lnTo>
                    <a:pt x="4036679" y="178556"/>
                  </a:lnTo>
                  <a:lnTo>
                    <a:pt x="4048517" y="169874"/>
                  </a:lnTo>
                  <a:lnTo>
                    <a:pt x="4060355" y="160691"/>
                  </a:lnTo>
                  <a:lnTo>
                    <a:pt x="4072193" y="151091"/>
                  </a:lnTo>
                  <a:lnTo>
                    <a:pt x="4084031" y="141177"/>
                  </a:lnTo>
                  <a:lnTo>
                    <a:pt x="4095868" y="131068"/>
                  </a:lnTo>
                  <a:lnTo>
                    <a:pt x="4107706" y="120893"/>
                  </a:lnTo>
                  <a:lnTo>
                    <a:pt x="4119544" y="110785"/>
                  </a:lnTo>
                  <a:lnTo>
                    <a:pt x="4131382" y="100871"/>
                  </a:lnTo>
                  <a:lnTo>
                    <a:pt x="4143219" y="91270"/>
                  </a:lnTo>
                  <a:lnTo>
                    <a:pt x="4155057" y="82087"/>
                  </a:lnTo>
                  <a:lnTo>
                    <a:pt x="4166895" y="73406"/>
                  </a:lnTo>
                  <a:lnTo>
                    <a:pt x="4178733" y="65290"/>
                  </a:lnTo>
                  <a:lnTo>
                    <a:pt x="4190570" y="57781"/>
                  </a:lnTo>
                  <a:lnTo>
                    <a:pt x="4202408" y="50900"/>
                  </a:lnTo>
                  <a:lnTo>
                    <a:pt x="4214246" y="44650"/>
                  </a:lnTo>
                  <a:lnTo>
                    <a:pt x="4226084" y="39019"/>
                  </a:lnTo>
                  <a:lnTo>
                    <a:pt x="4237922" y="33981"/>
                  </a:lnTo>
                  <a:lnTo>
                    <a:pt x="4249759" y="29504"/>
                  </a:lnTo>
                  <a:lnTo>
                    <a:pt x="4261597" y="25547"/>
                  </a:lnTo>
                  <a:lnTo>
                    <a:pt x="4273435" y="22069"/>
                  </a:lnTo>
                  <a:lnTo>
                    <a:pt x="4285273" y="19024"/>
                  </a:lnTo>
                  <a:lnTo>
                    <a:pt x="4297110" y="16369"/>
                  </a:lnTo>
                  <a:lnTo>
                    <a:pt x="4308948" y="14063"/>
                  </a:lnTo>
                  <a:lnTo>
                    <a:pt x="4320786" y="12065"/>
                  </a:lnTo>
                  <a:lnTo>
                    <a:pt x="4332624" y="10338"/>
                  </a:lnTo>
                  <a:lnTo>
                    <a:pt x="4344461" y="8849"/>
                  </a:lnTo>
                  <a:lnTo>
                    <a:pt x="4356299" y="7568"/>
                  </a:lnTo>
                  <a:lnTo>
                    <a:pt x="4368137" y="6468"/>
                  </a:lnTo>
                  <a:lnTo>
                    <a:pt x="4379975" y="5524"/>
                  </a:lnTo>
                  <a:lnTo>
                    <a:pt x="4391813" y="4715"/>
                  </a:lnTo>
                  <a:lnTo>
                    <a:pt x="4403650" y="4022"/>
                  </a:lnTo>
                  <a:lnTo>
                    <a:pt x="4415488" y="3430"/>
                  </a:lnTo>
                  <a:lnTo>
                    <a:pt x="4427326" y="2924"/>
                  </a:lnTo>
                  <a:lnTo>
                    <a:pt x="4439164" y="2492"/>
                  </a:lnTo>
                  <a:lnTo>
                    <a:pt x="4451001" y="2123"/>
                  </a:lnTo>
                  <a:lnTo>
                    <a:pt x="4462839" y="1809"/>
                  </a:lnTo>
                  <a:lnTo>
                    <a:pt x="4474677" y="1540"/>
                  </a:lnTo>
                  <a:lnTo>
                    <a:pt x="4486515" y="1311"/>
                  </a:lnTo>
                  <a:lnTo>
                    <a:pt x="4498352" y="1117"/>
                  </a:lnTo>
                  <a:lnTo>
                    <a:pt x="4510190" y="950"/>
                  </a:lnTo>
                  <a:lnTo>
                    <a:pt x="4522028" y="809"/>
                  </a:lnTo>
                  <a:lnTo>
                    <a:pt x="4533866" y="689"/>
                  </a:lnTo>
                  <a:lnTo>
                    <a:pt x="4545704" y="586"/>
                  </a:lnTo>
                  <a:lnTo>
                    <a:pt x="4557541" y="499"/>
                  </a:lnTo>
                  <a:lnTo>
                    <a:pt x="4569379" y="424"/>
                  </a:lnTo>
                  <a:lnTo>
                    <a:pt x="4581217" y="361"/>
                  </a:lnTo>
                  <a:lnTo>
                    <a:pt x="4593055" y="307"/>
                  </a:lnTo>
                  <a:lnTo>
                    <a:pt x="4604892" y="261"/>
                  </a:lnTo>
                  <a:lnTo>
                    <a:pt x="4616730" y="222"/>
                  </a:lnTo>
                  <a:lnTo>
                    <a:pt x="4628568" y="189"/>
                  </a:lnTo>
                  <a:lnTo>
                    <a:pt x="4640406" y="161"/>
                  </a:lnTo>
                  <a:lnTo>
                    <a:pt x="4652244" y="137"/>
                  </a:lnTo>
                  <a:lnTo>
                    <a:pt x="4664081" y="116"/>
                  </a:lnTo>
                  <a:lnTo>
                    <a:pt x="4675919" y="99"/>
                  </a:lnTo>
                  <a:lnTo>
                    <a:pt x="4687757" y="84"/>
                  </a:lnTo>
                </a:path>
              </a:pathLst>
            </a:custGeom>
            <a:ln w="40651" cap="flat">
              <a:solidFill>
                <a:srgbClr val="E8E8E8">
                  <a:alpha val="100000"/>
                </a:srgbClr>
              </a:solidFill>
              <a:prstDash val="solid"/>
              <a:round/>
            </a:ln>
          </p:spPr>
          <p:txBody>
            <a:bodyPr/>
            <a:lstStyle/>
            <a:p/>
          </p:txBody>
        </p:sp>
        <p:sp>
          <p:nvSpPr>
            <p:cNvPr id="44" name="pt44"/>
            <p:cNvSpPr/>
            <p:nvPr/>
          </p:nvSpPr>
          <p:spPr>
            <a:xfrm>
              <a:off x="5939367"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4767428"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111307"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5939367" y="10928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4767428" y="10928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2423549"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3595489"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111307" y="10928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111307" y="13448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3595489" y="10928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4767428" y="13448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2423549" y="10928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2423549" y="13448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3595489" y="13448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2423549" y="15967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939367" y="13448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3595489" y="159676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1" name="pt61"/>
            <p:cNvSpPr/>
            <p:nvPr/>
          </p:nvSpPr>
          <p:spPr>
            <a:xfrm>
              <a:off x="2423549" y="184873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2" name="pt62"/>
            <p:cNvSpPr/>
            <p:nvPr/>
          </p:nvSpPr>
          <p:spPr>
            <a:xfrm>
              <a:off x="3595489" y="1848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2423549" y="21006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4767428" y="15967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111307" y="15967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2423549" y="23526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939367" y="15967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4767428" y="1848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2423549" y="26046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3595489" y="21006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4767428" y="21006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111307" y="1848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5939367" y="1848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28565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939367" y="21006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3595489" y="23526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235265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8" name="pt78"/>
            <p:cNvSpPr/>
            <p:nvPr/>
          </p:nvSpPr>
          <p:spPr>
            <a:xfrm>
              <a:off x="5939367" y="235265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9" name="pt79"/>
            <p:cNvSpPr/>
            <p:nvPr/>
          </p:nvSpPr>
          <p:spPr>
            <a:xfrm>
              <a:off x="4767428" y="26046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5939367" y="26046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4767428" y="28565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2423549" y="31085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767428" y="31085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5939367" y="28565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5939367" y="31085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111307" y="21006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3595489" y="26046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939367" y="33605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3595489" y="28565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767428" y="33605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31085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11307" y="23526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2423549" y="33605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111307" y="26046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28565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3595489" y="33605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111307" y="310854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8" name="pt98"/>
            <p:cNvSpPr/>
            <p:nvPr/>
          </p:nvSpPr>
          <p:spPr>
            <a:xfrm>
              <a:off x="5939367" y="36124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36124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3595489" y="36124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2423549" y="36124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38644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3595489" y="38644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4767428" y="38644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767428" y="41163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3595489" y="41163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41163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4767428" y="43683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5939367" y="38644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111307" y="33605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111307" y="36124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5939367" y="41163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4767428" y="4620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3595489" y="43683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2423549" y="43683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111307" y="38644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111307" y="41163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7111307" y="43683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5939367" y="43683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2423549" y="4620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3595489" y="4620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7111307" y="4620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4620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111307" y="48722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5939367" y="48722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4767428" y="48722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48722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3595489" y="48722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3595489" y="51242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51242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111307" y="51242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3595489" y="53762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5939367" y="51242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2423549" y="51242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5939367" y="53762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7111307" y="53762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4767428" y="53762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3595489"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5939367"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2423549" y="53762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2423549"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4767428"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111307"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tx144"/>
            <p:cNvSpPr/>
            <p:nvPr/>
          </p:nvSpPr>
          <p:spPr>
            <a:xfrm>
              <a:off x="1387798" y="826156"/>
              <a:ext cx="9772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Yémen (424,000)</a:t>
              </a:r>
            </a:p>
          </p:txBody>
        </p:sp>
        <p:sp>
          <p:nvSpPr>
            <p:cNvPr id="145" name="tx145"/>
            <p:cNvSpPr/>
            <p:nvPr/>
          </p:nvSpPr>
          <p:spPr>
            <a:xfrm>
              <a:off x="1289362" y="1078119"/>
              <a:ext cx="107569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Syrienne (135,000)</a:t>
              </a:r>
            </a:p>
          </p:txBody>
        </p:sp>
        <p:sp>
          <p:nvSpPr>
            <p:cNvPr id="146" name="tx146"/>
            <p:cNvSpPr/>
            <p:nvPr/>
          </p:nvSpPr>
          <p:spPr>
            <a:xfrm>
              <a:off x="1577692" y="1330081"/>
              <a:ext cx="7873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Irak (123,000)</a:t>
              </a:r>
            </a:p>
          </p:txBody>
        </p:sp>
        <p:sp>
          <p:nvSpPr>
            <p:cNvPr id="147" name="tx147"/>
            <p:cNvSpPr/>
            <p:nvPr/>
          </p:nvSpPr>
          <p:spPr>
            <a:xfrm>
              <a:off x="1352475" y="1582044"/>
              <a:ext cx="10125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Soudan (110,000)</a:t>
              </a:r>
            </a:p>
          </p:txBody>
        </p:sp>
        <p:sp>
          <p:nvSpPr>
            <p:cNvPr id="148" name="tx148"/>
            <p:cNvSpPr/>
            <p:nvPr/>
          </p:nvSpPr>
          <p:spPr>
            <a:xfrm>
              <a:off x="1465176" y="1834007"/>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Algérie (75,000)</a:t>
              </a:r>
            </a:p>
          </p:txBody>
        </p:sp>
        <p:sp>
          <p:nvSpPr>
            <p:cNvPr id="149" name="tx149"/>
            <p:cNvSpPr/>
            <p:nvPr/>
          </p:nvSpPr>
          <p:spPr>
            <a:xfrm>
              <a:off x="1465115" y="2064664"/>
              <a:ext cx="899943" cy="139996"/>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Égypte (69,000)</a:t>
              </a:r>
            </a:p>
          </p:txBody>
        </p:sp>
        <p:sp>
          <p:nvSpPr>
            <p:cNvPr id="150" name="tx150"/>
            <p:cNvSpPr/>
            <p:nvPr/>
          </p:nvSpPr>
          <p:spPr>
            <a:xfrm>
              <a:off x="1373718" y="2337932"/>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Jordanie (35,000)</a:t>
              </a:r>
            </a:p>
          </p:txBody>
        </p:sp>
        <p:sp>
          <p:nvSpPr>
            <p:cNvPr id="151" name="tx151"/>
            <p:cNvSpPr/>
            <p:nvPr/>
          </p:nvSpPr>
          <p:spPr>
            <a:xfrm>
              <a:off x="1556511" y="2589894"/>
              <a:ext cx="80854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Libye (33,000)</a:t>
              </a:r>
            </a:p>
          </p:txBody>
        </p:sp>
        <p:sp>
          <p:nvSpPr>
            <p:cNvPr id="152" name="tx152"/>
            <p:cNvSpPr/>
            <p:nvPr/>
          </p:nvSpPr>
          <p:spPr>
            <a:xfrm>
              <a:off x="1640929" y="2841857"/>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Iran (24,000)</a:t>
              </a:r>
            </a:p>
          </p:txBody>
        </p:sp>
        <p:sp>
          <p:nvSpPr>
            <p:cNvPr id="153" name="tx153"/>
            <p:cNvSpPr/>
            <p:nvPr/>
          </p:nvSpPr>
          <p:spPr>
            <a:xfrm>
              <a:off x="958854" y="3093820"/>
              <a:ext cx="140620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Arabie Saoudite (15,000)</a:t>
              </a:r>
            </a:p>
          </p:txBody>
        </p:sp>
        <p:sp>
          <p:nvSpPr>
            <p:cNvPr id="154" name="tx154"/>
            <p:cNvSpPr/>
            <p:nvPr/>
          </p:nvSpPr>
          <p:spPr>
            <a:xfrm>
              <a:off x="1549409" y="3345782"/>
              <a:ext cx="8156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Liban (11,000)</a:t>
              </a:r>
            </a:p>
          </p:txBody>
        </p:sp>
        <p:sp>
          <p:nvSpPr>
            <p:cNvPr id="155" name="tx155"/>
            <p:cNvSpPr/>
            <p:nvPr/>
          </p:nvSpPr>
          <p:spPr>
            <a:xfrm>
              <a:off x="1507416" y="3597745"/>
              <a:ext cx="857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Djibouti (7,000)</a:t>
              </a:r>
            </a:p>
          </p:txBody>
        </p:sp>
        <p:sp>
          <p:nvSpPr>
            <p:cNvPr id="156" name="tx156"/>
            <p:cNvSpPr/>
            <p:nvPr/>
          </p:nvSpPr>
          <p:spPr>
            <a:xfrm>
              <a:off x="1577816" y="3849707"/>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Maroc (6,000)</a:t>
              </a:r>
            </a:p>
          </p:txBody>
        </p:sp>
        <p:sp>
          <p:nvSpPr>
            <p:cNvPr id="157" name="tx157"/>
            <p:cNvSpPr/>
            <p:nvPr/>
          </p:nvSpPr>
          <p:spPr>
            <a:xfrm>
              <a:off x="1521496" y="4101670"/>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Tunisie (5,000)</a:t>
              </a:r>
            </a:p>
          </p:txBody>
        </p:sp>
        <p:sp>
          <p:nvSpPr>
            <p:cNvPr id="158" name="tx158"/>
            <p:cNvSpPr/>
            <p:nvPr/>
          </p:nvSpPr>
          <p:spPr>
            <a:xfrm>
              <a:off x="811570" y="4332327"/>
              <a:ext cx="1553487" cy="139996"/>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Émirats arabes unis (4,000)</a:t>
              </a:r>
            </a:p>
          </p:txBody>
        </p:sp>
        <p:sp>
          <p:nvSpPr>
            <p:cNvPr id="159" name="tx159"/>
            <p:cNvSpPr/>
            <p:nvPr/>
          </p:nvSpPr>
          <p:spPr>
            <a:xfrm>
              <a:off x="972996" y="4584290"/>
              <a:ext cx="1392062" cy="139996"/>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État de Palestine (1,000)</a:t>
              </a:r>
            </a:p>
          </p:txBody>
        </p:sp>
        <p:sp>
          <p:nvSpPr>
            <p:cNvPr id="160" name="tx160"/>
            <p:cNvSpPr/>
            <p:nvPr/>
          </p:nvSpPr>
          <p:spPr>
            <a:xfrm>
              <a:off x="1510936" y="4857496"/>
              <a:ext cx="854121"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Oman (&lt;1,000)</a:t>
              </a:r>
            </a:p>
          </p:txBody>
        </p:sp>
        <p:sp>
          <p:nvSpPr>
            <p:cNvPr id="161" name="tx161"/>
            <p:cNvSpPr/>
            <p:nvPr/>
          </p:nvSpPr>
          <p:spPr>
            <a:xfrm>
              <a:off x="1574172" y="5109520"/>
              <a:ext cx="790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Koweït (&lt;500)</a:t>
              </a:r>
            </a:p>
          </p:txBody>
        </p:sp>
        <p:sp>
          <p:nvSpPr>
            <p:cNvPr id="162" name="tx162"/>
            <p:cNvSpPr/>
            <p:nvPr/>
          </p:nvSpPr>
          <p:spPr>
            <a:xfrm>
              <a:off x="1644510" y="5361421"/>
              <a:ext cx="720547"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Qatar (&lt;500)</a:t>
              </a:r>
            </a:p>
          </p:txBody>
        </p:sp>
        <p:sp>
          <p:nvSpPr>
            <p:cNvPr id="163" name="tx163"/>
            <p:cNvSpPr/>
            <p:nvPr/>
          </p:nvSpPr>
          <p:spPr>
            <a:xfrm>
              <a:off x="1517853" y="5613445"/>
              <a:ext cx="8472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Bahreïn (&lt;200)</a:t>
              </a:r>
            </a:p>
          </p:txBody>
        </p:sp>
        <p:sp>
          <p:nvSpPr>
            <p:cNvPr id="164" name="tx164"/>
            <p:cNvSpPr/>
            <p:nvPr/>
          </p:nvSpPr>
          <p:spPr>
            <a:xfrm>
              <a:off x="7287203" y="826156"/>
              <a:ext cx="9772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Yémen (696,000)</a:t>
              </a:r>
            </a:p>
          </p:txBody>
        </p:sp>
        <p:sp>
          <p:nvSpPr>
            <p:cNvPr id="165" name="tx165"/>
            <p:cNvSpPr/>
            <p:nvPr/>
          </p:nvSpPr>
          <p:spPr>
            <a:xfrm>
              <a:off x="7287203" y="1078119"/>
              <a:ext cx="10125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Soudan (273,000)</a:t>
              </a:r>
            </a:p>
          </p:txBody>
        </p:sp>
        <p:sp>
          <p:nvSpPr>
            <p:cNvPr id="166" name="tx166"/>
            <p:cNvSpPr/>
            <p:nvPr/>
          </p:nvSpPr>
          <p:spPr>
            <a:xfrm>
              <a:off x="7287203" y="1330081"/>
              <a:ext cx="107569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Syrienne (148,000)</a:t>
              </a:r>
            </a:p>
          </p:txBody>
        </p:sp>
        <p:sp>
          <p:nvSpPr>
            <p:cNvPr id="167" name="tx167"/>
            <p:cNvSpPr/>
            <p:nvPr/>
          </p:nvSpPr>
          <p:spPr>
            <a:xfrm>
              <a:off x="7287203" y="1582044"/>
              <a:ext cx="71702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Irak (47,000)</a:t>
              </a:r>
            </a:p>
          </p:txBody>
        </p:sp>
        <p:sp>
          <p:nvSpPr>
            <p:cNvPr id="168" name="tx168"/>
            <p:cNvSpPr/>
            <p:nvPr/>
          </p:nvSpPr>
          <p:spPr>
            <a:xfrm>
              <a:off x="7287203" y="1812701"/>
              <a:ext cx="899943" cy="139996"/>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Égypte (24,000)</a:t>
              </a:r>
            </a:p>
          </p:txBody>
        </p:sp>
        <p:sp>
          <p:nvSpPr>
            <p:cNvPr id="169" name="tx169"/>
            <p:cNvSpPr/>
            <p:nvPr/>
          </p:nvSpPr>
          <p:spPr>
            <a:xfrm>
              <a:off x="7287203" y="2085969"/>
              <a:ext cx="85757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Maroc (12,000)</a:t>
              </a:r>
            </a:p>
          </p:txBody>
        </p:sp>
        <p:sp>
          <p:nvSpPr>
            <p:cNvPr id="170" name="tx170"/>
            <p:cNvSpPr/>
            <p:nvPr/>
          </p:nvSpPr>
          <p:spPr>
            <a:xfrm>
              <a:off x="7287203" y="2337932"/>
              <a:ext cx="140620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Arabie Saoudite (11,000)</a:t>
              </a:r>
            </a:p>
          </p:txBody>
        </p:sp>
        <p:sp>
          <p:nvSpPr>
            <p:cNvPr id="171" name="tx171"/>
            <p:cNvSpPr/>
            <p:nvPr/>
          </p:nvSpPr>
          <p:spPr>
            <a:xfrm>
              <a:off x="7287203" y="2589894"/>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Iran (11,000)</a:t>
              </a:r>
            </a:p>
          </p:txBody>
        </p:sp>
        <p:sp>
          <p:nvSpPr>
            <p:cNvPr id="172" name="tx172"/>
            <p:cNvSpPr/>
            <p:nvPr/>
          </p:nvSpPr>
          <p:spPr>
            <a:xfrm>
              <a:off x="7287203" y="2841857"/>
              <a:ext cx="8156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Liban (11,000)</a:t>
              </a:r>
            </a:p>
          </p:txBody>
        </p:sp>
        <p:sp>
          <p:nvSpPr>
            <p:cNvPr id="173" name="tx173"/>
            <p:cNvSpPr/>
            <p:nvPr/>
          </p:nvSpPr>
          <p:spPr>
            <a:xfrm>
              <a:off x="7287203" y="3093820"/>
              <a:ext cx="8295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Algérie (8,000)</a:t>
              </a:r>
            </a:p>
          </p:txBody>
        </p:sp>
        <p:sp>
          <p:nvSpPr>
            <p:cNvPr id="174" name="tx174"/>
            <p:cNvSpPr/>
            <p:nvPr/>
          </p:nvSpPr>
          <p:spPr>
            <a:xfrm>
              <a:off x="7287203" y="3345782"/>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Tunisie (5,000)</a:t>
              </a:r>
            </a:p>
          </p:txBody>
        </p:sp>
        <p:sp>
          <p:nvSpPr>
            <p:cNvPr id="175" name="tx175"/>
            <p:cNvSpPr/>
            <p:nvPr/>
          </p:nvSpPr>
          <p:spPr>
            <a:xfrm>
              <a:off x="7287203" y="3597745"/>
              <a:ext cx="9210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Jordanie (5,000)</a:t>
              </a:r>
            </a:p>
          </p:txBody>
        </p:sp>
        <p:sp>
          <p:nvSpPr>
            <p:cNvPr id="176" name="tx176"/>
            <p:cNvSpPr/>
            <p:nvPr/>
          </p:nvSpPr>
          <p:spPr>
            <a:xfrm>
              <a:off x="7287203" y="3849707"/>
              <a:ext cx="73820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Libye (4,000)</a:t>
              </a:r>
            </a:p>
          </p:txBody>
        </p:sp>
        <p:sp>
          <p:nvSpPr>
            <p:cNvPr id="177" name="tx177"/>
            <p:cNvSpPr/>
            <p:nvPr/>
          </p:nvSpPr>
          <p:spPr>
            <a:xfrm>
              <a:off x="7287203" y="4101670"/>
              <a:ext cx="857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Djibouti (3,000)</a:t>
              </a:r>
            </a:p>
          </p:txBody>
        </p:sp>
        <p:sp>
          <p:nvSpPr>
            <p:cNvPr id="178" name="tx178"/>
            <p:cNvSpPr/>
            <p:nvPr/>
          </p:nvSpPr>
          <p:spPr>
            <a:xfrm>
              <a:off x="7287203" y="4332327"/>
              <a:ext cx="1553487" cy="139996"/>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Émirats arabes unis (2,000)</a:t>
              </a:r>
            </a:p>
          </p:txBody>
        </p:sp>
        <p:sp>
          <p:nvSpPr>
            <p:cNvPr id="179" name="tx179"/>
            <p:cNvSpPr/>
            <p:nvPr/>
          </p:nvSpPr>
          <p:spPr>
            <a:xfrm>
              <a:off x="7287203" y="4584290"/>
              <a:ext cx="1392062" cy="139996"/>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État de Palestine (1,000)</a:t>
              </a:r>
            </a:p>
          </p:txBody>
        </p:sp>
        <p:sp>
          <p:nvSpPr>
            <p:cNvPr id="180" name="tx180"/>
            <p:cNvSpPr/>
            <p:nvPr/>
          </p:nvSpPr>
          <p:spPr>
            <a:xfrm>
              <a:off x="7287203" y="4857496"/>
              <a:ext cx="854121"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Oman (&lt;1,000)</a:t>
              </a:r>
            </a:p>
          </p:txBody>
        </p:sp>
        <p:sp>
          <p:nvSpPr>
            <p:cNvPr id="181" name="tx181"/>
            <p:cNvSpPr/>
            <p:nvPr/>
          </p:nvSpPr>
          <p:spPr>
            <a:xfrm>
              <a:off x="7287203" y="5109520"/>
              <a:ext cx="790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Koweït (&lt;500)</a:t>
              </a:r>
            </a:p>
          </p:txBody>
        </p:sp>
        <p:sp>
          <p:nvSpPr>
            <p:cNvPr id="182" name="tx182"/>
            <p:cNvSpPr/>
            <p:nvPr/>
          </p:nvSpPr>
          <p:spPr>
            <a:xfrm>
              <a:off x="7287203" y="5361421"/>
              <a:ext cx="720547"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Qatar (&lt;500)</a:t>
              </a:r>
            </a:p>
          </p:txBody>
        </p:sp>
        <p:sp>
          <p:nvSpPr>
            <p:cNvPr id="183" name="tx183"/>
            <p:cNvSpPr/>
            <p:nvPr/>
          </p:nvSpPr>
          <p:spPr>
            <a:xfrm>
              <a:off x="7287203" y="5613445"/>
              <a:ext cx="8472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Bahreïn (&lt;200)</a:t>
              </a:r>
            </a:p>
          </p:txBody>
        </p:sp>
        <p:sp>
          <p:nvSpPr>
            <p:cNvPr id="184" name="tx184"/>
            <p:cNvSpPr/>
            <p:nvPr/>
          </p:nvSpPr>
          <p:spPr>
            <a:xfrm>
              <a:off x="570259" y="859254"/>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85" name="tx185"/>
            <p:cNvSpPr/>
            <p:nvPr/>
          </p:nvSpPr>
          <p:spPr>
            <a:xfrm>
              <a:off x="570259" y="1111217"/>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86" name="tx186"/>
            <p:cNvSpPr/>
            <p:nvPr/>
          </p:nvSpPr>
          <p:spPr>
            <a:xfrm>
              <a:off x="570259" y="1361761"/>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87" name="tx187"/>
            <p:cNvSpPr/>
            <p:nvPr/>
          </p:nvSpPr>
          <p:spPr>
            <a:xfrm>
              <a:off x="570259" y="1615470"/>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88" name="tx188"/>
            <p:cNvSpPr/>
            <p:nvPr/>
          </p:nvSpPr>
          <p:spPr>
            <a:xfrm>
              <a:off x="570259" y="186715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89" name="tx189"/>
            <p:cNvSpPr/>
            <p:nvPr/>
          </p:nvSpPr>
          <p:spPr>
            <a:xfrm>
              <a:off x="570259" y="211770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90" name="tx190"/>
            <p:cNvSpPr/>
            <p:nvPr/>
          </p:nvSpPr>
          <p:spPr>
            <a:xfrm>
              <a:off x="570259" y="2372394"/>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91" name="tx191"/>
            <p:cNvSpPr/>
            <p:nvPr/>
          </p:nvSpPr>
          <p:spPr>
            <a:xfrm>
              <a:off x="570259" y="2621628"/>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92" name="tx192"/>
            <p:cNvSpPr/>
            <p:nvPr/>
          </p:nvSpPr>
          <p:spPr>
            <a:xfrm>
              <a:off x="570259" y="287359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93" name="tx193"/>
            <p:cNvSpPr/>
            <p:nvPr/>
          </p:nvSpPr>
          <p:spPr>
            <a:xfrm>
              <a:off x="508103" y="31255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94" name="tx194"/>
            <p:cNvSpPr/>
            <p:nvPr/>
          </p:nvSpPr>
          <p:spPr>
            <a:xfrm>
              <a:off x="508103" y="337888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95" name="tx195"/>
            <p:cNvSpPr/>
            <p:nvPr/>
          </p:nvSpPr>
          <p:spPr>
            <a:xfrm>
              <a:off x="508103" y="363084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96" name="tx196"/>
            <p:cNvSpPr/>
            <p:nvPr/>
          </p:nvSpPr>
          <p:spPr>
            <a:xfrm>
              <a:off x="508103" y="38813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97" name="tx197"/>
            <p:cNvSpPr/>
            <p:nvPr/>
          </p:nvSpPr>
          <p:spPr>
            <a:xfrm>
              <a:off x="508103" y="413476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98" name="tx198"/>
            <p:cNvSpPr/>
            <p:nvPr/>
          </p:nvSpPr>
          <p:spPr>
            <a:xfrm>
              <a:off x="508103" y="438536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99" name="tx199"/>
            <p:cNvSpPr/>
            <p:nvPr/>
          </p:nvSpPr>
          <p:spPr>
            <a:xfrm>
              <a:off x="508103" y="463732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00" name="tx200"/>
            <p:cNvSpPr/>
            <p:nvPr/>
          </p:nvSpPr>
          <p:spPr>
            <a:xfrm>
              <a:off x="508103" y="48906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01" name="tx201"/>
            <p:cNvSpPr/>
            <p:nvPr/>
          </p:nvSpPr>
          <p:spPr>
            <a:xfrm>
              <a:off x="508103" y="51412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02" name="tx202"/>
            <p:cNvSpPr/>
            <p:nvPr/>
          </p:nvSpPr>
          <p:spPr>
            <a:xfrm>
              <a:off x="508103" y="539321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03" name="tx203"/>
            <p:cNvSpPr/>
            <p:nvPr/>
          </p:nvSpPr>
          <p:spPr>
            <a:xfrm>
              <a:off x="508103" y="56451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04" name="tx204"/>
            <p:cNvSpPr/>
            <p:nvPr/>
          </p:nvSpPr>
          <p:spPr>
            <a:xfrm>
              <a:off x="2326863"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05" name="tx205"/>
            <p:cNvSpPr/>
            <p:nvPr/>
          </p:nvSpPr>
          <p:spPr>
            <a:xfrm>
              <a:off x="3498802"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06" name="tx206"/>
            <p:cNvSpPr/>
            <p:nvPr/>
          </p:nvSpPr>
          <p:spPr>
            <a:xfrm>
              <a:off x="4670741" y="598668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07" name="tx207"/>
            <p:cNvSpPr/>
            <p:nvPr/>
          </p:nvSpPr>
          <p:spPr>
            <a:xfrm>
              <a:off x="5842681"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08" name="tx208"/>
            <p:cNvSpPr/>
            <p:nvPr/>
          </p:nvSpPr>
          <p:spPr>
            <a:xfrm>
              <a:off x="7014620"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09" name="tx209"/>
            <p:cNvSpPr/>
            <p:nvPr/>
          </p:nvSpPr>
          <p:spPr>
            <a:xfrm>
              <a:off x="695044" y="398022"/>
              <a:ext cx="699733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Classement des pays selon le nombre d'enfants n'ayant reçu aucune dose, MENA, 2021-2025</a:t>
              </a:r>
            </a:p>
          </p:txBody>
        </p:sp>
        <p:sp>
          <p:nvSpPr>
            <p:cNvPr id="210" name="tx210"/>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211" name="tx211"/>
            <p:cNvSpPr/>
            <p:nvPr/>
          </p:nvSpPr>
          <p:spPr>
            <a:xfrm>
              <a:off x="4341036" y="6447866"/>
              <a:ext cx="473337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 nombre entre parenthèses correspond au nombre d'enfants n'ayant reçu aucune dose.</a:t>
              </a:r>
            </a:p>
          </p:txBody>
        </p:sp>
        <p:sp>
          <p:nvSpPr>
            <p:cNvPr id="212" name="tx212"/>
            <p:cNvSpPr/>
            <p:nvPr/>
          </p:nvSpPr>
          <p:spPr>
            <a:xfrm>
              <a:off x="6369305" y="6569876"/>
              <a:ext cx="2705104"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enfants nuls sont ceux qui n'ont pas reçu le DTC1.</a:t>
              </a:r>
            </a:p>
          </p:txBody>
        </p:sp>
      </p:grpSp>
      <p:sp>
        <p:nvSpPr>
          <p:cNvPr id="21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Ce graphique compare le classement des pays dans la région en fonction du nombre absolu d'enfants n'ayant reçu aucune dose, le rang 1 représentant le pays comptant le plus grand nombre d'enfants n'ayant reçu aucune dose.
En 2021, l'Algérie se classait au 5e rang sur 20 pays, avec 75 000 enfants n'ayant reçu aucune dose.
En 2025, l'Algérie se classait au 10e rang sur 20 pays, avec 8 000 enfants n'ayant reçu aucune dose.
Remarque : le nombre absolu d'enfants n'ayant reçu aucune dose est basé sur une combinaison des résultats du programme et de la taille de la population cible d'enfants survivants. Les pays peuvent grimper dans le classement malgré une baisse du nombre d'enfants n'ayant reçu aucune dose, car le classement dépend également des résultats des autres pays de la région.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444170"/>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731309"/>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3018447"/>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2305585"/>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8" name="pl8"/>
            <p:cNvSpPr/>
            <p:nvPr/>
          </p:nvSpPr>
          <p:spPr>
            <a:xfrm>
              <a:off x="1079223" y="4800601"/>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4087739"/>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3374878"/>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079223" y="2662016"/>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2" name="pl12"/>
            <p:cNvSpPr/>
            <p:nvPr/>
          </p:nvSpPr>
          <p:spPr>
            <a:xfrm>
              <a:off x="1079223" y="194915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3" name="pl13"/>
            <p:cNvSpPr/>
            <p:nvPr/>
          </p:nvSpPr>
          <p:spPr>
            <a:xfrm>
              <a:off x="1523984"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638673"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753363"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868052"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982742"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97431"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212120"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759804"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982742"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205679"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428617"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51555"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874493"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097431"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423662" y="4080584"/>
              <a:ext cx="200644" cy="720017"/>
            </a:xfrm>
            <a:prstGeom prst="rect">
              <a:avLst/>
            </a:prstGeom>
            <a:solidFill>
              <a:srgbClr val="80BD41">
                <a:alpha val="100000"/>
              </a:srgbClr>
            </a:solidFill>
          </p:spPr>
          <p:txBody>
            <a:bodyPr/>
            <a:lstStyle/>
            <a:p/>
          </p:txBody>
        </p:sp>
        <p:sp>
          <p:nvSpPr>
            <p:cNvPr id="28" name="rc28"/>
            <p:cNvSpPr/>
            <p:nvPr/>
          </p:nvSpPr>
          <p:spPr>
            <a:xfrm>
              <a:off x="1423662" y="3963372"/>
              <a:ext cx="200644" cy="41862"/>
            </a:xfrm>
            <a:prstGeom prst="rect">
              <a:avLst/>
            </a:prstGeom>
            <a:solidFill>
              <a:srgbClr val="0058AB">
                <a:alpha val="100000"/>
              </a:srgbClr>
            </a:solidFill>
          </p:spPr>
          <p:txBody>
            <a:bodyPr/>
            <a:lstStyle/>
            <a:p/>
          </p:txBody>
        </p:sp>
        <p:sp>
          <p:nvSpPr>
            <p:cNvPr id="29" name="rc29"/>
            <p:cNvSpPr/>
            <p:nvPr/>
          </p:nvSpPr>
          <p:spPr>
            <a:xfrm>
              <a:off x="1423662" y="4005234"/>
              <a:ext cx="200644" cy="75349"/>
            </a:xfrm>
            <a:prstGeom prst="rect">
              <a:avLst/>
            </a:prstGeom>
            <a:solidFill>
              <a:srgbClr val="1CABE2">
                <a:alpha val="100000"/>
              </a:srgbClr>
            </a:solidFill>
          </p:spPr>
          <p:txBody>
            <a:bodyPr/>
            <a:lstStyle/>
            <a:p/>
          </p:txBody>
        </p:sp>
        <p:sp>
          <p:nvSpPr>
            <p:cNvPr id="30" name="rc30"/>
            <p:cNvSpPr/>
            <p:nvPr/>
          </p:nvSpPr>
          <p:spPr>
            <a:xfrm>
              <a:off x="1646600" y="4051201"/>
              <a:ext cx="200644" cy="749400"/>
            </a:xfrm>
            <a:prstGeom prst="rect">
              <a:avLst/>
            </a:prstGeom>
            <a:solidFill>
              <a:srgbClr val="80BD41">
                <a:alpha val="100000"/>
              </a:srgbClr>
            </a:solidFill>
          </p:spPr>
          <p:txBody>
            <a:bodyPr/>
            <a:lstStyle/>
            <a:p/>
          </p:txBody>
        </p:sp>
        <p:sp>
          <p:nvSpPr>
            <p:cNvPr id="31" name="rc31"/>
            <p:cNvSpPr/>
            <p:nvPr/>
          </p:nvSpPr>
          <p:spPr>
            <a:xfrm>
              <a:off x="1646600" y="3958579"/>
              <a:ext cx="200644" cy="67361"/>
            </a:xfrm>
            <a:prstGeom prst="rect">
              <a:avLst/>
            </a:prstGeom>
            <a:solidFill>
              <a:srgbClr val="0058AB">
                <a:alpha val="100000"/>
              </a:srgbClr>
            </a:solidFill>
          </p:spPr>
          <p:txBody>
            <a:bodyPr/>
            <a:lstStyle/>
            <a:p/>
          </p:txBody>
        </p:sp>
        <p:sp>
          <p:nvSpPr>
            <p:cNvPr id="32" name="rc32"/>
            <p:cNvSpPr/>
            <p:nvPr/>
          </p:nvSpPr>
          <p:spPr>
            <a:xfrm>
              <a:off x="1646600" y="4025940"/>
              <a:ext cx="200644" cy="25260"/>
            </a:xfrm>
            <a:prstGeom prst="rect">
              <a:avLst/>
            </a:prstGeom>
            <a:solidFill>
              <a:srgbClr val="1CABE2">
                <a:alpha val="100000"/>
              </a:srgbClr>
            </a:solidFill>
          </p:spPr>
          <p:txBody>
            <a:bodyPr/>
            <a:lstStyle/>
            <a:p/>
          </p:txBody>
        </p:sp>
        <p:sp>
          <p:nvSpPr>
            <p:cNvPr id="33" name="rc33"/>
            <p:cNvSpPr/>
            <p:nvPr/>
          </p:nvSpPr>
          <p:spPr>
            <a:xfrm>
              <a:off x="1869538" y="4077590"/>
              <a:ext cx="200644" cy="723011"/>
            </a:xfrm>
            <a:prstGeom prst="rect">
              <a:avLst/>
            </a:prstGeom>
            <a:solidFill>
              <a:srgbClr val="80BD41">
                <a:alpha val="100000"/>
              </a:srgbClr>
            </a:solidFill>
          </p:spPr>
          <p:txBody>
            <a:bodyPr/>
            <a:lstStyle/>
            <a:p/>
          </p:txBody>
        </p:sp>
        <p:sp>
          <p:nvSpPr>
            <p:cNvPr id="34" name="rc34"/>
            <p:cNvSpPr/>
            <p:nvPr/>
          </p:nvSpPr>
          <p:spPr>
            <a:xfrm>
              <a:off x="1869538" y="3959891"/>
              <a:ext cx="200644" cy="58849"/>
            </a:xfrm>
            <a:prstGeom prst="rect">
              <a:avLst/>
            </a:prstGeom>
            <a:solidFill>
              <a:srgbClr val="0058AB">
                <a:alpha val="100000"/>
              </a:srgbClr>
            </a:solidFill>
          </p:spPr>
          <p:txBody>
            <a:bodyPr/>
            <a:lstStyle/>
            <a:p/>
          </p:txBody>
        </p:sp>
        <p:sp>
          <p:nvSpPr>
            <p:cNvPr id="35" name="rc35"/>
            <p:cNvSpPr/>
            <p:nvPr/>
          </p:nvSpPr>
          <p:spPr>
            <a:xfrm>
              <a:off x="1869538" y="4018740"/>
              <a:ext cx="200644" cy="58849"/>
            </a:xfrm>
            <a:prstGeom prst="rect">
              <a:avLst/>
            </a:prstGeom>
            <a:solidFill>
              <a:srgbClr val="1CABE2">
                <a:alpha val="100000"/>
              </a:srgbClr>
            </a:solidFill>
          </p:spPr>
          <p:txBody>
            <a:bodyPr/>
            <a:lstStyle/>
            <a:p/>
          </p:txBody>
        </p:sp>
        <p:sp>
          <p:nvSpPr>
            <p:cNvPr id="36" name="rc36"/>
            <p:cNvSpPr/>
            <p:nvPr/>
          </p:nvSpPr>
          <p:spPr>
            <a:xfrm>
              <a:off x="2092476" y="4038632"/>
              <a:ext cx="200644" cy="761969"/>
            </a:xfrm>
            <a:prstGeom prst="rect">
              <a:avLst/>
            </a:prstGeom>
            <a:solidFill>
              <a:srgbClr val="80BD41">
                <a:alpha val="100000"/>
              </a:srgbClr>
            </a:solidFill>
          </p:spPr>
          <p:txBody>
            <a:bodyPr/>
            <a:lstStyle/>
            <a:p/>
          </p:txBody>
        </p:sp>
        <p:sp>
          <p:nvSpPr>
            <p:cNvPr id="37" name="rc37"/>
            <p:cNvSpPr/>
            <p:nvPr/>
          </p:nvSpPr>
          <p:spPr>
            <a:xfrm>
              <a:off x="2092476" y="3924775"/>
              <a:ext cx="200644" cy="61307"/>
            </a:xfrm>
            <a:prstGeom prst="rect">
              <a:avLst/>
            </a:prstGeom>
            <a:solidFill>
              <a:srgbClr val="0058AB">
                <a:alpha val="100000"/>
              </a:srgbClr>
            </a:solidFill>
          </p:spPr>
          <p:txBody>
            <a:bodyPr/>
            <a:lstStyle/>
            <a:p/>
          </p:txBody>
        </p:sp>
        <p:sp>
          <p:nvSpPr>
            <p:cNvPr id="38" name="rc38"/>
            <p:cNvSpPr/>
            <p:nvPr/>
          </p:nvSpPr>
          <p:spPr>
            <a:xfrm>
              <a:off x="2092476" y="3986083"/>
              <a:ext cx="200644" cy="52549"/>
            </a:xfrm>
            <a:prstGeom prst="rect">
              <a:avLst/>
            </a:prstGeom>
            <a:solidFill>
              <a:srgbClr val="1CABE2">
                <a:alpha val="100000"/>
              </a:srgbClr>
            </a:solidFill>
          </p:spPr>
          <p:txBody>
            <a:bodyPr/>
            <a:lstStyle/>
            <a:p/>
          </p:txBody>
        </p:sp>
        <p:sp>
          <p:nvSpPr>
            <p:cNvPr id="39" name="rc39"/>
            <p:cNvSpPr/>
            <p:nvPr/>
          </p:nvSpPr>
          <p:spPr>
            <a:xfrm>
              <a:off x="2315413" y="4007795"/>
              <a:ext cx="200644" cy="792806"/>
            </a:xfrm>
            <a:prstGeom prst="rect">
              <a:avLst/>
            </a:prstGeom>
            <a:solidFill>
              <a:srgbClr val="80BD41">
                <a:alpha val="100000"/>
              </a:srgbClr>
            </a:solidFill>
          </p:spPr>
          <p:txBody>
            <a:bodyPr/>
            <a:lstStyle/>
            <a:p/>
          </p:txBody>
        </p:sp>
        <p:sp>
          <p:nvSpPr>
            <p:cNvPr id="40" name="rc40"/>
            <p:cNvSpPr/>
            <p:nvPr/>
          </p:nvSpPr>
          <p:spPr>
            <a:xfrm>
              <a:off x="2315413" y="3878733"/>
              <a:ext cx="200644" cy="64531"/>
            </a:xfrm>
            <a:prstGeom prst="rect">
              <a:avLst/>
            </a:prstGeom>
            <a:solidFill>
              <a:srgbClr val="0058AB">
                <a:alpha val="100000"/>
              </a:srgbClr>
            </a:solidFill>
          </p:spPr>
          <p:txBody>
            <a:bodyPr/>
            <a:lstStyle/>
            <a:p/>
          </p:txBody>
        </p:sp>
        <p:sp>
          <p:nvSpPr>
            <p:cNvPr id="41" name="rc41"/>
            <p:cNvSpPr/>
            <p:nvPr/>
          </p:nvSpPr>
          <p:spPr>
            <a:xfrm>
              <a:off x="2315413" y="3943264"/>
              <a:ext cx="200644" cy="64531"/>
            </a:xfrm>
            <a:prstGeom prst="rect">
              <a:avLst/>
            </a:prstGeom>
            <a:solidFill>
              <a:srgbClr val="1CABE2">
                <a:alpha val="100000"/>
              </a:srgbClr>
            </a:solidFill>
          </p:spPr>
          <p:txBody>
            <a:bodyPr/>
            <a:lstStyle/>
            <a:p/>
          </p:txBody>
        </p:sp>
        <p:sp>
          <p:nvSpPr>
            <p:cNvPr id="42" name="rc42"/>
            <p:cNvSpPr/>
            <p:nvPr/>
          </p:nvSpPr>
          <p:spPr>
            <a:xfrm>
              <a:off x="2538351" y="3944228"/>
              <a:ext cx="200644" cy="856373"/>
            </a:xfrm>
            <a:prstGeom prst="rect">
              <a:avLst/>
            </a:prstGeom>
            <a:solidFill>
              <a:srgbClr val="80BD41">
                <a:alpha val="100000"/>
              </a:srgbClr>
            </a:solidFill>
          </p:spPr>
          <p:txBody>
            <a:bodyPr/>
            <a:lstStyle/>
            <a:p/>
          </p:txBody>
        </p:sp>
        <p:sp>
          <p:nvSpPr>
            <p:cNvPr id="43" name="rc43"/>
            <p:cNvSpPr/>
            <p:nvPr/>
          </p:nvSpPr>
          <p:spPr>
            <a:xfrm>
              <a:off x="2538351" y="3827449"/>
              <a:ext cx="200644" cy="58389"/>
            </a:xfrm>
            <a:prstGeom prst="rect">
              <a:avLst/>
            </a:prstGeom>
            <a:solidFill>
              <a:srgbClr val="0058AB">
                <a:alpha val="100000"/>
              </a:srgbClr>
            </a:solidFill>
          </p:spPr>
          <p:txBody>
            <a:bodyPr/>
            <a:lstStyle/>
            <a:p/>
          </p:txBody>
        </p:sp>
        <p:sp>
          <p:nvSpPr>
            <p:cNvPr id="44" name="rc44"/>
            <p:cNvSpPr/>
            <p:nvPr/>
          </p:nvSpPr>
          <p:spPr>
            <a:xfrm>
              <a:off x="2538351" y="3885839"/>
              <a:ext cx="200644" cy="58389"/>
            </a:xfrm>
            <a:prstGeom prst="rect">
              <a:avLst/>
            </a:prstGeom>
            <a:solidFill>
              <a:srgbClr val="1CABE2">
                <a:alpha val="100000"/>
              </a:srgbClr>
            </a:solidFill>
          </p:spPr>
          <p:txBody>
            <a:bodyPr/>
            <a:lstStyle/>
            <a:p/>
          </p:txBody>
        </p:sp>
        <p:sp>
          <p:nvSpPr>
            <p:cNvPr id="45" name="rc45"/>
            <p:cNvSpPr/>
            <p:nvPr/>
          </p:nvSpPr>
          <p:spPr>
            <a:xfrm>
              <a:off x="2761289" y="3822568"/>
              <a:ext cx="200644" cy="978033"/>
            </a:xfrm>
            <a:prstGeom prst="rect">
              <a:avLst/>
            </a:prstGeom>
            <a:solidFill>
              <a:srgbClr val="80BD41">
                <a:alpha val="100000"/>
              </a:srgbClr>
            </a:solidFill>
          </p:spPr>
          <p:txBody>
            <a:bodyPr/>
            <a:lstStyle/>
            <a:p/>
          </p:txBody>
        </p:sp>
        <p:sp>
          <p:nvSpPr>
            <p:cNvPr id="46" name="rc46"/>
            <p:cNvSpPr/>
            <p:nvPr/>
          </p:nvSpPr>
          <p:spPr>
            <a:xfrm>
              <a:off x="2761289" y="3771092"/>
              <a:ext cx="200644" cy="20590"/>
            </a:xfrm>
            <a:prstGeom prst="rect">
              <a:avLst/>
            </a:prstGeom>
            <a:solidFill>
              <a:srgbClr val="0058AB">
                <a:alpha val="100000"/>
              </a:srgbClr>
            </a:solidFill>
          </p:spPr>
          <p:txBody>
            <a:bodyPr/>
            <a:lstStyle/>
            <a:p/>
          </p:txBody>
        </p:sp>
        <p:sp>
          <p:nvSpPr>
            <p:cNvPr id="47" name="rc47"/>
            <p:cNvSpPr/>
            <p:nvPr/>
          </p:nvSpPr>
          <p:spPr>
            <a:xfrm>
              <a:off x="2761289" y="3791682"/>
              <a:ext cx="200644" cy="30885"/>
            </a:xfrm>
            <a:prstGeom prst="rect">
              <a:avLst/>
            </a:prstGeom>
            <a:solidFill>
              <a:srgbClr val="1CABE2">
                <a:alpha val="100000"/>
              </a:srgbClr>
            </a:solidFill>
          </p:spPr>
          <p:txBody>
            <a:bodyPr/>
            <a:lstStyle/>
            <a:p/>
          </p:txBody>
        </p:sp>
        <p:sp>
          <p:nvSpPr>
            <p:cNvPr id="48" name="rc48"/>
            <p:cNvSpPr/>
            <p:nvPr/>
          </p:nvSpPr>
          <p:spPr>
            <a:xfrm>
              <a:off x="2984227" y="3765743"/>
              <a:ext cx="200644" cy="1034858"/>
            </a:xfrm>
            <a:prstGeom prst="rect">
              <a:avLst/>
            </a:prstGeom>
            <a:solidFill>
              <a:srgbClr val="80BD41">
                <a:alpha val="100000"/>
              </a:srgbClr>
            </a:solidFill>
          </p:spPr>
          <p:txBody>
            <a:bodyPr/>
            <a:lstStyle/>
            <a:p/>
          </p:txBody>
        </p:sp>
        <p:sp>
          <p:nvSpPr>
            <p:cNvPr id="49" name="rc49"/>
            <p:cNvSpPr/>
            <p:nvPr/>
          </p:nvSpPr>
          <p:spPr>
            <a:xfrm>
              <a:off x="2984227" y="3711277"/>
              <a:ext cx="200644" cy="21786"/>
            </a:xfrm>
            <a:prstGeom prst="rect">
              <a:avLst/>
            </a:prstGeom>
            <a:solidFill>
              <a:srgbClr val="0058AB">
                <a:alpha val="100000"/>
              </a:srgbClr>
            </a:solidFill>
          </p:spPr>
          <p:txBody>
            <a:bodyPr/>
            <a:lstStyle/>
            <a:p/>
          </p:txBody>
        </p:sp>
        <p:sp>
          <p:nvSpPr>
            <p:cNvPr id="50" name="rc50"/>
            <p:cNvSpPr/>
            <p:nvPr/>
          </p:nvSpPr>
          <p:spPr>
            <a:xfrm>
              <a:off x="2984227" y="3733064"/>
              <a:ext cx="200644" cy="32679"/>
            </a:xfrm>
            <a:prstGeom prst="rect">
              <a:avLst/>
            </a:prstGeom>
            <a:solidFill>
              <a:srgbClr val="1CABE2">
                <a:alpha val="100000"/>
              </a:srgbClr>
            </a:solidFill>
          </p:spPr>
          <p:txBody>
            <a:bodyPr/>
            <a:lstStyle/>
            <a:p/>
          </p:txBody>
        </p:sp>
        <p:sp>
          <p:nvSpPr>
            <p:cNvPr id="51" name="rc51"/>
            <p:cNvSpPr/>
            <p:nvPr/>
          </p:nvSpPr>
          <p:spPr>
            <a:xfrm>
              <a:off x="3207165" y="3729214"/>
              <a:ext cx="200644" cy="1071386"/>
            </a:xfrm>
            <a:prstGeom prst="rect">
              <a:avLst/>
            </a:prstGeom>
            <a:solidFill>
              <a:srgbClr val="80BD41">
                <a:alpha val="100000"/>
              </a:srgbClr>
            </a:solidFill>
          </p:spPr>
          <p:txBody>
            <a:bodyPr/>
            <a:lstStyle/>
            <a:p/>
          </p:txBody>
        </p:sp>
        <p:sp>
          <p:nvSpPr>
            <p:cNvPr id="52" name="rc52"/>
            <p:cNvSpPr/>
            <p:nvPr/>
          </p:nvSpPr>
          <p:spPr>
            <a:xfrm>
              <a:off x="3207165" y="3648573"/>
              <a:ext cx="200644" cy="34560"/>
            </a:xfrm>
            <a:prstGeom prst="rect">
              <a:avLst/>
            </a:prstGeom>
            <a:solidFill>
              <a:srgbClr val="0058AB">
                <a:alpha val="100000"/>
              </a:srgbClr>
            </a:solidFill>
          </p:spPr>
          <p:txBody>
            <a:bodyPr/>
            <a:lstStyle/>
            <a:p/>
          </p:txBody>
        </p:sp>
        <p:sp>
          <p:nvSpPr>
            <p:cNvPr id="53" name="rc53"/>
            <p:cNvSpPr/>
            <p:nvPr/>
          </p:nvSpPr>
          <p:spPr>
            <a:xfrm>
              <a:off x="3207165" y="3683133"/>
              <a:ext cx="200644" cy="46080"/>
            </a:xfrm>
            <a:prstGeom prst="rect">
              <a:avLst/>
            </a:prstGeom>
            <a:solidFill>
              <a:srgbClr val="1CABE2">
                <a:alpha val="100000"/>
              </a:srgbClr>
            </a:solidFill>
          </p:spPr>
          <p:txBody>
            <a:bodyPr/>
            <a:lstStyle/>
            <a:p/>
          </p:txBody>
        </p:sp>
        <p:sp>
          <p:nvSpPr>
            <p:cNvPr id="54" name="rc54"/>
            <p:cNvSpPr/>
            <p:nvPr/>
          </p:nvSpPr>
          <p:spPr>
            <a:xfrm>
              <a:off x="3430103" y="3662881"/>
              <a:ext cx="200644" cy="1137720"/>
            </a:xfrm>
            <a:prstGeom prst="rect">
              <a:avLst/>
            </a:prstGeom>
            <a:solidFill>
              <a:srgbClr val="80BD41">
                <a:alpha val="100000"/>
              </a:srgbClr>
            </a:solidFill>
          </p:spPr>
          <p:txBody>
            <a:bodyPr/>
            <a:lstStyle/>
            <a:p/>
          </p:txBody>
        </p:sp>
        <p:sp>
          <p:nvSpPr>
            <p:cNvPr id="55" name="rc55"/>
            <p:cNvSpPr/>
            <p:nvPr/>
          </p:nvSpPr>
          <p:spPr>
            <a:xfrm>
              <a:off x="3430103" y="3603001"/>
              <a:ext cx="200644" cy="23952"/>
            </a:xfrm>
            <a:prstGeom prst="rect">
              <a:avLst/>
            </a:prstGeom>
            <a:solidFill>
              <a:srgbClr val="0058AB">
                <a:alpha val="100000"/>
              </a:srgbClr>
            </a:solidFill>
          </p:spPr>
          <p:txBody>
            <a:bodyPr/>
            <a:lstStyle/>
            <a:p/>
          </p:txBody>
        </p:sp>
        <p:sp>
          <p:nvSpPr>
            <p:cNvPr id="56" name="rc56"/>
            <p:cNvSpPr/>
            <p:nvPr/>
          </p:nvSpPr>
          <p:spPr>
            <a:xfrm>
              <a:off x="3430103" y="3626953"/>
              <a:ext cx="200644" cy="35928"/>
            </a:xfrm>
            <a:prstGeom prst="rect">
              <a:avLst/>
            </a:prstGeom>
            <a:solidFill>
              <a:srgbClr val="1CABE2">
                <a:alpha val="100000"/>
              </a:srgbClr>
            </a:solidFill>
          </p:spPr>
          <p:txBody>
            <a:bodyPr/>
            <a:lstStyle/>
            <a:p/>
          </p:txBody>
        </p:sp>
        <p:sp>
          <p:nvSpPr>
            <p:cNvPr id="57" name="rc57"/>
            <p:cNvSpPr/>
            <p:nvPr/>
          </p:nvSpPr>
          <p:spPr>
            <a:xfrm>
              <a:off x="3653041" y="3622182"/>
              <a:ext cx="200644" cy="1178418"/>
            </a:xfrm>
            <a:prstGeom prst="rect">
              <a:avLst/>
            </a:prstGeom>
            <a:solidFill>
              <a:srgbClr val="80BD41">
                <a:alpha val="100000"/>
              </a:srgbClr>
            </a:solidFill>
          </p:spPr>
          <p:txBody>
            <a:bodyPr/>
            <a:lstStyle/>
            <a:p/>
          </p:txBody>
        </p:sp>
        <p:sp>
          <p:nvSpPr>
            <p:cNvPr id="58" name="rc58"/>
            <p:cNvSpPr/>
            <p:nvPr/>
          </p:nvSpPr>
          <p:spPr>
            <a:xfrm>
              <a:off x="3653041" y="3560161"/>
              <a:ext cx="200644" cy="12403"/>
            </a:xfrm>
            <a:prstGeom prst="rect">
              <a:avLst/>
            </a:prstGeom>
            <a:solidFill>
              <a:srgbClr val="0058AB">
                <a:alpha val="100000"/>
              </a:srgbClr>
            </a:solidFill>
          </p:spPr>
          <p:txBody>
            <a:bodyPr/>
            <a:lstStyle/>
            <a:p/>
          </p:txBody>
        </p:sp>
        <p:sp>
          <p:nvSpPr>
            <p:cNvPr id="59" name="rc59"/>
            <p:cNvSpPr/>
            <p:nvPr/>
          </p:nvSpPr>
          <p:spPr>
            <a:xfrm>
              <a:off x="3653041" y="3572564"/>
              <a:ext cx="200644" cy="49618"/>
            </a:xfrm>
            <a:prstGeom prst="rect">
              <a:avLst/>
            </a:prstGeom>
            <a:solidFill>
              <a:srgbClr val="1CABE2">
                <a:alpha val="100000"/>
              </a:srgbClr>
            </a:solidFill>
          </p:spPr>
          <p:txBody>
            <a:bodyPr/>
            <a:lstStyle/>
            <a:p/>
          </p:txBody>
        </p:sp>
        <p:sp>
          <p:nvSpPr>
            <p:cNvPr id="60" name="rc60"/>
            <p:cNvSpPr/>
            <p:nvPr/>
          </p:nvSpPr>
          <p:spPr>
            <a:xfrm>
              <a:off x="3875979" y="3588324"/>
              <a:ext cx="200644" cy="1212276"/>
            </a:xfrm>
            <a:prstGeom prst="rect">
              <a:avLst/>
            </a:prstGeom>
            <a:solidFill>
              <a:srgbClr val="80BD41">
                <a:alpha val="100000"/>
              </a:srgbClr>
            </a:solidFill>
          </p:spPr>
          <p:txBody>
            <a:bodyPr/>
            <a:lstStyle/>
            <a:p/>
          </p:txBody>
        </p:sp>
        <p:sp>
          <p:nvSpPr>
            <p:cNvPr id="61" name="rc61"/>
            <p:cNvSpPr/>
            <p:nvPr/>
          </p:nvSpPr>
          <p:spPr>
            <a:xfrm>
              <a:off x="3875979" y="3524520"/>
              <a:ext cx="200644" cy="12760"/>
            </a:xfrm>
            <a:prstGeom prst="rect">
              <a:avLst/>
            </a:prstGeom>
            <a:solidFill>
              <a:srgbClr val="0058AB">
                <a:alpha val="100000"/>
              </a:srgbClr>
            </a:solidFill>
          </p:spPr>
          <p:txBody>
            <a:bodyPr/>
            <a:lstStyle/>
            <a:p/>
          </p:txBody>
        </p:sp>
        <p:sp>
          <p:nvSpPr>
            <p:cNvPr id="62" name="rc62"/>
            <p:cNvSpPr/>
            <p:nvPr/>
          </p:nvSpPr>
          <p:spPr>
            <a:xfrm>
              <a:off x="3875979" y="3537281"/>
              <a:ext cx="200644" cy="51043"/>
            </a:xfrm>
            <a:prstGeom prst="rect">
              <a:avLst/>
            </a:prstGeom>
            <a:solidFill>
              <a:srgbClr val="1CABE2">
                <a:alpha val="100000"/>
              </a:srgbClr>
            </a:solidFill>
          </p:spPr>
          <p:txBody>
            <a:bodyPr/>
            <a:lstStyle/>
            <a:p/>
          </p:txBody>
        </p:sp>
        <p:sp>
          <p:nvSpPr>
            <p:cNvPr id="63" name="rc63"/>
            <p:cNvSpPr/>
            <p:nvPr/>
          </p:nvSpPr>
          <p:spPr>
            <a:xfrm>
              <a:off x="4098916" y="3518592"/>
              <a:ext cx="200644" cy="1282008"/>
            </a:xfrm>
            <a:prstGeom prst="rect">
              <a:avLst/>
            </a:prstGeom>
            <a:solidFill>
              <a:srgbClr val="80BD41">
                <a:alpha val="100000"/>
              </a:srgbClr>
            </a:solidFill>
          </p:spPr>
          <p:txBody>
            <a:bodyPr/>
            <a:lstStyle/>
            <a:p/>
          </p:txBody>
        </p:sp>
        <p:sp>
          <p:nvSpPr>
            <p:cNvPr id="64" name="rc64"/>
            <p:cNvSpPr/>
            <p:nvPr/>
          </p:nvSpPr>
          <p:spPr>
            <a:xfrm>
              <a:off x="4098916" y="3451118"/>
              <a:ext cx="200644" cy="13494"/>
            </a:xfrm>
            <a:prstGeom prst="rect">
              <a:avLst/>
            </a:prstGeom>
            <a:solidFill>
              <a:srgbClr val="0058AB">
                <a:alpha val="100000"/>
              </a:srgbClr>
            </a:solidFill>
          </p:spPr>
          <p:txBody>
            <a:bodyPr/>
            <a:lstStyle/>
            <a:p/>
          </p:txBody>
        </p:sp>
        <p:sp>
          <p:nvSpPr>
            <p:cNvPr id="65" name="rc65"/>
            <p:cNvSpPr/>
            <p:nvPr/>
          </p:nvSpPr>
          <p:spPr>
            <a:xfrm>
              <a:off x="4098916" y="3464613"/>
              <a:ext cx="200644" cy="53979"/>
            </a:xfrm>
            <a:prstGeom prst="rect">
              <a:avLst/>
            </a:prstGeom>
            <a:solidFill>
              <a:srgbClr val="1CABE2">
                <a:alpha val="100000"/>
              </a:srgbClr>
            </a:solidFill>
          </p:spPr>
          <p:txBody>
            <a:bodyPr/>
            <a:lstStyle/>
            <a:p/>
          </p:txBody>
        </p:sp>
        <p:sp>
          <p:nvSpPr>
            <p:cNvPr id="66" name="rc66"/>
            <p:cNvSpPr/>
            <p:nvPr/>
          </p:nvSpPr>
          <p:spPr>
            <a:xfrm>
              <a:off x="4321854" y="3498586"/>
              <a:ext cx="200644" cy="1302014"/>
            </a:xfrm>
            <a:prstGeom prst="rect">
              <a:avLst/>
            </a:prstGeom>
            <a:solidFill>
              <a:srgbClr val="80BD41">
                <a:alpha val="100000"/>
              </a:srgbClr>
            </a:solidFill>
          </p:spPr>
          <p:txBody>
            <a:bodyPr/>
            <a:lstStyle/>
            <a:p/>
          </p:txBody>
        </p:sp>
        <p:sp>
          <p:nvSpPr>
            <p:cNvPr id="67" name="rc67"/>
            <p:cNvSpPr/>
            <p:nvPr/>
          </p:nvSpPr>
          <p:spPr>
            <a:xfrm>
              <a:off x="4321854" y="3430059"/>
              <a:ext cx="200644" cy="13705"/>
            </a:xfrm>
            <a:prstGeom prst="rect">
              <a:avLst/>
            </a:prstGeom>
            <a:solidFill>
              <a:srgbClr val="0058AB">
                <a:alpha val="100000"/>
              </a:srgbClr>
            </a:solidFill>
          </p:spPr>
          <p:txBody>
            <a:bodyPr/>
            <a:lstStyle/>
            <a:p/>
          </p:txBody>
        </p:sp>
        <p:sp>
          <p:nvSpPr>
            <p:cNvPr id="68" name="rc68"/>
            <p:cNvSpPr/>
            <p:nvPr/>
          </p:nvSpPr>
          <p:spPr>
            <a:xfrm>
              <a:off x="4321854" y="3443765"/>
              <a:ext cx="200644" cy="54821"/>
            </a:xfrm>
            <a:prstGeom prst="rect">
              <a:avLst/>
            </a:prstGeom>
            <a:solidFill>
              <a:srgbClr val="1CABE2">
                <a:alpha val="100000"/>
              </a:srgbClr>
            </a:solidFill>
          </p:spPr>
          <p:txBody>
            <a:bodyPr/>
            <a:lstStyle/>
            <a:p/>
          </p:txBody>
        </p:sp>
        <p:sp>
          <p:nvSpPr>
            <p:cNvPr id="69" name="rc69"/>
            <p:cNvSpPr/>
            <p:nvPr/>
          </p:nvSpPr>
          <p:spPr>
            <a:xfrm>
              <a:off x="4544792" y="3443228"/>
              <a:ext cx="200644" cy="1357372"/>
            </a:xfrm>
            <a:prstGeom prst="rect">
              <a:avLst/>
            </a:prstGeom>
            <a:solidFill>
              <a:srgbClr val="80BD41">
                <a:alpha val="100000"/>
              </a:srgbClr>
            </a:solidFill>
          </p:spPr>
          <p:txBody>
            <a:bodyPr/>
            <a:lstStyle/>
            <a:p/>
          </p:txBody>
        </p:sp>
        <p:sp>
          <p:nvSpPr>
            <p:cNvPr id="70" name="rc70"/>
            <p:cNvSpPr/>
            <p:nvPr/>
          </p:nvSpPr>
          <p:spPr>
            <a:xfrm>
              <a:off x="4544792" y="3371788"/>
              <a:ext cx="200644" cy="14288"/>
            </a:xfrm>
            <a:prstGeom prst="rect">
              <a:avLst/>
            </a:prstGeom>
            <a:solidFill>
              <a:srgbClr val="0058AB">
                <a:alpha val="100000"/>
              </a:srgbClr>
            </a:solidFill>
          </p:spPr>
          <p:txBody>
            <a:bodyPr/>
            <a:lstStyle/>
            <a:p/>
          </p:txBody>
        </p:sp>
        <p:sp>
          <p:nvSpPr>
            <p:cNvPr id="71" name="rc71"/>
            <p:cNvSpPr/>
            <p:nvPr/>
          </p:nvSpPr>
          <p:spPr>
            <a:xfrm>
              <a:off x="4544792" y="3386077"/>
              <a:ext cx="200644" cy="57151"/>
            </a:xfrm>
            <a:prstGeom prst="rect">
              <a:avLst/>
            </a:prstGeom>
            <a:solidFill>
              <a:srgbClr val="1CABE2">
                <a:alpha val="100000"/>
              </a:srgbClr>
            </a:solidFill>
          </p:spPr>
          <p:txBody>
            <a:bodyPr/>
            <a:lstStyle/>
            <a:p/>
          </p:txBody>
        </p:sp>
        <p:sp>
          <p:nvSpPr>
            <p:cNvPr id="72" name="rc72"/>
            <p:cNvSpPr/>
            <p:nvPr/>
          </p:nvSpPr>
          <p:spPr>
            <a:xfrm>
              <a:off x="4767730" y="3427973"/>
              <a:ext cx="200644" cy="1372627"/>
            </a:xfrm>
            <a:prstGeom prst="rect">
              <a:avLst/>
            </a:prstGeom>
            <a:solidFill>
              <a:srgbClr val="80BD41">
                <a:alpha val="100000"/>
              </a:srgbClr>
            </a:solidFill>
          </p:spPr>
          <p:txBody>
            <a:bodyPr/>
            <a:lstStyle/>
            <a:p/>
          </p:txBody>
        </p:sp>
        <p:sp>
          <p:nvSpPr>
            <p:cNvPr id="73" name="rc73"/>
            <p:cNvSpPr/>
            <p:nvPr/>
          </p:nvSpPr>
          <p:spPr>
            <a:xfrm>
              <a:off x="4767730" y="3355729"/>
              <a:ext cx="200644" cy="14448"/>
            </a:xfrm>
            <a:prstGeom prst="rect">
              <a:avLst/>
            </a:prstGeom>
            <a:solidFill>
              <a:srgbClr val="0058AB">
                <a:alpha val="100000"/>
              </a:srgbClr>
            </a:solidFill>
          </p:spPr>
          <p:txBody>
            <a:bodyPr/>
            <a:lstStyle/>
            <a:p/>
          </p:txBody>
        </p:sp>
        <p:sp>
          <p:nvSpPr>
            <p:cNvPr id="74" name="rc74"/>
            <p:cNvSpPr/>
            <p:nvPr/>
          </p:nvSpPr>
          <p:spPr>
            <a:xfrm>
              <a:off x="4767730" y="3370177"/>
              <a:ext cx="200644" cy="57795"/>
            </a:xfrm>
            <a:prstGeom prst="rect">
              <a:avLst/>
            </a:prstGeom>
            <a:solidFill>
              <a:srgbClr val="1CABE2">
                <a:alpha val="100000"/>
              </a:srgbClr>
            </a:solidFill>
          </p:spPr>
          <p:txBody>
            <a:bodyPr/>
            <a:lstStyle/>
            <a:p/>
          </p:txBody>
        </p:sp>
        <p:sp>
          <p:nvSpPr>
            <p:cNvPr id="75" name="rc75"/>
            <p:cNvSpPr/>
            <p:nvPr/>
          </p:nvSpPr>
          <p:spPr>
            <a:xfrm>
              <a:off x="4990668" y="3477329"/>
              <a:ext cx="200644" cy="1323272"/>
            </a:xfrm>
            <a:prstGeom prst="rect">
              <a:avLst/>
            </a:prstGeom>
            <a:solidFill>
              <a:srgbClr val="80BD41">
                <a:alpha val="100000"/>
              </a:srgbClr>
            </a:solidFill>
          </p:spPr>
          <p:txBody>
            <a:bodyPr/>
            <a:lstStyle/>
            <a:p/>
          </p:txBody>
        </p:sp>
        <p:sp>
          <p:nvSpPr>
            <p:cNvPr id="76" name="rc76"/>
            <p:cNvSpPr/>
            <p:nvPr/>
          </p:nvSpPr>
          <p:spPr>
            <a:xfrm>
              <a:off x="4990668" y="3346456"/>
              <a:ext cx="200644" cy="58165"/>
            </a:xfrm>
            <a:prstGeom prst="rect">
              <a:avLst/>
            </a:prstGeom>
            <a:solidFill>
              <a:srgbClr val="0058AB">
                <a:alpha val="100000"/>
              </a:srgbClr>
            </a:solidFill>
          </p:spPr>
          <p:txBody>
            <a:bodyPr/>
            <a:lstStyle/>
            <a:p/>
          </p:txBody>
        </p:sp>
        <p:sp>
          <p:nvSpPr>
            <p:cNvPr id="77" name="rc77"/>
            <p:cNvSpPr/>
            <p:nvPr/>
          </p:nvSpPr>
          <p:spPr>
            <a:xfrm>
              <a:off x="4990668" y="3404621"/>
              <a:ext cx="200644" cy="72707"/>
            </a:xfrm>
            <a:prstGeom prst="rect">
              <a:avLst/>
            </a:prstGeom>
            <a:solidFill>
              <a:srgbClr val="1CABE2">
                <a:alpha val="100000"/>
              </a:srgbClr>
            </a:solidFill>
          </p:spPr>
          <p:txBody>
            <a:bodyPr/>
            <a:lstStyle/>
            <a:p/>
          </p:txBody>
        </p:sp>
        <p:sp>
          <p:nvSpPr>
            <p:cNvPr id="78" name="rc78"/>
            <p:cNvSpPr/>
            <p:nvPr/>
          </p:nvSpPr>
          <p:spPr>
            <a:xfrm>
              <a:off x="5213606" y="3472206"/>
              <a:ext cx="200644" cy="1328394"/>
            </a:xfrm>
            <a:prstGeom prst="rect">
              <a:avLst/>
            </a:prstGeom>
            <a:solidFill>
              <a:srgbClr val="80BD41">
                <a:alpha val="100000"/>
              </a:srgbClr>
            </a:solidFill>
          </p:spPr>
          <p:txBody>
            <a:bodyPr/>
            <a:lstStyle/>
            <a:p/>
          </p:txBody>
        </p:sp>
        <p:sp>
          <p:nvSpPr>
            <p:cNvPr id="79" name="rc79"/>
            <p:cNvSpPr/>
            <p:nvPr/>
          </p:nvSpPr>
          <p:spPr>
            <a:xfrm>
              <a:off x="5213606" y="3340826"/>
              <a:ext cx="200644" cy="72988"/>
            </a:xfrm>
            <a:prstGeom prst="rect">
              <a:avLst/>
            </a:prstGeom>
            <a:solidFill>
              <a:srgbClr val="0058AB">
                <a:alpha val="100000"/>
              </a:srgbClr>
            </a:solidFill>
          </p:spPr>
          <p:txBody>
            <a:bodyPr/>
            <a:lstStyle/>
            <a:p/>
          </p:txBody>
        </p:sp>
        <p:sp>
          <p:nvSpPr>
            <p:cNvPr id="80" name="rc80"/>
            <p:cNvSpPr/>
            <p:nvPr/>
          </p:nvSpPr>
          <p:spPr>
            <a:xfrm>
              <a:off x="5213606" y="3413814"/>
              <a:ext cx="200644" cy="58391"/>
            </a:xfrm>
            <a:prstGeom prst="rect">
              <a:avLst/>
            </a:prstGeom>
            <a:solidFill>
              <a:srgbClr val="1CABE2">
                <a:alpha val="100000"/>
              </a:srgbClr>
            </a:solidFill>
          </p:spPr>
          <p:txBody>
            <a:bodyPr/>
            <a:lstStyle/>
            <a:p/>
          </p:txBody>
        </p:sp>
        <p:sp>
          <p:nvSpPr>
            <p:cNvPr id="81" name="rc81"/>
            <p:cNvSpPr/>
            <p:nvPr/>
          </p:nvSpPr>
          <p:spPr>
            <a:xfrm>
              <a:off x="5436544" y="3497276"/>
              <a:ext cx="200644" cy="1303324"/>
            </a:xfrm>
            <a:prstGeom prst="rect">
              <a:avLst/>
            </a:prstGeom>
            <a:solidFill>
              <a:srgbClr val="80BD41">
                <a:alpha val="100000"/>
              </a:srgbClr>
            </a:solidFill>
          </p:spPr>
          <p:txBody>
            <a:bodyPr/>
            <a:lstStyle/>
            <a:p/>
          </p:txBody>
        </p:sp>
        <p:sp>
          <p:nvSpPr>
            <p:cNvPr id="82" name="rc82"/>
            <p:cNvSpPr/>
            <p:nvPr/>
          </p:nvSpPr>
          <p:spPr>
            <a:xfrm>
              <a:off x="5436544" y="3368377"/>
              <a:ext cx="200644" cy="57288"/>
            </a:xfrm>
            <a:prstGeom prst="rect">
              <a:avLst/>
            </a:prstGeom>
            <a:solidFill>
              <a:srgbClr val="0058AB">
                <a:alpha val="100000"/>
              </a:srgbClr>
            </a:solidFill>
          </p:spPr>
          <p:txBody>
            <a:bodyPr/>
            <a:lstStyle/>
            <a:p/>
          </p:txBody>
        </p:sp>
        <p:sp>
          <p:nvSpPr>
            <p:cNvPr id="83" name="rc83"/>
            <p:cNvSpPr/>
            <p:nvPr/>
          </p:nvSpPr>
          <p:spPr>
            <a:xfrm>
              <a:off x="5436544" y="3425665"/>
              <a:ext cx="200644" cy="71611"/>
            </a:xfrm>
            <a:prstGeom prst="rect">
              <a:avLst/>
            </a:prstGeom>
            <a:solidFill>
              <a:srgbClr val="1CABE2">
                <a:alpha val="100000"/>
              </a:srgbClr>
            </a:solidFill>
          </p:spPr>
          <p:txBody>
            <a:bodyPr/>
            <a:lstStyle/>
            <a:p/>
          </p:txBody>
        </p:sp>
        <p:sp>
          <p:nvSpPr>
            <p:cNvPr id="84" name="rc84"/>
            <p:cNvSpPr/>
            <p:nvPr/>
          </p:nvSpPr>
          <p:spPr>
            <a:xfrm>
              <a:off x="5659482" y="3552835"/>
              <a:ext cx="200644" cy="1247765"/>
            </a:xfrm>
            <a:prstGeom prst="rect">
              <a:avLst/>
            </a:prstGeom>
            <a:solidFill>
              <a:srgbClr val="80BD41">
                <a:alpha val="100000"/>
              </a:srgbClr>
            </a:solidFill>
          </p:spPr>
          <p:txBody>
            <a:bodyPr/>
            <a:lstStyle/>
            <a:p/>
          </p:txBody>
        </p:sp>
        <p:sp>
          <p:nvSpPr>
            <p:cNvPr id="85" name="rc85"/>
            <p:cNvSpPr/>
            <p:nvPr/>
          </p:nvSpPr>
          <p:spPr>
            <a:xfrm>
              <a:off x="5659482" y="3382685"/>
              <a:ext cx="200644" cy="70895"/>
            </a:xfrm>
            <a:prstGeom prst="rect">
              <a:avLst/>
            </a:prstGeom>
            <a:solidFill>
              <a:srgbClr val="0058AB">
                <a:alpha val="100000"/>
              </a:srgbClr>
            </a:solidFill>
          </p:spPr>
          <p:txBody>
            <a:bodyPr/>
            <a:lstStyle/>
            <a:p/>
          </p:txBody>
        </p:sp>
        <p:sp>
          <p:nvSpPr>
            <p:cNvPr id="86" name="rc86"/>
            <p:cNvSpPr/>
            <p:nvPr/>
          </p:nvSpPr>
          <p:spPr>
            <a:xfrm>
              <a:off x="5659482" y="3453581"/>
              <a:ext cx="200644" cy="99254"/>
            </a:xfrm>
            <a:prstGeom prst="rect">
              <a:avLst/>
            </a:prstGeom>
            <a:solidFill>
              <a:srgbClr val="1CABE2">
                <a:alpha val="100000"/>
              </a:srgbClr>
            </a:solidFill>
          </p:spPr>
          <p:txBody>
            <a:bodyPr/>
            <a:lstStyle/>
            <a:p/>
          </p:txBody>
        </p:sp>
        <p:sp>
          <p:nvSpPr>
            <p:cNvPr id="87" name="rc87"/>
            <p:cNvSpPr/>
            <p:nvPr/>
          </p:nvSpPr>
          <p:spPr>
            <a:xfrm>
              <a:off x="5882419" y="3637699"/>
              <a:ext cx="200644" cy="1162902"/>
            </a:xfrm>
            <a:prstGeom prst="rect">
              <a:avLst/>
            </a:prstGeom>
            <a:solidFill>
              <a:srgbClr val="80BD41">
                <a:alpha val="100000"/>
              </a:srgbClr>
            </a:solidFill>
          </p:spPr>
          <p:txBody>
            <a:bodyPr/>
            <a:lstStyle/>
            <a:p/>
          </p:txBody>
        </p:sp>
        <p:sp>
          <p:nvSpPr>
            <p:cNvPr id="88" name="rc88"/>
            <p:cNvSpPr/>
            <p:nvPr/>
          </p:nvSpPr>
          <p:spPr>
            <a:xfrm>
              <a:off x="5882419" y="3416192"/>
              <a:ext cx="200644" cy="83064"/>
            </a:xfrm>
            <a:prstGeom prst="rect">
              <a:avLst/>
            </a:prstGeom>
            <a:solidFill>
              <a:srgbClr val="0058AB">
                <a:alpha val="100000"/>
              </a:srgbClr>
            </a:solidFill>
          </p:spPr>
          <p:txBody>
            <a:bodyPr/>
            <a:lstStyle/>
            <a:p/>
          </p:txBody>
        </p:sp>
        <p:sp>
          <p:nvSpPr>
            <p:cNvPr id="89" name="rc89"/>
            <p:cNvSpPr/>
            <p:nvPr/>
          </p:nvSpPr>
          <p:spPr>
            <a:xfrm>
              <a:off x="5882419" y="3499257"/>
              <a:ext cx="200644" cy="138442"/>
            </a:xfrm>
            <a:prstGeom prst="rect">
              <a:avLst/>
            </a:prstGeom>
            <a:solidFill>
              <a:srgbClr val="1CABE2">
                <a:alpha val="100000"/>
              </a:srgbClr>
            </a:solidFill>
          </p:spPr>
          <p:txBody>
            <a:bodyPr/>
            <a:lstStyle/>
            <a:p/>
          </p:txBody>
        </p:sp>
        <p:sp>
          <p:nvSpPr>
            <p:cNvPr id="90" name="rc90"/>
            <p:cNvSpPr/>
            <p:nvPr/>
          </p:nvSpPr>
          <p:spPr>
            <a:xfrm>
              <a:off x="6105357" y="3713208"/>
              <a:ext cx="200644" cy="1087393"/>
            </a:xfrm>
            <a:prstGeom prst="rect">
              <a:avLst/>
            </a:prstGeom>
            <a:solidFill>
              <a:srgbClr val="80BD41">
                <a:alpha val="100000"/>
              </a:srgbClr>
            </a:solidFill>
          </p:spPr>
          <p:txBody>
            <a:bodyPr/>
            <a:lstStyle/>
            <a:p/>
          </p:txBody>
        </p:sp>
        <p:sp>
          <p:nvSpPr>
            <p:cNvPr id="91" name="rc91"/>
            <p:cNvSpPr/>
            <p:nvPr/>
          </p:nvSpPr>
          <p:spPr>
            <a:xfrm>
              <a:off x="6105357" y="3458140"/>
              <a:ext cx="200644" cy="107396"/>
            </a:xfrm>
            <a:prstGeom prst="rect">
              <a:avLst/>
            </a:prstGeom>
            <a:solidFill>
              <a:srgbClr val="0058AB">
                <a:alpha val="100000"/>
              </a:srgbClr>
            </a:solidFill>
          </p:spPr>
          <p:txBody>
            <a:bodyPr/>
            <a:lstStyle/>
            <a:p/>
          </p:txBody>
        </p:sp>
        <p:sp>
          <p:nvSpPr>
            <p:cNvPr id="92" name="rc92"/>
            <p:cNvSpPr/>
            <p:nvPr/>
          </p:nvSpPr>
          <p:spPr>
            <a:xfrm>
              <a:off x="6105357" y="3565537"/>
              <a:ext cx="200644" cy="147670"/>
            </a:xfrm>
            <a:prstGeom prst="rect">
              <a:avLst/>
            </a:prstGeom>
            <a:solidFill>
              <a:srgbClr val="1CABE2">
                <a:alpha val="100000"/>
              </a:srgbClr>
            </a:solidFill>
          </p:spPr>
          <p:txBody>
            <a:bodyPr/>
            <a:lstStyle/>
            <a:p/>
          </p:txBody>
        </p:sp>
        <p:sp>
          <p:nvSpPr>
            <p:cNvPr id="93" name="rc93"/>
            <p:cNvSpPr/>
            <p:nvPr/>
          </p:nvSpPr>
          <p:spPr>
            <a:xfrm>
              <a:off x="6328295" y="3794157"/>
              <a:ext cx="200644" cy="1006443"/>
            </a:xfrm>
            <a:prstGeom prst="rect">
              <a:avLst/>
            </a:prstGeom>
            <a:solidFill>
              <a:srgbClr val="80BD41">
                <a:alpha val="100000"/>
              </a:srgbClr>
            </a:solidFill>
          </p:spPr>
          <p:txBody>
            <a:bodyPr/>
            <a:lstStyle/>
            <a:p/>
          </p:txBody>
        </p:sp>
        <p:sp>
          <p:nvSpPr>
            <p:cNvPr id="94" name="rc94"/>
            <p:cNvSpPr/>
            <p:nvPr/>
          </p:nvSpPr>
          <p:spPr>
            <a:xfrm>
              <a:off x="6328295" y="3493532"/>
              <a:ext cx="200644" cy="117636"/>
            </a:xfrm>
            <a:prstGeom prst="rect">
              <a:avLst/>
            </a:prstGeom>
            <a:solidFill>
              <a:srgbClr val="0058AB">
                <a:alpha val="100000"/>
              </a:srgbClr>
            </a:solidFill>
          </p:spPr>
          <p:txBody>
            <a:bodyPr/>
            <a:lstStyle/>
            <a:p/>
          </p:txBody>
        </p:sp>
        <p:sp>
          <p:nvSpPr>
            <p:cNvPr id="95" name="rc95"/>
            <p:cNvSpPr/>
            <p:nvPr/>
          </p:nvSpPr>
          <p:spPr>
            <a:xfrm>
              <a:off x="6328295" y="3611169"/>
              <a:ext cx="200644" cy="182988"/>
            </a:xfrm>
            <a:prstGeom prst="rect">
              <a:avLst/>
            </a:prstGeom>
            <a:solidFill>
              <a:srgbClr val="1CABE2">
                <a:alpha val="100000"/>
              </a:srgbClr>
            </a:solidFill>
          </p:spPr>
          <p:txBody>
            <a:bodyPr/>
            <a:lstStyle/>
            <a:p/>
          </p:txBody>
        </p:sp>
        <p:sp>
          <p:nvSpPr>
            <p:cNvPr id="96" name="rc96"/>
            <p:cNvSpPr/>
            <p:nvPr/>
          </p:nvSpPr>
          <p:spPr>
            <a:xfrm>
              <a:off x="6551233" y="3631013"/>
              <a:ext cx="200644" cy="1169587"/>
            </a:xfrm>
            <a:prstGeom prst="rect">
              <a:avLst/>
            </a:prstGeom>
            <a:solidFill>
              <a:srgbClr val="80BD41">
                <a:alpha val="100000"/>
              </a:srgbClr>
            </a:solidFill>
          </p:spPr>
          <p:txBody>
            <a:bodyPr/>
            <a:lstStyle/>
            <a:p/>
          </p:txBody>
        </p:sp>
        <p:sp>
          <p:nvSpPr>
            <p:cNvPr id="97" name="rc97"/>
            <p:cNvSpPr/>
            <p:nvPr/>
          </p:nvSpPr>
          <p:spPr>
            <a:xfrm>
              <a:off x="6551233" y="3529309"/>
              <a:ext cx="200644" cy="25426"/>
            </a:xfrm>
            <a:prstGeom prst="rect">
              <a:avLst/>
            </a:prstGeom>
            <a:solidFill>
              <a:srgbClr val="0058AB">
                <a:alpha val="100000"/>
              </a:srgbClr>
            </a:solidFill>
          </p:spPr>
          <p:txBody>
            <a:bodyPr/>
            <a:lstStyle/>
            <a:p/>
          </p:txBody>
        </p:sp>
        <p:sp>
          <p:nvSpPr>
            <p:cNvPr id="98" name="rc98"/>
            <p:cNvSpPr/>
            <p:nvPr/>
          </p:nvSpPr>
          <p:spPr>
            <a:xfrm>
              <a:off x="6551233" y="3554736"/>
              <a:ext cx="200644" cy="76277"/>
            </a:xfrm>
            <a:prstGeom prst="rect">
              <a:avLst/>
            </a:prstGeom>
            <a:solidFill>
              <a:srgbClr val="1CABE2">
                <a:alpha val="100000"/>
              </a:srgbClr>
            </a:solidFill>
          </p:spPr>
          <p:txBody>
            <a:bodyPr/>
            <a:lstStyle/>
            <a:p/>
          </p:txBody>
        </p:sp>
        <p:sp>
          <p:nvSpPr>
            <p:cNvPr id="99" name="rc99"/>
            <p:cNvSpPr/>
            <p:nvPr/>
          </p:nvSpPr>
          <p:spPr>
            <a:xfrm>
              <a:off x="6774171" y="3661437"/>
              <a:ext cx="200644" cy="1139164"/>
            </a:xfrm>
            <a:prstGeom prst="rect">
              <a:avLst/>
            </a:prstGeom>
            <a:solidFill>
              <a:srgbClr val="80BD41">
                <a:alpha val="100000"/>
              </a:srgbClr>
            </a:solidFill>
          </p:spPr>
          <p:txBody>
            <a:bodyPr/>
            <a:lstStyle/>
            <a:p/>
          </p:txBody>
        </p:sp>
        <p:sp>
          <p:nvSpPr>
            <p:cNvPr id="100" name="rc100"/>
            <p:cNvSpPr/>
            <p:nvPr/>
          </p:nvSpPr>
          <p:spPr>
            <a:xfrm>
              <a:off x="6774171" y="3562379"/>
              <a:ext cx="200644" cy="24764"/>
            </a:xfrm>
            <a:prstGeom prst="rect">
              <a:avLst/>
            </a:prstGeom>
            <a:solidFill>
              <a:srgbClr val="0058AB">
                <a:alpha val="100000"/>
              </a:srgbClr>
            </a:solidFill>
          </p:spPr>
          <p:txBody>
            <a:bodyPr/>
            <a:lstStyle/>
            <a:p/>
          </p:txBody>
        </p:sp>
        <p:sp>
          <p:nvSpPr>
            <p:cNvPr id="101" name="rc101"/>
            <p:cNvSpPr/>
            <p:nvPr/>
          </p:nvSpPr>
          <p:spPr>
            <a:xfrm>
              <a:off x="6774171" y="3587144"/>
              <a:ext cx="200644" cy="74293"/>
            </a:xfrm>
            <a:prstGeom prst="rect">
              <a:avLst/>
            </a:prstGeom>
            <a:solidFill>
              <a:srgbClr val="1CABE2">
                <a:alpha val="100000"/>
              </a:srgbClr>
            </a:solidFill>
          </p:spPr>
          <p:txBody>
            <a:bodyPr/>
            <a:lstStyle/>
            <a:p/>
          </p:txBody>
        </p:sp>
        <p:sp>
          <p:nvSpPr>
            <p:cNvPr id="102" name="rc102"/>
            <p:cNvSpPr/>
            <p:nvPr/>
          </p:nvSpPr>
          <p:spPr>
            <a:xfrm>
              <a:off x="6997109" y="3670812"/>
              <a:ext cx="200644" cy="1129788"/>
            </a:xfrm>
            <a:prstGeom prst="rect">
              <a:avLst/>
            </a:prstGeom>
            <a:solidFill>
              <a:srgbClr val="80BD41">
                <a:alpha val="100000"/>
              </a:srgbClr>
            </a:solidFill>
          </p:spPr>
          <p:txBody>
            <a:bodyPr/>
            <a:lstStyle/>
            <a:p/>
          </p:txBody>
        </p:sp>
        <p:sp>
          <p:nvSpPr>
            <p:cNvPr id="103" name="rc103"/>
            <p:cNvSpPr/>
            <p:nvPr/>
          </p:nvSpPr>
          <p:spPr>
            <a:xfrm>
              <a:off x="6997109" y="3598698"/>
              <a:ext cx="200644" cy="12018"/>
            </a:xfrm>
            <a:prstGeom prst="rect">
              <a:avLst/>
            </a:prstGeom>
            <a:solidFill>
              <a:srgbClr val="0058AB">
                <a:alpha val="100000"/>
              </a:srgbClr>
            </a:solidFill>
          </p:spPr>
          <p:txBody>
            <a:bodyPr/>
            <a:lstStyle/>
            <a:p/>
          </p:txBody>
        </p:sp>
        <p:sp>
          <p:nvSpPr>
            <p:cNvPr id="104" name="rc104"/>
            <p:cNvSpPr/>
            <p:nvPr/>
          </p:nvSpPr>
          <p:spPr>
            <a:xfrm>
              <a:off x="6997109" y="3610717"/>
              <a:ext cx="200644" cy="60095"/>
            </a:xfrm>
            <a:prstGeom prst="rect">
              <a:avLst/>
            </a:prstGeom>
            <a:solidFill>
              <a:srgbClr val="1CABE2">
                <a:alpha val="100000"/>
              </a:srgbClr>
            </a:solidFill>
          </p:spPr>
          <p:txBody>
            <a:bodyPr/>
            <a:lstStyle/>
            <a:p/>
          </p:txBody>
        </p:sp>
        <p:sp>
          <p:nvSpPr>
            <p:cNvPr id="105" name="rc105"/>
            <p:cNvSpPr/>
            <p:nvPr/>
          </p:nvSpPr>
          <p:spPr>
            <a:xfrm>
              <a:off x="7220047" y="3630677"/>
              <a:ext cx="200644" cy="14921"/>
            </a:xfrm>
            <a:prstGeom prst="rect">
              <a:avLst/>
            </a:prstGeom>
            <a:solidFill>
              <a:srgbClr val="F26A21">
                <a:alpha val="100000"/>
              </a:srgbClr>
            </a:solidFill>
          </p:spPr>
          <p:txBody>
            <a:bodyPr/>
            <a:lstStyle/>
            <a:p/>
          </p:txBody>
        </p:sp>
        <p:sp>
          <p:nvSpPr>
            <p:cNvPr id="106" name="rc106"/>
            <p:cNvSpPr/>
            <p:nvPr/>
          </p:nvSpPr>
          <p:spPr>
            <a:xfrm>
              <a:off x="7220047" y="3645598"/>
              <a:ext cx="200644" cy="1155002"/>
            </a:xfrm>
            <a:prstGeom prst="rect">
              <a:avLst/>
            </a:prstGeom>
            <a:solidFill>
              <a:srgbClr val="FFC20E">
                <a:alpha val="100000"/>
              </a:srgbClr>
            </a:solidFill>
          </p:spPr>
          <p:txBody>
            <a:bodyPr/>
            <a:lstStyle/>
            <a:p/>
          </p:txBody>
        </p:sp>
        <p:sp>
          <p:nvSpPr>
            <p:cNvPr id="107" name="rc107"/>
            <p:cNvSpPr/>
            <p:nvPr/>
          </p:nvSpPr>
          <p:spPr>
            <a:xfrm>
              <a:off x="7442985" y="3659092"/>
              <a:ext cx="200644" cy="18524"/>
            </a:xfrm>
            <a:prstGeom prst="rect">
              <a:avLst/>
            </a:prstGeom>
            <a:solidFill>
              <a:srgbClr val="F26A21">
                <a:alpha val="100000"/>
              </a:srgbClr>
            </a:solidFill>
          </p:spPr>
          <p:txBody>
            <a:bodyPr/>
            <a:lstStyle/>
            <a:p/>
          </p:txBody>
        </p:sp>
        <p:sp>
          <p:nvSpPr>
            <p:cNvPr id="108" name="rc108"/>
            <p:cNvSpPr/>
            <p:nvPr/>
          </p:nvSpPr>
          <p:spPr>
            <a:xfrm>
              <a:off x="7442985" y="3677616"/>
              <a:ext cx="200644" cy="1122984"/>
            </a:xfrm>
            <a:prstGeom prst="rect">
              <a:avLst/>
            </a:prstGeom>
            <a:solidFill>
              <a:srgbClr val="FFC20E">
                <a:alpha val="100000"/>
              </a:srgbClr>
            </a:solidFill>
          </p:spPr>
          <p:txBody>
            <a:bodyPr/>
            <a:lstStyle/>
            <a:p/>
          </p:txBody>
        </p:sp>
        <p:sp>
          <p:nvSpPr>
            <p:cNvPr id="109" name="rc109"/>
            <p:cNvSpPr/>
            <p:nvPr/>
          </p:nvSpPr>
          <p:spPr>
            <a:xfrm>
              <a:off x="7665922" y="3682406"/>
              <a:ext cx="200644" cy="22998"/>
            </a:xfrm>
            <a:prstGeom prst="rect">
              <a:avLst/>
            </a:prstGeom>
            <a:solidFill>
              <a:srgbClr val="F26A21">
                <a:alpha val="100000"/>
              </a:srgbClr>
            </a:solidFill>
          </p:spPr>
          <p:txBody>
            <a:bodyPr/>
            <a:lstStyle/>
            <a:p/>
          </p:txBody>
        </p:sp>
        <p:sp>
          <p:nvSpPr>
            <p:cNvPr id="110" name="rc110"/>
            <p:cNvSpPr/>
            <p:nvPr/>
          </p:nvSpPr>
          <p:spPr>
            <a:xfrm>
              <a:off x="7665922" y="3705405"/>
              <a:ext cx="200644" cy="1095196"/>
            </a:xfrm>
            <a:prstGeom prst="rect">
              <a:avLst/>
            </a:prstGeom>
            <a:solidFill>
              <a:srgbClr val="FFC20E">
                <a:alpha val="100000"/>
              </a:srgbClr>
            </a:solidFill>
          </p:spPr>
          <p:txBody>
            <a:bodyPr/>
            <a:lstStyle/>
            <a:p/>
          </p:txBody>
        </p:sp>
        <p:sp>
          <p:nvSpPr>
            <p:cNvPr id="111" name="rc111"/>
            <p:cNvSpPr/>
            <p:nvPr/>
          </p:nvSpPr>
          <p:spPr>
            <a:xfrm>
              <a:off x="7888860" y="3700281"/>
              <a:ext cx="200644" cy="28552"/>
            </a:xfrm>
            <a:prstGeom prst="rect">
              <a:avLst/>
            </a:prstGeom>
            <a:solidFill>
              <a:srgbClr val="F26A21">
                <a:alpha val="100000"/>
              </a:srgbClr>
            </a:solidFill>
          </p:spPr>
          <p:txBody>
            <a:bodyPr/>
            <a:lstStyle/>
            <a:p/>
          </p:txBody>
        </p:sp>
        <p:sp>
          <p:nvSpPr>
            <p:cNvPr id="112" name="rc112"/>
            <p:cNvSpPr/>
            <p:nvPr/>
          </p:nvSpPr>
          <p:spPr>
            <a:xfrm>
              <a:off x="7888860" y="3728833"/>
              <a:ext cx="200644" cy="1071767"/>
            </a:xfrm>
            <a:prstGeom prst="rect">
              <a:avLst/>
            </a:prstGeom>
            <a:solidFill>
              <a:srgbClr val="FFC20E">
                <a:alpha val="100000"/>
              </a:srgbClr>
            </a:solidFill>
          </p:spPr>
          <p:txBody>
            <a:bodyPr/>
            <a:lstStyle/>
            <a:p/>
          </p:txBody>
        </p:sp>
        <p:sp>
          <p:nvSpPr>
            <p:cNvPr id="113" name="rc113"/>
            <p:cNvSpPr/>
            <p:nvPr/>
          </p:nvSpPr>
          <p:spPr>
            <a:xfrm>
              <a:off x="8111798" y="3713477"/>
              <a:ext cx="200644" cy="35447"/>
            </a:xfrm>
            <a:prstGeom prst="rect">
              <a:avLst/>
            </a:prstGeom>
            <a:solidFill>
              <a:srgbClr val="F26A21">
                <a:alpha val="100000"/>
              </a:srgbClr>
            </a:solidFill>
          </p:spPr>
          <p:txBody>
            <a:bodyPr/>
            <a:lstStyle/>
            <a:p/>
          </p:txBody>
        </p:sp>
        <p:sp>
          <p:nvSpPr>
            <p:cNvPr id="114" name="rc114"/>
            <p:cNvSpPr/>
            <p:nvPr/>
          </p:nvSpPr>
          <p:spPr>
            <a:xfrm>
              <a:off x="8111798" y="3748925"/>
              <a:ext cx="200644" cy="1051676"/>
            </a:xfrm>
            <a:prstGeom prst="rect">
              <a:avLst/>
            </a:prstGeom>
            <a:solidFill>
              <a:srgbClr val="FFC20E">
                <a:alpha val="100000"/>
              </a:srgbClr>
            </a:solidFill>
          </p:spPr>
          <p:txBody>
            <a:bodyPr/>
            <a:lstStyle/>
            <a:p/>
          </p:txBody>
        </p:sp>
        <p:sp>
          <p:nvSpPr>
            <p:cNvPr id="115" name="pl115"/>
            <p:cNvSpPr/>
            <p:nvPr/>
          </p:nvSpPr>
          <p:spPr>
            <a:xfrm>
              <a:off x="1523984" y="2082798"/>
              <a:ext cx="5573446" cy="219620"/>
            </a:xfrm>
            <a:custGeom>
              <a:avLst/>
              <a:pathLst>
                <a:path w="5573446" h="219620">
                  <a:moveTo>
                    <a:pt x="0" y="109810"/>
                  </a:moveTo>
                  <a:lnTo>
                    <a:pt x="222937" y="192167"/>
                  </a:lnTo>
                  <a:lnTo>
                    <a:pt x="445875" y="164715"/>
                  </a:lnTo>
                  <a:lnTo>
                    <a:pt x="668813" y="164715"/>
                  </a:lnTo>
                  <a:lnTo>
                    <a:pt x="891751" y="164715"/>
                  </a:lnTo>
                  <a:lnTo>
                    <a:pt x="1114689" y="137262"/>
                  </a:lnTo>
                  <a:lnTo>
                    <a:pt x="1337627" y="27452"/>
                  </a:lnTo>
                  <a:lnTo>
                    <a:pt x="1560565" y="27452"/>
                  </a:lnTo>
                  <a:lnTo>
                    <a:pt x="1783502" y="54905"/>
                  </a:lnTo>
                  <a:lnTo>
                    <a:pt x="2006440" y="27452"/>
                  </a:lnTo>
                  <a:lnTo>
                    <a:pt x="2229378" y="0"/>
                  </a:lnTo>
                  <a:lnTo>
                    <a:pt x="2452316" y="0"/>
                  </a:lnTo>
                  <a:lnTo>
                    <a:pt x="2675254" y="0"/>
                  </a:lnTo>
                  <a:lnTo>
                    <a:pt x="2898192" y="0"/>
                  </a:lnTo>
                  <a:lnTo>
                    <a:pt x="3121130" y="0"/>
                  </a:lnTo>
                  <a:lnTo>
                    <a:pt x="3344068" y="0"/>
                  </a:lnTo>
                  <a:lnTo>
                    <a:pt x="3567005" y="82357"/>
                  </a:lnTo>
                  <a:lnTo>
                    <a:pt x="3789943" y="109810"/>
                  </a:lnTo>
                  <a:lnTo>
                    <a:pt x="4012881" y="82357"/>
                  </a:lnTo>
                  <a:lnTo>
                    <a:pt x="4235819" y="109810"/>
                  </a:lnTo>
                  <a:lnTo>
                    <a:pt x="4458757" y="137262"/>
                  </a:lnTo>
                  <a:lnTo>
                    <a:pt x="4681695" y="192167"/>
                  </a:lnTo>
                  <a:lnTo>
                    <a:pt x="4904633" y="219620"/>
                  </a:lnTo>
                  <a:lnTo>
                    <a:pt x="5127571" y="27452"/>
                  </a:lnTo>
                  <a:lnTo>
                    <a:pt x="5350508" y="27452"/>
                  </a:lnTo>
                  <a:lnTo>
                    <a:pt x="5573446" y="0"/>
                  </a:lnTo>
                </a:path>
              </a:pathLst>
            </a:custGeom>
            <a:ln w="27101" cap="flat">
              <a:solidFill>
                <a:srgbClr val="0058AB">
                  <a:alpha val="100000"/>
                </a:srgbClr>
              </a:solidFill>
              <a:prstDash val="solid"/>
              <a:round/>
            </a:ln>
          </p:spPr>
          <p:txBody>
            <a:bodyPr/>
            <a:lstStyle/>
            <a:p/>
          </p:txBody>
        </p:sp>
        <p:sp>
          <p:nvSpPr>
            <p:cNvPr id="116" name="pl116"/>
            <p:cNvSpPr/>
            <p:nvPr/>
          </p:nvSpPr>
          <p:spPr>
            <a:xfrm>
              <a:off x="1523984" y="2192608"/>
              <a:ext cx="5573446" cy="494146"/>
            </a:xfrm>
            <a:custGeom>
              <a:avLst/>
              <a:pathLst>
                <a:path w="5573446" h="494146">
                  <a:moveTo>
                    <a:pt x="0" y="247073"/>
                  </a:moveTo>
                  <a:lnTo>
                    <a:pt x="222937" y="164715"/>
                  </a:lnTo>
                  <a:lnTo>
                    <a:pt x="445875" y="247073"/>
                  </a:lnTo>
                  <a:lnTo>
                    <a:pt x="668813" y="219620"/>
                  </a:lnTo>
                  <a:lnTo>
                    <a:pt x="891751" y="247073"/>
                  </a:lnTo>
                  <a:lnTo>
                    <a:pt x="1114689" y="192167"/>
                  </a:lnTo>
                  <a:lnTo>
                    <a:pt x="1337627" y="0"/>
                  </a:lnTo>
                  <a:lnTo>
                    <a:pt x="1560565" y="0"/>
                  </a:lnTo>
                  <a:lnTo>
                    <a:pt x="1783502" y="54905"/>
                  </a:lnTo>
                  <a:lnTo>
                    <a:pt x="2006440" y="0"/>
                  </a:lnTo>
                  <a:lnTo>
                    <a:pt x="2229378" y="0"/>
                  </a:lnTo>
                  <a:lnTo>
                    <a:pt x="2452316" y="0"/>
                  </a:lnTo>
                  <a:lnTo>
                    <a:pt x="2675254" y="0"/>
                  </a:lnTo>
                  <a:lnTo>
                    <a:pt x="2898192" y="0"/>
                  </a:lnTo>
                  <a:lnTo>
                    <a:pt x="3121130" y="0"/>
                  </a:lnTo>
                  <a:lnTo>
                    <a:pt x="3344068" y="0"/>
                  </a:lnTo>
                  <a:lnTo>
                    <a:pt x="3567005" y="109810"/>
                  </a:lnTo>
                  <a:lnTo>
                    <a:pt x="3789943" y="109810"/>
                  </a:lnTo>
                  <a:lnTo>
                    <a:pt x="4012881" y="109810"/>
                  </a:lnTo>
                  <a:lnTo>
                    <a:pt x="4235819" y="192167"/>
                  </a:lnTo>
                  <a:lnTo>
                    <a:pt x="4458757" y="301978"/>
                  </a:lnTo>
                  <a:lnTo>
                    <a:pt x="4681695" y="384335"/>
                  </a:lnTo>
                  <a:lnTo>
                    <a:pt x="4904633" y="494146"/>
                  </a:lnTo>
                  <a:lnTo>
                    <a:pt x="5127571" y="82357"/>
                  </a:lnTo>
                  <a:lnTo>
                    <a:pt x="5350508" y="82357"/>
                  </a:lnTo>
                  <a:lnTo>
                    <a:pt x="5573446" y="27452"/>
                  </a:lnTo>
                </a:path>
              </a:pathLst>
            </a:custGeom>
            <a:ln w="27101" cap="flat">
              <a:solidFill>
                <a:srgbClr val="80BD41">
                  <a:alpha val="100000"/>
                </a:srgbClr>
              </a:solidFill>
              <a:prstDash val="solid"/>
              <a:round/>
            </a:ln>
          </p:spPr>
          <p:txBody>
            <a:bodyPr/>
            <a:lstStyle/>
            <a:p/>
          </p:txBody>
        </p:sp>
        <p:sp>
          <p:nvSpPr>
            <p:cNvPr id="117" name="tx117"/>
            <p:cNvSpPr/>
            <p:nvPr/>
          </p:nvSpPr>
          <p:spPr>
            <a:xfrm>
              <a:off x="1455656" y="19884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18" name="tx118"/>
            <p:cNvSpPr/>
            <p:nvPr/>
          </p:nvSpPr>
          <p:spPr>
            <a:xfrm>
              <a:off x="2570345" y="201592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19" name="tx119"/>
            <p:cNvSpPr/>
            <p:nvPr/>
          </p:nvSpPr>
          <p:spPr>
            <a:xfrm>
              <a:off x="3685034" y="187866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4799724" y="187866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5691475" y="19884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2" name="tx122"/>
            <p:cNvSpPr/>
            <p:nvPr/>
          </p:nvSpPr>
          <p:spPr>
            <a:xfrm>
              <a:off x="5914413" y="201592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3" name="tx123"/>
            <p:cNvSpPr/>
            <p:nvPr/>
          </p:nvSpPr>
          <p:spPr>
            <a:xfrm>
              <a:off x="6137351" y="207083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4" name="tx124"/>
            <p:cNvSpPr/>
            <p:nvPr/>
          </p:nvSpPr>
          <p:spPr>
            <a:xfrm>
              <a:off x="6360289" y="2098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25" name="tx125"/>
            <p:cNvSpPr/>
            <p:nvPr/>
          </p:nvSpPr>
          <p:spPr>
            <a:xfrm>
              <a:off x="6583227" y="190611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6" name="tx126"/>
            <p:cNvSpPr/>
            <p:nvPr/>
          </p:nvSpPr>
          <p:spPr>
            <a:xfrm>
              <a:off x="6806165" y="190611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7" name="tx127"/>
            <p:cNvSpPr/>
            <p:nvPr/>
          </p:nvSpPr>
          <p:spPr>
            <a:xfrm>
              <a:off x="7029103" y="187866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8" name="tx128"/>
            <p:cNvSpPr/>
            <p:nvPr/>
          </p:nvSpPr>
          <p:spPr>
            <a:xfrm>
              <a:off x="1455656" y="250817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29" name="tx129"/>
            <p:cNvSpPr/>
            <p:nvPr/>
          </p:nvSpPr>
          <p:spPr>
            <a:xfrm>
              <a:off x="2570345" y="245327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30" name="tx130"/>
            <p:cNvSpPr/>
            <p:nvPr/>
          </p:nvSpPr>
          <p:spPr>
            <a:xfrm>
              <a:off x="3685034" y="226110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1" name="tx131"/>
            <p:cNvSpPr/>
            <p:nvPr/>
          </p:nvSpPr>
          <p:spPr>
            <a:xfrm>
              <a:off x="4799724" y="226110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2" name="tx132"/>
            <p:cNvSpPr/>
            <p:nvPr/>
          </p:nvSpPr>
          <p:spPr>
            <a:xfrm>
              <a:off x="5691475" y="245327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33" name="tx133"/>
            <p:cNvSpPr/>
            <p:nvPr/>
          </p:nvSpPr>
          <p:spPr>
            <a:xfrm>
              <a:off x="5914413" y="25630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34" name="tx134"/>
            <p:cNvSpPr/>
            <p:nvPr/>
          </p:nvSpPr>
          <p:spPr>
            <a:xfrm>
              <a:off x="6137351" y="264544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81</a:t>
              </a:r>
            </a:p>
          </p:txBody>
        </p:sp>
        <p:sp>
          <p:nvSpPr>
            <p:cNvPr id="135" name="tx135"/>
            <p:cNvSpPr/>
            <p:nvPr/>
          </p:nvSpPr>
          <p:spPr>
            <a:xfrm>
              <a:off x="6360289" y="2758250"/>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77</a:t>
              </a:r>
            </a:p>
          </p:txBody>
        </p:sp>
        <p:sp>
          <p:nvSpPr>
            <p:cNvPr id="136" name="tx136"/>
            <p:cNvSpPr/>
            <p:nvPr/>
          </p:nvSpPr>
          <p:spPr>
            <a:xfrm>
              <a:off x="6583227" y="234346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7" name="tx137"/>
            <p:cNvSpPr/>
            <p:nvPr/>
          </p:nvSpPr>
          <p:spPr>
            <a:xfrm>
              <a:off x="6806165" y="234346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8" name="tx138"/>
            <p:cNvSpPr/>
            <p:nvPr/>
          </p:nvSpPr>
          <p:spPr>
            <a:xfrm>
              <a:off x="7029103" y="228855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9" name="tx139"/>
            <p:cNvSpPr/>
            <p:nvPr/>
          </p:nvSpPr>
          <p:spPr>
            <a:xfrm>
              <a:off x="953025" y="47579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0" name="tx140"/>
            <p:cNvSpPr/>
            <p:nvPr/>
          </p:nvSpPr>
          <p:spPr>
            <a:xfrm>
              <a:off x="603427" y="403031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41" name="tx141"/>
            <p:cNvSpPr/>
            <p:nvPr/>
          </p:nvSpPr>
          <p:spPr>
            <a:xfrm>
              <a:off x="508103" y="3317449"/>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42" name="tx142"/>
            <p:cNvSpPr/>
            <p:nvPr/>
          </p:nvSpPr>
          <p:spPr>
            <a:xfrm>
              <a:off x="508103" y="2604587"/>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1,500,000</a:t>
              </a:r>
            </a:p>
          </p:txBody>
        </p:sp>
        <p:sp>
          <p:nvSpPr>
            <p:cNvPr id="143" name="tx143"/>
            <p:cNvSpPr/>
            <p:nvPr/>
          </p:nvSpPr>
          <p:spPr>
            <a:xfrm>
              <a:off x="508103" y="1891726"/>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2,000,000</a:t>
              </a:r>
            </a:p>
          </p:txBody>
        </p:sp>
        <p:sp>
          <p:nvSpPr>
            <p:cNvPr id="144" name="tx144"/>
            <p:cNvSpPr/>
            <p:nvPr/>
          </p:nvSpPr>
          <p:spPr>
            <a:xfrm>
              <a:off x="8719511" y="47579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5" name="tx145"/>
            <p:cNvSpPr/>
            <p:nvPr/>
          </p:nvSpPr>
          <p:spPr>
            <a:xfrm>
              <a:off x="8719511" y="40716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6" name="tx146"/>
            <p:cNvSpPr/>
            <p:nvPr/>
          </p:nvSpPr>
          <p:spPr>
            <a:xfrm>
              <a:off x="8719511" y="33853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7" name="tx147"/>
            <p:cNvSpPr/>
            <p:nvPr/>
          </p:nvSpPr>
          <p:spPr>
            <a:xfrm>
              <a:off x="8719511" y="2700415"/>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8" name="tx148"/>
            <p:cNvSpPr/>
            <p:nvPr/>
          </p:nvSpPr>
          <p:spPr>
            <a:xfrm>
              <a:off x="8719511" y="201270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9" name="tx149"/>
            <p:cNvSpPr/>
            <p:nvPr/>
          </p:nvSpPr>
          <p:spPr>
            <a:xfrm rot="-5400000">
              <a:off x="1395983"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50" name="tx150"/>
            <p:cNvSpPr/>
            <p:nvPr/>
          </p:nvSpPr>
          <p:spPr>
            <a:xfrm rot="-5400000">
              <a:off x="2510672"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1" name="tx151"/>
            <p:cNvSpPr/>
            <p:nvPr/>
          </p:nvSpPr>
          <p:spPr>
            <a:xfrm rot="-5400000">
              <a:off x="3625361"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2" name="tx152"/>
            <p:cNvSpPr/>
            <p:nvPr/>
          </p:nvSpPr>
          <p:spPr>
            <a:xfrm rot="-5400000">
              <a:off x="4740051"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3" name="tx153"/>
            <p:cNvSpPr/>
            <p:nvPr/>
          </p:nvSpPr>
          <p:spPr>
            <a:xfrm rot="-5400000">
              <a:off x="5854740"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4" name="tx154"/>
            <p:cNvSpPr/>
            <p:nvPr/>
          </p:nvSpPr>
          <p:spPr>
            <a:xfrm rot="-5400000">
              <a:off x="6969429"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5" name="tx155"/>
            <p:cNvSpPr/>
            <p:nvPr/>
          </p:nvSpPr>
          <p:spPr>
            <a:xfrm rot="-5400000">
              <a:off x="8084091" y="5092692"/>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6" name="tx156"/>
            <p:cNvSpPr/>
            <p:nvPr/>
          </p:nvSpPr>
          <p:spPr>
            <a:xfrm rot="-5400000">
              <a:off x="5631802"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7" name="tx157"/>
            <p:cNvSpPr/>
            <p:nvPr/>
          </p:nvSpPr>
          <p:spPr>
            <a:xfrm rot="-5400000">
              <a:off x="5854740"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8" name="tx158"/>
            <p:cNvSpPr/>
            <p:nvPr/>
          </p:nvSpPr>
          <p:spPr>
            <a:xfrm rot="-5400000">
              <a:off x="6077678"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9" name="tx159"/>
            <p:cNvSpPr/>
            <p:nvPr/>
          </p:nvSpPr>
          <p:spPr>
            <a:xfrm rot="-5400000">
              <a:off x="6300616"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0" name="tx160"/>
            <p:cNvSpPr/>
            <p:nvPr/>
          </p:nvSpPr>
          <p:spPr>
            <a:xfrm rot="-5400000">
              <a:off x="6523526" y="5092692"/>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1" name="tx161"/>
            <p:cNvSpPr/>
            <p:nvPr/>
          </p:nvSpPr>
          <p:spPr>
            <a:xfrm rot="-5400000">
              <a:off x="6746492"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2" name="tx162"/>
            <p:cNvSpPr/>
            <p:nvPr/>
          </p:nvSpPr>
          <p:spPr>
            <a:xfrm rot="-5400000">
              <a:off x="6969429"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3" name="tx163"/>
            <p:cNvSpPr/>
            <p:nvPr/>
          </p:nvSpPr>
          <p:spPr>
            <a:xfrm rot="-5400000">
              <a:off x="104822" y="3307636"/>
              <a:ext cx="57476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a:t>
              </a:r>
            </a:p>
          </p:txBody>
        </p:sp>
        <p:sp>
          <p:nvSpPr>
            <p:cNvPr id="164" name="tx164"/>
            <p:cNvSpPr/>
            <p:nvPr/>
          </p:nvSpPr>
          <p:spPr>
            <a:xfrm rot="5400000">
              <a:off x="8566395" y="329378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65" name="rc165"/>
            <p:cNvSpPr/>
            <p:nvPr/>
          </p:nvSpPr>
          <p:spPr>
            <a:xfrm>
              <a:off x="1351923" y="5643592"/>
              <a:ext cx="201455" cy="201456"/>
            </a:xfrm>
            <a:prstGeom prst="rect">
              <a:avLst/>
            </a:prstGeom>
            <a:solidFill>
              <a:srgbClr val="80BD41">
                <a:alpha val="100000"/>
              </a:srgbClr>
            </a:solidFill>
          </p:spPr>
          <p:txBody>
            <a:bodyPr/>
            <a:lstStyle/>
            <a:p/>
          </p:txBody>
        </p:sp>
        <p:sp>
          <p:nvSpPr>
            <p:cNvPr id="166" name="rc166"/>
            <p:cNvSpPr/>
            <p:nvPr/>
          </p:nvSpPr>
          <p:spPr>
            <a:xfrm>
              <a:off x="3325498" y="5643592"/>
              <a:ext cx="201456" cy="201456"/>
            </a:xfrm>
            <a:prstGeom prst="rect">
              <a:avLst/>
            </a:prstGeom>
            <a:solidFill>
              <a:srgbClr val="1CABE2">
                <a:alpha val="100000"/>
              </a:srgbClr>
            </a:solidFill>
          </p:spPr>
          <p:txBody>
            <a:bodyPr/>
            <a:lstStyle/>
            <a:p/>
          </p:txBody>
        </p:sp>
        <p:sp>
          <p:nvSpPr>
            <p:cNvPr id="167" name="rc167"/>
            <p:cNvSpPr/>
            <p:nvPr/>
          </p:nvSpPr>
          <p:spPr>
            <a:xfrm>
              <a:off x="4382836" y="5643592"/>
              <a:ext cx="201456" cy="201456"/>
            </a:xfrm>
            <a:prstGeom prst="rect">
              <a:avLst/>
            </a:prstGeom>
            <a:solidFill>
              <a:srgbClr val="0058AB">
                <a:alpha val="100000"/>
              </a:srgbClr>
            </a:solidFill>
          </p:spPr>
          <p:txBody>
            <a:bodyPr/>
            <a:lstStyle/>
            <a:p/>
          </p:txBody>
        </p:sp>
        <p:sp>
          <p:nvSpPr>
            <p:cNvPr id="168" name="rc168"/>
            <p:cNvSpPr/>
            <p:nvPr/>
          </p:nvSpPr>
          <p:spPr>
            <a:xfrm>
              <a:off x="5370461" y="5643592"/>
              <a:ext cx="201456" cy="201456"/>
            </a:xfrm>
            <a:prstGeom prst="rect">
              <a:avLst/>
            </a:prstGeom>
            <a:solidFill>
              <a:srgbClr val="FFC20E">
                <a:alpha val="100000"/>
              </a:srgbClr>
            </a:solidFill>
          </p:spPr>
          <p:txBody>
            <a:bodyPr/>
            <a:lstStyle/>
            <a:p/>
          </p:txBody>
        </p:sp>
        <p:sp>
          <p:nvSpPr>
            <p:cNvPr id="169" name="rc169"/>
            <p:cNvSpPr/>
            <p:nvPr/>
          </p:nvSpPr>
          <p:spPr>
            <a:xfrm>
              <a:off x="7119206" y="5643592"/>
              <a:ext cx="201455" cy="201456"/>
            </a:xfrm>
            <a:prstGeom prst="rect">
              <a:avLst/>
            </a:prstGeom>
            <a:solidFill>
              <a:srgbClr val="F26A21">
                <a:alpha val="100000"/>
              </a:srgbClr>
            </a:solidFill>
          </p:spPr>
          <p:txBody>
            <a:bodyPr/>
            <a:lstStyle/>
            <a:p/>
          </p:txBody>
        </p:sp>
        <p:sp>
          <p:nvSpPr>
            <p:cNvPr id="170" name="tx170"/>
            <p:cNvSpPr/>
            <p:nvPr/>
          </p:nvSpPr>
          <p:spPr>
            <a:xfrm>
              <a:off x="1631968" y="5664852"/>
              <a:ext cx="161494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DTP complète</a:t>
              </a:r>
            </a:p>
          </p:txBody>
        </p:sp>
        <p:sp>
          <p:nvSpPr>
            <p:cNvPr id="171" name="tx171"/>
            <p:cNvSpPr/>
            <p:nvPr/>
          </p:nvSpPr>
          <p:spPr>
            <a:xfrm>
              <a:off x="3605543" y="5666557"/>
              <a:ext cx="698704"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partiel</a:t>
              </a:r>
            </a:p>
          </p:txBody>
        </p:sp>
        <p:sp>
          <p:nvSpPr>
            <p:cNvPr id="172" name="tx172"/>
            <p:cNvSpPr/>
            <p:nvPr/>
          </p:nvSpPr>
          <p:spPr>
            <a:xfrm>
              <a:off x="4662881" y="5692137"/>
              <a:ext cx="628991"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Zéro dose</a:t>
              </a:r>
            </a:p>
          </p:txBody>
        </p:sp>
        <p:sp>
          <p:nvSpPr>
            <p:cNvPr id="173" name="tx173"/>
            <p:cNvSpPr/>
            <p:nvPr/>
          </p:nvSpPr>
          <p:spPr>
            <a:xfrm>
              <a:off x="5650506" y="5690841"/>
              <a:ext cx="1390110"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Cible vaccinée IA2030</a:t>
              </a:r>
            </a:p>
          </p:txBody>
        </p:sp>
        <p:sp>
          <p:nvSpPr>
            <p:cNvPr id="174" name="tx174"/>
            <p:cNvSpPr/>
            <p:nvPr/>
          </p:nvSpPr>
          <p:spPr>
            <a:xfrm>
              <a:off x="7399251" y="5692137"/>
              <a:ext cx="99393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cible</a:t>
              </a:r>
            </a:p>
          </p:txBody>
        </p:sp>
        <p:sp>
          <p:nvSpPr>
            <p:cNvPr id="175" name="pl175"/>
            <p:cNvSpPr/>
            <p:nvPr/>
          </p:nvSpPr>
          <p:spPr>
            <a:xfrm>
              <a:off x="3510223" y="6242132"/>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6" name="pl176"/>
            <p:cNvSpPr/>
            <p:nvPr/>
          </p:nvSpPr>
          <p:spPr>
            <a:xfrm>
              <a:off x="4924792" y="6242132"/>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7" name="tx177"/>
            <p:cNvSpPr/>
            <p:nvPr/>
          </p:nvSpPr>
          <p:spPr>
            <a:xfrm>
              <a:off x="3777322" y="6190085"/>
              <a:ext cx="105593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78" name="tx178"/>
            <p:cNvSpPr/>
            <p:nvPr/>
          </p:nvSpPr>
          <p:spPr>
            <a:xfrm>
              <a:off x="5191892" y="6189949"/>
              <a:ext cx="105593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79" name="tx179"/>
            <p:cNvSpPr/>
            <p:nvPr/>
          </p:nvSpPr>
          <p:spPr>
            <a:xfrm>
              <a:off x="1079223" y="1330710"/>
              <a:ext cx="793326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DTC (%), nombre d'enfants entièrement, partiellement et non vaccinés contre la DTC</a:t>
              </a:r>
            </a:p>
          </p:txBody>
        </p:sp>
        <p:sp>
          <p:nvSpPr>
            <p:cNvPr id="180" name="tx180"/>
            <p:cNvSpPr/>
            <p:nvPr/>
          </p:nvSpPr>
          <p:spPr>
            <a:xfrm>
              <a:off x="1079223" y="1511762"/>
              <a:ext cx="62388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entre 2000 et 2025 et projections pour 2030 sur la base de l'objectif IA2030 , Algérie</a:t>
              </a:r>
            </a:p>
          </p:txBody>
        </p:sp>
        <p:sp>
          <p:nvSpPr>
            <p:cNvPr id="181" name="tx181"/>
            <p:cNvSpPr/>
            <p:nvPr/>
          </p:nvSpPr>
          <p:spPr>
            <a:xfrm>
              <a:off x="-3195790" y="6466099"/>
              <a:ext cx="1185267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 Estimations OMS/UNICEF de la couverture vaccinale nationale, révision 2025 ; Nations Unies, Département des affaires économiques et sociales, Division de la population (2024). World Population Prospects 2024, Online Edition.</a:t>
              </a:r>
            </a:p>
          </p:txBody>
        </p:sp>
        <p:sp>
          <p:nvSpPr>
            <p:cNvPr id="182" name="tx182"/>
            <p:cNvSpPr/>
            <p:nvPr/>
          </p:nvSpPr>
          <p:spPr>
            <a:xfrm>
              <a:off x="687215" y="6586855"/>
              <a:ext cx="796966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L'Agenda 2030 pour la vaccination (IA2030) appelle tous les pays à réduire de moitié, d'ici à 2030, le nombre d'enfants n'ayant reçu aucune dose en 2019.</a:t>
              </a:r>
            </a:p>
          </p:txBody>
        </p:sp>
      </p:grpSp>
      <p:sp>
        <p:nvSpPr>
          <p:cNvPr id="18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IA2030 appelle tous les pays à réduire de moitié d'ici 2030 le nombre d'enfants non vaccinés en 2019. Ce graphique montre le nombre annuel d'enfants à vacciner pour atteindre l'objectif ZD.
L'initiative IA2030 appelle tous les pays à réduire de moitié d'ici 2030 le nombre d'enfants n'ayant reçu aucune dose de vaccin en 2019. Ce graphique indique le nombre annuel d'enfants devant être vaccinés pour atteindre l'objectif « zéro dose ».
L'Algérie devrait connaître une baisse du nombre de nourrissons survivants d'ici 2030. Pour atteindre l'objectif « zéro dose » de l'IA2030, les efforts actuels seraient suffisants ; toutefois, les pays doivent aller au-delà de ces objectifs.</a:t>
            </a:r>
          </a:p>
        </p:txBody>
      </p:sp>
      <p:sp>
        <p:nvSpPr>
          <p:cNvPr id="18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L'Algérie est en bonne voie pour réduire de moitié le nombre d'enfants n'ayant reçu aucune dose d'ici 2030, mais pour pérenniser ces progrès, il faudra continuer à renforcer les systèmes de vaccination.</a:t>
            </a:r>
          </a:p>
        </p:txBody>
      </p:sp>
      <p:grpSp xmlns:pic="http://schemas.openxmlformats.org/drawingml/2006/picture">
        <p:nvGrpSpPr>
          <p:cNvPr id="185" name=""/>
          <p:cNvGrpSpPr/>
          <p:nvPr/>
        </p:nvGrpSpPr>
        <p:grpSpPr>
          <a:xfrm>
            <a:off x="292608" y="1051560"/>
            <a:ext cx="8595360" cy="28575"/>
            <a:chOff x="292608" y="1051560"/>
            <a:chExt cx="8595360" cy="28575"/>
          </a:xfrm>
        </p:grpSpPr>
        <p:sp>
          <p:nvSpPr>
            <p:cNvPr id="18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549586"/>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777964"/>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3006343"/>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2234721"/>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8" name="pl8"/>
            <p:cNvSpPr/>
            <p:nvPr/>
          </p:nvSpPr>
          <p:spPr>
            <a:xfrm>
              <a:off x="920330" y="4935397"/>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4163775"/>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3392154"/>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2620532"/>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2" name="pl12"/>
            <p:cNvSpPr/>
            <p:nvPr/>
          </p:nvSpPr>
          <p:spPr>
            <a:xfrm>
              <a:off x="920330" y="184891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3" name="pl13"/>
            <p:cNvSpPr/>
            <p:nvPr/>
          </p:nvSpPr>
          <p:spPr>
            <a:xfrm>
              <a:off x="1398924"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3882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7871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11861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5851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59840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838302"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78199"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318095"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557992"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797888"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037785"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277681"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51757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757474"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99737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23726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47716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71706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95695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19685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436749"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676645"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916542"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156438"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96335"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396335"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859581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41" name="rc41"/>
            <p:cNvSpPr/>
            <p:nvPr/>
          </p:nvSpPr>
          <p:spPr>
            <a:xfrm>
              <a:off x="1290970" y="3802579"/>
              <a:ext cx="215906" cy="1132817"/>
            </a:xfrm>
            <a:prstGeom prst="rect">
              <a:avLst/>
            </a:prstGeom>
            <a:solidFill>
              <a:srgbClr val="0058AB">
                <a:alpha val="100000"/>
              </a:srgbClr>
            </a:solidFill>
          </p:spPr>
          <p:txBody>
            <a:bodyPr/>
            <a:lstStyle/>
            <a:p/>
          </p:txBody>
        </p:sp>
        <p:sp>
          <p:nvSpPr>
            <p:cNvPr id="42" name="rc42"/>
            <p:cNvSpPr/>
            <p:nvPr/>
          </p:nvSpPr>
          <p:spPr>
            <a:xfrm>
              <a:off x="1530867" y="3112556"/>
              <a:ext cx="215906" cy="1822840"/>
            </a:xfrm>
            <a:prstGeom prst="rect">
              <a:avLst/>
            </a:prstGeom>
            <a:solidFill>
              <a:srgbClr val="0058AB">
                <a:alpha val="100000"/>
              </a:srgbClr>
            </a:solidFill>
          </p:spPr>
          <p:txBody>
            <a:bodyPr/>
            <a:lstStyle/>
            <a:p/>
          </p:txBody>
        </p:sp>
        <p:sp>
          <p:nvSpPr>
            <p:cNvPr id="43" name="rc43"/>
            <p:cNvSpPr/>
            <p:nvPr/>
          </p:nvSpPr>
          <p:spPr>
            <a:xfrm>
              <a:off x="1770763" y="3342885"/>
              <a:ext cx="215906" cy="1592511"/>
            </a:xfrm>
            <a:prstGeom prst="rect">
              <a:avLst/>
            </a:prstGeom>
            <a:solidFill>
              <a:srgbClr val="0058AB">
                <a:alpha val="100000"/>
              </a:srgbClr>
            </a:solidFill>
          </p:spPr>
          <p:txBody>
            <a:bodyPr/>
            <a:lstStyle/>
            <a:p/>
          </p:txBody>
        </p:sp>
        <p:sp>
          <p:nvSpPr>
            <p:cNvPr id="44" name="rc44"/>
            <p:cNvSpPr/>
            <p:nvPr/>
          </p:nvSpPr>
          <p:spPr>
            <a:xfrm>
              <a:off x="2010660" y="3276372"/>
              <a:ext cx="215906" cy="1659025"/>
            </a:xfrm>
            <a:prstGeom prst="rect">
              <a:avLst/>
            </a:prstGeom>
            <a:solidFill>
              <a:srgbClr val="0058AB">
                <a:alpha val="100000"/>
              </a:srgbClr>
            </a:solidFill>
          </p:spPr>
          <p:txBody>
            <a:bodyPr/>
            <a:lstStyle/>
            <a:p/>
          </p:txBody>
        </p:sp>
        <p:sp>
          <p:nvSpPr>
            <p:cNvPr id="45" name="rc45"/>
            <p:cNvSpPr/>
            <p:nvPr/>
          </p:nvSpPr>
          <p:spPr>
            <a:xfrm>
              <a:off x="2250556" y="3189140"/>
              <a:ext cx="215906" cy="1746256"/>
            </a:xfrm>
            <a:prstGeom prst="rect">
              <a:avLst/>
            </a:prstGeom>
            <a:solidFill>
              <a:srgbClr val="0058AB">
                <a:alpha val="100000"/>
              </a:srgbClr>
            </a:solidFill>
          </p:spPr>
          <p:txBody>
            <a:bodyPr/>
            <a:lstStyle/>
            <a:p/>
          </p:txBody>
        </p:sp>
        <p:sp>
          <p:nvSpPr>
            <p:cNvPr id="46" name="rc46"/>
            <p:cNvSpPr/>
            <p:nvPr/>
          </p:nvSpPr>
          <p:spPr>
            <a:xfrm>
              <a:off x="2490453" y="3355347"/>
              <a:ext cx="215906" cy="1580049"/>
            </a:xfrm>
            <a:prstGeom prst="rect">
              <a:avLst/>
            </a:prstGeom>
            <a:solidFill>
              <a:srgbClr val="0058AB">
                <a:alpha val="100000"/>
              </a:srgbClr>
            </a:solidFill>
          </p:spPr>
          <p:txBody>
            <a:bodyPr/>
            <a:lstStyle/>
            <a:p/>
          </p:txBody>
        </p:sp>
        <p:sp>
          <p:nvSpPr>
            <p:cNvPr id="47" name="rc47"/>
            <p:cNvSpPr/>
            <p:nvPr/>
          </p:nvSpPr>
          <p:spPr>
            <a:xfrm>
              <a:off x="2730349" y="4378209"/>
              <a:ext cx="215906" cy="557188"/>
            </a:xfrm>
            <a:prstGeom prst="rect">
              <a:avLst/>
            </a:prstGeom>
            <a:solidFill>
              <a:srgbClr val="0058AB">
                <a:alpha val="100000"/>
              </a:srgbClr>
            </a:solidFill>
          </p:spPr>
          <p:txBody>
            <a:bodyPr/>
            <a:lstStyle/>
            <a:p/>
          </p:txBody>
        </p:sp>
        <p:sp>
          <p:nvSpPr>
            <p:cNvPr id="48" name="rc48"/>
            <p:cNvSpPr/>
            <p:nvPr/>
          </p:nvSpPr>
          <p:spPr>
            <a:xfrm>
              <a:off x="2970245" y="4345839"/>
              <a:ext cx="215906" cy="589557"/>
            </a:xfrm>
            <a:prstGeom prst="rect">
              <a:avLst/>
            </a:prstGeom>
            <a:solidFill>
              <a:srgbClr val="0058AB">
                <a:alpha val="100000"/>
              </a:srgbClr>
            </a:solidFill>
          </p:spPr>
          <p:txBody>
            <a:bodyPr/>
            <a:lstStyle/>
            <a:p/>
          </p:txBody>
        </p:sp>
        <p:sp>
          <p:nvSpPr>
            <p:cNvPr id="49" name="rc49"/>
            <p:cNvSpPr/>
            <p:nvPr/>
          </p:nvSpPr>
          <p:spPr>
            <a:xfrm>
              <a:off x="3210142" y="4000153"/>
              <a:ext cx="215906" cy="935244"/>
            </a:xfrm>
            <a:prstGeom prst="rect">
              <a:avLst/>
            </a:prstGeom>
            <a:solidFill>
              <a:srgbClr val="0058AB">
                <a:alpha val="100000"/>
              </a:srgbClr>
            </a:solidFill>
          </p:spPr>
          <p:txBody>
            <a:bodyPr/>
            <a:lstStyle/>
            <a:p/>
          </p:txBody>
        </p:sp>
        <p:sp>
          <p:nvSpPr>
            <p:cNvPr id="50" name="rc50"/>
            <p:cNvSpPr/>
            <p:nvPr/>
          </p:nvSpPr>
          <p:spPr>
            <a:xfrm>
              <a:off x="3450038" y="4287235"/>
              <a:ext cx="215906" cy="648162"/>
            </a:xfrm>
            <a:prstGeom prst="rect">
              <a:avLst/>
            </a:prstGeom>
            <a:solidFill>
              <a:srgbClr val="0058AB">
                <a:alpha val="100000"/>
              </a:srgbClr>
            </a:solidFill>
          </p:spPr>
          <p:txBody>
            <a:bodyPr/>
            <a:lstStyle/>
            <a:p/>
          </p:txBody>
        </p:sp>
        <p:sp>
          <p:nvSpPr>
            <p:cNvPr id="51" name="rc51"/>
            <p:cNvSpPr/>
            <p:nvPr/>
          </p:nvSpPr>
          <p:spPr>
            <a:xfrm>
              <a:off x="3689935" y="4599741"/>
              <a:ext cx="215906" cy="335655"/>
            </a:xfrm>
            <a:prstGeom prst="rect">
              <a:avLst/>
            </a:prstGeom>
            <a:solidFill>
              <a:srgbClr val="0058AB">
                <a:alpha val="100000"/>
              </a:srgbClr>
            </a:solidFill>
          </p:spPr>
          <p:txBody>
            <a:bodyPr/>
            <a:lstStyle/>
            <a:p/>
          </p:txBody>
        </p:sp>
        <p:sp>
          <p:nvSpPr>
            <p:cNvPr id="52" name="rc52"/>
            <p:cNvSpPr/>
            <p:nvPr/>
          </p:nvSpPr>
          <p:spPr>
            <a:xfrm>
              <a:off x="3929831" y="4590096"/>
              <a:ext cx="215906" cy="345300"/>
            </a:xfrm>
            <a:prstGeom prst="rect">
              <a:avLst/>
            </a:prstGeom>
            <a:solidFill>
              <a:srgbClr val="0058AB">
                <a:alpha val="100000"/>
              </a:srgbClr>
            </a:solidFill>
          </p:spPr>
          <p:txBody>
            <a:bodyPr/>
            <a:lstStyle/>
            <a:p/>
          </p:txBody>
        </p:sp>
        <p:sp>
          <p:nvSpPr>
            <p:cNvPr id="53" name="rc53"/>
            <p:cNvSpPr/>
            <p:nvPr/>
          </p:nvSpPr>
          <p:spPr>
            <a:xfrm>
              <a:off x="4169728" y="4570227"/>
              <a:ext cx="215906" cy="365169"/>
            </a:xfrm>
            <a:prstGeom prst="rect">
              <a:avLst/>
            </a:prstGeom>
            <a:solidFill>
              <a:srgbClr val="0058AB">
                <a:alpha val="100000"/>
              </a:srgbClr>
            </a:solidFill>
          </p:spPr>
          <p:txBody>
            <a:bodyPr/>
            <a:lstStyle/>
            <a:p/>
          </p:txBody>
        </p:sp>
        <p:sp>
          <p:nvSpPr>
            <p:cNvPr id="54" name="rc54"/>
            <p:cNvSpPr/>
            <p:nvPr/>
          </p:nvSpPr>
          <p:spPr>
            <a:xfrm>
              <a:off x="4409624" y="4564517"/>
              <a:ext cx="215906" cy="370879"/>
            </a:xfrm>
            <a:prstGeom prst="rect">
              <a:avLst/>
            </a:prstGeom>
            <a:solidFill>
              <a:srgbClr val="0058AB">
                <a:alpha val="100000"/>
              </a:srgbClr>
            </a:solidFill>
          </p:spPr>
          <p:txBody>
            <a:bodyPr/>
            <a:lstStyle/>
            <a:p/>
          </p:txBody>
        </p:sp>
        <p:sp>
          <p:nvSpPr>
            <p:cNvPr id="55" name="rc55"/>
            <p:cNvSpPr/>
            <p:nvPr/>
          </p:nvSpPr>
          <p:spPr>
            <a:xfrm>
              <a:off x="4649521" y="4548737"/>
              <a:ext cx="215906" cy="386659"/>
            </a:xfrm>
            <a:prstGeom prst="rect">
              <a:avLst/>
            </a:prstGeom>
            <a:solidFill>
              <a:srgbClr val="0058AB">
                <a:alpha val="100000"/>
              </a:srgbClr>
            </a:solidFill>
          </p:spPr>
          <p:txBody>
            <a:bodyPr/>
            <a:lstStyle/>
            <a:p/>
          </p:txBody>
        </p:sp>
        <p:sp>
          <p:nvSpPr>
            <p:cNvPr id="56" name="rc56"/>
            <p:cNvSpPr/>
            <p:nvPr/>
          </p:nvSpPr>
          <p:spPr>
            <a:xfrm>
              <a:off x="4889417" y="4544416"/>
              <a:ext cx="215906" cy="390980"/>
            </a:xfrm>
            <a:prstGeom prst="rect">
              <a:avLst/>
            </a:prstGeom>
            <a:solidFill>
              <a:srgbClr val="0058AB">
                <a:alpha val="100000"/>
              </a:srgbClr>
            </a:solidFill>
          </p:spPr>
          <p:txBody>
            <a:bodyPr/>
            <a:lstStyle/>
            <a:p/>
          </p:txBody>
        </p:sp>
        <p:sp>
          <p:nvSpPr>
            <p:cNvPr id="57" name="rc57"/>
            <p:cNvSpPr/>
            <p:nvPr/>
          </p:nvSpPr>
          <p:spPr>
            <a:xfrm>
              <a:off x="5129313" y="3361404"/>
              <a:ext cx="215906" cy="1573992"/>
            </a:xfrm>
            <a:prstGeom prst="rect">
              <a:avLst/>
            </a:prstGeom>
            <a:solidFill>
              <a:srgbClr val="0058AB">
                <a:alpha val="100000"/>
              </a:srgbClr>
            </a:solidFill>
          </p:spPr>
          <p:txBody>
            <a:bodyPr/>
            <a:lstStyle/>
            <a:p/>
          </p:txBody>
        </p:sp>
        <p:sp>
          <p:nvSpPr>
            <p:cNvPr id="58" name="rc58"/>
            <p:cNvSpPr/>
            <p:nvPr/>
          </p:nvSpPr>
          <p:spPr>
            <a:xfrm>
              <a:off x="5369210" y="2960277"/>
              <a:ext cx="215906" cy="1975119"/>
            </a:xfrm>
            <a:prstGeom prst="rect">
              <a:avLst/>
            </a:prstGeom>
            <a:solidFill>
              <a:srgbClr val="0058AB">
                <a:alpha val="100000"/>
              </a:srgbClr>
            </a:solidFill>
          </p:spPr>
          <p:txBody>
            <a:bodyPr/>
            <a:lstStyle/>
            <a:p/>
          </p:txBody>
        </p:sp>
        <p:sp>
          <p:nvSpPr>
            <p:cNvPr id="59" name="rc59"/>
            <p:cNvSpPr/>
            <p:nvPr/>
          </p:nvSpPr>
          <p:spPr>
            <a:xfrm>
              <a:off x="5609106" y="3385132"/>
              <a:ext cx="215906" cy="1550265"/>
            </a:xfrm>
            <a:prstGeom prst="rect">
              <a:avLst/>
            </a:prstGeom>
            <a:solidFill>
              <a:srgbClr val="0058AB">
                <a:alpha val="100000"/>
              </a:srgbClr>
            </a:solidFill>
          </p:spPr>
          <p:txBody>
            <a:bodyPr/>
            <a:lstStyle/>
            <a:p/>
          </p:txBody>
        </p:sp>
        <p:sp>
          <p:nvSpPr>
            <p:cNvPr id="60" name="rc60"/>
            <p:cNvSpPr/>
            <p:nvPr/>
          </p:nvSpPr>
          <p:spPr>
            <a:xfrm>
              <a:off x="5849003" y="3016914"/>
              <a:ext cx="215906" cy="1918482"/>
            </a:xfrm>
            <a:prstGeom prst="rect">
              <a:avLst/>
            </a:prstGeom>
            <a:solidFill>
              <a:srgbClr val="0058AB">
                <a:alpha val="100000"/>
              </a:srgbClr>
            </a:solidFill>
          </p:spPr>
          <p:txBody>
            <a:bodyPr/>
            <a:lstStyle/>
            <a:p/>
          </p:txBody>
        </p:sp>
        <p:sp>
          <p:nvSpPr>
            <p:cNvPr id="61" name="rc61"/>
            <p:cNvSpPr/>
            <p:nvPr/>
          </p:nvSpPr>
          <p:spPr>
            <a:xfrm>
              <a:off x="6088899" y="2687624"/>
              <a:ext cx="215906" cy="2247772"/>
            </a:xfrm>
            <a:prstGeom prst="rect">
              <a:avLst/>
            </a:prstGeom>
            <a:solidFill>
              <a:srgbClr val="0058AB">
                <a:alpha val="100000"/>
              </a:srgbClr>
            </a:solidFill>
          </p:spPr>
          <p:txBody>
            <a:bodyPr/>
            <a:lstStyle/>
            <a:p/>
          </p:txBody>
        </p:sp>
        <p:sp>
          <p:nvSpPr>
            <p:cNvPr id="62" name="rc62"/>
            <p:cNvSpPr/>
            <p:nvPr/>
          </p:nvSpPr>
          <p:spPr>
            <a:xfrm>
              <a:off x="6328796" y="2029161"/>
              <a:ext cx="215906" cy="2906235"/>
            </a:xfrm>
            <a:prstGeom prst="rect">
              <a:avLst/>
            </a:prstGeom>
            <a:solidFill>
              <a:srgbClr val="0058AB">
                <a:alpha val="100000"/>
              </a:srgbClr>
            </a:solidFill>
          </p:spPr>
          <p:txBody>
            <a:bodyPr/>
            <a:lstStyle/>
            <a:p/>
          </p:txBody>
        </p:sp>
        <p:sp>
          <p:nvSpPr>
            <p:cNvPr id="63" name="rc63"/>
            <p:cNvSpPr/>
            <p:nvPr/>
          </p:nvSpPr>
          <p:spPr>
            <a:xfrm>
              <a:off x="6568692" y="1752072"/>
              <a:ext cx="215906" cy="3183325"/>
            </a:xfrm>
            <a:prstGeom prst="rect">
              <a:avLst/>
            </a:prstGeom>
            <a:solidFill>
              <a:srgbClr val="0058AB">
                <a:alpha val="100000"/>
              </a:srgbClr>
            </a:solidFill>
          </p:spPr>
          <p:txBody>
            <a:bodyPr/>
            <a:lstStyle/>
            <a:p/>
          </p:txBody>
        </p:sp>
        <p:sp>
          <p:nvSpPr>
            <p:cNvPr id="64" name="rc64"/>
            <p:cNvSpPr/>
            <p:nvPr/>
          </p:nvSpPr>
          <p:spPr>
            <a:xfrm>
              <a:off x="6808589" y="4247342"/>
              <a:ext cx="215906" cy="688055"/>
            </a:xfrm>
            <a:prstGeom prst="rect">
              <a:avLst/>
            </a:prstGeom>
            <a:solidFill>
              <a:srgbClr val="0058AB">
                <a:alpha val="100000"/>
              </a:srgbClr>
            </a:solidFill>
          </p:spPr>
          <p:txBody>
            <a:bodyPr/>
            <a:lstStyle/>
            <a:p/>
          </p:txBody>
        </p:sp>
        <p:sp>
          <p:nvSpPr>
            <p:cNvPr id="65" name="rc65"/>
            <p:cNvSpPr/>
            <p:nvPr/>
          </p:nvSpPr>
          <p:spPr>
            <a:xfrm>
              <a:off x="7048485" y="4265243"/>
              <a:ext cx="215906" cy="670153"/>
            </a:xfrm>
            <a:prstGeom prst="rect">
              <a:avLst/>
            </a:prstGeom>
            <a:solidFill>
              <a:srgbClr val="0058AB">
                <a:alpha val="100000"/>
              </a:srgbClr>
            </a:solidFill>
          </p:spPr>
          <p:txBody>
            <a:bodyPr/>
            <a:lstStyle/>
            <a:p/>
          </p:txBody>
        </p:sp>
        <p:sp>
          <p:nvSpPr>
            <p:cNvPr id="66" name="rc66"/>
            <p:cNvSpPr/>
            <p:nvPr/>
          </p:nvSpPr>
          <p:spPr>
            <a:xfrm>
              <a:off x="7288381" y="4610158"/>
              <a:ext cx="215906" cy="325238"/>
            </a:xfrm>
            <a:prstGeom prst="rect">
              <a:avLst/>
            </a:prstGeom>
            <a:solidFill>
              <a:srgbClr val="0058AB">
                <a:alpha val="100000"/>
              </a:srgbClr>
            </a:solidFill>
          </p:spPr>
          <p:txBody>
            <a:bodyPr/>
            <a:lstStyle/>
            <a:p/>
          </p:txBody>
        </p:sp>
        <p:sp>
          <p:nvSpPr>
            <p:cNvPr id="67" name="rc67"/>
            <p:cNvSpPr/>
            <p:nvPr/>
          </p:nvSpPr>
          <p:spPr>
            <a:xfrm>
              <a:off x="8487864" y="3976155"/>
              <a:ext cx="215906" cy="959241"/>
            </a:xfrm>
            <a:prstGeom prst="rect">
              <a:avLst/>
            </a:prstGeom>
            <a:solidFill>
              <a:srgbClr val="69DBFF">
                <a:alpha val="100000"/>
              </a:srgbClr>
            </a:solidFill>
          </p:spPr>
          <p:txBody>
            <a:bodyPr/>
            <a:lstStyle/>
            <a:p/>
          </p:txBody>
        </p:sp>
        <p:sp>
          <p:nvSpPr>
            <p:cNvPr id="68" name="pl68"/>
            <p:cNvSpPr/>
            <p:nvPr/>
          </p:nvSpPr>
          <p:spPr>
            <a:xfrm>
              <a:off x="6196853" y="3016914"/>
              <a:ext cx="2398964" cy="959241"/>
            </a:xfrm>
            <a:custGeom>
              <a:avLst/>
              <a:pathLst>
                <a:path w="2398964" h="959241">
                  <a:moveTo>
                    <a:pt x="0" y="0"/>
                  </a:moveTo>
                  <a:lnTo>
                    <a:pt x="239896" y="95924"/>
                  </a:lnTo>
                  <a:lnTo>
                    <a:pt x="479792" y="191848"/>
                  </a:lnTo>
                  <a:lnTo>
                    <a:pt x="719689" y="287772"/>
                  </a:lnTo>
                  <a:lnTo>
                    <a:pt x="959585" y="383696"/>
                  </a:lnTo>
                  <a:lnTo>
                    <a:pt x="1199482" y="479620"/>
                  </a:lnTo>
                  <a:lnTo>
                    <a:pt x="1439378" y="575544"/>
                  </a:lnTo>
                  <a:lnTo>
                    <a:pt x="1679275" y="671469"/>
                  </a:lnTo>
                  <a:lnTo>
                    <a:pt x="1919171" y="767393"/>
                  </a:lnTo>
                  <a:lnTo>
                    <a:pt x="2159067" y="863317"/>
                  </a:lnTo>
                  <a:lnTo>
                    <a:pt x="2398964" y="959241"/>
                  </a:lnTo>
                </a:path>
              </a:pathLst>
            </a:custGeom>
            <a:ln w="13550" cap="flat">
              <a:solidFill>
                <a:srgbClr val="000000">
                  <a:alpha val="100000"/>
                </a:srgbClr>
              </a:solidFill>
              <a:prstDash val="solid"/>
              <a:round/>
            </a:ln>
          </p:spPr>
          <p:txBody>
            <a:bodyPr/>
            <a:lstStyle/>
            <a:p/>
          </p:txBody>
        </p:sp>
        <p:sp>
          <p:nvSpPr>
            <p:cNvPr id="69" name="pt69"/>
            <p:cNvSpPr/>
            <p:nvPr/>
          </p:nvSpPr>
          <p:spPr>
            <a:xfrm>
              <a:off x="6172027" y="299208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411923" y="308801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651820" y="318393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891716" y="327986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131612" y="337578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371509" y="347170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611405" y="356763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851302" y="366355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091198" y="375948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331095" y="385540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570991" y="395132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tx80"/>
            <p:cNvSpPr/>
            <p:nvPr/>
          </p:nvSpPr>
          <p:spPr>
            <a:xfrm>
              <a:off x="794132" y="489275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1" name="tx81"/>
            <p:cNvSpPr/>
            <p:nvPr/>
          </p:nvSpPr>
          <p:spPr>
            <a:xfrm>
              <a:off x="508103" y="4106346"/>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82" name="tx82"/>
            <p:cNvSpPr/>
            <p:nvPr/>
          </p:nvSpPr>
          <p:spPr>
            <a:xfrm>
              <a:off x="508103" y="3334724"/>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a:t>
              </a:r>
            </a:p>
          </p:txBody>
        </p:sp>
        <p:sp>
          <p:nvSpPr>
            <p:cNvPr id="83" name="tx83"/>
            <p:cNvSpPr/>
            <p:nvPr/>
          </p:nvSpPr>
          <p:spPr>
            <a:xfrm>
              <a:off x="508103" y="2563103"/>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a:t>
              </a:r>
            </a:p>
          </p:txBody>
        </p:sp>
        <p:sp>
          <p:nvSpPr>
            <p:cNvPr id="84" name="tx84"/>
            <p:cNvSpPr/>
            <p:nvPr/>
          </p:nvSpPr>
          <p:spPr>
            <a:xfrm>
              <a:off x="508103" y="1791481"/>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80,000</a:t>
              </a:r>
            </a:p>
          </p:txBody>
        </p:sp>
        <p:sp>
          <p:nvSpPr>
            <p:cNvPr id="85" name="tx85"/>
            <p:cNvSpPr/>
            <p:nvPr/>
          </p:nvSpPr>
          <p:spPr>
            <a:xfrm rot="-5400000">
              <a:off x="127803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6" name="tx86"/>
            <p:cNvSpPr/>
            <p:nvPr/>
          </p:nvSpPr>
          <p:spPr>
            <a:xfrm rot="-5400000">
              <a:off x="1517930"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7" name="tx87"/>
            <p:cNvSpPr/>
            <p:nvPr/>
          </p:nvSpPr>
          <p:spPr>
            <a:xfrm rot="-5400000">
              <a:off x="175782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8" name="tx88"/>
            <p:cNvSpPr/>
            <p:nvPr/>
          </p:nvSpPr>
          <p:spPr>
            <a:xfrm rot="-5400000">
              <a:off x="1997696"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9" name="tx89"/>
            <p:cNvSpPr/>
            <p:nvPr/>
          </p:nvSpPr>
          <p:spPr>
            <a:xfrm rot="-5400000">
              <a:off x="223761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0" name="tx90"/>
            <p:cNvSpPr/>
            <p:nvPr/>
          </p:nvSpPr>
          <p:spPr>
            <a:xfrm rot="-5400000">
              <a:off x="247751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1" name="tx91"/>
            <p:cNvSpPr/>
            <p:nvPr/>
          </p:nvSpPr>
          <p:spPr>
            <a:xfrm rot="-5400000">
              <a:off x="2717412"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2" name="tx92"/>
            <p:cNvSpPr/>
            <p:nvPr/>
          </p:nvSpPr>
          <p:spPr>
            <a:xfrm rot="-5400000">
              <a:off x="295730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3" name="tx93"/>
            <p:cNvSpPr/>
            <p:nvPr/>
          </p:nvSpPr>
          <p:spPr>
            <a:xfrm rot="-5400000">
              <a:off x="3197205"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4" name="tx94"/>
            <p:cNvSpPr/>
            <p:nvPr/>
          </p:nvSpPr>
          <p:spPr>
            <a:xfrm rot="-5400000">
              <a:off x="3437101"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5" name="tx95"/>
            <p:cNvSpPr/>
            <p:nvPr/>
          </p:nvSpPr>
          <p:spPr>
            <a:xfrm rot="-5400000">
              <a:off x="3676998"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6" name="tx96"/>
            <p:cNvSpPr/>
            <p:nvPr/>
          </p:nvSpPr>
          <p:spPr>
            <a:xfrm rot="-5400000">
              <a:off x="3916894"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7" name="tx97"/>
            <p:cNvSpPr/>
            <p:nvPr/>
          </p:nvSpPr>
          <p:spPr>
            <a:xfrm rot="-5400000">
              <a:off x="4156791"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8" name="tx98"/>
            <p:cNvSpPr/>
            <p:nvPr/>
          </p:nvSpPr>
          <p:spPr>
            <a:xfrm rot="-5400000">
              <a:off x="4396661"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9" name="tx99"/>
            <p:cNvSpPr/>
            <p:nvPr/>
          </p:nvSpPr>
          <p:spPr>
            <a:xfrm rot="-5400000">
              <a:off x="4636584"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0" name="tx100"/>
            <p:cNvSpPr/>
            <p:nvPr/>
          </p:nvSpPr>
          <p:spPr>
            <a:xfrm rot="-5400000">
              <a:off x="4876480"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1" name="tx101"/>
            <p:cNvSpPr/>
            <p:nvPr/>
          </p:nvSpPr>
          <p:spPr>
            <a:xfrm rot="-5400000">
              <a:off x="5116377"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2" name="tx102"/>
            <p:cNvSpPr/>
            <p:nvPr/>
          </p:nvSpPr>
          <p:spPr>
            <a:xfrm rot="-5400000">
              <a:off x="535627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3" name="tx103"/>
            <p:cNvSpPr/>
            <p:nvPr/>
          </p:nvSpPr>
          <p:spPr>
            <a:xfrm rot="-5400000">
              <a:off x="559616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4" name="tx104"/>
            <p:cNvSpPr/>
            <p:nvPr/>
          </p:nvSpPr>
          <p:spPr>
            <a:xfrm rot="-5400000">
              <a:off x="583606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5" name="tx105"/>
            <p:cNvSpPr/>
            <p:nvPr/>
          </p:nvSpPr>
          <p:spPr>
            <a:xfrm rot="-5400000">
              <a:off x="6075962"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6" name="tx106"/>
            <p:cNvSpPr/>
            <p:nvPr/>
          </p:nvSpPr>
          <p:spPr>
            <a:xfrm rot="-5400000">
              <a:off x="631585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7" name="tx107"/>
            <p:cNvSpPr/>
            <p:nvPr/>
          </p:nvSpPr>
          <p:spPr>
            <a:xfrm rot="-5400000">
              <a:off x="6555755"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8" name="tx108"/>
            <p:cNvSpPr/>
            <p:nvPr/>
          </p:nvSpPr>
          <p:spPr>
            <a:xfrm rot="-5400000">
              <a:off x="6795625"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9" name="tx109"/>
            <p:cNvSpPr/>
            <p:nvPr/>
          </p:nvSpPr>
          <p:spPr>
            <a:xfrm rot="-5400000">
              <a:off x="7035548"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0" name="tx110"/>
            <p:cNvSpPr/>
            <p:nvPr/>
          </p:nvSpPr>
          <p:spPr>
            <a:xfrm rot="-5400000">
              <a:off x="7275445"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1" name="tx111"/>
            <p:cNvSpPr/>
            <p:nvPr/>
          </p:nvSpPr>
          <p:spPr>
            <a:xfrm rot="-5400000">
              <a:off x="7275445"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2" name="tx112"/>
            <p:cNvSpPr/>
            <p:nvPr/>
          </p:nvSpPr>
          <p:spPr>
            <a:xfrm rot="-5400000">
              <a:off x="8474900"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3" name="tx113"/>
            <p:cNvSpPr/>
            <p:nvPr/>
          </p:nvSpPr>
          <p:spPr>
            <a:xfrm rot="-5400000">
              <a:off x="-233001" y="3292029"/>
              <a:ext cx="125041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sans dose</a:t>
              </a:r>
            </a:p>
          </p:txBody>
        </p:sp>
        <p:sp>
          <p:nvSpPr>
            <p:cNvPr id="114" name="rc114"/>
            <p:cNvSpPr/>
            <p:nvPr/>
          </p:nvSpPr>
          <p:spPr>
            <a:xfrm>
              <a:off x="3661384" y="5779301"/>
              <a:ext cx="201456" cy="201456"/>
            </a:xfrm>
            <a:prstGeom prst="rect">
              <a:avLst/>
            </a:prstGeom>
            <a:solidFill>
              <a:srgbClr val="0058AB">
                <a:alpha val="100000"/>
              </a:srgbClr>
            </a:solidFill>
          </p:spPr>
          <p:txBody>
            <a:bodyPr/>
            <a:lstStyle/>
            <a:p/>
          </p:txBody>
        </p:sp>
        <p:sp>
          <p:nvSpPr>
            <p:cNvPr id="115" name="rc115"/>
            <p:cNvSpPr/>
            <p:nvPr/>
          </p:nvSpPr>
          <p:spPr>
            <a:xfrm>
              <a:off x="4563470" y="5779301"/>
              <a:ext cx="201456" cy="201456"/>
            </a:xfrm>
            <a:prstGeom prst="rect">
              <a:avLst/>
            </a:prstGeom>
            <a:solidFill>
              <a:srgbClr val="69DBFF">
                <a:alpha val="100000"/>
              </a:srgbClr>
            </a:solidFill>
          </p:spPr>
          <p:txBody>
            <a:bodyPr/>
            <a:lstStyle/>
            <a:p/>
          </p:txBody>
        </p:sp>
        <p:sp>
          <p:nvSpPr>
            <p:cNvPr id="116" name="tx116"/>
            <p:cNvSpPr/>
            <p:nvPr/>
          </p:nvSpPr>
          <p:spPr>
            <a:xfrm>
              <a:off x="3941429" y="5828392"/>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7" name="tx117"/>
            <p:cNvSpPr/>
            <p:nvPr/>
          </p:nvSpPr>
          <p:spPr>
            <a:xfrm>
              <a:off x="4843515" y="5800220"/>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8" name="tx118"/>
            <p:cNvSpPr/>
            <p:nvPr/>
          </p:nvSpPr>
          <p:spPr>
            <a:xfrm>
              <a:off x="1302783" y="1330710"/>
              <a:ext cx="738917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du nombre d'enfants n'ayant reçu aucune dose, 2000-2025 et objectif pour 2030, Algérie</a:t>
              </a:r>
            </a:p>
          </p:txBody>
        </p:sp>
        <p:sp>
          <p:nvSpPr>
            <p:cNvPr id="119" name="tx119"/>
            <p:cNvSpPr/>
            <p:nvPr/>
          </p:nvSpPr>
          <p:spPr>
            <a:xfrm>
              <a:off x="4775852" y="6111691"/>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20" name="tx120"/>
            <p:cNvSpPr/>
            <p:nvPr/>
          </p:nvSpPr>
          <p:spPr>
            <a:xfrm>
              <a:off x="418195" y="6224752"/>
              <a:ext cx="865621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Remarque : Le Programme de vaccination 2030 (IA2030) appelle tous les pays à réduire de moitié le nombre d'enfants n'ayant reçu aucune dose de vaccin en 2019 d'ici 2030.</a:t>
              </a:r>
            </a:p>
          </p:txBody>
        </p:sp>
        <p:sp>
          <p:nvSpPr>
            <p:cNvPr id="121" name="tx121"/>
            <p:cNvSpPr/>
            <p:nvPr/>
          </p:nvSpPr>
          <p:spPr>
            <a:xfrm>
              <a:off x="635548" y="6345453"/>
              <a:ext cx="843886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barres bleu foncé représentent le nombre estimé d'enfants n'ayant reçu aucune dose de vaccin entre 2000 et 2025, tandis que la barre bleu clair représente l'objectif à</a:t>
              </a:r>
            </a:p>
          </p:txBody>
        </p:sp>
        <p:sp>
          <p:nvSpPr>
            <p:cNvPr id="122" name="tx122"/>
            <p:cNvSpPr/>
            <p:nvPr/>
          </p:nvSpPr>
          <p:spPr>
            <a:xfrm>
              <a:off x="8108680" y="6489292"/>
              <a:ext cx="96573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atteindre d'ici 2030.</a:t>
              </a:r>
            </a:p>
          </p:txBody>
        </p:sp>
        <p:sp>
          <p:nvSpPr>
            <p:cNvPr id="123" name="tx123"/>
            <p:cNvSpPr/>
            <p:nvPr/>
          </p:nvSpPr>
          <p:spPr>
            <a:xfrm>
              <a:off x="1853448" y="6586855"/>
              <a:ext cx="722096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ligne et les points indiquent les progrès annuels et la trajectoire à suivre pour atteindre l'objectif d'ici 2030, sur la base d'une diminution linéaire.</a:t>
              </a:r>
            </a:p>
          </p:txBody>
        </p:sp>
      </p:grpSp>
      <p:sp>
        <p:nvSpPr>
          <p:cNvPr id="12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IA2030 vise à ne laisser personne de côté en matière de vaccination et appelle tous les pays à réduire de moitié le nombre d'enfants n'ayant reçu aucune dose de vaccin d'ici 2030.
Ce graphique montre :
• Le nombre estimé d'enfants non vaccinés en 2000-2025 (barres bleu foncé)
• L'objectif zéro dose d'ici 2030 (barre bleu clair)
• Trajectoire pour atteindre l'objectif 2030 sur la base d'une diminution linéaire (points)
En 2025, le nombre d'enfants n'ayant reçu aucune dose était inférieur d'environ 77 % au nombre annuel proposé pour atteindre l'objectif (c'est-à-dire que le pays avait atteint cet objectif), sur la base d'une trajectoire de baisse linéaire.</a:t>
            </a:r>
          </a:p>
        </p:txBody>
      </p:sp>
      <p:sp>
        <p:nvSpPr>
          <p:cNvPr id="12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nombre d'enfants n'ayant reçu aucune dose était inférieur de 77 % à l'objectif annuel fixé par l'IA2030, ce qui permet au programme d'atteindre, voire de dépasser, l'objectif de 2030 si les progrès actuels se poursuivent.</a:t>
            </a:r>
          </a:p>
        </p:txBody>
      </p:sp>
      <p:grpSp xmlns:pic="http://schemas.openxmlformats.org/drawingml/2006/picture">
        <p:nvGrpSpPr>
          <p:cNvPr id="126" name=""/>
          <p:cNvGrpSpPr/>
          <p:nvPr/>
        </p:nvGrpSpPr>
        <p:grpSpPr>
          <a:xfrm>
            <a:off x="292608" y="1051560"/>
            <a:ext cx="8595360" cy="28575"/>
            <a:chOff x="292608" y="1051560"/>
            <a:chExt cx="8595360" cy="28575"/>
          </a:xfrm>
        </p:grpSpPr>
        <p:sp>
          <p:nvSpPr>
            <p:cNvPr id="127"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8"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8054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2557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7061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1565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5305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9809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4313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577255"/>
              <a:ext cx="239888" cy="730766"/>
            </a:xfrm>
            <a:prstGeom prst="rect">
              <a:avLst/>
            </a:prstGeom>
            <a:solidFill>
              <a:srgbClr val="80BD41">
                <a:alpha val="100000"/>
              </a:srgbClr>
            </a:solidFill>
          </p:spPr>
          <p:txBody>
            <a:bodyPr/>
            <a:lstStyle/>
            <a:p/>
          </p:txBody>
        </p:sp>
        <p:sp>
          <p:nvSpPr>
            <p:cNvPr id="25" name="rc25"/>
            <p:cNvSpPr/>
            <p:nvPr/>
          </p:nvSpPr>
          <p:spPr>
            <a:xfrm>
              <a:off x="1296273" y="3538793"/>
              <a:ext cx="239888" cy="38462"/>
            </a:xfrm>
            <a:prstGeom prst="rect">
              <a:avLst/>
            </a:prstGeom>
            <a:solidFill>
              <a:srgbClr val="1CABE2">
                <a:alpha val="100000"/>
              </a:srgbClr>
            </a:solidFill>
          </p:spPr>
          <p:txBody>
            <a:bodyPr/>
            <a:lstStyle/>
            <a:p/>
          </p:txBody>
        </p:sp>
        <p:sp>
          <p:nvSpPr>
            <p:cNvPr id="26" name="rc26"/>
            <p:cNvSpPr/>
            <p:nvPr/>
          </p:nvSpPr>
          <p:spPr>
            <a:xfrm>
              <a:off x="1562816" y="3596279"/>
              <a:ext cx="239888" cy="711742"/>
            </a:xfrm>
            <a:prstGeom prst="rect">
              <a:avLst/>
            </a:prstGeom>
            <a:solidFill>
              <a:srgbClr val="80BD41">
                <a:alpha val="100000"/>
              </a:srgbClr>
            </a:solidFill>
          </p:spPr>
          <p:txBody>
            <a:bodyPr/>
            <a:lstStyle/>
            <a:p/>
          </p:txBody>
        </p:sp>
        <p:sp>
          <p:nvSpPr>
            <p:cNvPr id="27" name="rc27"/>
            <p:cNvSpPr/>
            <p:nvPr/>
          </p:nvSpPr>
          <p:spPr>
            <a:xfrm>
              <a:off x="1562816" y="3534389"/>
              <a:ext cx="239888" cy="61890"/>
            </a:xfrm>
            <a:prstGeom prst="rect">
              <a:avLst/>
            </a:prstGeom>
            <a:solidFill>
              <a:srgbClr val="1CABE2">
                <a:alpha val="100000"/>
              </a:srgbClr>
            </a:solidFill>
          </p:spPr>
          <p:txBody>
            <a:bodyPr/>
            <a:lstStyle/>
            <a:p/>
          </p:txBody>
        </p:sp>
        <p:sp>
          <p:nvSpPr>
            <p:cNvPr id="28" name="rc28"/>
            <p:cNvSpPr/>
            <p:nvPr/>
          </p:nvSpPr>
          <p:spPr>
            <a:xfrm>
              <a:off x="1829360" y="3589664"/>
              <a:ext cx="239888" cy="718357"/>
            </a:xfrm>
            <a:prstGeom prst="rect">
              <a:avLst/>
            </a:prstGeom>
            <a:solidFill>
              <a:srgbClr val="80BD41">
                <a:alpha val="100000"/>
              </a:srgbClr>
            </a:solidFill>
          </p:spPr>
          <p:txBody>
            <a:bodyPr/>
            <a:lstStyle/>
            <a:p/>
          </p:txBody>
        </p:sp>
        <p:sp>
          <p:nvSpPr>
            <p:cNvPr id="29" name="rc29"/>
            <p:cNvSpPr/>
            <p:nvPr/>
          </p:nvSpPr>
          <p:spPr>
            <a:xfrm>
              <a:off x="1829360" y="3535594"/>
              <a:ext cx="239888" cy="54069"/>
            </a:xfrm>
            <a:prstGeom prst="rect">
              <a:avLst/>
            </a:prstGeom>
            <a:solidFill>
              <a:srgbClr val="1CABE2">
                <a:alpha val="100000"/>
              </a:srgbClr>
            </a:solidFill>
          </p:spPr>
          <p:txBody>
            <a:bodyPr/>
            <a:lstStyle/>
            <a:p/>
          </p:txBody>
        </p:sp>
        <p:sp>
          <p:nvSpPr>
            <p:cNvPr id="30" name="rc30"/>
            <p:cNvSpPr/>
            <p:nvPr/>
          </p:nvSpPr>
          <p:spPr>
            <a:xfrm>
              <a:off x="2095903" y="3559658"/>
              <a:ext cx="239888" cy="748362"/>
            </a:xfrm>
            <a:prstGeom prst="rect">
              <a:avLst/>
            </a:prstGeom>
            <a:solidFill>
              <a:srgbClr val="80BD41">
                <a:alpha val="100000"/>
              </a:srgbClr>
            </a:solidFill>
          </p:spPr>
          <p:txBody>
            <a:bodyPr/>
            <a:lstStyle/>
            <a:p/>
          </p:txBody>
        </p:sp>
        <p:sp>
          <p:nvSpPr>
            <p:cNvPr id="31" name="rc31"/>
            <p:cNvSpPr/>
            <p:nvPr/>
          </p:nvSpPr>
          <p:spPr>
            <a:xfrm>
              <a:off x="2095903" y="3503330"/>
              <a:ext cx="239888" cy="56328"/>
            </a:xfrm>
            <a:prstGeom prst="rect">
              <a:avLst/>
            </a:prstGeom>
            <a:solidFill>
              <a:srgbClr val="1CABE2">
                <a:alpha val="100000"/>
              </a:srgbClr>
            </a:solidFill>
          </p:spPr>
          <p:txBody>
            <a:bodyPr/>
            <a:lstStyle/>
            <a:p/>
          </p:txBody>
        </p:sp>
        <p:sp>
          <p:nvSpPr>
            <p:cNvPr id="32" name="rc32"/>
            <p:cNvSpPr/>
            <p:nvPr/>
          </p:nvSpPr>
          <p:spPr>
            <a:xfrm>
              <a:off x="2362446" y="3520317"/>
              <a:ext cx="239888" cy="787703"/>
            </a:xfrm>
            <a:prstGeom prst="rect">
              <a:avLst/>
            </a:prstGeom>
            <a:solidFill>
              <a:srgbClr val="80BD41">
                <a:alpha val="100000"/>
              </a:srgbClr>
            </a:solidFill>
          </p:spPr>
          <p:txBody>
            <a:bodyPr/>
            <a:lstStyle/>
            <a:p/>
          </p:txBody>
        </p:sp>
        <p:sp>
          <p:nvSpPr>
            <p:cNvPr id="33" name="rc33"/>
            <p:cNvSpPr/>
            <p:nvPr/>
          </p:nvSpPr>
          <p:spPr>
            <a:xfrm>
              <a:off x="2362446" y="3461028"/>
              <a:ext cx="239888" cy="59289"/>
            </a:xfrm>
            <a:prstGeom prst="rect">
              <a:avLst/>
            </a:prstGeom>
            <a:solidFill>
              <a:srgbClr val="1CABE2">
                <a:alpha val="100000"/>
              </a:srgbClr>
            </a:solidFill>
          </p:spPr>
          <p:txBody>
            <a:bodyPr/>
            <a:lstStyle/>
            <a:p/>
          </p:txBody>
        </p:sp>
        <p:sp>
          <p:nvSpPr>
            <p:cNvPr id="34" name="rc34"/>
            <p:cNvSpPr/>
            <p:nvPr/>
          </p:nvSpPr>
          <p:spPr>
            <a:xfrm>
              <a:off x="2628989" y="3467556"/>
              <a:ext cx="239888" cy="840464"/>
            </a:xfrm>
            <a:prstGeom prst="rect">
              <a:avLst/>
            </a:prstGeom>
            <a:solidFill>
              <a:srgbClr val="80BD41">
                <a:alpha val="100000"/>
              </a:srgbClr>
            </a:solidFill>
          </p:spPr>
          <p:txBody>
            <a:bodyPr/>
            <a:lstStyle/>
            <a:p/>
          </p:txBody>
        </p:sp>
        <p:sp>
          <p:nvSpPr>
            <p:cNvPr id="35" name="rc35"/>
            <p:cNvSpPr/>
            <p:nvPr/>
          </p:nvSpPr>
          <p:spPr>
            <a:xfrm>
              <a:off x="2628989" y="3413910"/>
              <a:ext cx="239888" cy="53646"/>
            </a:xfrm>
            <a:prstGeom prst="rect">
              <a:avLst/>
            </a:prstGeom>
            <a:solidFill>
              <a:srgbClr val="1CABE2">
                <a:alpha val="100000"/>
              </a:srgbClr>
            </a:solidFill>
          </p:spPr>
          <p:txBody>
            <a:bodyPr/>
            <a:lstStyle/>
            <a:p/>
          </p:txBody>
        </p:sp>
        <p:sp>
          <p:nvSpPr>
            <p:cNvPr id="36" name="rc36"/>
            <p:cNvSpPr/>
            <p:nvPr/>
          </p:nvSpPr>
          <p:spPr>
            <a:xfrm>
              <a:off x="2895532" y="3381048"/>
              <a:ext cx="239888" cy="926973"/>
            </a:xfrm>
            <a:prstGeom prst="rect">
              <a:avLst/>
            </a:prstGeom>
            <a:solidFill>
              <a:srgbClr val="80BD41">
                <a:alpha val="100000"/>
              </a:srgbClr>
            </a:solidFill>
          </p:spPr>
          <p:txBody>
            <a:bodyPr/>
            <a:lstStyle/>
            <a:p/>
          </p:txBody>
        </p:sp>
        <p:sp>
          <p:nvSpPr>
            <p:cNvPr id="37" name="rc37"/>
            <p:cNvSpPr/>
            <p:nvPr/>
          </p:nvSpPr>
          <p:spPr>
            <a:xfrm>
              <a:off x="2895532" y="3362130"/>
              <a:ext cx="239888" cy="18917"/>
            </a:xfrm>
            <a:prstGeom prst="rect">
              <a:avLst/>
            </a:prstGeom>
            <a:solidFill>
              <a:srgbClr val="1CABE2">
                <a:alpha val="100000"/>
              </a:srgbClr>
            </a:solidFill>
          </p:spPr>
          <p:txBody>
            <a:bodyPr/>
            <a:lstStyle/>
            <a:p/>
          </p:txBody>
        </p:sp>
        <p:sp>
          <p:nvSpPr>
            <p:cNvPr id="38" name="rc38"/>
            <p:cNvSpPr/>
            <p:nvPr/>
          </p:nvSpPr>
          <p:spPr>
            <a:xfrm>
              <a:off x="3162075" y="3327190"/>
              <a:ext cx="239888" cy="980831"/>
            </a:xfrm>
            <a:prstGeom prst="rect">
              <a:avLst/>
            </a:prstGeom>
            <a:solidFill>
              <a:srgbClr val="80BD41">
                <a:alpha val="100000"/>
              </a:srgbClr>
            </a:solidFill>
          </p:spPr>
          <p:txBody>
            <a:bodyPr/>
            <a:lstStyle/>
            <a:p/>
          </p:txBody>
        </p:sp>
        <p:sp>
          <p:nvSpPr>
            <p:cNvPr id="39" name="rc39"/>
            <p:cNvSpPr/>
            <p:nvPr/>
          </p:nvSpPr>
          <p:spPr>
            <a:xfrm>
              <a:off x="3162075" y="3307173"/>
              <a:ext cx="239888" cy="20016"/>
            </a:xfrm>
            <a:prstGeom prst="rect">
              <a:avLst/>
            </a:prstGeom>
            <a:solidFill>
              <a:srgbClr val="1CABE2">
                <a:alpha val="100000"/>
              </a:srgbClr>
            </a:solidFill>
          </p:spPr>
          <p:txBody>
            <a:bodyPr/>
            <a:lstStyle/>
            <a:p/>
          </p:txBody>
        </p:sp>
        <p:sp>
          <p:nvSpPr>
            <p:cNvPr id="40" name="rc40"/>
            <p:cNvSpPr/>
            <p:nvPr/>
          </p:nvSpPr>
          <p:spPr>
            <a:xfrm>
              <a:off x="3428618" y="3281315"/>
              <a:ext cx="239888" cy="1026706"/>
            </a:xfrm>
            <a:prstGeom prst="rect">
              <a:avLst/>
            </a:prstGeom>
            <a:solidFill>
              <a:srgbClr val="80BD41">
                <a:alpha val="100000"/>
              </a:srgbClr>
            </a:solidFill>
          </p:spPr>
          <p:txBody>
            <a:bodyPr/>
            <a:lstStyle/>
            <a:p/>
          </p:txBody>
        </p:sp>
        <p:sp>
          <p:nvSpPr>
            <p:cNvPr id="41" name="rc41"/>
            <p:cNvSpPr/>
            <p:nvPr/>
          </p:nvSpPr>
          <p:spPr>
            <a:xfrm>
              <a:off x="3428618" y="3249561"/>
              <a:ext cx="239888" cy="31753"/>
            </a:xfrm>
            <a:prstGeom prst="rect">
              <a:avLst/>
            </a:prstGeom>
            <a:solidFill>
              <a:srgbClr val="1CABE2">
                <a:alpha val="100000"/>
              </a:srgbClr>
            </a:solidFill>
          </p:spPr>
          <p:txBody>
            <a:bodyPr/>
            <a:lstStyle/>
            <a:p/>
          </p:txBody>
        </p:sp>
        <p:sp>
          <p:nvSpPr>
            <p:cNvPr id="42" name="rc42"/>
            <p:cNvSpPr/>
            <p:nvPr/>
          </p:nvSpPr>
          <p:spPr>
            <a:xfrm>
              <a:off x="3695161" y="3229698"/>
              <a:ext cx="239888" cy="1078323"/>
            </a:xfrm>
            <a:prstGeom prst="rect">
              <a:avLst/>
            </a:prstGeom>
            <a:solidFill>
              <a:srgbClr val="80BD41">
                <a:alpha val="100000"/>
              </a:srgbClr>
            </a:solidFill>
          </p:spPr>
          <p:txBody>
            <a:bodyPr/>
            <a:lstStyle/>
            <a:p/>
          </p:txBody>
        </p:sp>
        <p:sp>
          <p:nvSpPr>
            <p:cNvPr id="43" name="rc43"/>
            <p:cNvSpPr/>
            <p:nvPr/>
          </p:nvSpPr>
          <p:spPr>
            <a:xfrm>
              <a:off x="3695161" y="3207691"/>
              <a:ext cx="239888" cy="22006"/>
            </a:xfrm>
            <a:prstGeom prst="rect">
              <a:avLst/>
            </a:prstGeom>
            <a:solidFill>
              <a:srgbClr val="1CABE2">
                <a:alpha val="100000"/>
              </a:srgbClr>
            </a:solidFill>
          </p:spPr>
          <p:txBody>
            <a:bodyPr/>
            <a:lstStyle/>
            <a:p/>
          </p:txBody>
        </p:sp>
        <p:sp>
          <p:nvSpPr>
            <p:cNvPr id="44" name="rc44"/>
            <p:cNvSpPr/>
            <p:nvPr/>
          </p:nvSpPr>
          <p:spPr>
            <a:xfrm>
              <a:off x="3961705" y="3179727"/>
              <a:ext cx="239888" cy="1128294"/>
            </a:xfrm>
            <a:prstGeom prst="rect">
              <a:avLst/>
            </a:prstGeom>
            <a:solidFill>
              <a:srgbClr val="80BD41">
                <a:alpha val="100000"/>
              </a:srgbClr>
            </a:solidFill>
          </p:spPr>
          <p:txBody>
            <a:bodyPr/>
            <a:lstStyle/>
            <a:p/>
          </p:txBody>
        </p:sp>
        <p:sp>
          <p:nvSpPr>
            <p:cNvPr id="45" name="rc45"/>
            <p:cNvSpPr/>
            <p:nvPr/>
          </p:nvSpPr>
          <p:spPr>
            <a:xfrm>
              <a:off x="3961705" y="3168330"/>
              <a:ext cx="239888" cy="11396"/>
            </a:xfrm>
            <a:prstGeom prst="rect">
              <a:avLst/>
            </a:prstGeom>
            <a:solidFill>
              <a:srgbClr val="1CABE2">
                <a:alpha val="100000"/>
              </a:srgbClr>
            </a:solidFill>
          </p:spPr>
          <p:txBody>
            <a:bodyPr/>
            <a:lstStyle/>
            <a:p/>
          </p:txBody>
        </p:sp>
        <p:sp>
          <p:nvSpPr>
            <p:cNvPr id="46" name="rc46"/>
            <p:cNvSpPr/>
            <p:nvPr/>
          </p:nvSpPr>
          <p:spPr>
            <a:xfrm>
              <a:off x="4228248" y="3147308"/>
              <a:ext cx="239888" cy="1160712"/>
            </a:xfrm>
            <a:prstGeom prst="rect">
              <a:avLst/>
            </a:prstGeom>
            <a:solidFill>
              <a:srgbClr val="80BD41">
                <a:alpha val="100000"/>
              </a:srgbClr>
            </a:solidFill>
          </p:spPr>
          <p:txBody>
            <a:bodyPr/>
            <a:lstStyle/>
            <a:p/>
          </p:txBody>
        </p:sp>
        <p:sp>
          <p:nvSpPr>
            <p:cNvPr id="47" name="rc47"/>
            <p:cNvSpPr/>
            <p:nvPr/>
          </p:nvSpPr>
          <p:spPr>
            <a:xfrm>
              <a:off x="4228248" y="3135585"/>
              <a:ext cx="239888" cy="11723"/>
            </a:xfrm>
            <a:prstGeom prst="rect">
              <a:avLst/>
            </a:prstGeom>
            <a:solidFill>
              <a:srgbClr val="1CABE2">
                <a:alpha val="100000"/>
              </a:srgbClr>
            </a:solidFill>
          </p:spPr>
          <p:txBody>
            <a:bodyPr/>
            <a:lstStyle/>
            <a:p/>
          </p:txBody>
        </p:sp>
        <p:sp>
          <p:nvSpPr>
            <p:cNvPr id="48" name="rc48"/>
            <p:cNvSpPr/>
            <p:nvPr/>
          </p:nvSpPr>
          <p:spPr>
            <a:xfrm>
              <a:off x="4494791" y="3080543"/>
              <a:ext cx="239888" cy="1227478"/>
            </a:xfrm>
            <a:prstGeom prst="rect">
              <a:avLst/>
            </a:prstGeom>
            <a:solidFill>
              <a:srgbClr val="80BD41">
                <a:alpha val="100000"/>
              </a:srgbClr>
            </a:solidFill>
          </p:spPr>
          <p:txBody>
            <a:bodyPr/>
            <a:lstStyle/>
            <a:p/>
          </p:txBody>
        </p:sp>
        <p:sp>
          <p:nvSpPr>
            <p:cNvPr id="49" name="rc49"/>
            <p:cNvSpPr/>
            <p:nvPr/>
          </p:nvSpPr>
          <p:spPr>
            <a:xfrm>
              <a:off x="4494791" y="3068144"/>
              <a:ext cx="239888" cy="12398"/>
            </a:xfrm>
            <a:prstGeom prst="rect">
              <a:avLst/>
            </a:prstGeom>
            <a:solidFill>
              <a:srgbClr val="1CABE2">
                <a:alpha val="100000"/>
              </a:srgbClr>
            </a:solidFill>
          </p:spPr>
          <p:txBody>
            <a:bodyPr/>
            <a:lstStyle/>
            <a:p/>
          </p:txBody>
        </p:sp>
        <p:sp>
          <p:nvSpPr>
            <p:cNvPr id="50" name="rc50"/>
            <p:cNvSpPr/>
            <p:nvPr/>
          </p:nvSpPr>
          <p:spPr>
            <a:xfrm>
              <a:off x="4761334" y="3061388"/>
              <a:ext cx="239888" cy="1246633"/>
            </a:xfrm>
            <a:prstGeom prst="rect">
              <a:avLst/>
            </a:prstGeom>
            <a:solidFill>
              <a:srgbClr val="80BD41">
                <a:alpha val="100000"/>
              </a:srgbClr>
            </a:solidFill>
          </p:spPr>
          <p:txBody>
            <a:bodyPr/>
            <a:lstStyle/>
            <a:p/>
          </p:txBody>
        </p:sp>
        <p:sp>
          <p:nvSpPr>
            <p:cNvPr id="51" name="rc51"/>
            <p:cNvSpPr/>
            <p:nvPr/>
          </p:nvSpPr>
          <p:spPr>
            <a:xfrm>
              <a:off x="4761334" y="3048796"/>
              <a:ext cx="239888" cy="12592"/>
            </a:xfrm>
            <a:prstGeom prst="rect">
              <a:avLst/>
            </a:prstGeom>
            <a:solidFill>
              <a:srgbClr val="1CABE2">
                <a:alpha val="100000"/>
              </a:srgbClr>
            </a:solidFill>
          </p:spPr>
          <p:txBody>
            <a:bodyPr/>
            <a:lstStyle/>
            <a:p/>
          </p:txBody>
        </p:sp>
        <p:sp>
          <p:nvSpPr>
            <p:cNvPr id="52" name="rc52"/>
            <p:cNvSpPr/>
            <p:nvPr/>
          </p:nvSpPr>
          <p:spPr>
            <a:xfrm>
              <a:off x="5027877" y="3008386"/>
              <a:ext cx="239888" cy="1299635"/>
            </a:xfrm>
            <a:prstGeom prst="rect">
              <a:avLst/>
            </a:prstGeom>
            <a:solidFill>
              <a:srgbClr val="80BD41">
                <a:alpha val="100000"/>
              </a:srgbClr>
            </a:solidFill>
          </p:spPr>
          <p:txBody>
            <a:bodyPr/>
            <a:lstStyle/>
            <a:p/>
          </p:txBody>
        </p:sp>
        <p:sp>
          <p:nvSpPr>
            <p:cNvPr id="53" name="rc53"/>
            <p:cNvSpPr/>
            <p:nvPr/>
          </p:nvSpPr>
          <p:spPr>
            <a:xfrm>
              <a:off x="5027877" y="2995258"/>
              <a:ext cx="239888" cy="13128"/>
            </a:xfrm>
            <a:prstGeom prst="rect">
              <a:avLst/>
            </a:prstGeom>
            <a:solidFill>
              <a:srgbClr val="1CABE2">
                <a:alpha val="100000"/>
              </a:srgbClr>
            </a:solidFill>
          </p:spPr>
          <p:txBody>
            <a:bodyPr/>
            <a:lstStyle/>
            <a:p/>
          </p:txBody>
        </p:sp>
        <p:sp>
          <p:nvSpPr>
            <p:cNvPr id="54" name="rc54"/>
            <p:cNvSpPr/>
            <p:nvPr/>
          </p:nvSpPr>
          <p:spPr>
            <a:xfrm>
              <a:off x="5294420" y="2993777"/>
              <a:ext cx="239888" cy="1314243"/>
            </a:xfrm>
            <a:prstGeom prst="rect">
              <a:avLst/>
            </a:prstGeom>
            <a:solidFill>
              <a:srgbClr val="80BD41">
                <a:alpha val="100000"/>
              </a:srgbClr>
            </a:solidFill>
          </p:spPr>
          <p:txBody>
            <a:bodyPr/>
            <a:lstStyle/>
            <a:p/>
          </p:txBody>
        </p:sp>
        <p:sp>
          <p:nvSpPr>
            <p:cNvPr id="55" name="rc55"/>
            <p:cNvSpPr/>
            <p:nvPr/>
          </p:nvSpPr>
          <p:spPr>
            <a:xfrm>
              <a:off x="5294420" y="2980503"/>
              <a:ext cx="239888" cy="13274"/>
            </a:xfrm>
            <a:prstGeom prst="rect">
              <a:avLst/>
            </a:prstGeom>
            <a:solidFill>
              <a:srgbClr val="1CABE2">
                <a:alpha val="100000"/>
              </a:srgbClr>
            </a:solidFill>
          </p:spPr>
          <p:txBody>
            <a:bodyPr/>
            <a:lstStyle/>
            <a:p/>
          </p:txBody>
        </p:sp>
        <p:sp>
          <p:nvSpPr>
            <p:cNvPr id="56" name="rc56"/>
            <p:cNvSpPr/>
            <p:nvPr/>
          </p:nvSpPr>
          <p:spPr>
            <a:xfrm>
              <a:off x="5560963" y="3025424"/>
              <a:ext cx="239888" cy="1282597"/>
            </a:xfrm>
            <a:prstGeom prst="rect">
              <a:avLst/>
            </a:prstGeom>
            <a:solidFill>
              <a:srgbClr val="80BD41">
                <a:alpha val="100000"/>
              </a:srgbClr>
            </a:solidFill>
          </p:spPr>
          <p:txBody>
            <a:bodyPr/>
            <a:lstStyle/>
            <a:p/>
          </p:txBody>
        </p:sp>
        <p:sp>
          <p:nvSpPr>
            <p:cNvPr id="57" name="rc57"/>
            <p:cNvSpPr/>
            <p:nvPr/>
          </p:nvSpPr>
          <p:spPr>
            <a:xfrm>
              <a:off x="5560963" y="2971983"/>
              <a:ext cx="239888" cy="53441"/>
            </a:xfrm>
            <a:prstGeom prst="rect">
              <a:avLst/>
            </a:prstGeom>
            <a:solidFill>
              <a:srgbClr val="1CABE2">
                <a:alpha val="100000"/>
              </a:srgbClr>
            </a:solidFill>
          </p:spPr>
          <p:txBody>
            <a:bodyPr/>
            <a:lstStyle/>
            <a:p/>
          </p:txBody>
        </p:sp>
        <p:sp>
          <p:nvSpPr>
            <p:cNvPr id="58" name="rc58"/>
            <p:cNvSpPr/>
            <p:nvPr/>
          </p:nvSpPr>
          <p:spPr>
            <a:xfrm>
              <a:off x="5827506" y="3033870"/>
              <a:ext cx="239888" cy="1274150"/>
            </a:xfrm>
            <a:prstGeom prst="rect">
              <a:avLst/>
            </a:prstGeom>
            <a:solidFill>
              <a:srgbClr val="80BD41">
                <a:alpha val="100000"/>
              </a:srgbClr>
            </a:solidFill>
          </p:spPr>
          <p:txBody>
            <a:bodyPr/>
            <a:lstStyle/>
            <a:p/>
          </p:txBody>
        </p:sp>
        <p:sp>
          <p:nvSpPr>
            <p:cNvPr id="59" name="rc59"/>
            <p:cNvSpPr/>
            <p:nvPr/>
          </p:nvSpPr>
          <p:spPr>
            <a:xfrm>
              <a:off x="5827506" y="2966810"/>
              <a:ext cx="239888" cy="67060"/>
            </a:xfrm>
            <a:prstGeom prst="rect">
              <a:avLst/>
            </a:prstGeom>
            <a:solidFill>
              <a:srgbClr val="1CABE2">
                <a:alpha val="100000"/>
              </a:srgbClr>
            </a:solidFill>
          </p:spPr>
          <p:txBody>
            <a:bodyPr/>
            <a:lstStyle/>
            <a:p/>
          </p:txBody>
        </p:sp>
        <p:sp>
          <p:nvSpPr>
            <p:cNvPr id="60" name="rc60"/>
            <p:cNvSpPr/>
            <p:nvPr/>
          </p:nvSpPr>
          <p:spPr>
            <a:xfrm>
              <a:off x="6094049" y="3044758"/>
              <a:ext cx="239888" cy="1263262"/>
            </a:xfrm>
            <a:prstGeom prst="rect">
              <a:avLst/>
            </a:prstGeom>
            <a:solidFill>
              <a:srgbClr val="80BD41">
                <a:alpha val="100000"/>
              </a:srgbClr>
            </a:solidFill>
          </p:spPr>
          <p:txBody>
            <a:bodyPr/>
            <a:lstStyle/>
            <a:p/>
          </p:txBody>
        </p:sp>
        <p:sp>
          <p:nvSpPr>
            <p:cNvPr id="61" name="rc61"/>
            <p:cNvSpPr/>
            <p:nvPr/>
          </p:nvSpPr>
          <p:spPr>
            <a:xfrm>
              <a:off x="6094049" y="2992123"/>
              <a:ext cx="239888" cy="52635"/>
            </a:xfrm>
            <a:prstGeom prst="rect">
              <a:avLst/>
            </a:prstGeom>
            <a:solidFill>
              <a:srgbClr val="1CABE2">
                <a:alpha val="100000"/>
              </a:srgbClr>
            </a:solidFill>
          </p:spPr>
          <p:txBody>
            <a:bodyPr/>
            <a:lstStyle/>
            <a:p/>
          </p:txBody>
        </p:sp>
        <p:sp>
          <p:nvSpPr>
            <p:cNvPr id="62" name="rc62"/>
            <p:cNvSpPr/>
            <p:nvPr/>
          </p:nvSpPr>
          <p:spPr>
            <a:xfrm>
              <a:off x="6360593" y="3070407"/>
              <a:ext cx="239888" cy="1237614"/>
            </a:xfrm>
            <a:prstGeom prst="rect">
              <a:avLst/>
            </a:prstGeom>
            <a:solidFill>
              <a:srgbClr val="80BD41">
                <a:alpha val="100000"/>
              </a:srgbClr>
            </a:solidFill>
          </p:spPr>
          <p:txBody>
            <a:bodyPr/>
            <a:lstStyle/>
            <a:p/>
          </p:txBody>
        </p:sp>
        <p:sp>
          <p:nvSpPr>
            <p:cNvPr id="63" name="rc63"/>
            <p:cNvSpPr/>
            <p:nvPr/>
          </p:nvSpPr>
          <p:spPr>
            <a:xfrm>
              <a:off x="6360593" y="3005269"/>
              <a:ext cx="239888" cy="65137"/>
            </a:xfrm>
            <a:prstGeom prst="rect">
              <a:avLst/>
            </a:prstGeom>
            <a:solidFill>
              <a:srgbClr val="1CABE2">
                <a:alpha val="100000"/>
              </a:srgbClr>
            </a:solidFill>
          </p:spPr>
          <p:txBody>
            <a:bodyPr/>
            <a:lstStyle/>
            <a:p/>
          </p:txBody>
        </p:sp>
        <p:sp>
          <p:nvSpPr>
            <p:cNvPr id="64" name="rc64"/>
            <p:cNvSpPr/>
            <p:nvPr/>
          </p:nvSpPr>
          <p:spPr>
            <a:xfrm>
              <a:off x="6627136" y="3112373"/>
              <a:ext cx="239888" cy="1195648"/>
            </a:xfrm>
            <a:prstGeom prst="rect">
              <a:avLst/>
            </a:prstGeom>
            <a:solidFill>
              <a:srgbClr val="80BD41">
                <a:alpha val="100000"/>
              </a:srgbClr>
            </a:solidFill>
          </p:spPr>
          <p:txBody>
            <a:bodyPr/>
            <a:lstStyle/>
            <a:p/>
          </p:txBody>
        </p:sp>
        <p:sp>
          <p:nvSpPr>
            <p:cNvPr id="65" name="rc65"/>
            <p:cNvSpPr/>
            <p:nvPr/>
          </p:nvSpPr>
          <p:spPr>
            <a:xfrm>
              <a:off x="6627136" y="3036055"/>
              <a:ext cx="239888" cy="76317"/>
            </a:xfrm>
            <a:prstGeom prst="rect">
              <a:avLst/>
            </a:prstGeom>
            <a:solidFill>
              <a:srgbClr val="1CABE2">
                <a:alpha val="100000"/>
              </a:srgbClr>
            </a:solidFill>
          </p:spPr>
          <p:txBody>
            <a:bodyPr/>
            <a:lstStyle/>
            <a:p/>
          </p:txBody>
        </p:sp>
        <p:sp>
          <p:nvSpPr>
            <p:cNvPr id="66" name="rc66"/>
            <p:cNvSpPr/>
            <p:nvPr/>
          </p:nvSpPr>
          <p:spPr>
            <a:xfrm>
              <a:off x="6893679" y="3173270"/>
              <a:ext cx="239888" cy="1134751"/>
            </a:xfrm>
            <a:prstGeom prst="rect">
              <a:avLst/>
            </a:prstGeom>
            <a:solidFill>
              <a:srgbClr val="80BD41">
                <a:alpha val="100000"/>
              </a:srgbClr>
            </a:solidFill>
          </p:spPr>
          <p:txBody>
            <a:bodyPr/>
            <a:lstStyle/>
            <a:p/>
          </p:txBody>
        </p:sp>
        <p:sp>
          <p:nvSpPr>
            <p:cNvPr id="67" name="rc67"/>
            <p:cNvSpPr/>
            <p:nvPr/>
          </p:nvSpPr>
          <p:spPr>
            <a:xfrm>
              <a:off x="6893679" y="3074596"/>
              <a:ext cx="239888" cy="98674"/>
            </a:xfrm>
            <a:prstGeom prst="rect">
              <a:avLst/>
            </a:prstGeom>
            <a:solidFill>
              <a:srgbClr val="1CABE2">
                <a:alpha val="100000"/>
              </a:srgbClr>
            </a:solidFill>
          </p:spPr>
          <p:txBody>
            <a:bodyPr/>
            <a:lstStyle/>
            <a:p/>
          </p:txBody>
        </p:sp>
        <p:sp>
          <p:nvSpPr>
            <p:cNvPr id="68" name="rc68"/>
            <p:cNvSpPr/>
            <p:nvPr/>
          </p:nvSpPr>
          <p:spPr>
            <a:xfrm>
              <a:off x="7160222" y="3215195"/>
              <a:ext cx="239888" cy="1092825"/>
            </a:xfrm>
            <a:prstGeom prst="rect">
              <a:avLst/>
            </a:prstGeom>
            <a:solidFill>
              <a:srgbClr val="80BD41">
                <a:alpha val="100000"/>
              </a:srgbClr>
            </a:solidFill>
          </p:spPr>
          <p:txBody>
            <a:bodyPr/>
            <a:lstStyle/>
            <a:p/>
          </p:txBody>
        </p:sp>
        <p:sp>
          <p:nvSpPr>
            <p:cNvPr id="69" name="rc69"/>
            <p:cNvSpPr/>
            <p:nvPr/>
          </p:nvSpPr>
          <p:spPr>
            <a:xfrm>
              <a:off x="7160222" y="3107113"/>
              <a:ext cx="239888" cy="108081"/>
            </a:xfrm>
            <a:prstGeom prst="rect">
              <a:avLst/>
            </a:prstGeom>
            <a:solidFill>
              <a:srgbClr val="1CABE2">
                <a:alpha val="100000"/>
              </a:srgbClr>
            </a:solidFill>
          </p:spPr>
          <p:txBody>
            <a:bodyPr/>
            <a:lstStyle/>
            <a:p/>
          </p:txBody>
        </p:sp>
        <p:sp>
          <p:nvSpPr>
            <p:cNvPr id="70" name="rc70"/>
            <p:cNvSpPr/>
            <p:nvPr/>
          </p:nvSpPr>
          <p:spPr>
            <a:xfrm>
              <a:off x="7426765" y="3163346"/>
              <a:ext cx="239888" cy="1144675"/>
            </a:xfrm>
            <a:prstGeom prst="rect">
              <a:avLst/>
            </a:prstGeom>
            <a:solidFill>
              <a:srgbClr val="80BD41">
                <a:alpha val="100000"/>
              </a:srgbClr>
            </a:solidFill>
          </p:spPr>
          <p:txBody>
            <a:bodyPr/>
            <a:lstStyle/>
            <a:p/>
          </p:txBody>
        </p:sp>
        <p:sp>
          <p:nvSpPr>
            <p:cNvPr id="71" name="rc71"/>
            <p:cNvSpPr/>
            <p:nvPr/>
          </p:nvSpPr>
          <p:spPr>
            <a:xfrm>
              <a:off x="7426765" y="3139985"/>
              <a:ext cx="239888" cy="23361"/>
            </a:xfrm>
            <a:prstGeom prst="rect">
              <a:avLst/>
            </a:prstGeom>
            <a:solidFill>
              <a:srgbClr val="1CABE2">
                <a:alpha val="100000"/>
              </a:srgbClr>
            </a:solidFill>
          </p:spPr>
          <p:txBody>
            <a:bodyPr/>
            <a:lstStyle/>
            <a:p/>
          </p:txBody>
        </p:sp>
        <p:sp>
          <p:nvSpPr>
            <p:cNvPr id="72" name="rc72"/>
            <p:cNvSpPr/>
            <p:nvPr/>
          </p:nvSpPr>
          <p:spPr>
            <a:xfrm>
              <a:off x="7693308" y="3193122"/>
              <a:ext cx="239888" cy="1114899"/>
            </a:xfrm>
            <a:prstGeom prst="rect">
              <a:avLst/>
            </a:prstGeom>
            <a:solidFill>
              <a:srgbClr val="80BD41">
                <a:alpha val="100000"/>
              </a:srgbClr>
            </a:solidFill>
          </p:spPr>
          <p:txBody>
            <a:bodyPr/>
            <a:lstStyle/>
            <a:p/>
          </p:txBody>
        </p:sp>
        <p:sp>
          <p:nvSpPr>
            <p:cNvPr id="73" name="rc73"/>
            <p:cNvSpPr/>
            <p:nvPr/>
          </p:nvSpPr>
          <p:spPr>
            <a:xfrm>
              <a:off x="7693308" y="3170368"/>
              <a:ext cx="239888" cy="22753"/>
            </a:xfrm>
            <a:prstGeom prst="rect">
              <a:avLst/>
            </a:prstGeom>
            <a:solidFill>
              <a:srgbClr val="1CABE2">
                <a:alpha val="100000"/>
              </a:srgbClr>
            </a:solidFill>
          </p:spPr>
          <p:txBody>
            <a:bodyPr/>
            <a:lstStyle/>
            <a:p/>
          </p:txBody>
        </p:sp>
        <p:sp>
          <p:nvSpPr>
            <p:cNvPr id="74" name="rc74"/>
            <p:cNvSpPr/>
            <p:nvPr/>
          </p:nvSpPr>
          <p:spPr>
            <a:xfrm>
              <a:off x="7959851" y="3214780"/>
              <a:ext cx="239888" cy="1093241"/>
            </a:xfrm>
            <a:prstGeom prst="rect">
              <a:avLst/>
            </a:prstGeom>
            <a:solidFill>
              <a:srgbClr val="80BD41">
                <a:alpha val="100000"/>
              </a:srgbClr>
            </a:solidFill>
          </p:spPr>
          <p:txBody>
            <a:bodyPr/>
            <a:lstStyle/>
            <a:p/>
          </p:txBody>
        </p:sp>
        <p:sp>
          <p:nvSpPr>
            <p:cNvPr id="75" name="rc75"/>
            <p:cNvSpPr/>
            <p:nvPr/>
          </p:nvSpPr>
          <p:spPr>
            <a:xfrm>
              <a:off x="7959851" y="3203737"/>
              <a:ext cx="239888" cy="11042"/>
            </a:xfrm>
            <a:prstGeom prst="rect">
              <a:avLst/>
            </a:prstGeom>
            <a:solidFill>
              <a:srgbClr val="1CABE2">
                <a:alpha val="100000"/>
              </a:srgbClr>
            </a:solidFill>
          </p:spPr>
          <p:txBody>
            <a:bodyPr/>
            <a:lstStyle/>
            <a:p/>
          </p:txBody>
        </p:sp>
        <p:sp>
          <p:nvSpPr>
            <p:cNvPr id="76" name="pl76"/>
            <p:cNvSpPr/>
            <p:nvPr/>
          </p:nvSpPr>
          <p:spPr>
            <a:xfrm>
              <a:off x="1416218" y="2095023"/>
              <a:ext cx="6663577" cy="178828"/>
            </a:xfrm>
            <a:custGeom>
              <a:avLst/>
              <a:pathLst>
                <a:path w="6663577" h="178828">
                  <a:moveTo>
                    <a:pt x="0" y="89414"/>
                  </a:moveTo>
                  <a:lnTo>
                    <a:pt x="266543" y="156474"/>
                  </a:lnTo>
                  <a:lnTo>
                    <a:pt x="533086" y="134121"/>
                  </a:lnTo>
                  <a:lnTo>
                    <a:pt x="799629" y="134121"/>
                  </a:lnTo>
                  <a:lnTo>
                    <a:pt x="1066172" y="134121"/>
                  </a:lnTo>
                  <a:lnTo>
                    <a:pt x="1332715" y="111767"/>
                  </a:lnTo>
                  <a:lnTo>
                    <a:pt x="1599258" y="22353"/>
                  </a:lnTo>
                  <a:lnTo>
                    <a:pt x="1865801" y="22353"/>
                  </a:lnTo>
                  <a:lnTo>
                    <a:pt x="2132344" y="44707"/>
                  </a:lnTo>
                  <a:lnTo>
                    <a:pt x="2398888" y="22353"/>
                  </a:lnTo>
                  <a:lnTo>
                    <a:pt x="2665431" y="0"/>
                  </a:lnTo>
                  <a:lnTo>
                    <a:pt x="2931974" y="0"/>
                  </a:lnTo>
                  <a:lnTo>
                    <a:pt x="3198517" y="0"/>
                  </a:lnTo>
                  <a:lnTo>
                    <a:pt x="3465060" y="0"/>
                  </a:lnTo>
                  <a:lnTo>
                    <a:pt x="3731603" y="0"/>
                  </a:lnTo>
                  <a:lnTo>
                    <a:pt x="3998146" y="0"/>
                  </a:lnTo>
                  <a:lnTo>
                    <a:pt x="4264689" y="67060"/>
                  </a:lnTo>
                  <a:lnTo>
                    <a:pt x="4531233" y="89414"/>
                  </a:lnTo>
                  <a:lnTo>
                    <a:pt x="4797776" y="67060"/>
                  </a:lnTo>
                  <a:lnTo>
                    <a:pt x="5064319" y="89414"/>
                  </a:lnTo>
                  <a:lnTo>
                    <a:pt x="5330862" y="111767"/>
                  </a:lnTo>
                  <a:lnTo>
                    <a:pt x="5597405" y="156474"/>
                  </a:lnTo>
                  <a:lnTo>
                    <a:pt x="5863948" y="178828"/>
                  </a:lnTo>
                  <a:lnTo>
                    <a:pt x="6130491" y="22353"/>
                  </a:lnTo>
                  <a:lnTo>
                    <a:pt x="6397034" y="22353"/>
                  </a:lnTo>
                  <a:lnTo>
                    <a:pt x="6663577" y="0"/>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8" name="tx78"/>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2" name="tx82"/>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3" name="tx83"/>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4" name="tx84"/>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5" name="tx85"/>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1324790" y="340286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0.59</a:t>
              </a:r>
            </a:p>
          </p:txBody>
        </p:sp>
        <p:sp>
          <p:nvSpPr>
            <p:cNvPr id="89" name="tx89"/>
            <p:cNvSpPr/>
            <p:nvPr/>
          </p:nvSpPr>
          <p:spPr>
            <a:xfrm>
              <a:off x="2657505" y="32779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0.68</a:t>
              </a:r>
            </a:p>
          </p:txBody>
        </p:sp>
        <p:sp>
          <p:nvSpPr>
            <p:cNvPr id="90" name="tx90"/>
            <p:cNvSpPr/>
            <p:nvPr/>
          </p:nvSpPr>
          <p:spPr>
            <a:xfrm>
              <a:off x="3990221" y="303240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0.87</a:t>
              </a:r>
            </a:p>
          </p:txBody>
        </p:sp>
        <p:sp>
          <p:nvSpPr>
            <p:cNvPr id="91" name="tx91"/>
            <p:cNvSpPr/>
            <p:nvPr/>
          </p:nvSpPr>
          <p:spPr>
            <a:xfrm>
              <a:off x="5322937" y="28445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1.01</a:t>
              </a:r>
            </a:p>
          </p:txBody>
        </p:sp>
        <p:sp>
          <p:nvSpPr>
            <p:cNvPr id="92" name="tx92"/>
            <p:cNvSpPr/>
            <p:nvPr/>
          </p:nvSpPr>
          <p:spPr>
            <a:xfrm>
              <a:off x="6389109" y="28693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0.99</a:t>
              </a:r>
            </a:p>
          </p:txBody>
        </p:sp>
        <p:sp>
          <p:nvSpPr>
            <p:cNvPr id="93" name="tx93"/>
            <p:cNvSpPr/>
            <p:nvPr/>
          </p:nvSpPr>
          <p:spPr>
            <a:xfrm>
              <a:off x="6655652" y="29001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0.97</a:t>
              </a:r>
            </a:p>
          </p:txBody>
        </p:sp>
        <p:sp>
          <p:nvSpPr>
            <p:cNvPr id="94" name="tx94"/>
            <p:cNvSpPr/>
            <p:nvPr/>
          </p:nvSpPr>
          <p:spPr>
            <a:xfrm>
              <a:off x="6922195" y="29386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0.94</a:t>
              </a:r>
            </a:p>
          </p:txBody>
        </p:sp>
        <p:sp>
          <p:nvSpPr>
            <p:cNvPr id="95" name="tx95"/>
            <p:cNvSpPr/>
            <p:nvPr/>
          </p:nvSpPr>
          <p:spPr>
            <a:xfrm>
              <a:off x="7188738" y="29711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0.92</a:t>
              </a:r>
            </a:p>
          </p:txBody>
        </p:sp>
        <p:sp>
          <p:nvSpPr>
            <p:cNvPr id="96" name="tx96"/>
            <p:cNvSpPr/>
            <p:nvPr/>
          </p:nvSpPr>
          <p:spPr>
            <a:xfrm>
              <a:off x="7455282" y="30040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0.89</a:t>
              </a:r>
            </a:p>
          </p:txBody>
        </p:sp>
        <p:sp>
          <p:nvSpPr>
            <p:cNvPr id="97" name="tx97"/>
            <p:cNvSpPr/>
            <p:nvPr/>
          </p:nvSpPr>
          <p:spPr>
            <a:xfrm>
              <a:off x="7721825" y="303444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0.87</a:t>
              </a:r>
            </a:p>
          </p:txBody>
        </p:sp>
        <p:sp>
          <p:nvSpPr>
            <p:cNvPr id="98" name="tx98"/>
            <p:cNvSpPr/>
            <p:nvPr/>
          </p:nvSpPr>
          <p:spPr>
            <a:xfrm>
              <a:off x="7988368" y="30678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0.84</a:t>
              </a:r>
            </a:p>
          </p:txBody>
        </p:sp>
        <p:sp>
          <p:nvSpPr>
            <p:cNvPr id="99" name="pl99"/>
            <p:cNvSpPr/>
            <p:nvPr/>
          </p:nvSpPr>
          <p:spPr>
            <a:xfrm>
              <a:off x="1416218"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24790" y="39075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0.56</a:t>
              </a:r>
            </a:p>
          </p:txBody>
        </p:sp>
        <p:sp>
          <p:nvSpPr>
            <p:cNvPr id="111" name="tx111"/>
            <p:cNvSpPr/>
            <p:nvPr/>
          </p:nvSpPr>
          <p:spPr>
            <a:xfrm>
              <a:off x="1324790" y="352293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0.03</a:t>
              </a:r>
            </a:p>
          </p:txBody>
        </p:sp>
        <p:sp>
          <p:nvSpPr>
            <p:cNvPr id="112" name="tx112"/>
            <p:cNvSpPr/>
            <p:nvPr/>
          </p:nvSpPr>
          <p:spPr>
            <a:xfrm>
              <a:off x="2657505" y="385274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0.64</a:t>
              </a:r>
            </a:p>
          </p:txBody>
        </p:sp>
        <p:sp>
          <p:nvSpPr>
            <p:cNvPr id="113" name="tx113"/>
            <p:cNvSpPr/>
            <p:nvPr/>
          </p:nvSpPr>
          <p:spPr>
            <a:xfrm>
              <a:off x="2657505" y="34056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14" name="tx114"/>
            <p:cNvSpPr/>
            <p:nvPr/>
          </p:nvSpPr>
          <p:spPr>
            <a:xfrm>
              <a:off x="3990221" y="37088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0.86</a:t>
              </a:r>
            </a:p>
          </p:txBody>
        </p:sp>
        <p:sp>
          <p:nvSpPr>
            <p:cNvPr id="115" name="tx115"/>
            <p:cNvSpPr/>
            <p:nvPr/>
          </p:nvSpPr>
          <p:spPr>
            <a:xfrm>
              <a:off x="3990221" y="313898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0.01</a:t>
              </a:r>
            </a:p>
          </p:txBody>
        </p:sp>
        <p:sp>
          <p:nvSpPr>
            <p:cNvPr id="116" name="tx116"/>
            <p:cNvSpPr/>
            <p:nvPr/>
          </p:nvSpPr>
          <p:spPr>
            <a:xfrm>
              <a:off x="5388239" y="3616998"/>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a:t>
              </a:r>
            </a:p>
          </p:txBody>
        </p:sp>
        <p:sp>
          <p:nvSpPr>
            <p:cNvPr id="117" name="tx117"/>
            <p:cNvSpPr/>
            <p:nvPr/>
          </p:nvSpPr>
          <p:spPr>
            <a:xfrm>
              <a:off x="5322937" y="29520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0.01</a:t>
              </a:r>
            </a:p>
          </p:txBody>
        </p:sp>
        <p:sp>
          <p:nvSpPr>
            <p:cNvPr id="118" name="tx118"/>
            <p:cNvSpPr/>
            <p:nvPr/>
          </p:nvSpPr>
          <p:spPr>
            <a:xfrm>
              <a:off x="6389109" y="365416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0.94</a:t>
              </a:r>
            </a:p>
          </p:txBody>
        </p:sp>
        <p:sp>
          <p:nvSpPr>
            <p:cNvPr id="119" name="tx119"/>
            <p:cNvSpPr/>
            <p:nvPr/>
          </p:nvSpPr>
          <p:spPr>
            <a:xfrm>
              <a:off x="6389109" y="30027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0.05</a:t>
              </a:r>
            </a:p>
          </p:txBody>
        </p:sp>
        <p:sp>
          <p:nvSpPr>
            <p:cNvPr id="120" name="tx120"/>
            <p:cNvSpPr/>
            <p:nvPr/>
          </p:nvSpPr>
          <p:spPr>
            <a:xfrm>
              <a:off x="6655652" y="36751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0.91</a:t>
              </a:r>
            </a:p>
          </p:txBody>
        </p:sp>
        <p:sp>
          <p:nvSpPr>
            <p:cNvPr id="121" name="tx121"/>
            <p:cNvSpPr/>
            <p:nvPr/>
          </p:nvSpPr>
          <p:spPr>
            <a:xfrm>
              <a:off x="6655652" y="303916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0.06</a:t>
              </a:r>
            </a:p>
          </p:txBody>
        </p:sp>
        <p:sp>
          <p:nvSpPr>
            <p:cNvPr id="122" name="tx122"/>
            <p:cNvSpPr/>
            <p:nvPr/>
          </p:nvSpPr>
          <p:spPr>
            <a:xfrm>
              <a:off x="6922195" y="37055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0.87</a:t>
              </a:r>
            </a:p>
          </p:txBody>
        </p:sp>
        <p:sp>
          <p:nvSpPr>
            <p:cNvPr id="123" name="tx123"/>
            <p:cNvSpPr/>
            <p:nvPr/>
          </p:nvSpPr>
          <p:spPr>
            <a:xfrm>
              <a:off x="6922195" y="30888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0.08</a:t>
              </a:r>
            </a:p>
          </p:txBody>
        </p:sp>
        <p:sp>
          <p:nvSpPr>
            <p:cNvPr id="124" name="tx124"/>
            <p:cNvSpPr/>
            <p:nvPr/>
          </p:nvSpPr>
          <p:spPr>
            <a:xfrm>
              <a:off x="7188738" y="372651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0.83</a:t>
              </a:r>
            </a:p>
          </p:txBody>
        </p:sp>
        <p:sp>
          <p:nvSpPr>
            <p:cNvPr id="125" name="tx125"/>
            <p:cNvSpPr/>
            <p:nvPr/>
          </p:nvSpPr>
          <p:spPr>
            <a:xfrm>
              <a:off x="7188738" y="31261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0.08</a:t>
              </a:r>
            </a:p>
          </p:txBody>
        </p:sp>
        <p:sp>
          <p:nvSpPr>
            <p:cNvPr id="126" name="tx126"/>
            <p:cNvSpPr/>
            <p:nvPr/>
          </p:nvSpPr>
          <p:spPr>
            <a:xfrm>
              <a:off x="7455282" y="370063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0.87</a:t>
              </a:r>
            </a:p>
          </p:txBody>
        </p:sp>
        <p:sp>
          <p:nvSpPr>
            <p:cNvPr id="127" name="tx127"/>
            <p:cNvSpPr/>
            <p:nvPr/>
          </p:nvSpPr>
          <p:spPr>
            <a:xfrm>
              <a:off x="7455282" y="31166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0.02</a:t>
              </a:r>
            </a:p>
          </p:txBody>
        </p:sp>
        <p:sp>
          <p:nvSpPr>
            <p:cNvPr id="128" name="tx128"/>
            <p:cNvSpPr/>
            <p:nvPr/>
          </p:nvSpPr>
          <p:spPr>
            <a:xfrm>
              <a:off x="7721825" y="371552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0.85</a:t>
              </a:r>
            </a:p>
          </p:txBody>
        </p:sp>
        <p:sp>
          <p:nvSpPr>
            <p:cNvPr id="129" name="tx129"/>
            <p:cNvSpPr/>
            <p:nvPr/>
          </p:nvSpPr>
          <p:spPr>
            <a:xfrm>
              <a:off x="7721825" y="31466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0.02</a:t>
              </a:r>
            </a:p>
          </p:txBody>
        </p:sp>
        <p:sp>
          <p:nvSpPr>
            <p:cNvPr id="130" name="tx130"/>
            <p:cNvSpPr/>
            <p:nvPr/>
          </p:nvSpPr>
          <p:spPr>
            <a:xfrm>
              <a:off x="7988368" y="372630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0.83</a:t>
              </a:r>
            </a:p>
          </p:txBody>
        </p:sp>
        <p:sp>
          <p:nvSpPr>
            <p:cNvPr id="131" name="tx131"/>
            <p:cNvSpPr/>
            <p:nvPr/>
          </p:nvSpPr>
          <p:spPr>
            <a:xfrm>
              <a:off x="7988368" y="31742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0.01</a:t>
              </a:r>
            </a:p>
          </p:txBody>
        </p:sp>
        <p:sp>
          <p:nvSpPr>
            <p:cNvPr id="132" name="tx132"/>
            <p:cNvSpPr/>
            <p:nvPr/>
          </p:nvSpPr>
          <p:spPr>
            <a:xfrm>
              <a:off x="577897" y="4255907"/>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0.0M</a:t>
              </a:r>
            </a:p>
          </p:txBody>
        </p:sp>
        <p:sp>
          <p:nvSpPr>
            <p:cNvPr id="133" name="tx133"/>
            <p:cNvSpPr/>
            <p:nvPr/>
          </p:nvSpPr>
          <p:spPr>
            <a:xfrm>
              <a:off x="577897" y="3600944"/>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0.5M</a:t>
              </a:r>
            </a:p>
          </p:txBody>
        </p:sp>
        <p:sp>
          <p:nvSpPr>
            <p:cNvPr id="134" name="tx134"/>
            <p:cNvSpPr/>
            <p:nvPr/>
          </p:nvSpPr>
          <p:spPr>
            <a:xfrm>
              <a:off x="577897" y="2945982"/>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135" name="tx135"/>
            <p:cNvSpPr/>
            <p:nvPr/>
          </p:nvSpPr>
          <p:spPr>
            <a:xfrm>
              <a:off x="577897" y="2291019"/>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1.5M</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309081" y="3068909"/>
              <a:ext cx="151405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millions)</a:t>
              </a:r>
            </a:p>
          </p:txBody>
        </p:sp>
        <p:sp>
          <p:nvSpPr>
            <p:cNvPr id="153" name="tx153"/>
            <p:cNvSpPr/>
            <p:nvPr/>
          </p:nvSpPr>
          <p:spPr>
            <a:xfrm rot="5400000">
              <a:off x="8496806" y="306890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54" name="pl154"/>
            <p:cNvSpPr/>
            <p:nvPr/>
          </p:nvSpPr>
          <p:spPr>
            <a:xfrm>
              <a:off x="2547370"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2814469" y="5229428"/>
              <a:ext cx="105593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56" name="rc156"/>
            <p:cNvSpPr/>
            <p:nvPr/>
          </p:nvSpPr>
          <p:spPr>
            <a:xfrm>
              <a:off x="4157761" y="5180747"/>
              <a:ext cx="201456" cy="201456"/>
            </a:xfrm>
            <a:prstGeom prst="rect">
              <a:avLst/>
            </a:prstGeom>
            <a:solidFill>
              <a:srgbClr val="1CABE2">
                <a:alpha val="100000"/>
              </a:srgbClr>
            </a:solidFill>
          </p:spPr>
          <p:txBody>
            <a:bodyPr/>
            <a:lstStyle/>
            <a:p/>
          </p:txBody>
        </p:sp>
        <p:sp>
          <p:nvSpPr>
            <p:cNvPr id="157" name="rc157"/>
            <p:cNvSpPr/>
            <p:nvPr/>
          </p:nvSpPr>
          <p:spPr>
            <a:xfrm>
              <a:off x="6123695" y="5180747"/>
              <a:ext cx="201456" cy="201456"/>
            </a:xfrm>
            <a:prstGeom prst="rect">
              <a:avLst/>
            </a:prstGeom>
            <a:solidFill>
              <a:srgbClr val="80BD41">
                <a:alpha val="100000"/>
              </a:srgbClr>
            </a:solidFill>
          </p:spPr>
          <p:txBody>
            <a:bodyPr/>
            <a:lstStyle/>
            <a:p/>
          </p:txBody>
        </p:sp>
        <p:sp>
          <p:nvSpPr>
            <p:cNvPr id="158" name="tx158"/>
            <p:cNvSpPr/>
            <p:nvPr/>
          </p:nvSpPr>
          <p:spPr>
            <a:xfrm>
              <a:off x="4437806" y="5200370"/>
              <a:ext cx="160730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 (zéro dose)</a:t>
              </a:r>
            </a:p>
          </p:txBody>
        </p:sp>
        <p:sp>
          <p:nvSpPr>
            <p:cNvPr id="159" name="tx159"/>
            <p:cNvSpPr/>
            <p:nvPr/>
          </p:nvSpPr>
          <p:spPr>
            <a:xfrm>
              <a:off x="6403740" y="5229292"/>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60" name="tx160"/>
            <p:cNvSpPr/>
            <p:nvPr/>
          </p:nvSpPr>
          <p:spPr>
            <a:xfrm>
              <a:off x="951100" y="1411841"/>
              <a:ext cx="541784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DTP1 et nombre d'enfants vaccinés et non vaccinés,</a:t>
              </a:r>
            </a:p>
          </p:txBody>
        </p:sp>
        <p:sp>
          <p:nvSpPr>
            <p:cNvPr id="161" name="tx161"/>
            <p:cNvSpPr/>
            <p:nvPr/>
          </p:nvSpPr>
          <p:spPr>
            <a:xfrm>
              <a:off x="951100" y="1582742"/>
              <a:ext cx="1416672" cy="15593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Algérie, 2000-2025</a:t>
              </a:r>
            </a:p>
          </p:txBody>
        </p:sp>
        <p:sp>
          <p:nvSpPr>
            <p:cNvPr id="162" name="pl162"/>
            <p:cNvSpPr/>
            <p:nvPr/>
          </p:nvSpPr>
          <p:spPr>
            <a:xfrm>
              <a:off x="212264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377537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542810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08083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294900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460173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625447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790720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296273" y="5954972"/>
              <a:ext cx="6245995" cy="129091"/>
            </a:xfrm>
            <a:prstGeom prst="rect">
              <a:avLst/>
            </a:prstGeom>
            <a:solidFill>
              <a:srgbClr val="80BD41">
                <a:alpha val="100000"/>
              </a:srgbClr>
            </a:solidFill>
          </p:spPr>
          <p:txBody>
            <a:bodyPr/>
            <a:lstStyle/>
            <a:p/>
          </p:txBody>
        </p:sp>
        <p:sp>
          <p:nvSpPr>
            <p:cNvPr id="175" name="rc175"/>
            <p:cNvSpPr/>
            <p:nvPr/>
          </p:nvSpPr>
          <p:spPr>
            <a:xfrm>
              <a:off x="7542268" y="5954972"/>
              <a:ext cx="328735" cy="129091"/>
            </a:xfrm>
            <a:prstGeom prst="rect">
              <a:avLst/>
            </a:prstGeom>
            <a:solidFill>
              <a:srgbClr val="1CABE2">
                <a:alpha val="100000"/>
              </a:srgbClr>
            </a:solidFill>
          </p:spPr>
          <p:txBody>
            <a:bodyPr/>
            <a:lstStyle/>
            <a:p/>
          </p:txBody>
        </p:sp>
        <p:sp>
          <p:nvSpPr>
            <p:cNvPr id="176" name="rc176"/>
            <p:cNvSpPr/>
            <p:nvPr/>
          </p:nvSpPr>
          <p:spPr>
            <a:xfrm>
              <a:off x="1296273" y="5793607"/>
              <a:ext cx="5626676" cy="129091"/>
            </a:xfrm>
            <a:prstGeom prst="rect">
              <a:avLst/>
            </a:prstGeom>
            <a:solidFill>
              <a:srgbClr val="80BD41">
                <a:alpha val="100000"/>
              </a:srgbClr>
            </a:solidFill>
          </p:spPr>
          <p:txBody>
            <a:bodyPr/>
            <a:lstStyle/>
            <a:p/>
          </p:txBody>
        </p:sp>
        <p:sp>
          <p:nvSpPr>
            <p:cNvPr id="177" name="rc177"/>
            <p:cNvSpPr/>
            <p:nvPr/>
          </p:nvSpPr>
          <p:spPr>
            <a:xfrm>
              <a:off x="6922950" y="5793607"/>
              <a:ext cx="114831" cy="129091"/>
            </a:xfrm>
            <a:prstGeom prst="rect">
              <a:avLst/>
            </a:prstGeom>
            <a:solidFill>
              <a:srgbClr val="1CABE2">
                <a:alpha val="100000"/>
              </a:srgbClr>
            </a:solidFill>
          </p:spPr>
          <p:txBody>
            <a:bodyPr/>
            <a:lstStyle/>
            <a:p/>
          </p:txBody>
        </p:sp>
        <p:sp>
          <p:nvSpPr>
            <p:cNvPr id="178" name="rc178"/>
            <p:cNvSpPr/>
            <p:nvPr/>
          </p:nvSpPr>
          <p:spPr>
            <a:xfrm>
              <a:off x="1296273" y="5632243"/>
              <a:ext cx="5517371" cy="129091"/>
            </a:xfrm>
            <a:prstGeom prst="rect">
              <a:avLst/>
            </a:prstGeom>
            <a:solidFill>
              <a:srgbClr val="80BD41">
                <a:alpha val="100000"/>
              </a:srgbClr>
            </a:solidFill>
          </p:spPr>
          <p:txBody>
            <a:bodyPr/>
            <a:lstStyle/>
            <a:p/>
          </p:txBody>
        </p:sp>
        <p:sp>
          <p:nvSpPr>
            <p:cNvPr id="179" name="rc179"/>
            <p:cNvSpPr/>
            <p:nvPr/>
          </p:nvSpPr>
          <p:spPr>
            <a:xfrm>
              <a:off x="6813645" y="5632243"/>
              <a:ext cx="55730" cy="129091"/>
            </a:xfrm>
            <a:prstGeom prst="rect">
              <a:avLst/>
            </a:prstGeom>
            <a:solidFill>
              <a:srgbClr val="1CABE2">
                <a:alpha val="100000"/>
              </a:srgbClr>
            </a:solidFill>
          </p:spPr>
          <p:txBody>
            <a:bodyPr/>
            <a:lstStyle/>
            <a:p/>
          </p:txBody>
        </p:sp>
        <p:sp>
          <p:nvSpPr>
            <p:cNvPr id="180" name="tx180"/>
            <p:cNvSpPr/>
            <p:nvPr/>
          </p:nvSpPr>
          <p:spPr>
            <a:xfrm>
              <a:off x="8087213" y="597638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0.99</a:t>
              </a:r>
            </a:p>
          </p:txBody>
        </p:sp>
        <p:sp>
          <p:nvSpPr>
            <p:cNvPr id="181" name="tx181"/>
            <p:cNvSpPr/>
            <p:nvPr/>
          </p:nvSpPr>
          <p:spPr>
            <a:xfrm>
              <a:off x="7212330"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0.87</a:t>
              </a:r>
            </a:p>
          </p:txBody>
        </p:sp>
        <p:sp>
          <p:nvSpPr>
            <p:cNvPr id="182" name="tx182"/>
            <p:cNvSpPr/>
            <p:nvPr/>
          </p:nvSpPr>
          <p:spPr>
            <a:xfrm>
              <a:off x="7035503" y="56536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0.84</a:t>
              </a:r>
            </a:p>
          </p:txBody>
        </p:sp>
        <p:sp>
          <p:nvSpPr>
            <p:cNvPr id="183" name="tx183"/>
            <p:cNvSpPr/>
            <p:nvPr/>
          </p:nvSpPr>
          <p:spPr>
            <a:xfrm>
              <a:off x="4313777"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0.94</a:t>
              </a:r>
            </a:p>
          </p:txBody>
        </p:sp>
        <p:sp>
          <p:nvSpPr>
            <p:cNvPr id="184" name="tx184"/>
            <p:cNvSpPr/>
            <p:nvPr/>
          </p:nvSpPr>
          <p:spPr>
            <a:xfrm>
              <a:off x="7601142"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0.05</a:t>
              </a:r>
            </a:p>
          </p:txBody>
        </p:sp>
        <p:sp>
          <p:nvSpPr>
            <p:cNvPr id="185" name="tx185"/>
            <p:cNvSpPr/>
            <p:nvPr/>
          </p:nvSpPr>
          <p:spPr>
            <a:xfrm>
              <a:off x="4004118"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0.85</a:t>
              </a:r>
            </a:p>
          </p:txBody>
        </p:sp>
        <p:sp>
          <p:nvSpPr>
            <p:cNvPr id="186" name="tx186"/>
            <p:cNvSpPr/>
            <p:nvPr/>
          </p:nvSpPr>
          <p:spPr>
            <a:xfrm>
              <a:off x="6874872"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0.02</a:t>
              </a:r>
            </a:p>
          </p:txBody>
        </p:sp>
        <p:sp>
          <p:nvSpPr>
            <p:cNvPr id="187" name="tx187"/>
            <p:cNvSpPr/>
            <p:nvPr/>
          </p:nvSpPr>
          <p:spPr>
            <a:xfrm>
              <a:off x="3949465"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0.83</a:t>
              </a:r>
            </a:p>
          </p:txBody>
        </p:sp>
        <p:sp>
          <p:nvSpPr>
            <p:cNvPr id="188" name="tx188"/>
            <p:cNvSpPr/>
            <p:nvPr/>
          </p:nvSpPr>
          <p:spPr>
            <a:xfrm>
              <a:off x="6736016"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0.01</a:t>
              </a:r>
            </a:p>
          </p:txBody>
        </p:sp>
        <p:sp>
          <p:nvSpPr>
            <p:cNvPr id="189" name="tx189"/>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0" name="tx190"/>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1" name="tx191"/>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2" name="tx192"/>
            <p:cNvSpPr/>
            <p:nvPr/>
          </p:nvSpPr>
          <p:spPr>
            <a:xfrm>
              <a:off x="1082733" y="6176852"/>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0.00 M</a:t>
              </a:r>
            </a:p>
          </p:txBody>
        </p:sp>
        <p:sp>
          <p:nvSpPr>
            <p:cNvPr id="193" name="tx193"/>
            <p:cNvSpPr/>
            <p:nvPr/>
          </p:nvSpPr>
          <p:spPr>
            <a:xfrm>
              <a:off x="2735466" y="6176852"/>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0.25 M</a:t>
              </a:r>
            </a:p>
          </p:txBody>
        </p:sp>
        <p:sp>
          <p:nvSpPr>
            <p:cNvPr id="194" name="tx194"/>
            <p:cNvSpPr/>
            <p:nvPr/>
          </p:nvSpPr>
          <p:spPr>
            <a:xfrm>
              <a:off x="4388199" y="6176852"/>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0.50 M</a:t>
              </a:r>
            </a:p>
          </p:txBody>
        </p:sp>
        <p:sp>
          <p:nvSpPr>
            <p:cNvPr id="195" name="tx195"/>
            <p:cNvSpPr/>
            <p:nvPr/>
          </p:nvSpPr>
          <p:spPr>
            <a:xfrm>
              <a:off x="6040932" y="6176852"/>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0.75 M</a:t>
              </a:r>
            </a:p>
          </p:txBody>
        </p:sp>
        <p:sp>
          <p:nvSpPr>
            <p:cNvPr id="196" name="tx196"/>
            <p:cNvSpPr/>
            <p:nvPr/>
          </p:nvSpPr>
          <p:spPr>
            <a:xfrm>
              <a:off x="7693665" y="6176852"/>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 M</a:t>
              </a:r>
            </a:p>
          </p:txBody>
        </p:sp>
        <p:sp>
          <p:nvSpPr>
            <p:cNvPr id="197" name="tx197"/>
            <p:cNvSpPr/>
            <p:nvPr/>
          </p:nvSpPr>
          <p:spPr>
            <a:xfrm>
              <a:off x="3990980" y="6312056"/>
              <a:ext cx="151405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millions)</a:t>
              </a:r>
            </a:p>
          </p:txBody>
        </p:sp>
        <p:sp>
          <p:nvSpPr>
            <p:cNvPr id="198" name="tx198"/>
            <p:cNvSpPr/>
            <p:nvPr/>
          </p:nvSpPr>
          <p:spPr>
            <a:xfrm>
              <a:off x="4246355" y="65249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Le taux de couverture du DTP1 en 2025 (99 %) était supérieur à celui de 2019 (95 %).
Le nombre d’enfants vaccinés avec le DTP1 a diminué de 12 % par rapport à 2019.
Le nombre de nourrissons survivants a diminué d’environ 15 % par rapport à 2019.
En 2025, 100 000 enfants de moins ont été vaccinés qu’en 2019.
En 2025, on comptait 200 000 nourrissons survivants (population cible) de moins qu’en 2019.
Pour que la couverture vaccinale augmente, il faut que le nombre d’enfants vaccinés augmente ou diminue à un rythme plus lent que celui de la baisse de la population cible des nourrissons survivants.</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Pour que la couverture vaccinale augmente, il faut que le nombre d'enfants vaccinés soit soit en hausse, soit en baisse à un rythme plus lent que celui de la diminution de la population cible des nourrissons survivants.</a:t>
            </a:r>
          </a:p>
        </p:txBody>
      </p:sp>
      <p:grpSp xmlns:pic="http://schemas.openxmlformats.org/drawingml/2006/picture">
        <p:nvGrpSpPr>
          <p:cNvPr id="201" name=""/>
          <p:cNvGrpSpPr/>
          <p:nvPr/>
        </p:nvGrpSpPr>
        <p:grpSpPr>
          <a:xfrm>
            <a:off x="292608" y="1051560"/>
            <a:ext cx="8595360" cy="28575"/>
            <a:chOff x="292608" y="1051560"/>
            <a:chExt cx="8595360" cy="28575"/>
          </a:xfrm>
        </p:grpSpPr>
        <p:sp>
          <p:nvSpPr>
            <p:cNvPr id="202"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Algérie</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Révision WUENIC 2025,
Publié le 15 juillet 2026</a:t>
            </a:r>
          </a:p>
        </p:txBody>
      </p:sp>
      <p:sp>
        <p:nvSpPr>
          <p:cNvPr id="4" name="body"/>
          <p:cNvSpPr>
            <a:spLocks noGrp="1"/>
          </p:cNvSpPr>
          <p:nvPr>
            <p:ph/>
          </p:nvPr>
        </p:nvSpPr>
        <p:spPr>
          <a:xfrm>
            <a:off x="36576" y="6565392"/>
            <a:ext cx="6190488" cy="265176"/>
          </a:xfrm>
        </p:spPr>
        <p:txBody>
          <a:bodyPr/>
          <a:lstStyle/>
          <a:p>
            <a:pPr algn="ctr"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Traduit à l'aide de l'API DeepL Pro</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68431"/>
              <a:ext cx="3397293" cy="377767"/>
            </a:xfrm>
            <a:custGeom>
              <a:avLst/>
              <a:pathLst>
                <a:path w="3397293" h="377767">
                  <a:moveTo>
                    <a:pt x="0" y="188883"/>
                  </a:moveTo>
                  <a:lnTo>
                    <a:pt x="135891" y="125922"/>
                  </a:lnTo>
                  <a:lnTo>
                    <a:pt x="271783" y="188883"/>
                  </a:lnTo>
                  <a:lnTo>
                    <a:pt x="407675" y="167896"/>
                  </a:lnTo>
                  <a:lnTo>
                    <a:pt x="543566" y="188883"/>
                  </a:lnTo>
                  <a:lnTo>
                    <a:pt x="679458" y="146909"/>
                  </a:lnTo>
                  <a:lnTo>
                    <a:pt x="815350" y="0"/>
                  </a:lnTo>
                  <a:lnTo>
                    <a:pt x="951242" y="0"/>
                  </a:lnTo>
                  <a:lnTo>
                    <a:pt x="1087133" y="41974"/>
                  </a:lnTo>
                  <a:lnTo>
                    <a:pt x="1223025" y="0"/>
                  </a:lnTo>
                  <a:lnTo>
                    <a:pt x="1358917" y="0"/>
                  </a:lnTo>
                  <a:lnTo>
                    <a:pt x="1494809" y="0"/>
                  </a:lnTo>
                  <a:lnTo>
                    <a:pt x="1630700" y="0"/>
                  </a:lnTo>
                  <a:lnTo>
                    <a:pt x="1766592" y="0"/>
                  </a:lnTo>
                  <a:lnTo>
                    <a:pt x="1902484" y="0"/>
                  </a:lnTo>
                  <a:lnTo>
                    <a:pt x="2038375" y="0"/>
                  </a:lnTo>
                  <a:lnTo>
                    <a:pt x="2174267" y="83948"/>
                  </a:lnTo>
                  <a:lnTo>
                    <a:pt x="2310159" y="83948"/>
                  </a:lnTo>
                  <a:lnTo>
                    <a:pt x="2446051" y="83948"/>
                  </a:lnTo>
                  <a:lnTo>
                    <a:pt x="2581942" y="146909"/>
                  </a:lnTo>
                  <a:lnTo>
                    <a:pt x="2717834" y="230858"/>
                  </a:lnTo>
                  <a:lnTo>
                    <a:pt x="2853726" y="293819"/>
                  </a:lnTo>
                  <a:lnTo>
                    <a:pt x="2989618" y="377767"/>
                  </a:lnTo>
                  <a:lnTo>
                    <a:pt x="3125509" y="62961"/>
                  </a:lnTo>
                  <a:lnTo>
                    <a:pt x="3261401" y="62961"/>
                  </a:lnTo>
                  <a:lnTo>
                    <a:pt x="3397293" y="20987"/>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57315"/>
              <a:ext cx="3397293" cy="293819"/>
            </a:xfrm>
            <a:custGeom>
              <a:avLst/>
              <a:pathLst>
                <a:path w="3397293" h="293819">
                  <a:moveTo>
                    <a:pt x="0" y="293819"/>
                  </a:moveTo>
                  <a:lnTo>
                    <a:pt x="135891" y="293819"/>
                  </a:lnTo>
                  <a:lnTo>
                    <a:pt x="271783" y="293819"/>
                  </a:lnTo>
                  <a:lnTo>
                    <a:pt x="407675" y="251845"/>
                  </a:lnTo>
                  <a:lnTo>
                    <a:pt x="543566" y="209870"/>
                  </a:lnTo>
                  <a:lnTo>
                    <a:pt x="679458" y="188883"/>
                  </a:lnTo>
                  <a:lnTo>
                    <a:pt x="815350" y="167896"/>
                  </a:lnTo>
                  <a:lnTo>
                    <a:pt x="951242" y="167896"/>
                  </a:lnTo>
                  <a:lnTo>
                    <a:pt x="1087133" y="104935"/>
                  </a:lnTo>
                  <a:lnTo>
                    <a:pt x="1223025" y="62961"/>
                  </a:lnTo>
                  <a:lnTo>
                    <a:pt x="1358917" y="62961"/>
                  </a:lnTo>
                  <a:lnTo>
                    <a:pt x="1494809" y="41974"/>
                  </a:lnTo>
                  <a:lnTo>
                    <a:pt x="1630700" y="41974"/>
                  </a:lnTo>
                  <a:lnTo>
                    <a:pt x="1766592" y="41974"/>
                  </a:lnTo>
                  <a:lnTo>
                    <a:pt x="1902484" y="41974"/>
                  </a:lnTo>
                  <a:lnTo>
                    <a:pt x="2038375" y="20987"/>
                  </a:lnTo>
                  <a:lnTo>
                    <a:pt x="2174267" y="0"/>
                  </a:lnTo>
                  <a:lnTo>
                    <a:pt x="2310159" y="0"/>
                  </a:lnTo>
                  <a:lnTo>
                    <a:pt x="2446051" y="0"/>
                  </a:lnTo>
                  <a:lnTo>
                    <a:pt x="2581942" y="0"/>
                  </a:lnTo>
                  <a:lnTo>
                    <a:pt x="2717834" y="62961"/>
                  </a:lnTo>
                  <a:lnTo>
                    <a:pt x="2853726" y="104935"/>
                  </a:lnTo>
                  <a:lnTo>
                    <a:pt x="2989618" y="20987"/>
                  </a:lnTo>
                  <a:lnTo>
                    <a:pt x="3125509" y="41974"/>
                  </a:lnTo>
                  <a:lnTo>
                    <a:pt x="3261401" y="41974"/>
                  </a:lnTo>
                  <a:lnTo>
                    <a:pt x="3397293" y="20987"/>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52380"/>
              <a:ext cx="3397293" cy="251845"/>
            </a:xfrm>
            <a:custGeom>
              <a:avLst/>
              <a:pathLst>
                <a:path w="3397293" h="251845">
                  <a:moveTo>
                    <a:pt x="0" y="104935"/>
                  </a:moveTo>
                  <a:lnTo>
                    <a:pt x="135891" y="83948"/>
                  </a:lnTo>
                  <a:lnTo>
                    <a:pt x="271783" y="125922"/>
                  </a:lnTo>
                  <a:lnTo>
                    <a:pt x="407675" y="104935"/>
                  </a:lnTo>
                  <a:lnTo>
                    <a:pt x="543566" y="83948"/>
                  </a:lnTo>
                  <a:lnTo>
                    <a:pt x="679458" y="62961"/>
                  </a:lnTo>
                  <a:lnTo>
                    <a:pt x="815350" y="62961"/>
                  </a:lnTo>
                  <a:lnTo>
                    <a:pt x="951242" y="41974"/>
                  </a:lnTo>
                  <a:lnTo>
                    <a:pt x="1087133" y="20987"/>
                  </a:lnTo>
                  <a:lnTo>
                    <a:pt x="1223025" y="20987"/>
                  </a:lnTo>
                  <a:lnTo>
                    <a:pt x="1358917" y="0"/>
                  </a:lnTo>
                  <a:lnTo>
                    <a:pt x="1494809" y="0"/>
                  </a:lnTo>
                  <a:lnTo>
                    <a:pt x="1630700" y="62961"/>
                  </a:lnTo>
                  <a:lnTo>
                    <a:pt x="1766592" y="20987"/>
                  </a:lnTo>
                  <a:lnTo>
                    <a:pt x="1902484" y="20987"/>
                  </a:lnTo>
                  <a:lnTo>
                    <a:pt x="2038375" y="62961"/>
                  </a:lnTo>
                  <a:lnTo>
                    <a:pt x="2174267" y="41974"/>
                  </a:lnTo>
                  <a:lnTo>
                    <a:pt x="2310159" y="20987"/>
                  </a:lnTo>
                  <a:lnTo>
                    <a:pt x="2446051" y="41974"/>
                  </a:lnTo>
                  <a:lnTo>
                    <a:pt x="2581942" y="41974"/>
                  </a:lnTo>
                  <a:lnTo>
                    <a:pt x="2717834" y="125922"/>
                  </a:lnTo>
                  <a:lnTo>
                    <a:pt x="2853726" y="125922"/>
                  </a:lnTo>
                  <a:lnTo>
                    <a:pt x="2989618" y="104935"/>
                  </a:lnTo>
                  <a:lnTo>
                    <a:pt x="3125509" y="209870"/>
                  </a:lnTo>
                  <a:lnTo>
                    <a:pt x="3261401" y="251845"/>
                  </a:lnTo>
                  <a:lnTo>
                    <a:pt x="3397293" y="167896"/>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68431"/>
              <a:ext cx="3397293" cy="377767"/>
            </a:xfrm>
            <a:custGeom>
              <a:avLst/>
              <a:pathLst>
                <a:path w="3397293" h="377767">
                  <a:moveTo>
                    <a:pt x="0" y="188883"/>
                  </a:moveTo>
                  <a:lnTo>
                    <a:pt x="135891" y="125922"/>
                  </a:lnTo>
                  <a:lnTo>
                    <a:pt x="271783" y="188883"/>
                  </a:lnTo>
                  <a:lnTo>
                    <a:pt x="407675" y="167896"/>
                  </a:lnTo>
                  <a:lnTo>
                    <a:pt x="543566" y="188883"/>
                  </a:lnTo>
                  <a:lnTo>
                    <a:pt x="679458" y="146909"/>
                  </a:lnTo>
                  <a:lnTo>
                    <a:pt x="815350" y="0"/>
                  </a:lnTo>
                  <a:lnTo>
                    <a:pt x="951242" y="0"/>
                  </a:lnTo>
                  <a:lnTo>
                    <a:pt x="1087133" y="41974"/>
                  </a:lnTo>
                  <a:lnTo>
                    <a:pt x="1223025" y="0"/>
                  </a:lnTo>
                  <a:lnTo>
                    <a:pt x="1358917" y="0"/>
                  </a:lnTo>
                  <a:lnTo>
                    <a:pt x="1494809" y="0"/>
                  </a:lnTo>
                  <a:lnTo>
                    <a:pt x="1630700" y="0"/>
                  </a:lnTo>
                  <a:lnTo>
                    <a:pt x="1766592" y="0"/>
                  </a:lnTo>
                  <a:lnTo>
                    <a:pt x="1902484" y="0"/>
                  </a:lnTo>
                  <a:lnTo>
                    <a:pt x="2038375" y="0"/>
                  </a:lnTo>
                  <a:lnTo>
                    <a:pt x="2174267" y="83948"/>
                  </a:lnTo>
                  <a:lnTo>
                    <a:pt x="2310159" y="83948"/>
                  </a:lnTo>
                  <a:lnTo>
                    <a:pt x="2446051" y="83948"/>
                  </a:lnTo>
                  <a:lnTo>
                    <a:pt x="2581942" y="146909"/>
                  </a:lnTo>
                  <a:lnTo>
                    <a:pt x="2717834" y="230858"/>
                  </a:lnTo>
                  <a:lnTo>
                    <a:pt x="2853726" y="293819"/>
                  </a:lnTo>
                  <a:lnTo>
                    <a:pt x="2989618" y="377767"/>
                  </a:lnTo>
                  <a:lnTo>
                    <a:pt x="3125509" y="62961"/>
                  </a:lnTo>
                  <a:lnTo>
                    <a:pt x="3261401" y="62961"/>
                  </a:lnTo>
                  <a:lnTo>
                    <a:pt x="3397293" y="20987"/>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335793"/>
            </a:xfrm>
            <a:custGeom>
              <a:avLst/>
              <a:pathLst>
                <a:path w="0" h="335793">
                  <a:moveTo>
                    <a:pt x="0" y="0"/>
                  </a:moveTo>
                  <a:lnTo>
                    <a:pt x="0" y="335793"/>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293819"/>
            </a:xfrm>
            <a:custGeom>
              <a:avLst/>
              <a:pathLst>
                <a:path w="0" h="293819">
                  <a:moveTo>
                    <a:pt x="0" y="0"/>
                  </a:moveTo>
                  <a:lnTo>
                    <a:pt x="0" y="293819"/>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146909"/>
            </a:xfrm>
            <a:custGeom>
              <a:avLst/>
              <a:pathLst>
                <a:path w="0" h="146909">
                  <a:moveTo>
                    <a:pt x="0" y="0"/>
                  </a:moveTo>
                  <a:lnTo>
                    <a:pt x="0" y="146909"/>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146909"/>
            </a:xfrm>
            <a:custGeom>
              <a:avLst/>
              <a:pathLst>
                <a:path w="0" h="146909">
                  <a:moveTo>
                    <a:pt x="0" y="0"/>
                  </a:moveTo>
                  <a:lnTo>
                    <a:pt x="0" y="146909"/>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293819"/>
            </a:xfrm>
            <a:custGeom>
              <a:avLst/>
              <a:pathLst>
                <a:path w="0" h="293819">
                  <a:moveTo>
                    <a:pt x="0" y="0"/>
                  </a:moveTo>
                  <a:lnTo>
                    <a:pt x="0" y="293819"/>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209870"/>
            </a:xfrm>
            <a:custGeom>
              <a:avLst/>
              <a:pathLst>
                <a:path w="0" h="209870">
                  <a:moveTo>
                    <a:pt x="0" y="0"/>
                  </a:moveTo>
                  <a:lnTo>
                    <a:pt x="0" y="209870"/>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167896"/>
            </a:xfrm>
            <a:custGeom>
              <a:avLst/>
              <a:pathLst>
                <a:path w="0" h="167896">
                  <a:moveTo>
                    <a:pt x="0" y="0"/>
                  </a:moveTo>
                  <a:lnTo>
                    <a:pt x="0" y="167896"/>
                  </a:lnTo>
                </a:path>
              </a:pathLst>
            </a:custGeom>
            <a:ln w="13550" cap="flat">
              <a:solidFill>
                <a:srgbClr val="0058AB">
                  <a:alpha val="100000"/>
                </a:srgbClr>
              </a:solidFill>
              <a:prstDash val="dot"/>
              <a:round/>
            </a:ln>
          </p:spPr>
          <p:txBody>
            <a:bodyPr/>
            <a:lstStyle/>
            <a:p/>
          </p:txBody>
        </p:sp>
        <p:sp>
          <p:nvSpPr>
            <p:cNvPr id="32" name="pl32"/>
            <p:cNvSpPr/>
            <p:nvPr/>
          </p:nvSpPr>
          <p:spPr>
            <a:xfrm>
              <a:off x="1120965" y="1968431"/>
              <a:ext cx="3397293" cy="377767"/>
            </a:xfrm>
            <a:custGeom>
              <a:avLst/>
              <a:pathLst>
                <a:path w="3397293" h="377767">
                  <a:moveTo>
                    <a:pt x="0" y="188883"/>
                  </a:moveTo>
                  <a:lnTo>
                    <a:pt x="135891" y="125922"/>
                  </a:lnTo>
                  <a:lnTo>
                    <a:pt x="271783" y="188883"/>
                  </a:lnTo>
                  <a:lnTo>
                    <a:pt x="407675" y="167896"/>
                  </a:lnTo>
                  <a:lnTo>
                    <a:pt x="543566" y="188883"/>
                  </a:lnTo>
                  <a:lnTo>
                    <a:pt x="679458" y="146909"/>
                  </a:lnTo>
                  <a:lnTo>
                    <a:pt x="815350" y="0"/>
                  </a:lnTo>
                  <a:lnTo>
                    <a:pt x="951242" y="0"/>
                  </a:lnTo>
                  <a:lnTo>
                    <a:pt x="1087133" y="41974"/>
                  </a:lnTo>
                  <a:lnTo>
                    <a:pt x="1223025" y="0"/>
                  </a:lnTo>
                  <a:lnTo>
                    <a:pt x="1358917" y="0"/>
                  </a:lnTo>
                  <a:lnTo>
                    <a:pt x="1494809" y="0"/>
                  </a:lnTo>
                  <a:lnTo>
                    <a:pt x="1630700" y="0"/>
                  </a:lnTo>
                  <a:lnTo>
                    <a:pt x="1766592" y="0"/>
                  </a:lnTo>
                  <a:lnTo>
                    <a:pt x="1902484" y="0"/>
                  </a:lnTo>
                  <a:lnTo>
                    <a:pt x="2038375" y="0"/>
                  </a:lnTo>
                  <a:lnTo>
                    <a:pt x="2174267" y="83948"/>
                  </a:lnTo>
                  <a:lnTo>
                    <a:pt x="2310159" y="83948"/>
                  </a:lnTo>
                  <a:lnTo>
                    <a:pt x="2446051" y="83948"/>
                  </a:lnTo>
                  <a:lnTo>
                    <a:pt x="2581942" y="146909"/>
                  </a:lnTo>
                  <a:lnTo>
                    <a:pt x="2717834" y="230858"/>
                  </a:lnTo>
                  <a:lnTo>
                    <a:pt x="2853726" y="293819"/>
                  </a:lnTo>
                  <a:lnTo>
                    <a:pt x="2989618" y="377767"/>
                  </a:lnTo>
                  <a:lnTo>
                    <a:pt x="3125509" y="62961"/>
                  </a:lnTo>
                  <a:lnTo>
                    <a:pt x="3261401" y="62961"/>
                  </a:lnTo>
                  <a:lnTo>
                    <a:pt x="3397293" y="20987"/>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4" name="tx34"/>
            <p:cNvSpPr/>
            <p:nvPr/>
          </p:nvSpPr>
          <p:spPr>
            <a:xfrm>
              <a:off x="1740134"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5" name="tx35"/>
            <p:cNvSpPr/>
            <p:nvPr/>
          </p:nvSpPr>
          <p:spPr>
            <a:xfrm>
              <a:off x="2419592"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6" name="tx36"/>
            <p:cNvSpPr/>
            <p:nvPr/>
          </p:nvSpPr>
          <p:spPr>
            <a:xfrm>
              <a:off x="3099051"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7" name="tx37"/>
            <p:cNvSpPr/>
            <p:nvPr/>
          </p:nvSpPr>
          <p:spPr>
            <a:xfrm>
              <a:off x="364261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8" name="tx38"/>
            <p:cNvSpPr/>
            <p:nvPr/>
          </p:nvSpPr>
          <p:spPr>
            <a:xfrm>
              <a:off x="4322076"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9" name="tx39"/>
            <p:cNvSpPr/>
            <p:nvPr/>
          </p:nvSpPr>
          <p:spPr>
            <a:xfrm>
              <a:off x="445796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40" name="tx40"/>
            <p:cNvSpPr/>
            <p:nvPr/>
          </p:nvSpPr>
          <p:spPr>
            <a:xfrm>
              <a:off x="4602663" y="21378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1797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83</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25622" y="2794830"/>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717254"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17254"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10745"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73199"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84353" y="4860303"/>
              <a:ext cx="434857" cy="12994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Algérie</a:t>
              </a:r>
            </a:p>
          </p:txBody>
        </p:sp>
        <p:sp>
          <p:nvSpPr>
            <p:cNvPr id="60" name="tx60"/>
            <p:cNvSpPr/>
            <p:nvPr/>
          </p:nvSpPr>
          <p:spPr>
            <a:xfrm>
              <a:off x="2777844"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40299" y="4890249"/>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557363" y="1404958"/>
              <a:ext cx="2524497"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couverture, Algérie, 2000-2025</a:t>
              </a:r>
            </a:p>
          </p:txBody>
        </p:sp>
        <p:sp>
          <p:nvSpPr>
            <p:cNvPr id="63" name="pl63"/>
            <p:cNvSpPr/>
            <p:nvPr/>
          </p:nvSpPr>
          <p:spPr>
            <a:xfrm>
              <a:off x="5267799" y="403329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2243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61158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90073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67786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9670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25615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469414"/>
              <a:ext cx="3397293" cy="1279535"/>
            </a:xfrm>
            <a:custGeom>
              <a:avLst/>
              <a:pathLst>
                <a:path w="3397293" h="1279535">
                  <a:moveTo>
                    <a:pt x="0" y="639767"/>
                  </a:moveTo>
                  <a:lnTo>
                    <a:pt x="135891" y="426511"/>
                  </a:lnTo>
                  <a:lnTo>
                    <a:pt x="271783" y="639767"/>
                  </a:lnTo>
                  <a:lnTo>
                    <a:pt x="407675" y="568682"/>
                  </a:lnTo>
                  <a:lnTo>
                    <a:pt x="543566" y="639767"/>
                  </a:lnTo>
                  <a:lnTo>
                    <a:pt x="679458" y="497597"/>
                  </a:lnTo>
                  <a:lnTo>
                    <a:pt x="815350" y="0"/>
                  </a:lnTo>
                  <a:lnTo>
                    <a:pt x="951242" y="0"/>
                  </a:lnTo>
                  <a:lnTo>
                    <a:pt x="1087133" y="142170"/>
                  </a:lnTo>
                  <a:lnTo>
                    <a:pt x="1223025" y="0"/>
                  </a:lnTo>
                  <a:lnTo>
                    <a:pt x="1358917" y="0"/>
                  </a:lnTo>
                  <a:lnTo>
                    <a:pt x="1494809" y="0"/>
                  </a:lnTo>
                  <a:lnTo>
                    <a:pt x="1630700" y="0"/>
                  </a:lnTo>
                  <a:lnTo>
                    <a:pt x="1766592" y="0"/>
                  </a:lnTo>
                  <a:lnTo>
                    <a:pt x="1902484" y="0"/>
                  </a:lnTo>
                  <a:lnTo>
                    <a:pt x="2038375" y="0"/>
                  </a:lnTo>
                  <a:lnTo>
                    <a:pt x="2174267" y="284341"/>
                  </a:lnTo>
                  <a:lnTo>
                    <a:pt x="2310159" y="284341"/>
                  </a:lnTo>
                  <a:lnTo>
                    <a:pt x="2446051" y="284341"/>
                  </a:lnTo>
                  <a:lnTo>
                    <a:pt x="2581942" y="497597"/>
                  </a:lnTo>
                  <a:lnTo>
                    <a:pt x="2717834" y="781938"/>
                  </a:lnTo>
                  <a:lnTo>
                    <a:pt x="2853726" y="995194"/>
                  </a:lnTo>
                  <a:lnTo>
                    <a:pt x="2989618" y="1279535"/>
                  </a:lnTo>
                  <a:lnTo>
                    <a:pt x="3125509" y="213255"/>
                  </a:lnTo>
                  <a:lnTo>
                    <a:pt x="3261401" y="213255"/>
                  </a:lnTo>
                  <a:lnTo>
                    <a:pt x="3397293" y="71085"/>
                  </a:lnTo>
                </a:path>
              </a:pathLst>
            </a:custGeom>
            <a:ln w="27101" cap="flat">
              <a:solidFill>
                <a:srgbClr val="0058AB">
                  <a:alpha val="100000"/>
                </a:srgbClr>
              </a:solidFill>
              <a:prstDash val="solid"/>
              <a:round/>
            </a:ln>
          </p:spPr>
          <p:txBody>
            <a:bodyPr/>
            <a:lstStyle/>
            <a:p/>
          </p:txBody>
        </p:sp>
        <p:sp>
          <p:nvSpPr>
            <p:cNvPr id="78" name="pl78"/>
            <p:cNvSpPr/>
            <p:nvPr/>
          </p:nvSpPr>
          <p:spPr>
            <a:xfrm>
              <a:off x="5437664" y="2967011"/>
              <a:ext cx="3397293" cy="995194"/>
            </a:xfrm>
            <a:custGeom>
              <a:avLst/>
              <a:pathLst>
                <a:path w="3397293" h="995194">
                  <a:moveTo>
                    <a:pt x="0" y="995194"/>
                  </a:moveTo>
                  <a:lnTo>
                    <a:pt x="135891" y="995194"/>
                  </a:lnTo>
                  <a:lnTo>
                    <a:pt x="271783" y="995194"/>
                  </a:lnTo>
                  <a:lnTo>
                    <a:pt x="407675" y="853023"/>
                  </a:lnTo>
                  <a:lnTo>
                    <a:pt x="543566" y="710853"/>
                  </a:lnTo>
                  <a:lnTo>
                    <a:pt x="679458" y="639767"/>
                  </a:lnTo>
                  <a:lnTo>
                    <a:pt x="815350" y="568682"/>
                  </a:lnTo>
                  <a:lnTo>
                    <a:pt x="951242" y="568682"/>
                  </a:lnTo>
                  <a:lnTo>
                    <a:pt x="1087133" y="355426"/>
                  </a:lnTo>
                  <a:lnTo>
                    <a:pt x="1223025" y="213255"/>
                  </a:lnTo>
                  <a:lnTo>
                    <a:pt x="1358917" y="213255"/>
                  </a:lnTo>
                  <a:lnTo>
                    <a:pt x="1494809" y="142170"/>
                  </a:lnTo>
                  <a:lnTo>
                    <a:pt x="1630700" y="142170"/>
                  </a:lnTo>
                  <a:lnTo>
                    <a:pt x="1766592" y="142170"/>
                  </a:lnTo>
                  <a:lnTo>
                    <a:pt x="1902484" y="142170"/>
                  </a:lnTo>
                  <a:lnTo>
                    <a:pt x="2038375" y="71085"/>
                  </a:lnTo>
                  <a:lnTo>
                    <a:pt x="2174267" y="0"/>
                  </a:lnTo>
                  <a:lnTo>
                    <a:pt x="2310159" y="0"/>
                  </a:lnTo>
                  <a:lnTo>
                    <a:pt x="2446051" y="0"/>
                  </a:lnTo>
                  <a:lnTo>
                    <a:pt x="2581942" y="0"/>
                  </a:lnTo>
                  <a:lnTo>
                    <a:pt x="2717834" y="213255"/>
                  </a:lnTo>
                  <a:lnTo>
                    <a:pt x="2853726" y="355426"/>
                  </a:lnTo>
                  <a:lnTo>
                    <a:pt x="2989618" y="71085"/>
                  </a:lnTo>
                  <a:lnTo>
                    <a:pt x="3125509" y="142170"/>
                  </a:lnTo>
                  <a:lnTo>
                    <a:pt x="3261401" y="142170"/>
                  </a:lnTo>
                  <a:lnTo>
                    <a:pt x="3397293" y="71085"/>
                  </a:lnTo>
                </a:path>
              </a:pathLst>
            </a:custGeom>
            <a:ln w="27101" cap="flat">
              <a:solidFill>
                <a:srgbClr val="80BD41">
                  <a:alpha val="100000"/>
                </a:srgbClr>
              </a:solidFill>
              <a:prstDash val="solid"/>
              <a:round/>
            </a:ln>
          </p:spPr>
          <p:txBody>
            <a:bodyPr/>
            <a:lstStyle/>
            <a:p/>
          </p:txBody>
        </p:sp>
        <p:sp>
          <p:nvSpPr>
            <p:cNvPr id="79" name="pl79"/>
            <p:cNvSpPr/>
            <p:nvPr/>
          </p:nvSpPr>
          <p:spPr>
            <a:xfrm>
              <a:off x="5437664" y="2824840"/>
              <a:ext cx="3397293" cy="853023"/>
            </a:xfrm>
            <a:custGeom>
              <a:avLst/>
              <a:pathLst>
                <a:path w="3397293" h="853023">
                  <a:moveTo>
                    <a:pt x="0" y="355426"/>
                  </a:moveTo>
                  <a:lnTo>
                    <a:pt x="135891" y="284341"/>
                  </a:lnTo>
                  <a:lnTo>
                    <a:pt x="271783" y="426511"/>
                  </a:lnTo>
                  <a:lnTo>
                    <a:pt x="407675" y="355426"/>
                  </a:lnTo>
                  <a:lnTo>
                    <a:pt x="543566" y="284341"/>
                  </a:lnTo>
                  <a:lnTo>
                    <a:pt x="679458" y="213255"/>
                  </a:lnTo>
                  <a:lnTo>
                    <a:pt x="815350" y="213255"/>
                  </a:lnTo>
                  <a:lnTo>
                    <a:pt x="951242" y="142170"/>
                  </a:lnTo>
                  <a:lnTo>
                    <a:pt x="1087133" y="71085"/>
                  </a:lnTo>
                  <a:lnTo>
                    <a:pt x="1223025" y="71085"/>
                  </a:lnTo>
                  <a:lnTo>
                    <a:pt x="1358917" y="0"/>
                  </a:lnTo>
                  <a:lnTo>
                    <a:pt x="1494809" y="0"/>
                  </a:lnTo>
                  <a:lnTo>
                    <a:pt x="1630700" y="213255"/>
                  </a:lnTo>
                  <a:lnTo>
                    <a:pt x="1766592" y="71085"/>
                  </a:lnTo>
                  <a:lnTo>
                    <a:pt x="1902484" y="71085"/>
                  </a:lnTo>
                  <a:lnTo>
                    <a:pt x="2038375" y="213255"/>
                  </a:lnTo>
                  <a:lnTo>
                    <a:pt x="2174267" y="142170"/>
                  </a:lnTo>
                  <a:lnTo>
                    <a:pt x="2310159" y="71085"/>
                  </a:lnTo>
                  <a:lnTo>
                    <a:pt x="2446051" y="142170"/>
                  </a:lnTo>
                  <a:lnTo>
                    <a:pt x="2581942" y="142170"/>
                  </a:lnTo>
                  <a:lnTo>
                    <a:pt x="2717834" y="426511"/>
                  </a:lnTo>
                  <a:lnTo>
                    <a:pt x="2853726" y="426511"/>
                  </a:lnTo>
                  <a:lnTo>
                    <a:pt x="2989618" y="355426"/>
                  </a:lnTo>
                  <a:lnTo>
                    <a:pt x="3125509" y="710853"/>
                  </a:lnTo>
                  <a:lnTo>
                    <a:pt x="3261401" y="853023"/>
                  </a:lnTo>
                  <a:lnTo>
                    <a:pt x="3397293" y="568682"/>
                  </a:lnTo>
                </a:path>
              </a:pathLst>
            </a:custGeom>
            <a:ln w="27101" cap="flat">
              <a:solidFill>
                <a:srgbClr val="961A49">
                  <a:alpha val="100000"/>
                </a:srgbClr>
              </a:solidFill>
              <a:prstDash val="solid"/>
              <a:round/>
            </a:ln>
          </p:spPr>
          <p:txBody>
            <a:bodyPr/>
            <a:lstStyle/>
            <a:p/>
          </p:txBody>
        </p:sp>
        <p:sp>
          <p:nvSpPr>
            <p:cNvPr id="80" name="pl80"/>
            <p:cNvSpPr/>
            <p:nvPr/>
          </p:nvSpPr>
          <p:spPr>
            <a:xfrm>
              <a:off x="5437664" y="2967011"/>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469414"/>
              <a:ext cx="3397293" cy="1279535"/>
            </a:xfrm>
            <a:custGeom>
              <a:avLst/>
              <a:pathLst>
                <a:path w="3397293" h="1279535">
                  <a:moveTo>
                    <a:pt x="0" y="639767"/>
                  </a:moveTo>
                  <a:lnTo>
                    <a:pt x="135891" y="426511"/>
                  </a:lnTo>
                  <a:lnTo>
                    <a:pt x="271783" y="639767"/>
                  </a:lnTo>
                  <a:lnTo>
                    <a:pt x="407675" y="568682"/>
                  </a:lnTo>
                  <a:lnTo>
                    <a:pt x="543566" y="639767"/>
                  </a:lnTo>
                  <a:lnTo>
                    <a:pt x="679458" y="497597"/>
                  </a:lnTo>
                  <a:lnTo>
                    <a:pt x="815350" y="0"/>
                  </a:lnTo>
                  <a:lnTo>
                    <a:pt x="951242" y="0"/>
                  </a:lnTo>
                  <a:lnTo>
                    <a:pt x="1087133" y="142170"/>
                  </a:lnTo>
                  <a:lnTo>
                    <a:pt x="1223025" y="0"/>
                  </a:lnTo>
                  <a:lnTo>
                    <a:pt x="1358917" y="0"/>
                  </a:lnTo>
                  <a:lnTo>
                    <a:pt x="1494809" y="0"/>
                  </a:lnTo>
                  <a:lnTo>
                    <a:pt x="1630700" y="0"/>
                  </a:lnTo>
                  <a:lnTo>
                    <a:pt x="1766592" y="0"/>
                  </a:lnTo>
                  <a:lnTo>
                    <a:pt x="1902484" y="0"/>
                  </a:lnTo>
                  <a:lnTo>
                    <a:pt x="2038375" y="0"/>
                  </a:lnTo>
                  <a:lnTo>
                    <a:pt x="2174267" y="284341"/>
                  </a:lnTo>
                  <a:lnTo>
                    <a:pt x="2310159" y="284341"/>
                  </a:lnTo>
                  <a:lnTo>
                    <a:pt x="2446051" y="284341"/>
                  </a:lnTo>
                  <a:lnTo>
                    <a:pt x="2581942" y="497597"/>
                  </a:lnTo>
                  <a:lnTo>
                    <a:pt x="2717834" y="781938"/>
                  </a:lnTo>
                  <a:lnTo>
                    <a:pt x="2853726" y="995194"/>
                  </a:lnTo>
                  <a:lnTo>
                    <a:pt x="2989618" y="1279535"/>
                  </a:lnTo>
                  <a:lnTo>
                    <a:pt x="3125509" y="213255"/>
                  </a:lnTo>
                  <a:lnTo>
                    <a:pt x="3261401" y="213255"/>
                  </a:lnTo>
                  <a:lnTo>
                    <a:pt x="3397293" y="71085"/>
                  </a:lnTo>
                </a:path>
              </a:pathLst>
            </a:custGeom>
            <a:ln w="43362" cap="flat">
              <a:solidFill>
                <a:srgbClr val="000000">
                  <a:alpha val="100000"/>
                </a:srgbClr>
              </a:solidFill>
              <a:prstDash val="solid"/>
              <a:round/>
            </a:ln>
          </p:spPr>
          <p:txBody>
            <a:bodyPr/>
            <a:lstStyle/>
            <a:p/>
          </p:txBody>
        </p:sp>
        <p:sp>
          <p:nvSpPr>
            <p:cNvPr id="82" name="pl82"/>
            <p:cNvSpPr/>
            <p:nvPr/>
          </p:nvSpPr>
          <p:spPr>
            <a:xfrm>
              <a:off x="5437664" y="2469414"/>
              <a:ext cx="3397293" cy="1279535"/>
            </a:xfrm>
            <a:custGeom>
              <a:avLst/>
              <a:pathLst>
                <a:path w="3397293" h="1279535">
                  <a:moveTo>
                    <a:pt x="0" y="639767"/>
                  </a:moveTo>
                  <a:lnTo>
                    <a:pt x="135891" y="426511"/>
                  </a:lnTo>
                  <a:lnTo>
                    <a:pt x="271783" y="639767"/>
                  </a:lnTo>
                  <a:lnTo>
                    <a:pt x="407675" y="568682"/>
                  </a:lnTo>
                  <a:lnTo>
                    <a:pt x="543566" y="639767"/>
                  </a:lnTo>
                  <a:lnTo>
                    <a:pt x="679458" y="497597"/>
                  </a:lnTo>
                  <a:lnTo>
                    <a:pt x="815350" y="0"/>
                  </a:lnTo>
                  <a:lnTo>
                    <a:pt x="951242" y="0"/>
                  </a:lnTo>
                  <a:lnTo>
                    <a:pt x="1087133" y="142170"/>
                  </a:lnTo>
                  <a:lnTo>
                    <a:pt x="1223025" y="0"/>
                  </a:lnTo>
                  <a:lnTo>
                    <a:pt x="1358917" y="0"/>
                  </a:lnTo>
                  <a:lnTo>
                    <a:pt x="1494809" y="0"/>
                  </a:lnTo>
                  <a:lnTo>
                    <a:pt x="1630700" y="0"/>
                  </a:lnTo>
                  <a:lnTo>
                    <a:pt x="1766592" y="0"/>
                  </a:lnTo>
                  <a:lnTo>
                    <a:pt x="1902484" y="0"/>
                  </a:lnTo>
                  <a:lnTo>
                    <a:pt x="2038375" y="0"/>
                  </a:lnTo>
                  <a:lnTo>
                    <a:pt x="2174267" y="284341"/>
                  </a:lnTo>
                  <a:lnTo>
                    <a:pt x="2310159" y="284341"/>
                  </a:lnTo>
                  <a:lnTo>
                    <a:pt x="2446051" y="284341"/>
                  </a:lnTo>
                  <a:lnTo>
                    <a:pt x="2581942" y="497597"/>
                  </a:lnTo>
                  <a:lnTo>
                    <a:pt x="2717834" y="781938"/>
                  </a:lnTo>
                  <a:lnTo>
                    <a:pt x="2853726" y="995194"/>
                  </a:lnTo>
                  <a:lnTo>
                    <a:pt x="2989618" y="1279535"/>
                  </a:lnTo>
                  <a:lnTo>
                    <a:pt x="3125509" y="213255"/>
                  </a:lnTo>
                  <a:lnTo>
                    <a:pt x="3261401" y="213255"/>
                  </a:lnTo>
                  <a:lnTo>
                    <a:pt x="3397293" y="71085"/>
                  </a:lnTo>
                </a:path>
              </a:pathLst>
            </a:custGeom>
            <a:ln w="27101" cap="flat">
              <a:solidFill>
                <a:srgbClr val="0058AB">
                  <a:alpha val="100000"/>
                </a:srgbClr>
              </a:solidFill>
              <a:prstDash val="solid"/>
              <a:round/>
            </a:ln>
          </p:spPr>
          <p:txBody>
            <a:bodyPr/>
            <a:lstStyle/>
            <a:p/>
          </p:txBody>
        </p:sp>
        <p:sp>
          <p:nvSpPr>
            <p:cNvPr id="83" name="tx83"/>
            <p:cNvSpPr/>
            <p:nvPr/>
          </p:nvSpPr>
          <p:spPr>
            <a:xfrm>
              <a:off x="8902429" y="299897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84" name="tx84"/>
            <p:cNvSpPr/>
            <p:nvPr/>
          </p:nvSpPr>
          <p:spPr>
            <a:xfrm>
              <a:off x="8902429" y="3353083"/>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a:t>
              </a:r>
            </a:p>
          </p:txBody>
        </p:sp>
        <p:sp>
          <p:nvSpPr>
            <p:cNvPr id="85" name="tx85"/>
            <p:cNvSpPr/>
            <p:nvPr/>
          </p:nvSpPr>
          <p:spPr>
            <a:xfrm>
              <a:off x="5003259" y="362574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86" name="tx86"/>
            <p:cNvSpPr/>
            <p:nvPr/>
          </p:nvSpPr>
          <p:spPr>
            <a:xfrm>
              <a:off x="5127474" y="291489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87" name="tx87"/>
            <p:cNvSpPr/>
            <p:nvPr/>
          </p:nvSpPr>
          <p:spPr>
            <a:xfrm>
              <a:off x="5049780" y="220404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88" name="tx88"/>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9" name="tx89"/>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0" name="tx90"/>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1" name="tx91"/>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2" name="tx92"/>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3" name="tx93"/>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4" name="tx94"/>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95" name="tx95"/>
            <p:cNvSpPr/>
            <p:nvPr/>
          </p:nvSpPr>
          <p:spPr>
            <a:xfrm rot="-5400000">
              <a:off x="4153407" y="2788871"/>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96" name="pl96"/>
            <p:cNvSpPr/>
            <p:nvPr/>
          </p:nvSpPr>
          <p:spPr>
            <a:xfrm>
              <a:off x="6033953"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97" name="pl97"/>
            <p:cNvSpPr/>
            <p:nvPr/>
          </p:nvSpPr>
          <p:spPr>
            <a:xfrm>
              <a:off x="6033953"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98" name="pl98"/>
            <p:cNvSpPr/>
            <p:nvPr/>
          </p:nvSpPr>
          <p:spPr>
            <a:xfrm>
              <a:off x="6827444"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99" name="pl99"/>
            <p:cNvSpPr/>
            <p:nvPr/>
          </p:nvSpPr>
          <p:spPr>
            <a:xfrm>
              <a:off x="7589898"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00" name="tx100"/>
            <p:cNvSpPr/>
            <p:nvPr/>
          </p:nvSpPr>
          <p:spPr>
            <a:xfrm>
              <a:off x="6301052" y="4860303"/>
              <a:ext cx="434857" cy="12994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Algérie</a:t>
              </a:r>
            </a:p>
          </p:txBody>
        </p:sp>
        <p:sp>
          <p:nvSpPr>
            <p:cNvPr id="101" name="tx101"/>
            <p:cNvSpPr/>
            <p:nvPr/>
          </p:nvSpPr>
          <p:spPr>
            <a:xfrm>
              <a:off x="7094543"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02" name="tx102"/>
            <p:cNvSpPr/>
            <p:nvPr/>
          </p:nvSpPr>
          <p:spPr>
            <a:xfrm>
              <a:off x="7856998" y="4890249"/>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03" name="tx103"/>
            <p:cNvSpPr/>
            <p:nvPr/>
          </p:nvSpPr>
          <p:spPr>
            <a:xfrm>
              <a:off x="5653759" y="1405479"/>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04" name="pl104"/>
            <p:cNvSpPr/>
            <p:nvPr/>
          </p:nvSpPr>
          <p:spPr>
            <a:xfrm>
              <a:off x="2084040"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05" name="pl105"/>
            <p:cNvSpPr/>
            <p:nvPr/>
          </p:nvSpPr>
          <p:spPr>
            <a:xfrm>
              <a:off x="3617763"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06" name="pl106"/>
            <p:cNvSpPr/>
            <p:nvPr/>
          </p:nvSpPr>
          <p:spPr>
            <a:xfrm>
              <a:off x="5151486"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07" name="pl107"/>
            <p:cNvSpPr/>
            <p:nvPr/>
          </p:nvSpPr>
          <p:spPr>
            <a:xfrm>
              <a:off x="6685209"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08" name="pl108"/>
            <p:cNvSpPr/>
            <p:nvPr/>
          </p:nvSpPr>
          <p:spPr>
            <a:xfrm>
              <a:off x="8218932"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09" name="pl109"/>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0" name="pl110"/>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1" name="pl111"/>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2" name="pl112"/>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2850901"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384625"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91834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7452071"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8985794"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18" name="rc118"/>
            <p:cNvSpPr/>
            <p:nvPr/>
          </p:nvSpPr>
          <p:spPr>
            <a:xfrm>
              <a:off x="1317178" y="5772498"/>
              <a:ext cx="7321564" cy="110182"/>
            </a:xfrm>
            <a:prstGeom prst="rect">
              <a:avLst/>
            </a:prstGeom>
            <a:solidFill>
              <a:srgbClr val="1CABE2">
                <a:alpha val="80000"/>
              </a:srgbClr>
            </a:solidFill>
          </p:spPr>
          <p:txBody>
            <a:bodyPr/>
            <a:lstStyle/>
            <a:p/>
          </p:txBody>
        </p:sp>
        <p:sp>
          <p:nvSpPr>
            <p:cNvPr id="119" name="rc119"/>
            <p:cNvSpPr/>
            <p:nvPr/>
          </p:nvSpPr>
          <p:spPr>
            <a:xfrm>
              <a:off x="1317178" y="5634770"/>
              <a:ext cx="4262462" cy="110182"/>
            </a:xfrm>
            <a:prstGeom prst="rect">
              <a:avLst/>
            </a:prstGeom>
            <a:solidFill>
              <a:srgbClr val="1CABE2">
                <a:alpha val="80000"/>
              </a:srgbClr>
            </a:solidFill>
          </p:spPr>
          <p:txBody>
            <a:bodyPr/>
            <a:lstStyle/>
            <a:p/>
          </p:txBody>
        </p:sp>
        <p:sp>
          <p:nvSpPr>
            <p:cNvPr id="120" name="rc120"/>
            <p:cNvSpPr/>
            <p:nvPr/>
          </p:nvSpPr>
          <p:spPr>
            <a:xfrm>
              <a:off x="1317178" y="5497042"/>
              <a:ext cx="3103090" cy="110182"/>
            </a:xfrm>
            <a:prstGeom prst="rect">
              <a:avLst/>
            </a:prstGeom>
            <a:solidFill>
              <a:srgbClr val="1CABE2">
                <a:alpha val="80000"/>
              </a:srgbClr>
            </a:solidFill>
          </p:spPr>
          <p:txBody>
            <a:bodyPr/>
            <a:lstStyle/>
            <a:p/>
          </p:txBody>
        </p:sp>
        <p:sp>
          <p:nvSpPr>
            <p:cNvPr id="121" name="tx121"/>
            <p:cNvSpPr/>
            <p:nvPr/>
          </p:nvSpPr>
          <p:spPr>
            <a:xfrm>
              <a:off x="8129330" y="5773122"/>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119,000</a:t>
              </a:r>
            </a:p>
          </p:txBody>
        </p:sp>
        <p:sp>
          <p:nvSpPr>
            <p:cNvPr id="122" name="tx122"/>
            <p:cNvSpPr/>
            <p:nvPr/>
          </p:nvSpPr>
          <p:spPr>
            <a:xfrm>
              <a:off x="5148603" y="5635394"/>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69,000</a:t>
              </a:r>
            </a:p>
          </p:txBody>
        </p:sp>
        <p:sp>
          <p:nvSpPr>
            <p:cNvPr id="123" name="tx123"/>
            <p:cNvSpPr/>
            <p:nvPr/>
          </p:nvSpPr>
          <p:spPr>
            <a:xfrm>
              <a:off x="3989231" y="5497666"/>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51,000</a:t>
              </a:r>
            </a:p>
          </p:txBody>
        </p:sp>
        <p:sp>
          <p:nvSpPr>
            <p:cNvPr id="124" name="tx124"/>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5" name="tx125"/>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6" name="tx126"/>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7" name="tx127"/>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2423616"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25,000</a:t>
              </a:r>
            </a:p>
          </p:txBody>
        </p:sp>
        <p:sp>
          <p:nvSpPr>
            <p:cNvPr id="129" name="tx129"/>
            <p:cNvSpPr/>
            <p:nvPr/>
          </p:nvSpPr>
          <p:spPr>
            <a:xfrm>
              <a:off x="3957339"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30" name="tx130"/>
            <p:cNvSpPr/>
            <p:nvPr/>
          </p:nvSpPr>
          <p:spPr>
            <a:xfrm>
              <a:off x="5491062"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75,000</a:t>
              </a:r>
            </a:p>
          </p:txBody>
        </p:sp>
        <p:sp>
          <p:nvSpPr>
            <p:cNvPr id="131" name="tx131"/>
            <p:cNvSpPr/>
            <p:nvPr/>
          </p:nvSpPr>
          <p:spPr>
            <a:xfrm>
              <a:off x="6947091" y="5967364"/>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32" name="tx132"/>
            <p:cNvSpPr/>
            <p:nvPr/>
          </p:nvSpPr>
          <p:spPr>
            <a:xfrm>
              <a:off x="8480814" y="5967364"/>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125,000</a:t>
              </a:r>
            </a:p>
          </p:txBody>
        </p:sp>
        <p:sp>
          <p:nvSpPr>
            <p:cNvPr id="133" name="tx133"/>
            <p:cNvSpPr/>
            <p:nvPr/>
          </p:nvSpPr>
          <p:spPr>
            <a:xfrm>
              <a:off x="951100" y="5235303"/>
              <a:ext cx="4705647"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non vaccinés et sous-vaccinés, 2019, 2024 et 2025</a:t>
              </a:r>
            </a:p>
          </p:txBody>
        </p:sp>
        <p:sp>
          <p:nvSpPr>
            <p:cNvPr id="134" name="tx134"/>
            <p:cNvSpPr/>
            <p:nvPr/>
          </p:nvSpPr>
          <p:spPr>
            <a:xfrm>
              <a:off x="4706263" y="62835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35" name="tx135"/>
            <p:cNvSpPr/>
            <p:nvPr/>
          </p:nvSpPr>
          <p:spPr>
            <a:xfrm>
              <a:off x="2320013" y="6397874"/>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36" name="tx136"/>
            <p:cNvSpPr/>
            <p:nvPr/>
          </p:nvSpPr>
          <p:spPr>
            <a:xfrm>
              <a:off x="4873412" y="6518575"/>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3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la couverture du DTP3 en Algérie (94 %) était supérieure de 9 points de pourcentage à la moyenne mondiale (85 %) et de 11 points de pourcentage à la moyenne de l’ensemble des pays de l’ MENA e (83 %).
La couverture nationale de la DTP3 était supérieure de 6 points de pourcentage à celle de 2019 (88 %).
Cela correspond à 51 000 enfants non vaccinés ou sous-vaccinés en 2025, contre 119 000 enfants non vaccinés ou sous-vaccinés en 2019.</a:t>
            </a:r>
          </a:p>
        </p:txBody>
      </p:sp>
      <p:sp>
        <p:nvSpPr>
          <p:cNvPr id="13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taux de couverture du DTP3 en Algérie s'élevait à 94 %, soit 6 points de pourcentage de plus qu'en 2019 et un niveau supérieur aux moyennes mondiales et régionales.</a:t>
            </a:r>
          </a:p>
        </p:txBody>
      </p:sp>
      <p:grpSp xmlns:pic="http://schemas.openxmlformats.org/drawingml/2006/picture">
        <p:nvGrpSpPr>
          <p:cNvPr id="139" name=""/>
          <p:cNvGrpSpPr/>
          <p:nvPr/>
        </p:nvGrpSpPr>
        <p:grpSpPr>
          <a:xfrm>
            <a:off x="292608" y="1005840"/>
            <a:ext cx="8595360" cy="28575"/>
            <a:chOff x="292608" y="1005840"/>
            <a:chExt cx="8595360" cy="28575"/>
          </a:xfrm>
        </p:grpSpPr>
        <p:sp>
          <p:nvSpPr>
            <p:cNvPr id="14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montre la couverture vaccinale DTC3 dans les pays de la région MENA, classés du plus faible au plus élevé, ainsi que le classement des 10 pays comptant le plus grand nombre d'enfants non vaccinés ou sous-vaccinés, en chiffres absolus.
En 2025, l'Algérie se classait au 8e rang sur 20 pays pour la couverture vaccinale la plus faible contre la rougeole, les oreillons et la rubéole (DTP3) (sur la base de classements ex æquo).
L'Algérie figurait parmi les 10 pays comptant le plus grand nombre d'enfants non vaccinés ou sous-vaccinés (5e rang).
Remarque : les pays à forte cohorte peuvent compter un nombre élevé d'enfants non vaccinés ou sous-vaccinés malgré une couverture vaccinale élevée. Il est important de tenir compte à la fois de la couverture vaccinale et du nombre absolu d'enfants non vaccinés afin de ne pas négliger les pays vulnérables dont les cohortes de naissance sont faibles.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l'Algérie figurait parmi les pays affichant la couverture vaccinale la plus élevée, mais elle figurait également parmi les dix pays de la région comptant le plus grand nombre d'enfants non vaccinés ou sous-vaccinés.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9728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6784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3839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0894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8256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531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2367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576245"/>
              <a:ext cx="239888" cy="635764"/>
            </a:xfrm>
            <a:prstGeom prst="rect">
              <a:avLst/>
            </a:prstGeom>
            <a:solidFill>
              <a:srgbClr val="80BD41">
                <a:alpha val="100000"/>
              </a:srgbClr>
            </a:solidFill>
          </p:spPr>
          <p:txBody>
            <a:bodyPr/>
            <a:lstStyle/>
            <a:p/>
          </p:txBody>
        </p:sp>
        <p:sp>
          <p:nvSpPr>
            <p:cNvPr id="25" name="rc25"/>
            <p:cNvSpPr/>
            <p:nvPr/>
          </p:nvSpPr>
          <p:spPr>
            <a:xfrm>
              <a:off x="1296273" y="3472749"/>
              <a:ext cx="239888" cy="103496"/>
            </a:xfrm>
            <a:prstGeom prst="rect">
              <a:avLst/>
            </a:prstGeom>
            <a:solidFill>
              <a:srgbClr val="1CABE2">
                <a:alpha val="100000"/>
              </a:srgbClr>
            </a:solidFill>
          </p:spPr>
          <p:txBody>
            <a:bodyPr/>
            <a:lstStyle/>
            <a:p/>
          </p:txBody>
        </p:sp>
        <p:sp>
          <p:nvSpPr>
            <p:cNvPr id="26" name="rc26"/>
            <p:cNvSpPr/>
            <p:nvPr/>
          </p:nvSpPr>
          <p:spPr>
            <a:xfrm>
              <a:off x="1562816" y="3550300"/>
              <a:ext cx="239888" cy="661709"/>
            </a:xfrm>
            <a:prstGeom prst="rect">
              <a:avLst/>
            </a:prstGeom>
            <a:solidFill>
              <a:srgbClr val="80BD41">
                <a:alpha val="100000"/>
              </a:srgbClr>
            </a:solidFill>
          </p:spPr>
          <p:txBody>
            <a:bodyPr/>
            <a:lstStyle/>
            <a:p/>
          </p:txBody>
        </p:sp>
        <p:sp>
          <p:nvSpPr>
            <p:cNvPr id="27" name="rc27"/>
            <p:cNvSpPr/>
            <p:nvPr/>
          </p:nvSpPr>
          <p:spPr>
            <a:xfrm>
              <a:off x="1562816" y="3468516"/>
              <a:ext cx="239888" cy="81783"/>
            </a:xfrm>
            <a:prstGeom prst="rect">
              <a:avLst/>
            </a:prstGeom>
            <a:solidFill>
              <a:srgbClr val="1CABE2">
                <a:alpha val="100000"/>
              </a:srgbClr>
            </a:solidFill>
          </p:spPr>
          <p:txBody>
            <a:bodyPr/>
            <a:lstStyle/>
            <a:p/>
          </p:txBody>
        </p:sp>
        <p:sp>
          <p:nvSpPr>
            <p:cNvPr id="28" name="rc28"/>
            <p:cNvSpPr/>
            <p:nvPr/>
          </p:nvSpPr>
          <p:spPr>
            <a:xfrm>
              <a:off x="1829360" y="3573601"/>
              <a:ext cx="239888" cy="638408"/>
            </a:xfrm>
            <a:prstGeom prst="rect">
              <a:avLst/>
            </a:prstGeom>
            <a:solidFill>
              <a:srgbClr val="80BD41">
                <a:alpha val="100000"/>
              </a:srgbClr>
            </a:solidFill>
          </p:spPr>
          <p:txBody>
            <a:bodyPr/>
            <a:lstStyle/>
            <a:p/>
          </p:txBody>
        </p:sp>
        <p:sp>
          <p:nvSpPr>
            <p:cNvPr id="29" name="rc29"/>
            <p:cNvSpPr/>
            <p:nvPr/>
          </p:nvSpPr>
          <p:spPr>
            <a:xfrm>
              <a:off x="1829360" y="3469674"/>
              <a:ext cx="239888" cy="103926"/>
            </a:xfrm>
            <a:prstGeom prst="rect">
              <a:avLst/>
            </a:prstGeom>
            <a:solidFill>
              <a:srgbClr val="1CABE2">
                <a:alpha val="100000"/>
              </a:srgbClr>
            </a:solidFill>
          </p:spPr>
          <p:txBody>
            <a:bodyPr/>
            <a:lstStyle/>
            <a:p/>
          </p:txBody>
        </p:sp>
        <p:sp>
          <p:nvSpPr>
            <p:cNvPr id="30" name="rc30"/>
            <p:cNvSpPr/>
            <p:nvPr/>
          </p:nvSpPr>
          <p:spPr>
            <a:xfrm>
              <a:off x="2095903" y="3539202"/>
              <a:ext cx="239888" cy="672807"/>
            </a:xfrm>
            <a:prstGeom prst="rect">
              <a:avLst/>
            </a:prstGeom>
            <a:solidFill>
              <a:srgbClr val="80BD41">
                <a:alpha val="100000"/>
              </a:srgbClr>
            </a:solidFill>
          </p:spPr>
          <p:txBody>
            <a:bodyPr/>
            <a:lstStyle/>
            <a:p/>
          </p:txBody>
        </p:sp>
        <p:sp>
          <p:nvSpPr>
            <p:cNvPr id="31" name="rc31"/>
            <p:cNvSpPr/>
            <p:nvPr/>
          </p:nvSpPr>
          <p:spPr>
            <a:xfrm>
              <a:off x="2095903" y="3438668"/>
              <a:ext cx="239888" cy="100533"/>
            </a:xfrm>
            <a:prstGeom prst="rect">
              <a:avLst/>
            </a:prstGeom>
            <a:solidFill>
              <a:srgbClr val="1CABE2">
                <a:alpha val="100000"/>
              </a:srgbClr>
            </a:solidFill>
          </p:spPr>
          <p:txBody>
            <a:bodyPr/>
            <a:lstStyle/>
            <a:p/>
          </p:txBody>
        </p:sp>
        <p:sp>
          <p:nvSpPr>
            <p:cNvPr id="32" name="rc32"/>
            <p:cNvSpPr/>
            <p:nvPr/>
          </p:nvSpPr>
          <p:spPr>
            <a:xfrm>
              <a:off x="2362446" y="3511973"/>
              <a:ext cx="239888" cy="700036"/>
            </a:xfrm>
            <a:prstGeom prst="rect">
              <a:avLst/>
            </a:prstGeom>
            <a:solidFill>
              <a:srgbClr val="80BD41">
                <a:alpha val="100000"/>
              </a:srgbClr>
            </a:solidFill>
          </p:spPr>
          <p:txBody>
            <a:bodyPr/>
            <a:lstStyle/>
            <a:p/>
          </p:txBody>
        </p:sp>
        <p:sp>
          <p:nvSpPr>
            <p:cNvPr id="33" name="rc33"/>
            <p:cNvSpPr/>
            <p:nvPr/>
          </p:nvSpPr>
          <p:spPr>
            <a:xfrm>
              <a:off x="2362446" y="3398013"/>
              <a:ext cx="239888" cy="113959"/>
            </a:xfrm>
            <a:prstGeom prst="rect">
              <a:avLst/>
            </a:prstGeom>
            <a:solidFill>
              <a:srgbClr val="1CABE2">
                <a:alpha val="100000"/>
              </a:srgbClr>
            </a:solidFill>
          </p:spPr>
          <p:txBody>
            <a:bodyPr/>
            <a:lstStyle/>
            <a:p/>
          </p:txBody>
        </p:sp>
        <p:sp>
          <p:nvSpPr>
            <p:cNvPr id="34" name="rc34"/>
            <p:cNvSpPr/>
            <p:nvPr/>
          </p:nvSpPr>
          <p:spPr>
            <a:xfrm>
              <a:off x="2628989" y="3455844"/>
              <a:ext cx="239888" cy="756165"/>
            </a:xfrm>
            <a:prstGeom prst="rect">
              <a:avLst/>
            </a:prstGeom>
            <a:solidFill>
              <a:srgbClr val="80BD41">
                <a:alpha val="100000"/>
              </a:srgbClr>
            </a:solidFill>
          </p:spPr>
          <p:txBody>
            <a:bodyPr/>
            <a:lstStyle/>
            <a:p/>
          </p:txBody>
        </p:sp>
        <p:sp>
          <p:nvSpPr>
            <p:cNvPr id="35" name="rc35"/>
            <p:cNvSpPr/>
            <p:nvPr/>
          </p:nvSpPr>
          <p:spPr>
            <a:xfrm>
              <a:off x="2628989" y="3352731"/>
              <a:ext cx="239888" cy="103113"/>
            </a:xfrm>
            <a:prstGeom prst="rect">
              <a:avLst/>
            </a:prstGeom>
            <a:solidFill>
              <a:srgbClr val="1CABE2">
                <a:alpha val="100000"/>
              </a:srgbClr>
            </a:solidFill>
          </p:spPr>
          <p:txBody>
            <a:bodyPr/>
            <a:lstStyle/>
            <a:p/>
          </p:txBody>
        </p:sp>
        <p:sp>
          <p:nvSpPr>
            <p:cNvPr id="36" name="rc36"/>
            <p:cNvSpPr/>
            <p:nvPr/>
          </p:nvSpPr>
          <p:spPr>
            <a:xfrm>
              <a:off x="2895532" y="3348420"/>
              <a:ext cx="239888" cy="863588"/>
            </a:xfrm>
            <a:prstGeom prst="rect">
              <a:avLst/>
            </a:prstGeom>
            <a:solidFill>
              <a:srgbClr val="80BD41">
                <a:alpha val="100000"/>
              </a:srgbClr>
            </a:solidFill>
          </p:spPr>
          <p:txBody>
            <a:bodyPr/>
            <a:lstStyle/>
            <a:p/>
          </p:txBody>
        </p:sp>
        <p:sp>
          <p:nvSpPr>
            <p:cNvPr id="37" name="rc37"/>
            <p:cNvSpPr/>
            <p:nvPr/>
          </p:nvSpPr>
          <p:spPr>
            <a:xfrm>
              <a:off x="2895532" y="3302968"/>
              <a:ext cx="239888" cy="45452"/>
            </a:xfrm>
            <a:prstGeom prst="rect">
              <a:avLst/>
            </a:prstGeom>
            <a:solidFill>
              <a:srgbClr val="1CABE2">
                <a:alpha val="100000"/>
              </a:srgbClr>
            </a:solidFill>
          </p:spPr>
          <p:txBody>
            <a:bodyPr/>
            <a:lstStyle/>
            <a:p/>
          </p:txBody>
        </p:sp>
        <p:sp>
          <p:nvSpPr>
            <p:cNvPr id="38" name="rc38"/>
            <p:cNvSpPr/>
            <p:nvPr/>
          </p:nvSpPr>
          <p:spPr>
            <a:xfrm>
              <a:off x="3162075" y="3298245"/>
              <a:ext cx="239888" cy="913764"/>
            </a:xfrm>
            <a:prstGeom prst="rect">
              <a:avLst/>
            </a:prstGeom>
            <a:solidFill>
              <a:srgbClr val="80BD41">
                <a:alpha val="100000"/>
              </a:srgbClr>
            </a:solidFill>
          </p:spPr>
          <p:txBody>
            <a:bodyPr/>
            <a:lstStyle/>
            <a:p/>
          </p:txBody>
        </p:sp>
        <p:sp>
          <p:nvSpPr>
            <p:cNvPr id="39" name="rc39"/>
            <p:cNvSpPr/>
            <p:nvPr/>
          </p:nvSpPr>
          <p:spPr>
            <a:xfrm>
              <a:off x="3162075" y="3250152"/>
              <a:ext cx="239888" cy="48092"/>
            </a:xfrm>
            <a:prstGeom prst="rect">
              <a:avLst/>
            </a:prstGeom>
            <a:solidFill>
              <a:srgbClr val="1CABE2">
                <a:alpha val="100000"/>
              </a:srgbClr>
            </a:solidFill>
          </p:spPr>
          <p:txBody>
            <a:bodyPr/>
            <a:lstStyle/>
            <a:p/>
          </p:txBody>
        </p:sp>
        <p:sp>
          <p:nvSpPr>
            <p:cNvPr id="40" name="rc40"/>
            <p:cNvSpPr/>
            <p:nvPr/>
          </p:nvSpPr>
          <p:spPr>
            <a:xfrm>
              <a:off x="3428618" y="3265991"/>
              <a:ext cx="239888" cy="946018"/>
            </a:xfrm>
            <a:prstGeom prst="rect">
              <a:avLst/>
            </a:prstGeom>
            <a:solidFill>
              <a:srgbClr val="80BD41">
                <a:alpha val="100000"/>
              </a:srgbClr>
            </a:solidFill>
          </p:spPr>
          <p:txBody>
            <a:bodyPr/>
            <a:lstStyle/>
            <a:p/>
          </p:txBody>
        </p:sp>
        <p:sp>
          <p:nvSpPr>
            <p:cNvPr id="41" name="rc41"/>
            <p:cNvSpPr/>
            <p:nvPr/>
          </p:nvSpPr>
          <p:spPr>
            <a:xfrm>
              <a:off x="3428618" y="3194785"/>
              <a:ext cx="239888" cy="71205"/>
            </a:xfrm>
            <a:prstGeom prst="rect">
              <a:avLst/>
            </a:prstGeom>
            <a:solidFill>
              <a:srgbClr val="1CABE2">
                <a:alpha val="100000"/>
              </a:srgbClr>
            </a:solidFill>
          </p:spPr>
          <p:txBody>
            <a:bodyPr/>
            <a:lstStyle/>
            <a:p/>
          </p:txBody>
        </p:sp>
        <p:sp>
          <p:nvSpPr>
            <p:cNvPr id="42" name="rc42"/>
            <p:cNvSpPr/>
            <p:nvPr/>
          </p:nvSpPr>
          <p:spPr>
            <a:xfrm>
              <a:off x="3695161" y="3207419"/>
              <a:ext cx="239888" cy="1004589"/>
            </a:xfrm>
            <a:prstGeom prst="rect">
              <a:avLst/>
            </a:prstGeom>
            <a:solidFill>
              <a:srgbClr val="80BD41">
                <a:alpha val="100000"/>
              </a:srgbClr>
            </a:solidFill>
          </p:spPr>
          <p:txBody>
            <a:bodyPr/>
            <a:lstStyle/>
            <a:p/>
          </p:txBody>
        </p:sp>
        <p:sp>
          <p:nvSpPr>
            <p:cNvPr id="43" name="rc43"/>
            <p:cNvSpPr/>
            <p:nvPr/>
          </p:nvSpPr>
          <p:spPr>
            <a:xfrm>
              <a:off x="3695161" y="3154546"/>
              <a:ext cx="239888" cy="52873"/>
            </a:xfrm>
            <a:prstGeom prst="rect">
              <a:avLst/>
            </a:prstGeom>
            <a:solidFill>
              <a:srgbClr val="1CABE2">
                <a:alpha val="100000"/>
              </a:srgbClr>
            </a:solidFill>
          </p:spPr>
          <p:txBody>
            <a:bodyPr/>
            <a:lstStyle/>
            <a:p/>
          </p:txBody>
        </p:sp>
        <p:sp>
          <p:nvSpPr>
            <p:cNvPr id="44" name="rc44"/>
            <p:cNvSpPr/>
            <p:nvPr/>
          </p:nvSpPr>
          <p:spPr>
            <a:xfrm>
              <a:off x="3961705" y="3171483"/>
              <a:ext cx="239888" cy="1040526"/>
            </a:xfrm>
            <a:prstGeom prst="rect">
              <a:avLst/>
            </a:prstGeom>
            <a:solidFill>
              <a:srgbClr val="80BD41">
                <a:alpha val="100000"/>
              </a:srgbClr>
            </a:solidFill>
          </p:spPr>
          <p:txBody>
            <a:bodyPr/>
            <a:lstStyle/>
            <a:p/>
          </p:txBody>
        </p:sp>
        <p:sp>
          <p:nvSpPr>
            <p:cNvPr id="45" name="rc45"/>
            <p:cNvSpPr/>
            <p:nvPr/>
          </p:nvSpPr>
          <p:spPr>
            <a:xfrm>
              <a:off x="3961705" y="3116719"/>
              <a:ext cx="239888" cy="54764"/>
            </a:xfrm>
            <a:prstGeom prst="rect">
              <a:avLst/>
            </a:prstGeom>
            <a:solidFill>
              <a:srgbClr val="1CABE2">
                <a:alpha val="100000"/>
              </a:srgbClr>
            </a:solidFill>
          </p:spPr>
          <p:txBody>
            <a:bodyPr/>
            <a:lstStyle/>
            <a:p/>
          </p:txBody>
        </p:sp>
        <p:sp>
          <p:nvSpPr>
            <p:cNvPr id="46" name="rc46"/>
            <p:cNvSpPr/>
            <p:nvPr/>
          </p:nvSpPr>
          <p:spPr>
            <a:xfrm>
              <a:off x="4228248" y="3141587"/>
              <a:ext cx="239888" cy="1070422"/>
            </a:xfrm>
            <a:prstGeom prst="rect">
              <a:avLst/>
            </a:prstGeom>
            <a:solidFill>
              <a:srgbClr val="80BD41">
                <a:alpha val="100000"/>
              </a:srgbClr>
            </a:solidFill>
          </p:spPr>
          <p:txBody>
            <a:bodyPr/>
            <a:lstStyle/>
            <a:p/>
          </p:txBody>
        </p:sp>
        <p:sp>
          <p:nvSpPr>
            <p:cNvPr id="47" name="rc47"/>
            <p:cNvSpPr/>
            <p:nvPr/>
          </p:nvSpPr>
          <p:spPr>
            <a:xfrm>
              <a:off x="4228248" y="3085249"/>
              <a:ext cx="239888" cy="56337"/>
            </a:xfrm>
            <a:prstGeom prst="rect">
              <a:avLst/>
            </a:prstGeom>
            <a:solidFill>
              <a:srgbClr val="1CABE2">
                <a:alpha val="100000"/>
              </a:srgbClr>
            </a:solidFill>
          </p:spPr>
          <p:txBody>
            <a:bodyPr/>
            <a:lstStyle/>
            <a:p/>
          </p:txBody>
        </p:sp>
        <p:sp>
          <p:nvSpPr>
            <p:cNvPr id="48" name="rc48"/>
            <p:cNvSpPr/>
            <p:nvPr/>
          </p:nvSpPr>
          <p:spPr>
            <a:xfrm>
              <a:off x="4494791" y="3080014"/>
              <a:ext cx="239888" cy="1131994"/>
            </a:xfrm>
            <a:prstGeom prst="rect">
              <a:avLst/>
            </a:prstGeom>
            <a:solidFill>
              <a:srgbClr val="80BD41">
                <a:alpha val="100000"/>
              </a:srgbClr>
            </a:solidFill>
          </p:spPr>
          <p:txBody>
            <a:bodyPr/>
            <a:lstStyle/>
            <a:p/>
          </p:txBody>
        </p:sp>
        <p:sp>
          <p:nvSpPr>
            <p:cNvPr id="49" name="rc49"/>
            <p:cNvSpPr/>
            <p:nvPr/>
          </p:nvSpPr>
          <p:spPr>
            <a:xfrm>
              <a:off x="4494791" y="3020436"/>
              <a:ext cx="239888" cy="59578"/>
            </a:xfrm>
            <a:prstGeom prst="rect">
              <a:avLst/>
            </a:prstGeom>
            <a:solidFill>
              <a:srgbClr val="1CABE2">
                <a:alpha val="100000"/>
              </a:srgbClr>
            </a:solidFill>
          </p:spPr>
          <p:txBody>
            <a:bodyPr/>
            <a:lstStyle/>
            <a:p/>
          </p:txBody>
        </p:sp>
        <p:sp>
          <p:nvSpPr>
            <p:cNvPr id="50" name="rc50"/>
            <p:cNvSpPr/>
            <p:nvPr/>
          </p:nvSpPr>
          <p:spPr>
            <a:xfrm>
              <a:off x="4761334" y="3062350"/>
              <a:ext cx="239888" cy="1149659"/>
            </a:xfrm>
            <a:prstGeom prst="rect">
              <a:avLst/>
            </a:prstGeom>
            <a:solidFill>
              <a:srgbClr val="80BD41">
                <a:alpha val="100000"/>
              </a:srgbClr>
            </a:solidFill>
          </p:spPr>
          <p:txBody>
            <a:bodyPr/>
            <a:lstStyle/>
            <a:p/>
          </p:txBody>
        </p:sp>
        <p:sp>
          <p:nvSpPr>
            <p:cNvPr id="51" name="rc51"/>
            <p:cNvSpPr/>
            <p:nvPr/>
          </p:nvSpPr>
          <p:spPr>
            <a:xfrm>
              <a:off x="4761334" y="3001841"/>
              <a:ext cx="239888" cy="60508"/>
            </a:xfrm>
            <a:prstGeom prst="rect">
              <a:avLst/>
            </a:prstGeom>
            <a:solidFill>
              <a:srgbClr val="1CABE2">
                <a:alpha val="100000"/>
              </a:srgbClr>
            </a:solidFill>
          </p:spPr>
          <p:txBody>
            <a:bodyPr/>
            <a:lstStyle/>
            <a:p/>
          </p:txBody>
        </p:sp>
        <p:sp>
          <p:nvSpPr>
            <p:cNvPr id="52" name="rc52"/>
            <p:cNvSpPr/>
            <p:nvPr/>
          </p:nvSpPr>
          <p:spPr>
            <a:xfrm>
              <a:off x="5027877" y="3013469"/>
              <a:ext cx="239888" cy="1198539"/>
            </a:xfrm>
            <a:prstGeom prst="rect">
              <a:avLst/>
            </a:prstGeom>
            <a:solidFill>
              <a:srgbClr val="80BD41">
                <a:alpha val="100000"/>
              </a:srgbClr>
            </a:solidFill>
          </p:spPr>
          <p:txBody>
            <a:bodyPr/>
            <a:lstStyle/>
            <a:p/>
          </p:txBody>
        </p:sp>
        <p:sp>
          <p:nvSpPr>
            <p:cNvPr id="53" name="rc53"/>
            <p:cNvSpPr/>
            <p:nvPr/>
          </p:nvSpPr>
          <p:spPr>
            <a:xfrm>
              <a:off x="5027877" y="2950389"/>
              <a:ext cx="239888" cy="63080"/>
            </a:xfrm>
            <a:prstGeom prst="rect">
              <a:avLst/>
            </a:prstGeom>
            <a:solidFill>
              <a:srgbClr val="1CABE2">
                <a:alpha val="100000"/>
              </a:srgbClr>
            </a:solidFill>
          </p:spPr>
          <p:txBody>
            <a:bodyPr/>
            <a:lstStyle/>
            <a:p/>
          </p:txBody>
        </p:sp>
        <p:sp>
          <p:nvSpPr>
            <p:cNvPr id="54" name="rc54"/>
            <p:cNvSpPr/>
            <p:nvPr/>
          </p:nvSpPr>
          <p:spPr>
            <a:xfrm>
              <a:off x="5294420" y="2999999"/>
              <a:ext cx="239888" cy="1212009"/>
            </a:xfrm>
            <a:prstGeom prst="rect">
              <a:avLst/>
            </a:prstGeom>
            <a:solidFill>
              <a:srgbClr val="80BD41">
                <a:alpha val="100000"/>
              </a:srgbClr>
            </a:solidFill>
          </p:spPr>
          <p:txBody>
            <a:bodyPr/>
            <a:lstStyle/>
            <a:p/>
          </p:txBody>
        </p:sp>
        <p:sp>
          <p:nvSpPr>
            <p:cNvPr id="55" name="rc55"/>
            <p:cNvSpPr/>
            <p:nvPr/>
          </p:nvSpPr>
          <p:spPr>
            <a:xfrm>
              <a:off x="5294420" y="2936209"/>
              <a:ext cx="239888" cy="63790"/>
            </a:xfrm>
            <a:prstGeom prst="rect">
              <a:avLst/>
            </a:prstGeom>
            <a:solidFill>
              <a:srgbClr val="1CABE2">
                <a:alpha val="100000"/>
              </a:srgbClr>
            </a:solidFill>
          </p:spPr>
          <p:txBody>
            <a:bodyPr/>
            <a:lstStyle/>
            <a:p/>
          </p:txBody>
        </p:sp>
        <p:sp>
          <p:nvSpPr>
            <p:cNvPr id="56" name="rc56"/>
            <p:cNvSpPr/>
            <p:nvPr/>
          </p:nvSpPr>
          <p:spPr>
            <a:xfrm>
              <a:off x="5560963" y="3043580"/>
              <a:ext cx="239888" cy="1168429"/>
            </a:xfrm>
            <a:prstGeom prst="rect">
              <a:avLst/>
            </a:prstGeom>
            <a:solidFill>
              <a:srgbClr val="80BD41">
                <a:alpha val="100000"/>
              </a:srgbClr>
            </a:solidFill>
          </p:spPr>
          <p:txBody>
            <a:bodyPr/>
            <a:lstStyle/>
            <a:p/>
          </p:txBody>
        </p:sp>
        <p:sp>
          <p:nvSpPr>
            <p:cNvPr id="57" name="rc57"/>
            <p:cNvSpPr/>
            <p:nvPr/>
          </p:nvSpPr>
          <p:spPr>
            <a:xfrm>
              <a:off x="5560963" y="2928021"/>
              <a:ext cx="239888" cy="115558"/>
            </a:xfrm>
            <a:prstGeom prst="rect">
              <a:avLst/>
            </a:prstGeom>
            <a:solidFill>
              <a:srgbClr val="1CABE2">
                <a:alpha val="100000"/>
              </a:srgbClr>
            </a:solidFill>
          </p:spPr>
          <p:txBody>
            <a:bodyPr/>
            <a:lstStyle/>
            <a:p/>
          </p:txBody>
        </p:sp>
        <p:sp>
          <p:nvSpPr>
            <p:cNvPr id="58" name="rc58"/>
            <p:cNvSpPr/>
            <p:nvPr/>
          </p:nvSpPr>
          <p:spPr>
            <a:xfrm>
              <a:off x="5827506" y="3039056"/>
              <a:ext cx="239888" cy="1172952"/>
            </a:xfrm>
            <a:prstGeom prst="rect">
              <a:avLst/>
            </a:prstGeom>
            <a:solidFill>
              <a:srgbClr val="80BD41">
                <a:alpha val="100000"/>
              </a:srgbClr>
            </a:solidFill>
          </p:spPr>
          <p:txBody>
            <a:bodyPr/>
            <a:lstStyle/>
            <a:p/>
          </p:txBody>
        </p:sp>
        <p:sp>
          <p:nvSpPr>
            <p:cNvPr id="59" name="rc59"/>
            <p:cNvSpPr/>
            <p:nvPr/>
          </p:nvSpPr>
          <p:spPr>
            <a:xfrm>
              <a:off x="5827506" y="2923049"/>
              <a:ext cx="239888" cy="116006"/>
            </a:xfrm>
            <a:prstGeom prst="rect">
              <a:avLst/>
            </a:prstGeom>
            <a:solidFill>
              <a:srgbClr val="1CABE2">
                <a:alpha val="100000"/>
              </a:srgbClr>
            </a:solidFill>
          </p:spPr>
          <p:txBody>
            <a:bodyPr/>
            <a:lstStyle/>
            <a:p/>
          </p:txBody>
        </p:sp>
        <p:sp>
          <p:nvSpPr>
            <p:cNvPr id="60" name="rc60"/>
            <p:cNvSpPr/>
            <p:nvPr/>
          </p:nvSpPr>
          <p:spPr>
            <a:xfrm>
              <a:off x="6094049" y="3061193"/>
              <a:ext cx="239888" cy="1150816"/>
            </a:xfrm>
            <a:prstGeom prst="rect">
              <a:avLst/>
            </a:prstGeom>
            <a:solidFill>
              <a:srgbClr val="80BD41">
                <a:alpha val="100000"/>
              </a:srgbClr>
            </a:solidFill>
          </p:spPr>
          <p:txBody>
            <a:bodyPr/>
            <a:lstStyle/>
            <a:p/>
          </p:txBody>
        </p:sp>
        <p:sp>
          <p:nvSpPr>
            <p:cNvPr id="61" name="rc61"/>
            <p:cNvSpPr/>
            <p:nvPr/>
          </p:nvSpPr>
          <p:spPr>
            <a:xfrm>
              <a:off x="6094049" y="2947376"/>
              <a:ext cx="239888" cy="113816"/>
            </a:xfrm>
            <a:prstGeom prst="rect">
              <a:avLst/>
            </a:prstGeom>
            <a:solidFill>
              <a:srgbClr val="1CABE2">
                <a:alpha val="100000"/>
              </a:srgbClr>
            </a:solidFill>
          </p:spPr>
          <p:txBody>
            <a:bodyPr/>
            <a:lstStyle/>
            <a:p/>
          </p:txBody>
        </p:sp>
        <p:sp>
          <p:nvSpPr>
            <p:cNvPr id="62" name="rc62"/>
            <p:cNvSpPr/>
            <p:nvPr/>
          </p:nvSpPr>
          <p:spPr>
            <a:xfrm>
              <a:off x="6360593" y="3110250"/>
              <a:ext cx="239888" cy="1101758"/>
            </a:xfrm>
            <a:prstGeom prst="rect">
              <a:avLst/>
            </a:prstGeom>
            <a:solidFill>
              <a:srgbClr val="80BD41">
                <a:alpha val="100000"/>
              </a:srgbClr>
            </a:solidFill>
          </p:spPr>
          <p:txBody>
            <a:bodyPr/>
            <a:lstStyle/>
            <a:p/>
          </p:txBody>
        </p:sp>
        <p:sp>
          <p:nvSpPr>
            <p:cNvPr id="63" name="rc63"/>
            <p:cNvSpPr/>
            <p:nvPr/>
          </p:nvSpPr>
          <p:spPr>
            <a:xfrm>
              <a:off x="6360593" y="2960011"/>
              <a:ext cx="239888" cy="150239"/>
            </a:xfrm>
            <a:prstGeom prst="rect">
              <a:avLst/>
            </a:prstGeom>
            <a:solidFill>
              <a:srgbClr val="1CABE2">
                <a:alpha val="100000"/>
              </a:srgbClr>
            </a:solidFill>
          </p:spPr>
          <p:txBody>
            <a:bodyPr/>
            <a:lstStyle/>
            <a:p/>
          </p:txBody>
        </p:sp>
        <p:sp>
          <p:nvSpPr>
            <p:cNvPr id="64" name="rc64"/>
            <p:cNvSpPr/>
            <p:nvPr/>
          </p:nvSpPr>
          <p:spPr>
            <a:xfrm>
              <a:off x="6627136" y="3185184"/>
              <a:ext cx="239888" cy="1026825"/>
            </a:xfrm>
            <a:prstGeom prst="rect">
              <a:avLst/>
            </a:prstGeom>
            <a:solidFill>
              <a:srgbClr val="80BD41">
                <a:alpha val="100000"/>
              </a:srgbClr>
            </a:solidFill>
          </p:spPr>
          <p:txBody>
            <a:bodyPr/>
            <a:lstStyle/>
            <a:p/>
          </p:txBody>
        </p:sp>
        <p:sp>
          <p:nvSpPr>
            <p:cNvPr id="65" name="rc65"/>
            <p:cNvSpPr/>
            <p:nvPr/>
          </p:nvSpPr>
          <p:spPr>
            <a:xfrm>
              <a:off x="6627136" y="2989597"/>
              <a:ext cx="239888" cy="195586"/>
            </a:xfrm>
            <a:prstGeom prst="rect">
              <a:avLst/>
            </a:prstGeom>
            <a:solidFill>
              <a:srgbClr val="1CABE2">
                <a:alpha val="100000"/>
              </a:srgbClr>
            </a:solidFill>
          </p:spPr>
          <p:txBody>
            <a:bodyPr/>
            <a:lstStyle/>
            <a:p/>
          </p:txBody>
        </p:sp>
        <p:sp>
          <p:nvSpPr>
            <p:cNvPr id="66" name="rc66"/>
            <p:cNvSpPr/>
            <p:nvPr/>
          </p:nvSpPr>
          <p:spPr>
            <a:xfrm>
              <a:off x="6893679" y="3251857"/>
              <a:ext cx="239888" cy="960152"/>
            </a:xfrm>
            <a:prstGeom prst="rect">
              <a:avLst/>
            </a:prstGeom>
            <a:solidFill>
              <a:srgbClr val="80BD41">
                <a:alpha val="100000"/>
              </a:srgbClr>
            </a:solidFill>
          </p:spPr>
          <p:txBody>
            <a:bodyPr/>
            <a:lstStyle/>
            <a:p/>
          </p:txBody>
        </p:sp>
        <p:sp>
          <p:nvSpPr>
            <p:cNvPr id="67" name="rc67"/>
            <p:cNvSpPr/>
            <p:nvPr/>
          </p:nvSpPr>
          <p:spPr>
            <a:xfrm>
              <a:off x="6893679" y="3026636"/>
              <a:ext cx="239888" cy="225220"/>
            </a:xfrm>
            <a:prstGeom prst="rect">
              <a:avLst/>
            </a:prstGeom>
            <a:solidFill>
              <a:srgbClr val="1CABE2">
                <a:alpha val="100000"/>
              </a:srgbClr>
            </a:solidFill>
          </p:spPr>
          <p:txBody>
            <a:bodyPr/>
            <a:lstStyle/>
            <a:p/>
          </p:txBody>
        </p:sp>
        <p:sp>
          <p:nvSpPr>
            <p:cNvPr id="68" name="rc68"/>
            <p:cNvSpPr/>
            <p:nvPr/>
          </p:nvSpPr>
          <p:spPr>
            <a:xfrm>
              <a:off x="7160222" y="3323334"/>
              <a:ext cx="239888" cy="888674"/>
            </a:xfrm>
            <a:prstGeom prst="rect">
              <a:avLst/>
            </a:prstGeom>
            <a:solidFill>
              <a:srgbClr val="80BD41">
                <a:alpha val="100000"/>
              </a:srgbClr>
            </a:solidFill>
          </p:spPr>
          <p:txBody>
            <a:bodyPr/>
            <a:lstStyle/>
            <a:p/>
          </p:txBody>
        </p:sp>
        <p:sp>
          <p:nvSpPr>
            <p:cNvPr id="69" name="rc69"/>
            <p:cNvSpPr/>
            <p:nvPr/>
          </p:nvSpPr>
          <p:spPr>
            <a:xfrm>
              <a:off x="7160222" y="3057887"/>
              <a:ext cx="239888" cy="265447"/>
            </a:xfrm>
            <a:prstGeom prst="rect">
              <a:avLst/>
            </a:prstGeom>
            <a:solidFill>
              <a:srgbClr val="1CABE2">
                <a:alpha val="100000"/>
              </a:srgbClr>
            </a:solidFill>
          </p:spPr>
          <p:txBody>
            <a:bodyPr/>
            <a:lstStyle/>
            <a:p/>
          </p:txBody>
        </p:sp>
        <p:sp>
          <p:nvSpPr>
            <p:cNvPr id="70" name="rc70"/>
            <p:cNvSpPr/>
            <p:nvPr/>
          </p:nvSpPr>
          <p:spPr>
            <a:xfrm>
              <a:off x="7426765" y="3179281"/>
              <a:ext cx="239888" cy="1032728"/>
            </a:xfrm>
            <a:prstGeom prst="rect">
              <a:avLst/>
            </a:prstGeom>
            <a:solidFill>
              <a:srgbClr val="80BD41">
                <a:alpha val="100000"/>
              </a:srgbClr>
            </a:solidFill>
          </p:spPr>
          <p:txBody>
            <a:bodyPr/>
            <a:lstStyle/>
            <a:p/>
          </p:txBody>
        </p:sp>
        <p:sp>
          <p:nvSpPr>
            <p:cNvPr id="71" name="rc71"/>
            <p:cNvSpPr/>
            <p:nvPr/>
          </p:nvSpPr>
          <p:spPr>
            <a:xfrm>
              <a:off x="7426765" y="3089478"/>
              <a:ext cx="239888" cy="89803"/>
            </a:xfrm>
            <a:prstGeom prst="rect">
              <a:avLst/>
            </a:prstGeom>
            <a:solidFill>
              <a:srgbClr val="1CABE2">
                <a:alpha val="100000"/>
              </a:srgbClr>
            </a:solidFill>
          </p:spPr>
          <p:txBody>
            <a:bodyPr/>
            <a:lstStyle/>
            <a:p/>
          </p:txBody>
        </p:sp>
        <p:sp>
          <p:nvSpPr>
            <p:cNvPr id="72" name="rc72"/>
            <p:cNvSpPr/>
            <p:nvPr/>
          </p:nvSpPr>
          <p:spPr>
            <a:xfrm>
              <a:off x="7693308" y="3206144"/>
              <a:ext cx="239888" cy="1005865"/>
            </a:xfrm>
            <a:prstGeom prst="rect">
              <a:avLst/>
            </a:prstGeom>
            <a:solidFill>
              <a:srgbClr val="80BD41">
                <a:alpha val="100000"/>
              </a:srgbClr>
            </a:solidFill>
          </p:spPr>
          <p:txBody>
            <a:bodyPr/>
            <a:lstStyle/>
            <a:p/>
          </p:txBody>
        </p:sp>
        <p:sp>
          <p:nvSpPr>
            <p:cNvPr id="73" name="rc73"/>
            <p:cNvSpPr/>
            <p:nvPr/>
          </p:nvSpPr>
          <p:spPr>
            <a:xfrm>
              <a:off x="7693308" y="3118678"/>
              <a:ext cx="239888" cy="87466"/>
            </a:xfrm>
            <a:prstGeom prst="rect">
              <a:avLst/>
            </a:prstGeom>
            <a:solidFill>
              <a:srgbClr val="1CABE2">
                <a:alpha val="100000"/>
              </a:srgbClr>
            </a:solidFill>
          </p:spPr>
          <p:txBody>
            <a:bodyPr/>
            <a:lstStyle/>
            <a:p/>
          </p:txBody>
        </p:sp>
        <p:sp>
          <p:nvSpPr>
            <p:cNvPr id="74" name="rc74"/>
            <p:cNvSpPr/>
            <p:nvPr/>
          </p:nvSpPr>
          <p:spPr>
            <a:xfrm>
              <a:off x="7959851" y="3214423"/>
              <a:ext cx="239888" cy="997586"/>
            </a:xfrm>
            <a:prstGeom prst="rect">
              <a:avLst/>
            </a:prstGeom>
            <a:solidFill>
              <a:srgbClr val="80BD41">
                <a:alpha val="100000"/>
              </a:srgbClr>
            </a:solidFill>
          </p:spPr>
          <p:txBody>
            <a:bodyPr/>
            <a:lstStyle/>
            <a:p/>
          </p:txBody>
        </p:sp>
        <p:sp>
          <p:nvSpPr>
            <p:cNvPr id="75" name="rc75"/>
            <p:cNvSpPr/>
            <p:nvPr/>
          </p:nvSpPr>
          <p:spPr>
            <a:xfrm>
              <a:off x="7959851" y="3150747"/>
              <a:ext cx="239888" cy="63676"/>
            </a:xfrm>
            <a:prstGeom prst="rect">
              <a:avLst/>
            </a:prstGeom>
            <a:solidFill>
              <a:srgbClr val="1CABE2">
                <a:alpha val="100000"/>
              </a:srgbClr>
            </a:solidFill>
          </p:spPr>
          <p:txBody>
            <a:bodyPr/>
            <a:lstStyle/>
            <a:p/>
          </p:txBody>
        </p:sp>
        <p:sp>
          <p:nvSpPr>
            <p:cNvPr id="76" name="pl76"/>
            <p:cNvSpPr/>
            <p:nvPr/>
          </p:nvSpPr>
          <p:spPr>
            <a:xfrm>
              <a:off x="1416218" y="2171156"/>
              <a:ext cx="6663577" cy="386687"/>
            </a:xfrm>
            <a:custGeom>
              <a:avLst/>
              <a:pathLst>
                <a:path w="6663577" h="386687">
                  <a:moveTo>
                    <a:pt x="0" y="193343"/>
                  </a:moveTo>
                  <a:lnTo>
                    <a:pt x="266543" y="128895"/>
                  </a:lnTo>
                  <a:lnTo>
                    <a:pt x="533086" y="193343"/>
                  </a:lnTo>
                  <a:lnTo>
                    <a:pt x="799629" y="171861"/>
                  </a:lnTo>
                  <a:lnTo>
                    <a:pt x="1066172" y="193343"/>
                  </a:lnTo>
                  <a:lnTo>
                    <a:pt x="1332715" y="150378"/>
                  </a:lnTo>
                  <a:lnTo>
                    <a:pt x="1599258" y="0"/>
                  </a:lnTo>
                  <a:lnTo>
                    <a:pt x="1865801" y="0"/>
                  </a:lnTo>
                  <a:lnTo>
                    <a:pt x="2132344" y="42965"/>
                  </a:lnTo>
                  <a:lnTo>
                    <a:pt x="2398888" y="0"/>
                  </a:lnTo>
                  <a:lnTo>
                    <a:pt x="2665431" y="0"/>
                  </a:lnTo>
                  <a:lnTo>
                    <a:pt x="2931974" y="0"/>
                  </a:lnTo>
                  <a:lnTo>
                    <a:pt x="3198517" y="0"/>
                  </a:lnTo>
                  <a:lnTo>
                    <a:pt x="3465060" y="0"/>
                  </a:lnTo>
                  <a:lnTo>
                    <a:pt x="3731603" y="0"/>
                  </a:lnTo>
                  <a:lnTo>
                    <a:pt x="3998146" y="0"/>
                  </a:lnTo>
                  <a:lnTo>
                    <a:pt x="4264689" y="85930"/>
                  </a:lnTo>
                  <a:lnTo>
                    <a:pt x="4531233" y="85930"/>
                  </a:lnTo>
                  <a:lnTo>
                    <a:pt x="4797776" y="85930"/>
                  </a:lnTo>
                  <a:lnTo>
                    <a:pt x="5064319" y="150378"/>
                  </a:lnTo>
                  <a:lnTo>
                    <a:pt x="5330862" y="236309"/>
                  </a:lnTo>
                  <a:lnTo>
                    <a:pt x="5597405" y="300757"/>
                  </a:lnTo>
                  <a:lnTo>
                    <a:pt x="5863948" y="386687"/>
                  </a:lnTo>
                  <a:lnTo>
                    <a:pt x="6130491" y="64447"/>
                  </a:lnTo>
                  <a:lnTo>
                    <a:pt x="6397034" y="64447"/>
                  </a:lnTo>
                  <a:lnTo>
                    <a:pt x="6663577" y="21482"/>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78" name="tx78"/>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9" name="tx79"/>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1" name="tx81"/>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2" name="tx82"/>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3" name="tx83"/>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4" name="tx84"/>
            <p:cNvSpPr/>
            <p:nvPr/>
          </p:nvSpPr>
          <p:spPr>
            <a:xfrm>
              <a:off x="7219877" y="194418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5" name="tx85"/>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6" name="tx86"/>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7" name="tx87"/>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8" name="tx88"/>
            <p:cNvSpPr/>
            <p:nvPr/>
          </p:nvSpPr>
          <p:spPr>
            <a:xfrm>
              <a:off x="1324790" y="33368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0.59</a:t>
              </a:r>
            </a:p>
          </p:txBody>
        </p:sp>
        <p:sp>
          <p:nvSpPr>
            <p:cNvPr id="89" name="tx89"/>
            <p:cNvSpPr/>
            <p:nvPr/>
          </p:nvSpPr>
          <p:spPr>
            <a:xfrm>
              <a:off x="2657505" y="32168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0.68</a:t>
              </a:r>
            </a:p>
          </p:txBody>
        </p:sp>
        <p:sp>
          <p:nvSpPr>
            <p:cNvPr id="90" name="tx90"/>
            <p:cNvSpPr/>
            <p:nvPr/>
          </p:nvSpPr>
          <p:spPr>
            <a:xfrm>
              <a:off x="3990221" y="29807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0.87</a:t>
              </a:r>
            </a:p>
          </p:txBody>
        </p:sp>
        <p:sp>
          <p:nvSpPr>
            <p:cNvPr id="91" name="tx91"/>
            <p:cNvSpPr/>
            <p:nvPr/>
          </p:nvSpPr>
          <p:spPr>
            <a:xfrm>
              <a:off x="5322937" y="28002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1.01</a:t>
              </a:r>
            </a:p>
          </p:txBody>
        </p:sp>
        <p:sp>
          <p:nvSpPr>
            <p:cNvPr id="92" name="tx92"/>
            <p:cNvSpPr/>
            <p:nvPr/>
          </p:nvSpPr>
          <p:spPr>
            <a:xfrm>
              <a:off x="6389109" y="282408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0.99</a:t>
              </a:r>
            </a:p>
          </p:txBody>
        </p:sp>
        <p:sp>
          <p:nvSpPr>
            <p:cNvPr id="93" name="tx93"/>
            <p:cNvSpPr/>
            <p:nvPr/>
          </p:nvSpPr>
          <p:spPr>
            <a:xfrm>
              <a:off x="6655652" y="28536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0.97</a:t>
              </a:r>
            </a:p>
          </p:txBody>
        </p:sp>
        <p:sp>
          <p:nvSpPr>
            <p:cNvPr id="94" name="tx94"/>
            <p:cNvSpPr/>
            <p:nvPr/>
          </p:nvSpPr>
          <p:spPr>
            <a:xfrm>
              <a:off x="6922195" y="28907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0.94</a:t>
              </a:r>
            </a:p>
          </p:txBody>
        </p:sp>
        <p:sp>
          <p:nvSpPr>
            <p:cNvPr id="95" name="tx95"/>
            <p:cNvSpPr/>
            <p:nvPr/>
          </p:nvSpPr>
          <p:spPr>
            <a:xfrm>
              <a:off x="7188738" y="292196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0.92</a:t>
              </a:r>
            </a:p>
          </p:txBody>
        </p:sp>
        <p:sp>
          <p:nvSpPr>
            <p:cNvPr id="96" name="tx96"/>
            <p:cNvSpPr/>
            <p:nvPr/>
          </p:nvSpPr>
          <p:spPr>
            <a:xfrm>
              <a:off x="7455282" y="295355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0.89</a:t>
              </a:r>
            </a:p>
          </p:txBody>
        </p:sp>
        <p:sp>
          <p:nvSpPr>
            <p:cNvPr id="97" name="tx97"/>
            <p:cNvSpPr/>
            <p:nvPr/>
          </p:nvSpPr>
          <p:spPr>
            <a:xfrm>
              <a:off x="7721825" y="298275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0.87</a:t>
              </a:r>
            </a:p>
          </p:txBody>
        </p:sp>
        <p:sp>
          <p:nvSpPr>
            <p:cNvPr id="98" name="tx98"/>
            <p:cNvSpPr/>
            <p:nvPr/>
          </p:nvSpPr>
          <p:spPr>
            <a:xfrm>
              <a:off x="7988368" y="30148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0.84</a:t>
              </a:r>
            </a:p>
          </p:txBody>
        </p:sp>
        <p:sp>
          <p:nvSpPr>
            <p:cNvPr id="99" name="pl99"/>
            <p:cNvSpPr/>
            <p:nvPr/>
          </p:nvSpPr>
          <p:spPr>
            <a:xfrm>
              <a:off x="1416218" y="2063743"/>
              <a:ext cx="0" cy="300757"/>
            </a:xfrm>
            <a:custGeom>
              <a:avLst/>
              <a:pathLst>
                <a:path w="0" h="300757">
                  <a:moveTo>
                    <a:pt x="0" y="30075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63743"/>
              <a:ext cx="0" cy="257791"/>
            </a:xfrm>
            <a:custGeom>
              <a:avLst/>
              <a:pathLst>
                <a:path w="0" h="257791">
                  <a:moveTo>
                    <a:pt x="0" y="25779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63743"/>
              <a:ext cx="0" cy="257791"/>
            </a:xfrm>
            <a:custGeom>
              <a:avLst/>
              <a:pathLst>
                <a:path w="0" h="257791">
                  <a:moveTo>
                    <a:pt x="0" y="25779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63743"/>
              <a:ext cx="0" cy="343722"/>
            </a:xfrm>
            <a:custGeom>
              <a:avLst/>
              <a:pathLst>
                <a:path w="0" h="343722">
                  <a:moveTo>
                    <a:pt x="0" y="343722"/>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63743"/>
              <a:ext cx="0" cy="408170"/>
            </a:xfrm>
            <a:custGeom>
              <a:avLst/>
              <a:pathLst>
                <a:path w="0" h="408170">
                  <a:moveTo>
                    <a:pt x="0" y="40817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63743"/>
              <a:ext cx="0" cy="494101"/>
            </a:xfrm>
            <a:custGeom>
              <a:avLst/>
              <a:pathLst>
                <a:path w="0" h="494101">
                  <a:moveTo>
                    <a:pt x="0" y="494101"/>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63743"/>
              <a:ext cx="0" cy="171861"/>
            </a:xfrm>
            <a:custGeom>
              <a:avLst/>
              <a:pathLst>
                <a:path w="0" h="171861">
                  <a:moveTo>
                    <a:pt x="0" y="171861"/>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63743"/>
              <a:ext cx="0" cy="171861"/>
            </a:xfrm>
            <a:custGeom>
              <a:avLst/>
              <a:pathLst>
                <a:path w="0" h="171861">
                  <a:moveTo>
                    <a:pt x="0" y="171861"/>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24790" y="385907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0.51</a:t>
              </a:r>
            </a:p>
          </p:txBody>
        </p:sp>
        <p:sp>
          <p:nvSpPr>
            <p:cNvPr id="111" name="tx111"/>
            <p:cNvSpPr/>
            <p:nvPr/>
          </p:nvSpPr>
          <p:spPr>
            <a:xfrm>
              <a:off x="1324790" y="348944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0.08</a:t>
              </a:r>
            </a:p>
          </p:txBody>
        </p:sp>
        <p:sp>
          <p:nvSpPr>
            <p:cNvPr id="112" name="tx112"/>
            <p:cNvSpPr/>
            <p:nvPr/>
          </p:nvSpPr>
          <p:spPr>
            <a:xfrm>
              <a:off x="2683631" y="379887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a:t>
              </a:r>
            </a:p>
          </p:txBody>
        </p:sp>
        <p:sp>
          <p:nvSpPr>
            <p:cNvPr id="113" name="tx113"/>
            <p:cNvSpPr/>
            <p:nvPr/>
          </p:nvSpPr>
          <p:spPr>
            <a:xfrm>
              <a:off x="2657505" y="33692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0.08</a:t>
              </a:r>
            </a:p>
          </p:txBody>
        </p:sp>
        <p:sp>
          <p:nvSpPr>
            <p:cNvPr id="114" name="tx114"/>
            <p:cNvSpPr/>
            <p:nvPr/>
          </p:nvSpPr>
          <p:spPr>
            <a:xfrm>
              <a:off x="3990221" y="365665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0.83</a:t>
              </a:r>
            </a:p>
          </p:txBody>
        </p:sp>
        <p:sp>
          <p:nvSpPr>
            <p:cNvPr id="115" name="tx115"/>
            <p:cNvSpPr/>
            <p:nvPr/>
          </p:nvSpPr>
          <p:spPr>
            <a:xfrm>
              <a:off x="3990221" y="310905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16" name="tx116"/>
            <p:cNvSpPr/>
            <p:nvPr/>
          </p:nvSpPr>
          <p:spPr>
            <a:xfrm>
              <a:off x="5322937" y="35709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0.96</a:t>
              </a:r>
            </a:p>
          </p:txBody>
        </p:sp>
        <p:sp>
          <p:nvSpPr>
            <p:cNvPr id="117" name="tx117"/>
            <p:cNvSpPr/>
            <p:nvPr/>
          </p:nvSpPr>
          <p:spPr>
            <a:xfrm>
              <a:off x="5322937" y="29330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0.05</a:t>
              </a:r>
            </a:p>
          </p:txBody>
        </p:sp>
        <p:sp>
          <p:nvSpPr>
            <p:cNvPr id="118" name="tx118"/>
            <p:cNvSpPr/>
            <p:nvPr/>
          </p:nvSpPr>
          <p:spPr>
            <a:xfrm>
              <a:off x="6389109" y="36260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0.88</a:t>
              </a:r>
            </a:p>
          </p:txBody>
        </p:sp>
        <p:sp>
          <p:nvSpPr>
            <p:cNvPr id="119" name="tx119"/>
            <p:cNvSpPr/>
            <p:nvPr/>
          </p:nvSpPr>
          <p:spPr>
            <a:xfrm>
              <a:off x="6389109" y="30000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0.12</a:t>
              </a:r>
            </a:p>
          </p:txBody>
        </p:sp>
        <p:sp>
          <p:nvSpPr>
            <p:cNvPr id="120" name="tx120"/>
            <p:cNvSpPr/>
            <p:nvPr/>
          </p:nvSpPr>
          <p:spPr>
            <a:xfrm>
              <a:off x="6655652" y="366354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0.82</a:t>
              </a:r>
            </a:p>
          </p:txBody>
        </p:sp>
        <p:sp>
          <p:nvSpPr>
            <p:cNvPr id="121" name="tx121"/>
            <p:cNvSpPr/>
            <p:nvPr/>
          </p:nvSpPr>
          <p:spPr>
            <a:xfrm>
              <a:off x="6655652" y="305234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0.16</a:t>
              </a:r>
            </a:p>
          </p:txBody>
        </p:sp>
        <p:sp>
          <p:nvSpPr>
            <p:cNvPr id="122" name="tx122"/>
            <p:cNvSpPr/>
            <p:nvPr/>
          </p:nvSpPr>
          <p:spPr>
            <a:xfrm>
              <a:off x="6922195" y="36968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0.76</a:t>
              </a:r>
            </a:p>
          </p:txBody>
        </p:sp>
        <p:sp>
          <p:nvSpPr>
            <p:cNvPr id="123" name="tx123"/>
            <p:cNvSpPr/>
            <p:nvPr/>
          </p:nvSpPr>
          <p:spPr>
            <a:xfrm>
              <a:off x="6922195" y="31041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0.18</a:t>
              </a:r>
            </a:p>
          </p:txBody>
        </p:sp>
        <p:sp>
          <p:nvSpPr>
            <p:cNvPr id="124" name="tx124"/>
            <p:cNvSpPr/>
            <p:nvPr/>
          </p:nvSpPr>
          <p:spPr>
            <a:xfrm>
              <a:off x="7188738" y="373262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0.71</a:t>
              </a:r>
            </a:p>
          </p:txBody>
        </p:sp>
        <p:sp>
          <p:nvSpPr>
            <p:cNvPr id="125" name="tx125"/>
            <p:cNvSpPr/>
            <p:nvPr/>
          </p:nvSpPr>
          <p:spPr>
            <a:xfrm>
              <a:off x="7188738" y="31555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0.21</a:t>
              </a:r>
            </a:p>
          </p:txBody>
        </p:sp>
        <p:sp>
          <p:nvSpPr>
            <p:cNvPr id="126" name="tx126"/>
            <p:cNvSpPr/>
            <p:nvPr/>
          </p:nvSpPr>
          <p:spPr>
            <a:xfrm>
              <a:off x="7455282" y="36605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0.82</a:t>
              </a:r>
            </a:p>
          </p:txBody>
        </p:sp>
        <p:sp>
          <p:nvSpPr>
            <p:cNvPr id="127" name="tx127"/>
            <p:cNvSpPr/>
            <p:nvPr/>
          </p:nvSpPr>
          <p:spPr>
            <a:xfrm>
              <a:off x="7455282" y="309933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0.07</a:t>
              </a:r>
            </a:p>
          </p:txBody>
        </p:sp>
        <p:sp>
          <p:nvSpPr>
            <p:cNvPr id="128" name="tx128"/>
            <p:cNvSpPr/>
            <p:nvPr/>
          </p:nvSpPr>
          <p:spPr>
            <a:xfrm>
              <a:off x="7747950" y="367402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a:t>
              </a:r>
            </a:p>
          </p:txBody>
        </p:sp>
        <p:sp>
          <p:nvSpPr>
            <p:cNvPr id="129" name="tx129"/>
            <p:cNvSpPr/>
            <p:nvPr/>
          </p:nvSpPr>
          <p:spPr>
            <a:xfrm>
              <a:off x="7721825" y="31273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0.07</a:t>
              </a:r>
            </a:p>
          </p:txBody>
        </p:sp>
        <p:sp>
          <p:nvSpPr>
            <p:cNvPr id="130" name="tx130"/>
            <p:cNvSpPr/>
            <p:nvPr/>
          </p:nvSpPr>
          <p:spPr>
            <a:xfrm>
              <a:off x="7988368" y="36781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0.79</a:t>
              </a:r>
            </a:p>
          </p:txBody>
        </p:sp>
        <p:sp>
          <p:nvSpPr>
            <p:cNvPr id="131" name="tx131"/>
            <p:cNvSpPr/>
            <p:nvPr/>
          </p:nvSpPr>
          <p:spPr>
            <a:xfrm>
              <a:off x="7988368" y="31475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0.05</a:t>
              </a:r>
            </a:p>
          </p:txBody>
        </p:sp>
        <p:sp>
          <p:nvSpPr>
            <p:cNvPr id="132" name="tx132"/>
            <p:cNvSpPr/>
            <p:nvPr/>
          </p:nvSpPr>
          <p:spPr>
            <a:xfrm>
              <a:off x="577897" y="4159895"/>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0.0M</a:t>
              </a:r>
            </a:p>
          </p:txBody>
        </p:sp>
        <p:sp>
          <p:nvSpPr>
            <p:cNvPr id="133" name="tx133"/>
            <p:cNvSpPr/>
            <p:nvPr/>
          </p:nvSpPr>
          <p:spPr>
            <a:xfrm>
              <a:off x="577897" y="3530448"/>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0.5M</a:t>
              </a:r>
            </a:p>
          </p:txBody>
        </p:sp>
        <p:sp>
          <p:nvSpPr>
            <p:cNvPr id="134" name="tx134"/>
            <p:cNvSpPr/>
            <p:nvPr/>
          </p:nvSpPr>
          <p:spPr>
            <a:xfrm>
              <a:off x="577897" y="2901002"/>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135" name="tx135"/>
            <p:cNvSpPr/>
            <p:nvPr/>
          </p:nvSpPr>
          <p:spPr>
            <a:xfrm>
              <a:off x="577897" y="2271556"/>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1.5M</a:t>
              </a:r>
            </a:p>
          </p:txBody>
        </p:sp>
        <p:sp>
          <p:nvSpPr>
            <p:cNvPr id="136" name="tx136"/>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309081" y="3018617"/>
              <a:ext cx="151405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millions)</a:t>
              </a:r>
            </a:p>
          </p:txBody>
        </p:sp>
        <p:sp>
          <p:nvSpPr>
            <p:cNvPr id="153" name="tx153"/>
            <p:cNvSpPr/>
            <p:nvPr/>
          </p:nvSpPr>
          <p:spPr>
            <a:xfrm rot="5400000">
              <a:off x="8496806" y="3018617"/>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54" name="pl154"/>
            <p:cNvSpPr/>
            <p:nvPr/>
          </p:nvSpPr>
          <p:spPr>
            <a:xfrm>
              <a:off x="2920051"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87150" y="5128708"/>
              <a:ext cx="105593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56" name="rc156"/>
            <p:cNvSpPr/>
            <p:nvPr/>
          </p:nvSpPr>
          <p:spPr>
            <a:xfrm>
              <a:off x="4530442" y="5080163"/>
              <a:ext cx="201456" cy="201456"/>
            </a:xfrm>
            <a:prstGeom prst="rect">
              <a:avLst/>
            </a:prstGeom>
            <a:solidFill>
              <a:srgbClr val="1CABE2">
                <a:alpha val="100000"/>
              </a:srgbClr>
            </a:solidFill>
          </p:spPr>
          <p:txBody>
            <a:bodyPr/>
            <a:lstStyle/>
            <a:p/>
          </p:txBody>
        </p:sp>
        <p:sp>
          <p:nvSpPr>
            <p:cNvPr id="157" name="rc157"/>
            <p:cNvSpPr/>
            <p:nvPr/>
          </p:nvSpPr>
          <p:spPr>
            <a:xfrm>
              <a:off x="5751014" y="5080163"/>
              <a:ext cx="201456" cy="201456"/>
            </a:xfrm>
            <a:prstGeom prst="rect">
              <a:avLst/>
            </a:prstGeom>
            <a:solidFill>
              <a:srgbClr val="80BD41">
                <a:alpha val="100000"/>
              </a:srgbClr>
            </a:solidFill>
          </p:spPr>
          <p:txBody>
            <a:bodyPr/>
            <a:lstStyle/>
            <a:p/>
          </p:txBody>
        </p:sp>
        <p:sp>
          <p:nvSpPr>
            <p:cNvPr id="158" name="tx158"/>
            <p:cNvSpPr/>
            <p:nvPr/>
          </p:nvSpPr>
          <p:spPr>
            <a:xfrm>
              <a:off x="4810487" y="5128708"/>
              <a:ext cx="86193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a:t>
              </a:r>
            </a:p>
          </p:txBody>
        </p:sp>
        <p:sp>
          <p:nvSpPr>
            <p:cNvPr id="159" name="tx159"/>
            <p:cNvSpPr/>
            <p:nvPr/>
          </p:nvSpPr>
          <p:spPr>
            <a:xfrm>
              <a:off x="6031059" y="5128708"/>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60" name="tx160"/>
            <p:cNvSpPr/>
            <p:nvPr/>
          </p:nvSpPr>
          <p:spPr>
            <a:xfrm>
              <a:off x="951100" y="1411841"/>
              <a:ext cx="541784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DTP3 et nombre d'enfants vaccinés et non vaccinés,</a:t>
              </a:r>
            </a:p>
          </p:txBody>
        </p:sp>
        <p:sp>
          <p:nvSpPr>
            <p:cNvPr id="161" name="tx161"/>
            <p:cNvSpPr/>
            <p:nvPr/>
          </p:nvSpPr>
          <p:spPr>
            <a:xfrm>
              <a:off x="951100" y="1582742"/>
              <a:ext cx="1416672" cy="15593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Algérie, 2000-2025</a:t>
              </a:r>
            </a:p>
          </p:txBody>
        </p:sp>
        <p:sp>
          <p:nvSpPr>
            <p:cNvPr id="162" name="pl162"/>
            <p:cNvSpPr/>
            <p:nvPr/>
          </p:nvSpPr>
          <p:spPr>
            <a:xfrm>
              <a:off x="212264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377537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542810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08083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294900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460173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625447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790720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296273" y="5840557"/>
              <a:ext cx="5785761" cy="124062"/>
            </a:xfrm>
            <a:prstGeom prst="rect">
              <a:avLst/>
            </a:prstGeom>
            <a:solidFill>
              <a:srgbClr val="80BD41">
                <a:alpha val="100000"/>
              </a:srgbClr>
            </a:solidFill>
          </p:spPr>
          <p:txBody>
            <a:bodyPr/>
            <a:lstStyle/>
            <a:p/>
          </p:txBody>
        </p:sp>
        <p:sp>
          <p:nvSpPr>
            <p:cNvPr id="175" name="rc175"/>
            <p:cNvSpPr/>
            <p:nvPr/>
          </p:nvSpPr>
          <p:spPr>
            <a:xfrm>
              <a:off x="7082035" y="5840557"/>
              <a:ext cx="788968" cy="124062"/>
            </a:xfrm>
            <a:prstGeom prst="rect">
              <a:avLst/>
            </a:prstGeom>
            <a:solidFill>
              <a:srgbClr val="1CABE2">
                <a:alpha val="100000"/>
              </a:srgbClr>
            </a:solidFill>
          </p:spPr>
          <p:txBody>
            <a:bodyPr/>
            <a:lstStyle/>
            <a:p/>
          </p:txBody>
        </p:sp>
        <p:sp>
          <p:nvSpPr>
            <p:cNvPr id="176" name="rc176"/>
            <p:cNvSpPr/>
            <p:nvPr/>
          </p:nvSpPr>
          <p:spPr>
            <a:xfrm>
              <a:off x="1296273" y="5685479"/>
              <a:ext cx="5282187" cy="124062"/>
            </a:xfrm>
            <a:prstGeom prst="rect">
              <a:avLst/>
            </a:prstGeom>
            <a:solidFill>
              <a:srgbClr val="80BD41">
                <a:alpha val="100000"/>
              </a:srgbClr>
            </a:solidFill>
          </p:spPr>
          <p:txBody>
            <a:bodyPr/>
            <a:lstStyle/>
            <a:p/>
          </p:txBody>
        </p:sp>
        <p:sp>
          <p:nvSpPr>
            <p:cNvPr id="177" name="rc177"/>
            <p:cNvSpPr/>
            <p:nvPr/>
          </p:nvSpPr>
          <p:spPr>
            <a:xfrm>
              <a:off x="6578461" y="5685479"/>
              <a:ext cx="459320" cy="124062"/>
            </a:xfrm>
            <a:prstGeom prst="rect">
              <a:avLst/>
            </a:prstGeom>
            <a:solidFill>
              <a:srgbClr val="1CABE2">
                <a:alpha val="100000"/>
              </a:srgbClr>
            </a:solidFill>
          </p:spPr>
          <p:txBody>
            <a:bodyPr/>
            <a:lstStyle/>
            <a:p/>
          </p:txBody>
        </p:sp>
        <p:sp>
          <p:nvSpPr>
            <p:cNvPr id="178" name="rc178"/>
            <p:cNvSpPr/>
            <p:nvPr/>
          </p:nvSpPr>
          <p:spPr>
            <a:xfrm>
              <a:off x="1296273" y="5530401"/>
              <a:ext cx="5238713" cy="124062"/>
            </a:xfrm>
            <a:prstGeom prst="rect">
              <a:avLst/>
            </a:prstGeom>
            <a:solidFill>
              <a:srgbClr val="80BD41">
                <a:alpha val="100000"/>
              </a:srgbClr>
            </a:solidFill>
          </p:spPr>
          <p:txBody>
            <a:bodyPr/>
            <a:lstStyle/>
            <a:p/>
          </p:txBody>
        </p:sp>
        <p:sp>
          <p:nvSpPr>
            <p:cNvPr id="179" name="rc179"/>
            <p:cNvSpPr/>
            <p:nvPr/>
          </p:nvSpPr>
          <p:spPr>
            <a:xfrm>
              <a:off x="6534987" y="5530401"/>
              <a:ext cx="334387" cy="124062"/>
            </a:xfrm>
            <a:prstGeom prst="rect">
              <a:avLst/>
            </a:prstGeom>
            <a:solidFill>
              <a:srgbClr val="1CABE2">
                <a:alpha val="100000"/>
              </a:srgbClr>
            </a:solidFill>
          </p:spPr>
          <p:txBody>
            <a:bodyPr/>
            <a:lstStyle/>
            <a:p/>
          </p:txBody>
        </p:sp>
        <p:sp>
          <p:nvSpPr>
            <p:cNvPr id="180" name="tx180"/>
            <p:cNvSpPr/>
            <p:nvPr/>
          </p:nvSpPr>
          <p:spPr>
            <a:xfrm>
              <a:off x="8087213"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0.99</a:t>
              </a:r>
            </a:p>
          </p:txBody>
        </p:sp>
        <p:sp>
          <p:nvSpPr>
            <p:cNvPr id="181" name="tx181"/>
            <p:cNvSpPr/>
            <p:nvPr/>
          </p:nvSpPr>
          <p:spPr>
            <a:xfrm>
              <a:off x="7212330"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0.87</a:t>
              </a:r>
            </a:p>
          </p:txBody>
        </p:sp>
        <p:sp>
          <p:nvSpPr>
            <p:cNvPr id="182" name="tx182"/>
            <p:cNvSpPr/>
            <p:nvPr/>
          </p:nvSpPr>
          <p:spPr>
            <a:xfrm>
              <a:off x="7035503"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0.84</a:t>
              </a:r>
            </a:p>
          </p:txBody>
        </p:sp>
        <p:sp>
          <p:nvSpPr>
            <p:cNvPr id="183" name="tx183"/>
            <p:cNvSpPr/>
            <p:nvPr/>
          </p:nvSpPr>
          <p:spPr>
            <a:xfrm>
              <a:off x="4083661" y="58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0.88</a:t>
              </a:r>
            </a:p>
          </p:txBody>
        </p:sp>
        <p:sp>
          <p:nvSpPr>
            <p:cNvPr id="184" name="tx184"/>
            <p:cNvSpPr/>
            <p:nvPr/>
          </p:nvSpPr>
          <p:spPr>
            <a:xfrm>
              <a:off x="7371026" y="58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0.12</a:t>
              </a:r>
            </a:p>
          </p:txBody>
        </p:sp>
        <p:sp>
          <p:nvSpPr>
            <p:cNvPr id="185" name="tx185"/>
            <p:cNvSpPr/>
            <p:nvPr/>
          </p:nvSpPr>
          <p:spPr>
            <a:xfrm>
              <a:off x="3862018" y="570707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a:t>
              </a:r>
            </a:p>
          </p:txBody>
        </p:sp>
        <p:sp>
          <p:nvSpPr>
            <p:cNvPr id="186" name="tx186"/>
            <p:cNvSpPr/>
            <p:nvPr/>
          </p:nvSpPr>
          <p:spPr>
            <a:xfrm>
              <a:off x="6702627"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0.07</a:t>
              </a:r>
            </a:p>
          </p:txBody>
        </p:sp>
        <p:sp>
          <p:nvSpPr>
            <p:cNvPr id="187" name="tx187"/>
            <p:cNvSpPr/>
            <p:nvPr/>
          </p:nvSpPr>
          <p:spPr>
            <a:xfrm>
              <a:off x="3810137"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0.79</a:t>
              </a:r>
            </a:p>
          </p:txBody>
        </p:sp>
        <p:sp>
          <p:nvSpPr>
            <p:cNvPr id="188" name="tx188"/>
            <p:cNvSpPr/>
            <p:nvPr/>
          </p:nvSpPr>
          <p:spPr>
            <a:xfrm>
              <a:off x="6596687"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0.05</a:t>
              </a:r>
            </a:p>
          </p:txBody>
        </p:sp>
        <p:sp>
          <p:nvSpPr>
            <p:cNvPr id="189" name="tx189"/>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0" name="tx190"/>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1" name="tx191"/>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2" name="tx192"/>
            <p:cNvSpPr/>
            <p:nvPr/>
          </p:nvSpPr>
          <p:spPr>
            <a:xfrm>
              <a:off x="1082733" y="6056151"/>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0.00 M</a:t>
              </a:r>
            </a:p>
          </p:txBody>
        </p:sp>
        <p:sp>
          <p:nvSpPr>
            <p:cNvPr id="193" name="tx193"/>
            <p:cNvSpPr/>
            <p:nvPr/>
          </p:nvSpPr>
          <p:spPr>
            <a:xfrm>
              <a:off x="2735466" y="6056151"/>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0.25 M</a:t>
              </a:r>
            </a:p>
          </p:txBody>
        </p:sp>
        <p:sp>
          <p:nvSpPr>
            <p:cNvPr id="194" name="tx194"/>
            <p:cNvSpPr/>
            <p:nvPr/>
          </p:nvSpPr>
          <p:spPr>
            <a:xfrm>
              <a:off x="4388199" y="6056151"/>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0.50 M</a:t>
              </a:r>
            </a:p>
          </p:txBody>
        </p:sp>
        <p:sp>
          <p:nvSpPr>
            <p:cNvPr id="195" name="tx195"/>
            <p:cNvSpPr/>
            <p:nvPr/>
          </p:nvSpPr>
          <p:spPr>
            <a:xfrm>
              <a:off x="6040932" y="6056151"/>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0.75 M</a:t>
              </a:r>
            </a:p>
          </p:txBody>
        </p:sp>
        <p:sp>
          <p:nvSpPr>
            <p:cNvPr id="196" name="tx196"/>
            <p:cNvSpPr/>
            <p:nvPr/>
          </p:nvSpPr>
          <p:spPr>
            <a:xfrm>
              <a:off x="7693665" y="6056151"/>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 M</a:t>
              </a:r>
            </a:p>
          </p:txBody>
        </p:sp>
        <p:sp>
          <p:nvSpPr>
            <p:cNvPr id="197" name="tx197"/>
            <p:cNvSpPr/>
            <p:nvPr/>
          </p:nvSpPr>
          <p:spPr>
            <a:xfrm>
              <a:off x="3990980" y="6191355"/>
              <a:ext cx="151405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millions)</a:t>
              </a:r>
            </a:p>
          </p:txBody>
        </p:sp>
        <p:sp>
          <p:nvSpPr>
            <p:cNvPr id="198" name="tx198"/>
            <p:cNvSpPr/>
            <p:nvPr/>
          </p:nvSpPr>
          <p:spPr>
            <a:xfrm>
              <a:off x="4246355" y="64042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99" name="tx199"/>
            <p:cNvSpPr/>
            <p:nvPr/>
          </p:nvSpPr>
          <p:spPr>
            <a:xfrm>
              <a:off x="3550093" y="6518575"/>
              <a:ext cx="4994820"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enfants non vaccinés comprennent les enfants non vaccinés et les enfants sous-vaccinés.</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Le taux de couverture du DTP3 en 2025 (94 %) était supérieur à celui de 2019 (88 %).
Le nombre d’enfants vaccinés avec le DTP3 a diminué de 9 % par rapport à 2019.
Le nombre de nourrissons survivants a diminué d’environ 15 % par rapport à 2019.
En 2025, 100 000 enfants de moins ont été vaccinés qu’en 2019.
En 2025, on comptait 200 000 nourrissons survivants (population cible) de moins qu’en 2019.
Pour que la couverture vaccinale augmente, il faut soit que le nombre d’enfants vaccinés augmente, soit qu’il diminue à un rythme plus lent que celui de la baisse de la population cible des nourrissons survivants.</a:t>
            </a:r>
          </a:p>
        </p:txBody>
      </p:sp>
      <p:sp>
        <p:nvSpPr>
          <p:cNvPr id="20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Pour que la couverture vaccinale augmente, il faut que le nombre d'enfants vaccinés soit soit en hausse, soit en baisse à un rythme plus lent que celui de la diminution de la population cible des nourrissons survivants.</a:t>
            </a:r>
          </a:p>
        </p:txBody>
      </p:sp>
      <p:grpSp xmlns:pic="http://schemas.openxmlformats.org/drawingml/2006/picture">
        <p:nvGrpSpPr>
          <p:cNvPr id="202" name=""/>
          <p:cNvGrpSpPr/>
          <p:nvPr/>
        </p:nvGrpSpPr>
        <p:grpSpPr>
          <a:xfrm>
            <a:off x="292608" y="1005840"/>
            <a:ext cx="8595360" cy="28575"/>
            <a:chOff x="292608" y="1005840"/>
            <a:chExt cx="8595360" cy="28575"/>
          </a:xfrm>
        </p:grpSpPr>
        <p:sp>
          <p:nvSpPr>
            <p:cNvPr id="20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98486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53059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307631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262203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216775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10" name="pl10"/>
            <p:cNvSpPr/>
            <p:nvPr/>
          </p:nvSpPr>
          <p:spPr>
            <a:xfrm>
              <a:off x="966584" y="421200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375772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330345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284917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966584" y="239489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 name="pl15"/>
            <p:cNvSpPr/>
            <p:nvPr/>
          </p:nvSpPr>
          <p:spPr>
            <a:xfrm>
              <a:off x="966584" y="194061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 name="pl16"/>
            <p:cNvSpPr/>
            <p:nvPr/>
          </p:nvSpPr>
          <p:spPr>
            <a:xfrm>
              <a:off x="14307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6075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907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2074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84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50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16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2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48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4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8074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311054" y="3678476"/>
              <a:ext cx="239399" cy="533533"/>
            </a:xfrm>
            <a:prstGeom prst="rect">
              <a:avLst/>
            </a:prstGeom>
            <a:solidFill>
              <a:srgbClr val="E2231A">
                <a:alpha val="90196"/>
              </a:srgbClr>
            </a:solidFill>
          </p:spPr>
          <p:txBody>
            <a:bodyPr/>
            <a:lstStyle/>
            <a:p/>
          </p:txBody>
        </p:sp>
        <p:sp>
          <p:nvSpPr>
            <p:cNvPr id="28" name="rc28"/>
            <p:cNvSpPr/>
            <p:nvPr/>
          </p:nvSpPr>
          <p:spPr>
            <a:xfrm>
              <a:off x="1577053" y="3755908"/>
              <a:ext cx="239399" cy="456101"/>
            </a:xfrm>
            <a:prstGeom prst="rect">
              <a:avLst/>
            </a:prstGeom>
            <a:solidFill>
              <a:srgbClr val="E2231A">
                <a:alpha val="90196"/>
              </a:srgbClr>
            </a:solidFill>
          </p:spPr>
          <p:txBody>
            <a:bodyPr/>
            <a:lstStyle/>
            <a:p/>
          </p:txBody>
        </p:sp>
        <p:sp>
          <p:nvSpPr>
            <p:cNvPr id="29" name="rc29"/>
            <p:cNvSpPr/>
            <p:nvPr/>
          </p:nvSpPr>
          <p:spPr>
            <a:xfrm>
              <a:off x="1843053" y="3703043"/>
              <a:ext cx="239399" cy="508965"/>
            </a:xfrm>
            <a:prstGeom prst="rect">
              <a:avLst/>
            </a:prstGeom>
            <a:solidFill>
              <a:srgbClr val="E2231A">
                <a:alpha val="90196"/>
              </a:srgbClr>
            </a:solidFill>
          </p:spPr>
          <p:txBody>
            <a:bodyPr/>
            <a:lstStyle/>
            <a:p/>
          </p:txBody>
        </p:sp>
        <p:sp>
          <p:nvSpPr>
            <p:cNvPr id="30" name="rc30"/>
            <p:cNvSpPr/>
            <p:nvPr/>
          </p:nvSpPr>
          <p:spPr>
            <a:xfrm>
              <a:off x="2109053" y="3765507"/>
              <a:ext cx="239399" cy="446502"/>
            </a:xfrm>
            <a:prstGeom prst="rect">
              <a:avLst/>
            </a:prstGeom>
            <a:solidFill>
              <a:srgbClr val="E2231A">
                <a:alpha val="90196"/>
              </a:srgbClr>
            </a:solidFill>
          </p:spPr>
          <p:txBody>
            <a:bodyPr/>
            <a:lstStyle/>
            <a:p/>
          </p:txBody>
        </p:sp>
        <p:sp>
          <p:nvSpPr>
            <p:cNvPr id="31" name="rc31"/>
            <p:cNvSpPr/>
            <p:nvPr/>
          </p:nvSpPr>
          <p:spPr>
            <a:xfrm>
              <a:off x="2375052" y="3653913"/>
              <a:ext cx="239399" cy="558096"/>
            </a:xfrm>
            <a:prstGeom prst="rect">
              <a:avLst/>
            </a:prstGeom>
            <a:solidFill>
              <a:srgbClr val="E2231A">
                <a:alpha val="90196"/>
              </a:srgbClr>
            </a:solidFill>
          </p:spPr>
          <p:txBody>
            <a:bodyPr/>
            <a:lstStyle/>
            <a:p/>
          </p:txBody>
        </p:sp>
        <p:sp>
          <p:nvSpPr>
            <p:cNvPr id="32" name="rc32"/>
            <p:cNvSpPr/>
            <p:nvPr/>
          </p:nvSpPr>
          <p:spPr>
            <a:xfrm>
              <a:off x="2641052" y="3684881"/>
              <a:ext cx="239399" cy="527128"/>
            </a:xfrm>
            <a:prstGeom prst="rect">
              <a:avLst/>
            </a:prstGeom>
            <a:solidFill>
              <a:srgbClr val="E2231A">
                <a:alpha val="90196"/>
              </a:srgbClr>
            </a:solidFill>
          </p:spPr>
          <p:txBody>
            <a:bodyPr/>
            <a:lstStyle/>
            <a:p/>
          </p:txBody>
        </p:sp>
        <p:sp>
          <p:nvSpPr>
            <p:cNvPr id="33" name="rc33"/>
            <p:cNvSpPr/>
            <p:nvPr/>
          </p:nvSpPr>
          <p:spPr>
            <a:xfrm>
              <a:off x="2907052" y="3916777"/>
              <a:ext cx="239399" cy="295231"/>
            </a:xfrm>
            <a:prstGeom prst="rect">
              <a:avLst/>
            </a:prstGeom>
            <a:solidFill>
              <a:srgbClr val="E2231A">
                <a:alpha val="90196"/>
              </a:srgbClr>
            </a:solidFill>
          </p:spPr>
          <p:txBody>
            <a:bodyPr/>
            <a:lstStyle/>
            <a:p/>
          </p:txBody>
        </p:sp>
        <p:sp>
          <p:nvSpPr>
            <p:cNvPr id="34" name="rc34"/>
            <p:cNvSpPr/>
            <p:nvPr/>
          </p:nvSpPr>
          <p:spPr>
            <a:xfrm>
              <a:off x="3173051" y="3934335"/>
              <a:ext cx="239399" cy="277673"/>
            </a:xfrm>
            <a:prstGeom prst="rect">
              <a:avLst/>
            </a:prstGeom>
            <a:solidFill>
              <a:srgbClr val="E2231A">
                <a:alpha val="90196"/>
              </a:srgbClr>
            </a:solidFill>
          </p:spPr>
          <p:txBody>
            <a:bodyPr/>
            <a:lstStyle/>
            <a:p/>
          </p:txBody>
        </p:sp>
        <p:sp>
          <p:nvSpPr>
            <p:cNvPr id="35" name="rc35"/>
            <p:cNvSpPr/>
            <p:nvPr/>
          </p:nvSpPr>
          <p:spPr>
            <a:xfrm>
              <a:off x="3439051" y="3771521"/>
              <a:ext cx="239399" cy="440487"/>
            </a:xfrm>
            <a:prstGeom prst="rect">
              <a:avLst/>
            </a:prstGeom>
            <a:solidFill>
              <a:srgbClr val="E2231A">
                <a:alpha val="90196"/>
              </a:srgbClr>
            </a:solidFill>
          </p:spPr>
          <p:txBody>
            <a:bodyPr/>
            <a:lstStyle/>
            <a:p/>
          </p:txBody>
        </p:sp>
        <p:sp>
          <p:nvSpPr>
            <p:cNvPr id="36" name="rc36"/>
            <p:cNvSpPr/>
            <p:nvPr/>
          </p:nvSpPr>
          <p:spPr>
            <a:xfrm>
              <a:off x="3705050" y="3906733"/>
              <a:ext cx="239399" cy="305275"/>
            </a:xfrm>
            <a:prstGeom prst="rect">
              <a:avLst/>
            </a:prstGeom>
            <a:solidFill>
              <a:srgbClr val="E2231A">
                <a:alpha val="90196"/>
              </a:srgbClr>
            </a:solidFill>
          </p:spPr>
          <p:txBody>
            <a:bodyPr/>
            <a:lstStyle/>
            <a:p/>
          </p:txBody>
        </p:sp>
        <p:sp>
          <p:nvSpPr>
            <p:cNvPr id="37" name="rc37"/>
            <p:cNvSpPr/>
            <p:nvPr/>
          </p:nvSpPr>
          <p:spPr>
            <a:xfrm>
              <a:off x="3971050" y="4014388"/>
              <a:ext cx="239399" cy="197620"/>
            </a:xfrm>
            <a:prstGeom prst="rect">
              <a:avLst/>
            </a:prstGeom>
            <a:solidFill>
              <a:srgbClr val="E2231A">
                <a:alpha val="90196"/>
              </a:srgbClr>
            </a:solidFill>
          </p:spPr>
          <p:txBody>
            <a:bodyPr/>
            <a:lstStyle/>
            <a:p/>
          </p:txBody>
        </p:sp>
        <p:sp>
          <p:nvSpPr>
            <p:cNvPr id="38" name="rc38"/>
            <p:cNvSpPr/>
            <p:nvPr/>
          </p:nvSpPr>
          <p:spPr>
            <a:xfrm>
              <a:off x="4237050" y="4008710"/>
              <a:ext cx="239399" cy="203299"/>
            </a:xfrm>
            <a:prstGeom prst="rect">
              <a:avLst/>
            </a:prstGeom>
            <a:solidFill>
              <a:srgbClr val="E2231A">
                <a:alpha val="90196"/>
              </a:srgbClr>
            </a:solidFill>
          </p:spPr>
          <p:txBody>
            <a:bodyPr/>
            <a:lstStyle/>
            <a:p/>
          </p:txBody>
        </p:sp>
        <p:sp>
          <p:nvSpPr>
            <p:cNvPr id="39" name="rc39"/>
            <p:cNvSpPr/>
            <p:nvPr/>
          </p:nvSpPr>
          <p:spPr>
            <a:xfrm>
              <a:off x="4503049" y="3997017"/>
              <a:ext cx="239399" cy="214992"/>
            </a:xfrm>
            <a:prstGeom prst="rect">
              <a:avLst/>
            </a:prstGeom>
            <a:solidFill>
              <a:srgbClr val="E2231A">
                <a:alpha val="90196"/>
              </a:srgbClr>
            </a:solidFill>
          </p:spPr>
          <p:txBody>
            <a:bodyPr/>
            <a:lstStyle/>
            <a:p/>
          </p:txBody>
        </p:sp>
        <p:sp>
          <p:nvSpPr>
            <p:cNvPr id="40" name="rc40"/>
            <p:cNvSpPr/>
            <p:nvPr/>
          </p:nvSpPr>
          <p:spPr>
            <a:xfrm>
              <a:off x="4769049" y="3993660"/>
              <a:ext cx="239399" cy="218349"/>
            </a:xfrm>
            <a:prstGeom prst="rect">
              <a:avLst/>
            </a:prstGeom>
            <a:solidFill>
              <a:srgbClr val="E2231A">
                <a:alpha val="90196"/>
              </a:srgbClr>
            </a:solidFill>
          </p:spPr>
          <p:txBody>
            <a:bodyPr/>
            <a:lstStyle/>
            <a:p/>
          </p:txBody>
        </p:sp>
        <p:sp>
          <p:nvSpPr>
            <p:cNvPr id="41" name="rc41"/>
            <p:cNvSpPr/>
            <p:nvPr/>
          </p:nvSpPr>
          <p:spPr>
            <a:xfrm>
              <a:off x="5035049" y="3984379"/>
              <a:ext cx="239399" cy="227630"/>
            </a:xfrm>
            <a:prstGeom prst="rect">
              <a:avLst/>
            </a:prstGeom>
            <a:solidFill>
              <a:srgbClr val="E2231A">
                <a:alpha val="90196"/>
              </a:srgbClr>
            </a:solidFill>
          </p:spPr>
          <p:txBody>
            <a:bodyPr/>
            <a:lstStyle/>
            <a:p/>
          </p:txBody>
        </p:sp>
        <p:sp>
          <p:nvSpPr>
            <p:cNvPr id="42" name="rc42"/>
            <p:cNvSpPr/>
            <p:nvPr/>
          </p:nvSpPr>
          <p:spPr>
            <a:xfrm>
              <a:off x="5301048" y="3981817"/>
              <a:ext cx="239399" cy="230192"/>
            </a:xfrm>
            <a:prstGeom prst="rect">
              <a:avLst/>
            </a:prstGeom>
            <a:solidFill>
              <a:srgbClr val="E2231A">
                <a:alpha val="90196"/>
              </a:srgbClr>
            </a:solidFill>
          </p:spPr>
          <p:txBody>
            <a:bodyPr/>
            <a:lstStyle/>
            <a:p/>
          </p:txBody>
        </p:sp>
        <p:sp>
          <p:nvSpPr>
            <p:cNvPr id="43" name="rc43"/>
            <p:cNvSpPr/>
            <p:nvPr/>
          </p:nvSpPr>
          <p:spPr>
            <a:xfrm>
              <a:off x="5567048" y="3934008"/>
              <a:ext cx="239399" cy="278001"/>
            </a:xfrm>
            <a:prstGeom prst="rect">
              <a:avLst/>
            </a:prstGeom>
            <a:solidFill>
              <a:srgbClr val="E2231A">
                <a:alpha val="90196"/>
              </a:srgbClr>
            </a:solidFill>
          </p:spPr>
          <p:txBody>
            <a:bodyPr/>
            <a:lstStyle/>
            <a:p/>
          </p:txBody>
        </p:sp>
        <p:sp>
          <p:nvSpPr>
            <p:cNvPr id="44" name="rc44"/>
            <p:cNvSpPr/>
            <p:nvPr/>
          </p:nvSpPr>
          <p:spPr>
            <a:xfrm>
              <a:off x="5833047" y="3653854"/>
              <a:ext cx="239399" cy="558155"/>
            </a:xfrm>
            <a:prstGeom prst="rect">
              <a:avLst/>
            </a:prstGeom>
            <a:solidFill>
              <a:srgbClr val="E2231A">
                <a:alpha val="90196"/>
              </a:srgbClr>
            </a:solidFill>
          </p:spPr>
          <p:txBody>
            <a:bodyPr/>
            <a:lstStyle/>
            <a:p/>
          </p:txBody>
        </p:sp>
        <p:sp>
          <p:nvSpPr>
            <p:cNvPr id="45" name="rc45"/>
            <p:cNvSpPr/>
            <p:nvPr/>
          </p:nvSpPr>
          <p:spPr>
            <a:xfrm>
              <a:off x="6099047" y="3299307"/>
              <a:ext cx="239399" cy="912702"/>
            </a:xfrm>
            <a:prstGeom prst="rect">
              <a:avLst/>
            </a:prstGeom>
            <a:solidFill>
              <a:srgbClr val="E2231A">
                <a:alpha val="90196"/>
              </a:srgbClr>
            </a:solidFill>
          </p:spPr>
          <p:txBody>
            <a:bodyPr/>
            <a:lstStyle/>
            <a:p/>
          </p:txBody>
        </p:sp>
        <p:sp>
          <p:nvSpPr>
            <p:cNvPr id="46" name="rc46"/>
            <p:cNvSpPr/>
            <p:nvPr/>
          </p:nvSpPr>
          <p:spPr>
            <a:xfrm>
              <a:off x="6365047" y="3308424"/>
              <a:ext cx="239399" cy="903585"/>
            </a:xfrm>
            <a:prstGeom prst="rect">
              <a:avLst/>
            </a:prstGeom>
            <a:solidFill>
              <a:srgbClr val="E2231A">
                <a:alpha val="90196"/>
              </a:srgbClr>
            </a:solidFill>
          </p:spPr>
          <p:txBody>
            <a:bodyPr/>
            <a:lstStyle/>
            <a:p/>
          </p:txBody>
        </p:sp>
        <p:sp>
          <p:nvSpPr>
            <p:cNvPr id="47" name="rc47"/>
            <p:cNvSpPr/>
            <p:nvPr/>
          </p:nvSpPr>
          <p:spPr>
            <a:xfrm>
              <a:off x="6631046" y="3329780"/>
              <a:ext cx="239399" cy="882229"/>
            </a:xfrm>
            <a:prstGeom prst="rect">
              <a:avLst/>
            </a:prstGeom>
            <a:solidFill>
              <a:srgbClr val="E2231A">
                <a:alpha val="90196"/>
              </a:srgbClr>
            </a:solidFill>
          </p:spPr>
          <p:txBody>
            <a:bodyPr/>
            <a:lstStyle/>
            <a:p/>
          </p:txBody>
        </p:sp>
        <p:sp>
          <p:nvSpPr>
            <p:cNvPr id="48" name="rc48"/>
            <p:cNvSpPr/>
            <p:nvPr/>
          </p:nvSpPr>
          <p:spPr>
            <a:xfrm>
              <a:off x="6897046" y="3313735"/>
              <a:ext cx="239399" cy="898274"/>
            </a:xfrm>
            <a:prstGeom prst="rect">
              <a:avLst/>
            </a:prstGeom>
            <a:solidFill>
              <a:srgbClr val="E2231A">
                <a:alpha val="90196"/>
              </a:srgbClr>
            </a:solidFill>
          </p:spPr>
          <p:txBody>
            <a:bodyPr/>
            <a:lstStyle/>
            <a:p/>
          </p:txBody>
        </p:sp>
        <p:sp>
          <p:nvSpPr>
            <p:cNvPr id="49" name="rc49"/>
            <p:cNvSpPr/>
            <p:nvPr/>
          </p:nvSpPr>
          <p:spPr>
            <a:xfrm>
              <a:off x="7163045" y="3337416"/>
              <a:ext cx="239399" cy="874593"/>
            </a:xfrm>
            <a:prstGeom prst="rect">
              <a:avLst/>
            </a:prstGeom>
            <a:solidFill>
              <a:srgbClr val="E2231A">
                <a:alpha val="90196"/>
              </a:srgbClr>
            </a:solidFill>
          </p:spPr>
          <p:txBody>
            <a:bodyPr/>
            <a:lstStyle/>
            <a:p/>
          </p:txBody>
        </p:sp>
        <p:sp>
          <p:nvSpPr>
            <p:cNvPr id="50" name="rc50"/>
            <p:cNvSpPr/>
            <p:nvPr/>
          </p:nvSpPr>
          <p:spPr>
            <a:xfrm>
              <a:off x="7429045" y="4171501"/>
              <a:ext cx="239399" cy="40508"/>
            </a:xfrm>
            <a:prstGeom prst="rect">
              <a:avLst/>
            </a:prstGeom>
            <a:solidFill>
              <a:srgbClr val="E2231A">
                <a:alpha val="90196"/>
              </a:srgbClr>
            </a:solidFill>
          </p:spPr>
          <p:txBody>
            <a:bodyPr/>
            <a:lstStyle/>
            <a:p/>
          </p:txBody>
        </p:sp>
        <p:sp>
          <p:nvSpPr>
            <p:cNvPr id="51" name="rc51"/>
            <p:cNvSpPr/>
            <p:nvPr/>
          </p:nvSpPr>
          <p:spPr>
            <a:xfrm>
              <a:off x="7695045" y="3975289"/>
              <a:ext cx="239399" cy="236720"/>
            </a:xfrm>
            <a:prstGeom prst="rect">
              <a:avLst/>
            </a:prstGeom>
            <a:solidFill>
              <a:srgbClr val="E2231A">
                <a:alpha val="90196"/>
              </a:srgbClr>
            </a:solidFill>
          </p:spPr>
          <p:txBody>
            <a:bodyPr/>
            <a:lstStyle/>
            <a:p/>
          </p:txBody>
        </p:sp>
        <p:sp>
          <p:nvSpPr>
            <p:cNvPr id="52" name="rc52"/>
            <p:cNvSpPr/>
            <p:nvPr/>
          </p:nvSpPr>
          <p:spPr>
            <a:xfrm>
              <a:off x="7961044" y="4058821"/>
              <a:ext cx="239399" cy="153187"/>
            </a:xfrm>
            <a:prstGeom prst="rect">
              <a:avLst/>
            </a:prstGeom>
            <a:solidFill>
              <a:srgbClr val="E2231A">
                <a:alpha val="90196"/>
              </a:srgbClr>
            </a:solidFill>
          </p:spPr>
          <p:txBody>
            <a:bodyPr/>
            <a:lstStyle/>
            <a:p/>
          </p:txBody>
        </p:sp>
        <p:sp>
          <p:nvSpPr>
            <p:cNvPr id="53" name="rc53"/>
            <p:cNvSpPr/>
            <p:nvPr/>
          </p:nvSpPr>
          <p:spPr>
            <a:xfrm>
              <a:off x="1311054" y="3518592"/>
              <a:ext cx="239399" cy="159883"/>
            </a:xfrm>
            <a:prstGeom prst="rect">
              <a:avLst/>
            </a:prstGeom>
            <a:solidFill>
              <a:srgbClr val="B3B3B3">
                <a:alpha val="90196"/>
              </a:srgbClr>
            </a:solidFill>
          </p:spPr>
          <p:txBody>
            <a:bodyPr/>
            <a:lstStyle/>
            <a:p/>
          </p:txBody>
        </p:sp>
        <p:sp>
          <p:nvSpPr>
            <p:cNvPr id="54" name="rc54"/>
            <p:cNvSpPr/>
            <p:nvPr/>
          </p:nvSpPr>
          <p:spPr>
            <a:xfrm>
              <a:off x="1577053" y="3383389"/>
              <a:ext cx="239399" cy="372518"/>
            </a:xfrm>
            <a:prstGeom prst="rect">
              <a:avLst/>
            </a:prstGeom>
            <a:solidFill>
              <a:srgbClr val="B3B3B3">
                <a:alpha val="90196"/>
              </a:srgbClr>
            </a:solidFill>
          </p:spPr>
          <p:txBody>
            <a:bodyPr/>
            <a:lstStyle/>
            <a:p/>
          </p:txBody>
        </p:sp>
        <p:sp>
          <p:nvSpPr>
            <p:cNvPr id="55" name="rc55"/>
            <p:cNvSpPr/>
            <p:nvPr/>
          </p:nvSpPr>
          <p:spPr>
            <a:xfrm>
              <a:off x="4769049" y="3978060"/>
              <a:ext cx="239399" cy="15599"/>
            </a:xfrm>
            <a:prstGeom prst="rect">
              <a:avLst/>
            </a:prstGeom>
            <a:solidFill>
              <a:srgbClr val="B3B3B3">
                <a:alpha val="90196"/>
              </a:srgbClr>
            </a:solidFill>
          </p:spPr>
          <p:txBody>
            <a:bodyPr/>
            <a:lstStyle/>
            <a:p/>
          </p:txBody>
        </p:sp>
        <p:sp>
          <p:nvSpPr>
            <p:cNvPr id="56" name="rc56"/>
            <p:cNvSpPr/>
            <p:nvPr/>
          </p:nvSpPr>
          <p:spPr>
            <a:xfrm>
              <a:off x="6099047" y="3154764"/>
              <a:ext cx="239399" cy="144542"/>
            </a:xfrm>
            <a:prstGeom prst="rect">
              <a:avLst/>
            </a:prstGeom>
            <a:solidFill>
              <a:srgbClr val="B3B3B3">
                <a:alpha val="90196"/>
              </a:srgbClr>
            </a:solidFill>
          </p:spPr>
          <p:txBody>
            <a:bodyPr/>
            <a:lstStyle/>
            <a:p/>
          </p:txBody>
        </p:sp>
        <p:sp>
          <p:nvSpPr>
            <p:cNvPr id="57" name="rc57"/>
            <p:cNvSpPr/>
            <p:nvPr/>
          </p:nvSpPr>
          <p:spPr>
            <a:xfrm>
              <a:off x="6365047" y="3103149"/>
              <a:ext cx="239399" cy="205275"/>
            </a:xfrm>
            <a:prstGeom prst="rect">
              <a:avLst/>
            </a:prstGeom>
            <a:solidFill>
              <a:srgbClr val="B3B3B3">
                <a:alpha val="90196"/>
              </a:srgbClr>
            </a:solidFill>
          </p:spPr>
          <p:txBody>
            <a:bodyPr/>
            <a:lstStyle/>
            <a:p/>
          </p:txBody>
        </p:sp>
        <p:sp>
          <p:nvSpPr>
            <p:cNvPr id="58" name="rc58"/>
            <p:cNvSpPr/>
            <p:nvPr/>
          </p:nvSpPr>
          <p:spPr>
            <a:xfrm>
              <a:off x="6631046" y="3019834"/>
              <a:ext cx="239399" cy="309945"/>
            </a:xfrm>
            <a:prstGeom prst="rect">
              <a:avLst/>
            </a:prstGeom>
            <a:solidFill>
              <a:srgbClr val="B3B3B3">
                <a:alpha val="90196"/>
              </a:srgbClr>
            </a:solidFill>
          </p:spPr>
          <p:txBody>
            <a:bodyPr/>
            <a:lstStyle/>
            <a:p/>
          </p:txBody>
        </p:sp>
        <p:sp>
          <p:nvSpPr>
            <p:cNvPr id="59" name="rc59"/>
            <p:cNvSpPr/>
            <p:nvPr/>
          </p:nvSpPr>
          <p:spPr>
            <a:xfrm>
              <a:off x="6897046" y="2991737"/>
              <a:ext cx="239399" cy="321998"/>
            </a:xfrm>
            <a:prstGeom prst="rect">
              <a:avLst/>
            </a:prstGeom>
            <a:solidFill>
              <a:srgbClr val="B3B3B3">
                <a:alpha val="90196"/>
              </a:srgbClr>
            </a:solidFill>
          </p:spPr>
          <p:txBody>
            <a:bodyPr/>
            <a:lstStyle/>
            <a:p/>
          </p:txBody>
        </p:sp>
        <p:sp>
          <p:nvSpPr>
            <p:cNvPr id="60" name="rc60"/>
            <p:cNvSpPr/>
            <p:nvPr/>
          </p:nvSpPr>
          <p:spPr>
            <a:xfrm>
              <a:off x="7163045" y="2923049"/>
              <a:ext cx="239399" cy="414366"/>
            </a:xfrm>
            <a:prstGeom prst="rect">
              <a:avLst/>
            </a:prstGeom>
            <a:solidFill>
              <a:srgbClr val="B3B3B3">
                <a:alpha val="90196"/>
              </a:srgbClr>
            </a:solidFill>
          </p:spPr>
          <p:txBody>
            <a:bodyPr/>
            <a:lstStyle/>
            <a:p/>
          </p:txBody>
        </p:sp>
        <p:sp>
          <p:nvSpPr>
            <p:cNvPr id="61" name="rc61"/>
            <p:cNvSpPr/>
            <p:nvPr/>
          </p:nvSpPr>
          <p:spPr>
            <a:xfrm>
              <a:off x="7429045" y="3909236"/>
              <a:ext cx="239399" cy="262264"/>
            </a:xfrm>
            <a:prstGeom prst="rect">
              <a:avLst/>
            </a:prstGeom>
            <a:solidFill>
              <a:srgbClr val="B3B3B3">
                <a:alpha val="90196"/>
              </a:srgbClr>
            </a:solidFill>
          </p:spPr>
          <p:txBody>
            <a:bodyPr/>
            <a:lstStyle/>
            <a:p/>
          </p:txBody>
        </p:sp>
        <p:sp>
          <p:nvSpPr>
            <p:cNvPr id="62" name="rc62"/>
            <p:cNvSpPr/>
            <p:nvPr/>
          </p:nvSpPr>
          <p:spPr>
            <a:xfrm>
              <a:off x="7695045" y="3791882"/>
              <a:ext cx="239399" cy="183406"/>
            </a:xfrm>
            <a:prstGeom prst="rect">
              <a:avLst/>
            </a:prstGeom>
            <a:solidFill>
              <a:srgbClr val="B3B3B3">
                <a:alpha val="90196"/>
              </a:srgbClr>
            </a:solidFill>
          </p:spPr>
          <p:txBody>
            <a:bodyPr/>
            <a:lstStyle/>
            <a:p/>
          </p:txBody>
        </p:sp>
        <p:sp>
          <p:nvSpPr>
            <p:cNvPr id="63" name="rc63"/>
            <p:cNvSpPr/>
            <p:nvPr/>
          </p:nvSpPr>
          <p:spPr>
            <a:xfrm>
              <a:off x="7961044" y="3885105"/>
              <a:ext cx="239399" cy="173716"/>
            </a:xfrm>
            <a:prstGeom prst="rect">
              <a:avLst/>
            </a:prstGeom>
            <a:solidFill>
              <a:srgbClr val="B3B3B3">
                <a:alpha val="90196"/>
              </a:srgbClr>
            </a:solidFill>
          </p:spPr>
          <p:txBody>
            <a:bodyPr/>
            <a:lstStyle/>
            <a:p/>
          </p:txBody>
        </p:sp>
        <p:sp>
          <p:nvSpPr>
            <p:cNvPr id="64" name="pl64"/>
            <p:cNvSpPr/>
            <p:nvPr/>
          </p:nvSpPr>
          <p:spPr>
            <a:xfrm>
              <a:off x="1430754" y="2085226"/>
              <a:ext cx="6649990" cy="429653"/>
            </a:xfrm>
            <a:custGeom>
              <a:avLst/>
              <a:pathLst>
                <a:path w="6649990" h="429653">
                  <a:moveTo>
                    <a:pt x="0" y="408170"/>
                  </a:moveTo>
                  <a:lnTo>
                    <a:pt x="265999" y="343722"/>
                  </a:lnTo>
                  <a:lnTo>
                    <a:pt x="531999" y="386687"/>
                  </a:lnTo>
                  <a:lnTo>
                    <a:pt x="797998" y="322239"/>
                  </a:lnTo>
                  <a:lnTo>
                    <a:pt x="1063998" y="386687"/>
                  </a:lnTo>
                  <a:lnTo>
                    <a:pt x="1329998" y="343722"/>
                  </a:lnTo>
                  <a:lnTo>
                    <a:pt x="1595997" y="171861"/>
                  </a:lnTo>
                  <a:lnTo>
                    <a:pt x="1861997" y="150378"/>
                  </a:lnTo>
                  <a:lnTo>
                    <a:pt x="2127996" y="236309"/>
                  </a:lnTo>
                  <a:lnTo>
                    <a:pt x="2393996" y="150378"/>
                  </a:lnTo>
                  <a:lnTo>
                    <a:pt x="2659996" y="85930"/>
                  </a:lnTo>
                  <a:lnTo>
                    <a:pt x="2925995" y="85930"/>
                  </a:lnTo>
                  <a:lnTo>
                    <a:pt x="3191995" y="85930"/>
                  </a:lnTo>
                  <a:lnTo>
                    <a:pt x="3457995" y="85930"/>
                  </a:lnTo>
                  <a:lnTo>
                    <a:pt x="3723994" y="85930"/>
                  </a:lnTo>
                  <a:lnTo>
                    <a:pt x="3989994" y="85930"/>
                  </a:lnTo>
                  <a:lnTo>
                    <a:pt x="4255993" y="107413"/>
                  </a:lnTo>
                  <a:lnTo>
                    <a:pt x="4521993" y="236309"/>
                  </a:lnTo>
                  <a:lnTo>
                    <a:pt x="4787993" y="408170"/>
                  </a:lnTo>
                  <a:lnTo>
                    <a:pt x="5053992" y="408170"/>
                  </a:lnTo>
                  <a:lnTo>
                    <a:pt x="5319992" y="408170"/>
                  </a:lnTo>
                  <a:lnTo>
                    <a:pt x="5585991" y="429653"/>
                  </a:lnTo>
                  <a:lnTo>
                    <a:pt x="5851991" y="429653"/>
                  </a:lnTo>
                  <a:lnTo>
                    <a:pt x="6117991" y="0"/>
                  </a:lnTo>
                  <a:lnTo>
                    <a:pt x="6383990" y="107413"/>
                  </a:lnTo>
                  <a:lnTo>
                    <a:pt x="6649990" y="64447"/>
                  </a:lnTo>
                </a:path>
              </a:pathLst>
            </a:custGeom>
            <a:ln w="27101" cap="flat">
              <a:solidFill>
                <a:srgbClr val="3283FE">
                  <a:alpha val="100000"/>
                </a:srgbClr>
              </a:solidFill>
              <a:prstDash val="solid"/>
              <a:round/>
            </a:ln>
          </p:spPr>
          <p:txBody>
            <a:bodyPr/>
            <a:lstStyle/>
            <a:p/>
          </p:txBody>
        </p:sp>
        <p:sp>
          <p:nvSpPr>
            <p:cNvPr id="65" name="pl65"/>
            <p:cNvSpPr/>
            <p:nvPr/>
          </p:nvSpPr>
          <p:spPr>
            <a:xfrm>
              <a:off x="1430754" y="2085226"/>
              <a:ext cx="6649990" cy="601514"/>
            </a:xfrm>
            <a:custGeom>
              <a:avLst/>
              <a:pathLst>
                <a:path w="6649990" h="601514">
                  <a:moveTo>
                    <a:pt x="0" y="451135"/>
                  </a:moveTo>
                  <a:lnTo>
                    <a:pt x="265999" y="558549"/>
                  </a:lnTo>
                  <a:lnTo>
                    <a:pt x="531999" y="128895"/>
                  </a:lnTo>
                  <a:lnTo>
                    <a:pt x="797998" y="64447"/>
                  </a:lnTo>
                  <a:lnTo>
                    <a:pt x="1063998" y="107413"/>
                  </a:lnTo>
                  <a:lnTo>
                    <a:pt x="1329998" y="107413"/>
                  </a:lnTo>
                  <a:lnTo>
                    <a:pt x="1595997" y="21482"/>
                  </a:lnTo>
                  <a:lnTo>
                    <a:pt x="1861997" y="85930"/>
                  </a:lnTo>
                  <a:lnTo>
                    <a:pt x="2127996" y="64447"/>
                  </a:lnTo>
                  <a:lnTo>
                    <a:pt x="2393996" y="21482"/>
                  </a:lnTo>
                  <a:lnTo>
                    <a:pt x="2659996" y="85930"/>
                  </a:lnTo>
                  <a:lnTo>
                    <a:pt x="2925995" y="64447"/>
                  </a:lnTo>
                  <a:lnTo>
                    <a:pt x="3191995" y="85930"/>
                  </a:lnTo>
                  <a:lnTo>
                    <a:pt x="3457995" y="128895"/>
                  </a:lnTo>
                  <a:lnTo>
                    <a:pt x="3723994" y="0"/>
                  </a:lnTo>
                  <a:lnTo>
                    <a:pt x="3989994" y="0"/>
                  </a:lnTo>
                  <a:lnTo>
                    <a:pt x="4255993" y="64447"/>
                  </a:lnTo>
                  <a:lnTo>
                    <a:pt x="4521993" y="150378"/>
                  </a:lnTo>
                  <a:lnTo>
                    <a:pt x="4787993" y="472618"/>
                  </a:lnTo>
                  <a:lnTo>
                    <a:pt x="5053992" y="494101"/>
                  </a:lnTo>
                  <a:lnTo>
                    <a:pt x="5319992" y="537066"/>
                  </a:lnTo>
                  <a:lnTo>
                    <a:pt x="5585991" y="558549"/>
                  </a:lnTo>
                  <a:lnTo>
                    <a:pt x="5851991" y="601514"/>
                  </a:lnTo>
                  <a:lnTo>
                    <a:pt x="6117991" y="128895"/>
                  </a:lnTo>
                  <a:lnTo>
                    <a:pt x="6383990" y="193343"/>
                  </a:lnTo>
                  <a:lnTo>
                    <a:pt x="6649990" y="150378"/>
                  </a:lnTo>
                </a:path>
              </a:pathLst>
            </a:custGeom>
            <a:ln w="27101" cap="flat">
              <a:solidFill>
                <a:srgbClr val="FFA500">
                  <a:alpha val="100000"/>
                </a:srgbClr>
              </a:solidFill>
              <a:prstDash val="solid"/>
              <a:round/>
            </a:ln>
          </p:spPr>
          <p:txBody>
            <a:bodyPr/>
            <a:lstStyle/>
            <a:p/>
          </p:txBody>
        </p:sp>
        <p:sp>
          <p:nvSpPr>
            <p:cNvPr id="66" name="tx66"/>
            <p:cNvSpPr/>
            <p:nvPr/>
          </p:nvSpPr>
          <p:spPr>
            <a:xfrm>
              <a:off x="1360416" y="23104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80</a:t>
              </a:r>
            </a:p>
          </p:txBody>
        </p:sp>
        <p:sp>
          <p:nvSpPr>
            <p:cNvPr id="67" name="tx67"/>
            <p:cNvSpPr/>
            <p:nvPr/>
          </p:nvSpPr>
          <p:spPr>
            <a:xfrm>
              <a:off x="1360416" y="2597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78</a:t>
              </a:r>
            </a:p>
          </p:txBody>
        </p:sp>
        <p:sp>
          <p:nvSpPr>
            <p:cNvPr id="68" name="tx68"/>
            <p:cNvSpPr/>
            <p:nvPr/>
          </p:nvSpPr>
          <p:spPr>
            <a:xfrm>
              <a:off x="2690414" y="249034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83</a:t>
              </a:r>
            </a:p>
          </p:txBody>
        </p:sp>
        <p:sp>
          <p:nvSpPr>
            <p:cNvPr id="69" name="tx69"/>
            <p:cNvSpPr/>
            <p:nvPr/>
          </p:nvSpPr>
          <p:spPr>
            <a:xfrm>
              <a:off x="2690414" y="20096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94</a:t>
              </a:r>
            </a:p>
          </p:txBody>
        </p:sp>
        <p:sp>
          <p:nvSpPr>
            <p:cNvPr id="70" name="tx70"/>
            <p:cNvSpPr/>
            <p:nvPr/>
          </p:nvSpPr>
          <p:spPr>
            <a:xfrm>
              <a:off x="4020412"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71" name="tx71"/>
            <p:cNvSpPr/>
            <p:nvPr/>
          </p:nvSpPr>
          <p:spPr>
            <a:xfrm>
              <a:off x="4020412" y="22326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95</a:t>
              </a:r>
            </a:p>
          </p:txBody>
        </p:sp>
        <p:sp>
          <p:nvSpPr>
            <p:cNvPr id="72" name="tx72"/>
            <p:cNvSpPr/>
            <p:nvPr/>
          </p:nvSpPr>
          <p:spPr>
            <a:xfrm>
              <a:off x="5350410" y="22326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73" name="tx73"/>
            <p:cNvSpPr/>
            <p:nvPr/>
          </p:nvSpPr>
          <p:spPr>
            <a:xfrm>
              <a:off x="5350410"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74" name="tx74"/>
            <p:cNvSpPr/>
            <p:nvPr/>
          </p:nvSpPr>
          <p:spPr>
            <a:xfrm>
              <a:off x="6414408" y="23104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80</a:t>
              </a:r>
            </a:p>
          </p:txBody>
        </p:sp>
        <p:sp>
          <p:nvSpPr>
            <p:cNvPr id="75" name="tx75"/>
            <p:cNvSpPr/>
            <p:nvPr/>
          </p:nvSpPr>
          <p:spPr>
            <a:xfrm>
              <a:off x="6414408" y="264078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76</a:t>
              </a:r>
            </a:p>
          </p:txBody>
        </p:sp>
        <p:sp>
          <p:nvSpPr>
            <p:cNvPr id="76" name="tx76"/>
            <p:cNvSpPr/>
            <p:nvPr/>
          </p:nvSpPr>
          <p:spPr>
            <a:xfrm>
              <a:off x="6680408" y="23104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80</a:t>
              </a:r>
            </a:p>
          </p:txBody>
        </p:sp>
        <p:sp>
          <p:nvSpPr>
            <p:cNvPr id="77" name="tx77"/>
            <p:cNvSpPr/>
            <p:nvPr/>
          </p:nvSpPr>
          <p:spPr>
            <a:xfrm>
              <a:off x="6680408" y="2685664"/>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74</a:t>
              </a:r>
            </a:p>
          </p:txBody>
        </p:sp>
        <p:sp>
          <p:nvSpPr>
            <p:cNvPr id="78" name="tx78"/>
            <p:cNvSpPr/>
            <p:nvPr/>
          </p:nvSpPr>
          <p:spPr>
            <a:xfrm>
              <a:off x="6946408" y="23319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79</a:t>
              </a:r>
            </a:p>
          </p:txBody>
        </p:sp>
        <p:sp>
          <p:nvSpPr>
            <p:cNvPr id="79" name="tx79"/>
            <p:cNvSpPr/>
            <p:nvPr/>
          </p:nvSpPr>
          <p:spPr>
            <a:xfrm>
              <a:off x="6946408" y="270517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73</a:t>
              </a:r>
            </a:p>
          </p:txBody>
        </p:sp>
        <p:sp>
          <p:nvSpPr>
            <p:cNvPr id="80" name="tx80"/>
            <p:cNvSpPr/>
            <p:nvPr/>
          </p:nvSpPr>
          <p:spPr>
            <a:xfrm>
              <a:off x="7212407" y="23319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79</a:t>
              </a:r>
            </a:p>
          </p:txBody>
        </p:sp>
        <p:sp>
          <p:nvSpPr>
            <p:cNvPr id="81" name="tx81"/>
            <p:cNvSpPr/>
            <p:nvPr/>
          </p:nvSpPr>
          <p:spPr>
            <a:xfrm>
              <a:off x="7212407" y="274974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71</a:t>
              </a:r>
            </a:p>
          </p:txBody>
        </p:sp>
        <p:sp>
          <p:nvSpPr>
            <p:cNvPr id="82" name="tx82"/>
            <p:cNvSpPr/>
            <p:nvPr/>
          </p:nvSpPr>
          <p:spPr>
            <a:xfrm>
              <a:off x="7478407"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83" name="tx83"/>
            <p:cNvSpPr/>
            <p:nvPr/>
          </p:nvSpPr>
          <p:spPr>
            <a:xfrm>
              <a:off x="7478407" y="227551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93</a:t>
              </a:r>
            </a:p>
          </p:txBody>
        </p:sp>
        <p:sp>
          <p:nvSpPr>
            <p:cNvPr id="84" name="tx84"/>
            <p:cNvSpPr/>
            <p:nvPr/>
          </p:nvSpPr>
          <p:spPr>
            <a:xfrm>
              <a:off x="7744407" y="20096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94</a:t>
              </a:r>
            </a:p>
          </p:txBody>
        </p:sp>
        <p:sp>
          <p:nvSpPr>
            <p:cNvPr id="85" name="tx85"/>
            <p:cNvSpPr/>
            <p:nvPr/>
          </p:nvSpPr>
          <p:spPr>
            <a:xfrm>
              <a:off x="7744407" y="23400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90</a:t>
              </a:r>
            </a:p>
          </p:txBody>
        </p:sp>
        <p:sp>
          <p:nvSpPr>
            <p:cNvPr id="86" name="tx86"/>
            <p:cNvSpPr/>
            <p:nvPr/>
          </p:nvSpPr>
          <p:spPr>
            <a:xfrm>
              <a:off x="8010406"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87" name="tx87"/>
            <p:cNvSpPr/>
            <p:nvPr/>
          </p:nvSpPr>
          <p:spPr>
            <a:xfrm>
              <a:off x="8010406" y="22970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92</a:t>
              </a:r>
            </a:p>
          </p:txBody>
        </p:sp>
        <p:sp>
          <p:nvSpPr>
            <p:cNvPr id="88" name="tx88"/>
            <p:cNvSpPr/>
            <p:nvPr/>
          </p:nvSpPr>
          <p:spPr>
            <a:xfrm>
              <a:off x="1340319" y="3906126"/>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117</a:t>
              </a:r>
            </a:p>
          </p:txBody>
        </p:sp>
        <p:sp>
          <p:nvSpPr>
            <p:cNvPr id="89" name="tx89"/>
            <p:cNvSpPr/>
            <p:nvPr/>
          </p:nvSpPr>
          <p:spPr>
            <a:xfrm>
              <a:off x="2670317" y="390800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116</a:t>
              </a:r>
            </a:p>
          </p:txBody>
        </p:sp>
        <p:sp>
          <p:nvSpPr>
            <p:cNvPr id="90" name="tx90"/>
            <p:cNvSpPr/>
            <p:nvPr/>
          </p:nvSpPr>
          <p:spPr>
            <a:xfrm>
              <a:off x="4030460" y="407440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91" name="tx91"/>
            <p:cNvSpPr/>
            <p:nvPr/>
          </p:nvSpPr>
          <p:spPr>
            <a:xfrm>
              <a:off x="5360458" y="40564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92" name="tx92"/>
            <p:cNvSpPr/>
            <p:nvPr/>
          </p:nvSpPr>
          <p:spPr>
            <a:xfrm>
              <a:off x="6394312" y="371977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199</a:t>
              </a:r>
            </a:p>
          </p:txBody>
        </p:sp>
        <p:sp>
          <p:nvSpPr>
            <p:cNvPr id="93" name="tx93"/>
            <p:cNvSpPr/>
            <p:nvPr/>
          </p:nvSpPr>
          <p:spPr>
            <a:xfrm>
              <a:off x="6660311" y="373045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194</a:t>
              </a:r>
            </a:p>
          </p:txBody>
        </p:sp>
        <p:sp>
          <p:nvSpPr>
            <p:cNvPr id="94" name="tx94"/>
            <p:cNvSpPr/>
            <p:nvPr/>
          </p:nvSpPr>
          <p:spPr>
            <a:xfrm>
              <a:off x="6926311" y="372243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198</a:t>
              </a:r>
            </a:p>
          </p:txBody>
        </p:sp>
        <p:sp>
          <p:nvSpPr>
            <p:cNvPr id="95" name="tx95"/>
            <p:cNvSpPr/>
            <p:nvPr/>
          </p:nvSpPr>
          <p:spPr>
            <a:xfrm>
              <a:off x="7192311" y="373427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192</a:t>
              </a:r>
            </a:p>
          </p:txBody>
        </p:sp>
        <p:sp>
          <p:nvSpPr>
            <p:cNvPr id="96" name="tx96"/>
            <p:cNvSpPr/>
            <p:nvPr/>
          </p:nvSpPr>
          <p:spPr>
            <a:xfrm>
              <a:off x="7518600" y="41513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a:t>
              </a:r>
            </a:p>
          </p:txBody>
        </p:sp>
        <p:sp>
          <p:nvSpPr>
            <p:cNvPr id="97" name="tx97"/>
            <p:cNvSpPr/>
            <p:nvPr/>
          </p:nvSpPr>
          <p:spPr>
            <a:xfrm>
              <a:off x="7754455" y="4053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98" name="tx98"/>
            <p:cNvSpPr/>
            <p:nvPr/>
          </p:nvSpPr>
          <p:spPr>
            <a:xfrm>
              <a:off x="8020454" y="409492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99" name="tx99"/>
            <p:cNvSpPr/>
            <p:nvPr/>
          </p:nvSpPr>
          <p:spPr>
            <a:xfrm>
              <a:off x="1370464" y="35580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00" name="tx100"/>
            <p:cNvSpPr/>
            <p:nvPr/>
          </p:nvSpPr>
          <p:spPr>
            <a:xfrm>
              <a:off x="6424457" y="3165664"/>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01" name="tx101"/>
            <p:cNvSpPr/>
            <p:nvPr/>
          </p:nvSpPr>
          <p:spPr>
            <a:xfrm>
              <a:off x="6690456" y="3134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a:t>
              </a:r>
            </a:p>
          </p:txBody>
        </p:sp>
        <p:sp>
          <p:nvSpPr>
            <p:cNvPr id="102" name="tx102"/>
            <p:cNvSpPr/>
            <p:nvPr/>
          </p:nvSpPr>
          <p:spPr>
            <a:xfrm>
              <a:off x="6956456" y="31136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a:t>
              </a:r>
            </a:p>
          </p:txBody>
        </p:sp>
        <p:sp>
          <p:nvSpPr>
            <p:cNvPr id="103" name="tx103"/>
            <p:cNvSpPr/>
            <p:nvPr/>
          </p:nvSpPr>
          <p:spPr>
            <a:xfrm>
              <a:off x="7222456" y="30897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91</a:t>
              </a:r>
            </a:p>
          </p:txBody>
        </p:sp>
        <p:sp>
          <p:nvSpPr>
            <p:cNvPr id="104" name="tx104"/>
            <p:cNvSpPr/>
            <p:nvPr/>
          </p:nvSpPr>
          <p:spPr>
            <a:xfrm>
              <a:off x="7488455" y="39999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105" name="tx105"/>
            <p:cNvSpPr/>
            <p:nvPr/>
          </p:nvSpPr>
          <p:spPr>
            <a:xfrm>
              <a:off x="7754455" y="38431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a:t>
              </a:r>
            </a:p>
          </p:txBody>
        </p:sp>
        <p:sp>
          <p:nvSpPr>
            <p:cNvPr id="106" name="tx106"/>
            <p:cNvSpPr/>
            <p:nvPr/>
          </p:nvSpPr>
          <p:spPr>
            <a:xfrm>
              <a:off x="8020454" y="39314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107" name="tx107"/>
            <p:cNvSpPr/>
            <p:nvPr/>
          </p:nvSpPr>
          <p:spPr>
            <a:xfrm>
              <a:off x="1349363" y="3412310"/>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153</a:t>
              </a:r>
            </a:p>
          </p:txBody>
        </p:sp>
        <p:sp>
          <p:nvSpPr>
            <p:cNvPr id="108" name="tx108"/>
            <p:cNvSpPr/>
            <p:nvPr/>
          </p:nvSpPr>
          <p:spPr>
            <a:xfrm>
              <a:off x="6403355" y="2998105"/>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244</a:t>
              </a:r>
            </a:p>
          </p:txBody>
        </p:sp>
        <p:sp>
          <p:nvSpPr>
            <p:cNvPr id="109" name="tx109"/>
            <p:cNvSpPr/>
            <p:nvPr/>
          </p:nvSpPr>
          <p:spPr>
            <a:xfrm>
              <a:off x="6669355" y="2913599"/>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262</a:t>
              </a:r>
            </a:p>
          </p:txBody>
        </p:sp>
        <p:sp>
          <p:nvSpPr>
            <p:cNvPr id="110" name="tx110"/>
            <p:cNvSpPr/>
            <p:nvPr/>
          </p:nvSpPr>
          <p:spPr>
            <a:xfrm>
              <a:off x="6935355" y="2885502"/>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269</a:t>
              </a:r>
            </a:p>
          </p:txBody>
        </p:sp>
        <p:sp>
          <p:nvSpPr>
            <p:cNvPr id="111" name="tx111"/>
            <p:cNvSpPr/>
            <p:nvPr/>
          </p:nvSpPr>
          <p:spPr>
            <a:xfrm>
              <a:off x="7201354" y="2816815"/>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284</a:t>
              </a:r>
            </a:p>
          </p:txBody>
        </p:sp>
        <p:sp>
          <p:nvSpPr>
            <p:cNvPr id="112" name="tx112"/>
            <p:cNvSpPr/>
            <p:nvPr/>
          </p:nvSpPr>
          <p:spPr>
            <a:xfrm>
              <a:off x="7494484" y="38030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113" name="tx113"/>
            <p:cNvSpPr/>
            <p:nvPr/>
          </p:nvSpPr>
          <p:spPr>
            <a:xfrm>
              <a:off x="7760484" y="36856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14" name="tx114"/>
            <p:cNvSpPr/>
            <p:nvPr/>
          </p:nvSpPr>
          <p:spPr>
            <a:xfrm>
              <a:off x="8026483" y="3780061"/>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115" name="tx115"/>
            <p:cNvSpPr/>
            <p:nvPr/>
          </p:nvSpPr>
          <p:spPr>
            <a:xfrm>
              <a:off x="733081"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6" name="tx116"/>
            <p:cNvSpPr/>
            <p:nvPr/>
          </p:nvSpPr>
          <p:spPr>
            <a:xfrm>
              <a:off x="577692" y="3705615"/>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17" name="tx117"/>
            <p:cNvSpPr/>
            <p:nvPr/>
          </p:nvSpPr>
          <p:spPr>
            <a:xfrm>
              <a:off x="577692" y="3251335"/>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18" name="tx118"/>
            <p:cNvSpPr/>
            <p:nvPr/>
          </p:nvSpPr>
          <p:spPr>
            <a:xfrm>
              <a:off x="577692" y="2796987"/>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19" name="tx119"/>
            <p:cNvSpPr/>
            <p:nvPr/>
          </p:nvSpPr>
          <p:spPr>
            <a:xfrm>
              <a:off x="577692" y="2342776"/>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20" name="tx120"/>
            <p:cNvSpPr/>
            <p:nvPr/>
          </p:nvSpPr>
          <p:spPr>
            <a:xfrm>
              <a:off x="577692" y="1888496"/>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21" name="tx121"/>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2" name="tx122"/>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3" name="tx123"/>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4" name="tx124"/>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5" name="tx125"/>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6" name="tx126"/>
            <p:cNvSpPr/>
            <p:nvPr/>
          </p:nvSpPr>
          <p:spPr>
            <a:xfrm rot="-5400000">
              <a:off x="12743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7" name="tx127"/>
            <p:cNvSpPr/>
            <p:nvPr/>
          </p:nvSpPr>
          <p:spPr>
            <a:xfrm rot="-5400000">
              <a:off x="26043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8" name="tx128"/>
            <p:cNvSpPr/>
            <p:nvPr/>
          </p:nvSpPr>
          <p:spPr>
            <a:xfrm rot="-5400000">
              <a:off x="39343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9" name="tx129"/>
            <p:cNvSpPr/>
            <p:nvPr/>
          </p:nvSpPr>
          <p:spPr>
            <a:xfrm rot="-5400000">
              <a:off x="526430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0" name="tx130"/>
            <p:cNvSpPr/>
            <p:nvPr/>
          </p:nvSpPr>
          <p:spPr>
            <a:xfrm rot="-5400000">
              <a:off x="6328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1" name="tx131"/>
            <p:cNvSpPr/>
            <p:nvPr/>
          </p:nvSpPr>
          <p:spPr>
            <a:xfrm rot="-5400000">
              <a:off x="6594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2" name="tx132"/>
            <p:cNvSpPr/>
            <p:nvPr/>
          </p:nvSpPr>
          <p:spPr>
            <a:xfrm rot="-5400000">
              <a:off x="6860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3" name="tx133"/>
            <p:cNvSpPr/>
            <p:nvPr/>
          </p:nvSpPr>
          <p:spPr>
            <a:xfrm rot="-5400000">
              <a:off x="7126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4" name="tx134"/>
            <p:cNvSpPr/>
            <p:nvPr/>
          </p:nvSpPr>
          <p:spPr>
            <a:xfrm rot="-5400000">
              <a:off x="7392265"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5" name="tx135"/>
            <p:cNvSpPr/>
            <p:nvPr/>
          </p:nvSpPr>
          <p:spPr>
            <a:xfrm rot="-5400000">
              <a:off x="7658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rot="-5400000">
              <a:off x="7924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7" name="tx137"/>
            <p:cNvSpPr/>
            <p:nvPr/>
          </p:nvSpPr>
          <p:spPr>
            <a:xfrm rot="-5400000">
              <a:off x="-988345" y="3018617"/>
              <a:ext cx="28725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Non-vaccinés et sous-vaccinés (des milliers)</a:t>
              </a:r>
            </a:p>
          </p:txBody>
        </p:sp>
        <p:sp>
          <p:nvSpPr>
            <p:cNvPr id="138" name="tx138"/>
            <p:cNvSpPr/>
            <p:nvPr/>
          </p:nvSpPr>
          <p:spPr>
            <a:xfrm rot="5400000">
              <a:off x="8322181" y="3018617"/>
              <a:ext cx="12963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MCV (%)</a:t>
              </a:r>
            </a:p>
          </p:txBody>
        </p:sp>
        <p:sp>
          <p:nvSpPr>
            <p:cNvPr id="139" name="pl139"/>
            <p:cNvSpPr/>
            <p:nvPr/>
          </p:nvSpPr>
          <p:spPr>
            <a:xfrm>
              <a:off x="2997180"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40" name="pl140"/>
            <p:cNvSpPr/>
            <p:nvPr/>
          </p:nvSpPr>
          <p:spPr>
            <a:xfrm>
              <a:off x="3743946"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41" name="tx141"/>
            <p:cNvSpPr/>
            <p:nvPr/>
          </p:nvSpPr>
          <p:spPr>
            <a:xfrm>
              <a:off x="3264280"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42" name="tx142"/>
            <p:cNvSpPr/>
            <p:nvPr/>
          </p:nvSpPr>
          <p:spPr>
            <a:xfrm>
              <a:off x="4011045"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43" name="rc143"/>
            <p:cNvSpPr/>
            <p:nvPr/>
          </p:nvSpPr>
          <p:spPr>
            <a:xfrm>
              <a:off x="4686533" y="5080163"/>
              <a:ext cx="201456" cy="201456"/>
            </a:xfrm>
            <a:prstGeom prst="rect">
              <a:avLst/>
            </a:prstGeom>
            <a:solidFill>
              <a:srgbClr val="E2231A">
                <a:alpha val="90196"/>
              </a:srgbClr>
            </a:solidFill>
          </p:spPr>
          <p:txBody>
            <a:bodyPr/>
            <a:lstStyle/>
            <a:p/>
          </p:txBody>
        </p:sp>
        <p:sp>
          <p:nvSpPr>
            <p:cNvPr id="144" name="rc144"/>
            <p:cNvSpPr/>
            <p:nvPr/>
          </p:nvSpPr>
          <p:spPr>
            <a:xfrm>
              <a:off x="5650692" y="5080163"/>
              <a:ext cx="201456" cy="201456"/>
            </a:xfrm>
            <a:prstGeom prst="rect">
              <a:avLst/>
            </a:prstGeom>
            <a:solidFill>
              <a:srgbClr val="B3B3B3">
                <a:alpha val="90196"/>
              </a:srgbClr>
            </a:solidFill>
          </p:spPr>
          <p:txBody>
            <a:bodyPr/>
            <a:lstStyle/>
            <a:p/>
          </p:txBody>
        </p:sp>
        <p:sp>
          <p:nvSpPr>
            <p:cNvPr id="145" name="tx145"/>
            <p:cNvSpPr/>
            <p:nvPr/>
          </p:nvSpPr>
          <p:spPr>
            <a:xfrm>
              <a:off x="4966578"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46" name="tx146"/>
            <p:cNvSpPr/>
            <p:nvPr/>
          </p:nvSpPr>
          <p:spPr>
            <a:xfrm>
              <a:off x="5930737"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47" name="tx147"/>
            <p:cNvSpPr/>
            <p:nvPr/>
          </p:nvSpPr>
          <p:spPr>
            <a:xfrm>
              <a:off x="966584" y="1402264"/>
              <a:ext cx="7700880"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sous-vaccinés pour le vaccin MCV,</a:t>
              </a:r>
            </a:p>
          </p:txBody>
        </p:sp>
        <p:sp>
          <p:nvSpPr>
            <p:cNvPr id="148" name="tx148"/>
            <p:cNvSpPr/>
            <p:nvPr/>
          </p:nvSpPr>
          <p:spPr>
            <a:xfrm>
              <a:off x="966584" y="1582742"/>
              <a:ext cx="1416672" cy="15593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Algérie, 2000-2025</a:t>
              </a:r>
            </a:p>
          </p:txBody>
        </p:sp>
        <p:sp>
          <p:nvSpPr>
            <p:cNvPr id="149" name="pl149"/>
            <p:cNvSpPr/>
            <p:nvPr/>
          </p:nvSpPr>
          <p:spPr>
            <a:xfrm>
              <a:off x="201666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342789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83912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625035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766158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966584" y="590258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5" name="pl155"/>
            <p:cNvSpPr/>
            <p:nvPr/>
          </p:nvSpPr>
          <p:spPr>
            <a:xfrm>
              <a:off x="966584" y="574751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6" name="pl156"/>
            <p:cNvSpPr/>
            <p:nvPr/>
          </p:nvSpPr>
          <p:spPr>
            <a:xfrm>
              <a:off x="966584" y="559243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7" name="pl157"/>
            <p:cNvSpPr/>
            <p:nvPr/>
          </p:nvSpPr>
          <p:spPr>
            <a:xfrm>
              <a:off x="131105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272228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413351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554473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695596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836719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311054" y="5840557"/>
              <a:ext cx="5614006" cy="124062"/>
            </a:xfrm>
            <a:prstGeom prst="rect">
              <a:avLst/>
            </a:prstGeom>
            <a:solidFill>
              <a:srgbClr val="E2231A">
                <a:alpha val="90196"/>
              </a:srgbClr>
            </a:solidFill>
          </p:spPr>
          <p:txBody>
            <a:bodyPr/>
            <a:lstStyle/>
            <a:p/>
          </p:txBody>
        </p:sp>
        <p:sp>
          <p:nvSpPr>
            <p:cNvPr id="164" name="rc164"/>
            <p:cNvSpPr/>
            <p:nvPr/>
          </p:nvSpPr>
          <p:spPr>
            <a:xfrm>
              <a:off x="1311054" y="5685479"/>
              <a:ext cx="1470753" cy="124062"/>
            </a:xfrm>
            <a:prstGeom prst="rect">
              <a:avLst/>
            </a:prstGeom>
            <a:solidFill>
              <a:srgbClr val="E2231A">
                <a:alpha val="90196"/>
              </a:srgbClr>
            </a:solidFill>
          </p:spPr>
          <p:txBody>
            <a:bodyPr/>
            <a:lstStyle/>
            <a:p/>
          </p:txBody>
        </p:sp>
        <p:sp>
          <p:nvSpPr>
            <p:cNvPr id="165" name="rc165"/>
            <p:cNvSpPr/>
            <p:nvPr/>
          </p:nvSpPr>
          <p:spPr>
            <a:xfrm>
              <a:off x="1311054" y="5530401"/>
              <a:ext cx="951760" cy="124062"/>
            </a:xfrm>
            <a:prstGeom prst="rect">
              <a:avLst/>
            </a:prstGeom>
            <a:solidFill>
              <a:srgbClr val="E2231A">
                <a:alpha val="90196"/>
              </a:srgbClr>
            </a:solidFill>
          </p:spPr>
          <p:txBody>
            <a:bodyPr/>
            <a:lstStyle/>
            <a:p/>
          </p:txBody>
        </p:sp>
        <p:sp>
          <p:nvSpPr>
            <p:cNvPr id="166" name="rc166"/>
            <p:cNvSpPr/>
            <p:nvPr/>
          </p:nvSpPr>
          <p:spPr>
            <a:xfrm>
              <a:off x="6925061" y="5840557"/>
              <a:ext cx="1275383" cy="124062"/>
            </a:xfrm>
            <a:prstGeom prst="rect">
              <a:avLst/>
            </a:prstGeom>
            <a:solidFill>
              <a:srgbClr val="B3B3B3">
                <a:alpha val="90196"/>
              </a:srgbClr>
            </a:solidFill>
          </p:spPr>
          <p:txBody>
            <a:bodyPr/>
            <a:lstStyle/>
            <a:p/>
          </p:txBody>
        </p:sp>
        <p:sp>
          <p:nvSpPr>
            <p:cNvPr id="167" name="rc167"/>
            <p:cNvSpPr/>
            <p:nvPr/>
          </p:nvSpPr>
          <p:spPr>
            <a:xfrm>
              <a:off x="2781808" y="5685479"/>
              <a:ext cx="1139510" cy="124062"/>
            </a:xfrm>
            <a:prstGeom prst="rect">
              <a:avLst/>
            </a:prstGeom>
            <a:solidFill>
              <a:srgbClr val="B3B3B3">
                <a:alpha val="90196"/>
              </a:srgbClr>
            </a:solidFill>
          </p:spPr>
          <p:txBody>
            <a:bodyPr/>
            <a:lstStyle/>
            <a:p/>
          </p:txBody>
        </p:sp>
        <p:sp>
          <p:nvSpPr>
            <p:cNvPr id="168" name="rc168"/>
            <p:cNvSpPr/>
            <p:nvPr/>
          </p:nvSpPr>
          <p:spPr>
            <a:xfrm>
              <a:off x="2262814" y="5530401"/>
              <a:ext cx="1079307" cy="124062"/>
            </a:xfrm>
            <a:prstGeom prst="rect">
              <a:avLst/>
            </a:prstGeom>
            <a:solidFill>
              <a:srgbClr val="B3B3B3">
                <a:alpha val="90196"/>
              </a:srgbClr>
            </a:solidFill>
          </p:spPr>
          <p:txBody>
            <a:bodyPr/>
            <a:lstStyle/>
            <a:p/>
          </p:txBody>
        </p:sp>
        <p:sp>
          <p:nvSpPr>
            <p:cNvPr id="169" name="tx169"/>
            <p:cNvSpPr/>
            <p:nvPr/>
          </p:nvSpPr>
          <p:spPr>
            <a:xfrm>
              <a:off x="8345125" y="5860864"/>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244.1</a:t>
              </a:r>
            </a:p>
          </p:txBody>
        </p:sp>
        <p:sp>
          <p:nvSpPr>
            <p:cNvPr id="170" name="tx170"/>
            <p:cNvSpPr/>
            <p:nvPr/>
          </p:nvSpPr>
          <p:spPr>
            <a:xfrm>
              <a:off x="4033845"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92.5</a:t>
              </a:r>
            </a:p>
          </p:txBody>
        </p:sp>
        <p:sp>
          <p:nvSpPr>
            <p:cNvPr id="171" name="tx171"/>
            <p:cNvSpPr/>
            <p:nvPr/>
          </p:nvSpPr>
          <p:spPr>
            <a:xfrm>
              <a:off x="3406431" y="5550708"/>
              <a:ext cx="128618"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72</a:t>
              </a:r>
            </a:p>
          </p:txBody>
        </p:sp>
        <p:sp>
          <p:nvSpPr>
            <p:cNvPr id="172" name="tx172"/>
            <p:cNvSpPr/>
            <p:nvPr/>
          </p:nvSpPr>
          <p:spPr>
            <a:xfrm>
              <a:off x="3973376"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198.9</a:t>
              </a:r>
            </a:p>
          </p:txBody>
        </p:sp>
        <p:sp>
          <p:nvSpPr>
            <p:cNvPr id="173" name="tx173"/>
            <p:cNvSpPr/>
            <p:nvPr/>
          </p:nvSpPr>
          <p:spPr>
            <a:xfrm>
              <a:off x="1933904"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52.1</a:t>
              </a:r>
            </a:p>
          </p:txBody>
        </p:sp>
        <p:sp>
          <p:nvSpPr>
            <p:cNvPr id="174" name="tx174"/>
            <p:cNvSpPr/>
            <p:nvPr/>
          </p:nvSpPr>
          <p:spPr>
            <a:xfrm>
              <a:off x="1674407"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33.7</a:t>
              </a:r>
            </a:p>
          </p:txBody>
        </p:sp>
        <p:sp>
          <p:nvSpPr>
            <p:cNvPr id="175" name="tx175"/>
            <p:cNvSpPr/>
            <p:nvPr/>
          </p:nvSpPr>
          <p:spPr>
            <a:xfrm>
              <a:off x="7450226"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45.2</a:t>
              </a:r>
            </a:p>
          </p:txBody>
        </p:sp>
        <p:sp>
          <p:nvSpPr>
            <p:cNvPr id="176" name="tx176"/>
            <p:cNvSpPr/>
            <p:nvPr/>
          </p:nvSpPr>
          <p:spPr>
            <a:xfrm>
              <a:off x="3239036"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40.4</a:t>
              </a:r>
            </a:p>
          </p:txBody>
        </p:sp>
        <p:sp>
          <p:nvSpPr>
            <p:cNvPr id="177" name="tx177"/>
            <p:cNvSpPr/>
            <p:nvPr/>
          </p:nvSpPr>
          <p:spPr>
            <a:xfrm>
              <a:off x="2689941"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38.2</a:t>
              </a:r>
            </a:p>
          </p:txBody>
        </p:sp>
        <p:sp>
          <p:nvSpPr>
            <p:cNvPr id="178" name="tx178"/>
            <p:cNvSpPr/>
            <p:nvPr/>
          </p:nvSpPr>
          <p:spPr>
            <a:xfrm>
              <a:off x="593176"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593176"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0" name="tx180"/>
            <p:cNvSpPr/>
            <p:nvPr/>
          </p:nvSpPr>
          <p:spPr>
            <a:xfrm>
              <a:off x="593176"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1" name="tx181"/>
            <p:cNvSpPr/>
            <p:nvPr/>
          </p:nvSpPr>
          <p:spPr>
            <a:xfrm>
              <a:off x="122561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82" name="tx182"/>
            <p:cNvSpPr/>
            <p:nvPr/>
          </p:nvSpPr>
          <p:spPr>
            <a:xfrm>
              <a:off x="2597998"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83" name="tx183"/>
            <p:cNvSpPr/>
            <p:nvPr/>
          </p:nvSpPr>
          <p:spPr>
            <a:xfrm>
              <a:off x="3970379"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84" name="tx184"/>
            <p:cNvSpPr/>
            <p:nvPr/>
          </p:nvSpPr>
          <p:spPr>
            <a:xfrm>
              <a:off x="5381607"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85" name="tx185"/>
            <p:cNvSpPr/>
            <p:nvPr/>
          </p:nvSpPr>
          <p:spPr>
            <a:xfrm>
              <a:off x="6792835"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86" name="tx186"/>
            <p:cNvSpPr/>
            <p:nvPr/>
          </p:nvSpPr>
          <p:spPr>
            <a:xfrm>
              <a:off x="8204064"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250K</a:t>
              </a:r>
            </a:p>
          </p:txBody>
        </p:sp>
        <p:sp>
          <p:nvSpPr>
            <p:cNvPr id="187" name="tx187"/>
            <p:cNvSpPr/>
            <p:nvPr/>
          </p:nvSpPr>
          <p:spPr>
            <a:xfrm>
              <a:off x="3319458" y="6191355"/>
              <a:ext cx="28725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Non-vaccinés et sous-vaccinés (des milliers)</a:t>
              </a:r>
            </a:p>
          </p:txBody>
        </p:sp>
        <p:sp>
          <p:nvSpPr>
            <p:cNvPr id="188" name="tx188"/>
            <p:cNvSpPr/>
            <p:nvPr/>
          </p:nvSpPr>
          <p:spPr>
            <a:xfrm>
              <a:off x="4246355" y="64042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89" name="tx189"/>
            <p:cNvSpPr/>
            <p:nvPr/>
          </p:nvSpPr>
          <p:spPr>
            <a:xfrm>
              <a:off x="4367447" y="6517265"/>
              <a:ext cx="417746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lignes indiquent la couverture vaccinale et les barres le nombre d'enfants.</a:t>
              </a:r>
            </a:p>
          </p:txBody>
        </p:sp>
      </p:grpSp>
      <p:sp>
        <p:nvSpPr>
          <p:cNvPr id="1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raison de sa forte transmissibilité, la rougeole agit comme un « canari dans une mine de charbon », révélant rapidement toute lacune immunitaire au sein de la population. La couverture vaccinale contre la rougeole (MCV) est donc souvent utilisée comme indicateur de protection.
Le pourcentage d’enfants ayant reçu la première dose du vaccin contre la rougeole (MCV1) – généralement à l’âge de 9 ou 12 mois, selon le calendrier national de vaccination – a atteint 96 %. Ce chiffre est supérieur à celui de 2019, où la couverture vaccinale était de 80 %.
34 000 enfants n’ont pas reçu leur première dose de vaccin contre la rougeole dans le cadre du calendrier de vaccination systématique.
La deuxième dose du vaccin contre la rougeole (MCV2) est généralement administrée aux enfants âgés de 18 mois à 5 ans. La couverture vaccinale pour la MCV2 a atteint 92 % en 2025.</a:t>
            </a:r>
          </a:p>
        </p:txBody>
      </p:sp>
      <p:sp>
        <p:nvSpPr>
          <p:cNvPr id="19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200" i="0" b="0" u="none">
                <a:solidFill>
                  <a:srgbClr val="000000">
                    <a:alpha val="100000"/>
                  </a:srgbClr>
                </a:solidFill>
                <a:latin typeface="Arial"/>
                <a:cs typeface="Arial"/>
                <a:ea typeface="Arial"/>
                <a:sym typeface="Arial"/>
              </a:rPr>
              <a:t>Le taux de couverture de la campagne de vaccination contre la rougeole (MCV1) est passé de 94 % en 2024 à 96 % en 2025, laissant 34 000 enfants sans aucune protection contre la rougeole. Le taux de couverture de la campagne de vaccination contre la rougeole (MCV2) est passé de 90 % en 2024 à 92 % en 2025.</a:t>
            </a:r>
          </a:p>
        </p:txBody>
      </p:sp>
      <p:grpSp xmlns:pic="http://schemas.openxmlformats.org/drawingml/2006/picture">
        <p:nvGrpSpPr>
          <p:cNvPr id="192" name=""/>
          <p:cNvGrpSpPr/>
          <p:nvPr/>
        </p:nvGrpSpPr>
        <p:grpSpPr>
          <a:xfrm>
            <a:off x="292608" y="1097280"/>
            <a:ext cx="8595360" cy="28575"/>
            <a:chOff x="292608" y="1097280"/>
            <a:chExt cx="8595360" cy="28575"/>
          </a:xfrm>
        </p:grpSpPr>
        <p:sp>
          <p:nvSpPr>
            <p:cNvPr id="19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84483"/>
              <a:ext cx="3397293" cy="419741"/>
            </a:xfrm>
            <a:custGeom>
              <a:avLst/>
              <a:pathLst>
                <a:path w="3397293" h="419741">
                  <a:moveTo>
                    <a:pt x="0" y="398754"/>
                  </a:moveTo>
                  <a:lnTo>
                    <a:pt x="135891" y="335793"/>
                  </a:lnTo>
                  <a:lnTo>
                    <a:pt x="271783" y="377767"/>
                  </a:lnTo>
                  <a:lnTo>
                    <a:pt x="407675" y="314806"/>
                  </a:lnTo>
                  <a:lnTo>
                    <a:pt x="543566" y="377767"/>
                  </a:lnTo>
                  <a:lnTo>
                    <a:pt x="679458" y="335793"/>
                  </a:lnTo>
                  <a:lnTo>
                    <a:pt x="815350" y="167896"/>
                  </a:lnTo>
                  <a:lnTo>
                    <a:pt x="951242" y="146909"/>
                  </a:lnTo>
                  <a:lnTo>
                    <a:pt x="1087133" y="230858"/>
                  </a:lnTo>
                  <a:lnTo>
                    <a:pt x="1223025" y="146909"/>
                  </a:lnTo>
                  <a:lnTo>
                    <a:pt x="1358917" y="83948"/>
                  </a:lnTo>
                  <a:lnTo>
                    <a:pt x="1494809" y="83948"/>
                  </a:lnTo>
                  <a:lnTo>
                    <a:pt x="1630700" y="83948"/>
                  </a:lnTo>
                  <a:lnTo>
                    <a:pt x="1766592" y="83948"/>
                  </a:lnTo>
                  <a:lnTo>
                    <a:pt x="1902484" y="83948"/>
                  </a:lnTo>
                  <a:lnTo>
                    <a:pt x="2038375" y="83948"/>
                  </a:lnTo>
                  <a:lnTo>
                    <a:pt x="2174267" y="104935"/>
                  </a:lnTo>
                  <a:lnTo>
                    <a:pt x="2310159" y="230858"/>
                  </a:lnTo>
                  <a:lnTo>
                    <a:pt x="2446051" y="398754"/>
                  </a:lnTo>
                  <a:lnTo>
                    <a:pt x="2581942" y="398754"/>
                  </a:lnTo>
                  <a:lnTo>
                    <a:pt x="2717834" y="398754"/>
                  </a:lnTo>
                  <a:lnTo>
                    <a:pt x="2853726" y="419741"/>
                  </a:lnTo>
                  <a:lnTo>
                    <a:pt x="2989618" y="419741"/>
                  </a:lnTo>
                  <a:lnTo>
                    <a:pt x="3125509" y="0"/>
                  </a:lnTo>
                  <a:lnTo>
                    <a:pt x="3261401" y="104935"/>
                  </a:lnTo>
                  <a:lnTo>
                    <a:pt x="3397293" y="62961"/>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57315"/>
              <a:ext cx="3397293" cy="314806"/>
            </a:xfrm>
            <a:custGeom>
              <a:avLst/>
              <a:pathLst>
                <a:path w="3397293" h="314806">
                  <a:moveTo>
                    <a:pt x="0" y="314806"/>
                  </a:moveTo>
                  <a:lnTo>
                    <a:pt x="135891" y="293819"/>
                  </a:lnTo>
                  <a:lnTo>
                    <a:pt x="271783" y="293819"/>
                  </a:lnTo>
                  <a:lnTo>
                    <a:pt x="407675" y="272832"/>
                  </a:lnTo>
                  <a:lnTo>
                    <a:pt x="543566" y="230858"/>
                  </a:lnTo>
                  <a:lnTo>
                    <a:pt x="679458" y="188883"/>
                  </a:lnTo>
                  <a:lnTo>
                    <a:pt x="815350" y="146909"/>
                  </a:lnTo>
                  <a:lnTo>
                    <a:pt x="951242" y="146909"/>
                  </a:lnTo>
                  <a:lnTo>
                    <a:pt x="1087133" y="104935"/>
                  </a:lnTo>
                  <a:lnTo>
                    <a:pt x="1223025" y="62961"/>
                  </a:lnTo>
                  <a:lnTo>
                    <a:pt x="1358917" y="41974"/>
                  </a:lnTo>
                  <a:lnTo>
                    <a:pt x="1494809" y="41974"/>
                  </a:lnTo>
                  <a:lnTo>
                    <a:pt x="1630700" y="41974"/>
                  </a:lnTo>
                  <a:lnTo>
                    <a:pt x="1766592" y="41974"/>
                  </a:lnTo>
                  <a:lnTo>
                    <a:pt x="1902484" y="41974"/>
                  </a:lnTo>
                  <a:lnTo>
                    <a:pt x="2038375" y="41974"/>
                  </a:lnTo>
                  <a:lnTo>
                    <a:pt x="2174267" y="20987"/>
                  </a:lnTo>
                  <a:lnTo>
                    <a:pt x="2310159" y="20987"/>
                  </a:lnTo>
                  <a:lnTo>
                    <a:pt x="2446051" y="0"/>
                  </a:lnTo>
                  <a:lnTo>
                    <a:pt x="2581942" y="0"/>
                  </a:lnTo>
                  <a:lnTo>
                    <a:pt x="2717834" y="62961"/>
                  </a:lnTo>
                  <a:lnTo>
                    <a:pt x="2853726" y="104935"/>
                  </a:lnTo>
                  <a:lnTo>
                    <a:pt x="2989618" y="62961"/>
                  </a:lnTo>
                  <a:lnTo>
                    <a:pt x="3125509" y="62961"/>
                  </a:lnTo>
                  <a:lnTo>
                    <a:pt x="3261401" y="41974"/>
                  </a:lnTo>
                  <a:lnTo>
                    <a:pt x="3397293" y="41974"/>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52380"/>
              <a:ext cx="3397293" cy="188883"/>
            </a:xfrm>
            <a:custGeom>
              <a:avLst/>
              <a:pathLst>
                <a:path w="3397293" h="188883">
                  <a:moveTo>
                    <a:pt x="0" y="125922"/>
                  </a:moveTo>
                  <a:lnTo>
                    <a:pt x="135891" y="125922"/>
                  </a:lnTo>
                  <a:lnTo>
                    <a:pt x="271783" y="146909"/>
                  </a:lnTo>
                  <a:lnTo>
                    <a:pt x="407675" y="146909"/>
                  </a:lnTo>
                  <a:lnTo>
                    <a:pt x="543566" y="125922"/>
                  </a:lnTo>
                  <a:lnTo>
                    <a:pt x="679458" y="104935"/>
                  </a:lnTo>
                  <a:lnTo>
                    <a:pt x="815350" y="104935"/>
                  </a:lnTo>
                  <a:lnTo>
                    <a:pt x="951242" y="83948"/>
                  </a:lnTo>
                  <a:lnTo>
                    <a:pt x="1087133" y="83948"/>
                  </a:lnTo>
                  <a:lnTo>
                    <a:pt x="1223025" y="41974"/>
                  </a:lnTo>
                  <a:lnTo>
                    <a:pt x="1358917" y="0"/>
                  </a:lnTo>
                  <a:lnTo>
                    <a:pt x="1494809" y="20987"/>
                  </a:lnTo>
                  <a:lnTo>
                    <a:pt x="1630700" y="62961"/>
                  </a:lnTo>
                  <a:lnTo>
                    <a:pt x="1766592" y="41974"/>
                  </a:lnTo>
                  <a:lnTo>
                    <a:pt x="1902484" y="62961"/>
                  </a:lnTo>
                  <a:lnTo>
                    <a:pt x="2038375" y="62961"/>
                  </a:lnTo>
                  <a:lnTo>
                    <a:pt x="2174267" y="20987"/>
                  </a:lnTo>
                  <a:lnTo>
                    <a:pt x="2310159" y="41974"/>
                  </a:lnTo>
                  <a:lnTo>
                    <a:pt x="2446051" y="83948"/>
                  </a:lnTo>
                  <a:lnTo>
                    <a:pt x="2581942" y="83948"/>
                  </a:lnTo>
                  <a:lnTo>
                    <a:pt x="2717834" y="104935"/>
                  </a:lnTo>
                  <a:lnTo>
                    <a:pt x="2853726" y="125922"/>
                  </a:lnTo>
                  <a:lnTo>
                    <a:pt x="2989618" y="125922"/>
                  </a:lnTo>
                  <a:lnTo>
                    <a:pt x="3125509" y="167896"/>
                  </a:lnTo>
                  <a:lnTo>
                    <a:pt x="3261401" y="188883"/>
                  </a:lnTo>
                  <a:lnTo>
                    <a:pt x="3397293" y="146909"/>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84483"/>
              <a:ext cx="3397293" cy="419741"/>
            </a:xfrm>
            <a:custGeom>
              <a:avLst/>
              <a:pathLst>
                <a:path w="3397293" h="419741">
                  <a:moveTo>
                    <a:pt x="0" y="398754"/>
                  </a:moveTo>
                  <a:lnTo>
                    <a:pt x="135891" y="335793"/>
                  </a:lnTo>
                  <a:lnTo>
                    <a:pt x="271783" y="377767"/>
                  </a:lnTo>
                  <a:lnTo>
                    <a:pt x="407675" y="314806"/>
                  </a:lnTo>
                  <a:lnTo>
                    <a:pt x="543566" y="377767"/>
                  </a:lnTo>
                  <a:lnTo>
                    <a:pt x="679458" y="335793"/>
                  </a:lnTo>
                  <a:lnTo>
                    <a:pt x="815350" y="167896"/>
                  </a:lnTo>
                  <a:lnTo>
                    <a:pt x="951242" y="146909"/>
                  </a:lnTo>
                  <a:lnTo>
                    <a:pt x="1087133" y="230858"/>
                  </a:lnTo>
                  <a:lnTo>
                    <a:pt x="1223025" y="146909"/>
                  </a:lnTo>
                  <a:lnTo>
                    <a:pt x="1358917" y="83948"/>
                  </a:lnTo>
                  <a:lnTo>
                    <a:pt x="1494809" y="83948"/>
                  </a:lnTo>
                  <a:lnTo>
                    <a:pt x="1630700" y="83948"/>
                  </a:lnTo>
                  <a:lnTo>
                    <a:pt x="1766592" y="83948"/>
                  </a:lnTo>
                  <a:lnTo>
                    <a:pt x="1902484" y="83948"/>
                  </a:lnTo>
                  <a:lnTo>
                    <a:pt x="2038375" y="83948"/>
                  </a:lnTo>
                  <a:lnTo>
                    <a:pt x="2174267" y="104935"/>
                  </a:lnTo>
                  <a:lnTo>
                    <a:pt x="2310159" y="230858"/>
                  </a:lnTo>
                  <a:lnTo>
                    <a:pt x="2446051" y="398754"/>
                  </a:lnTo>
                  <a:lnTo>
                    <a:pt x="2581942" y="398754"/>
                  </a:lnTo>
                  <a:lnTo>
                    <a:pt x="2717834" y="398754"/>
                  </a:lnTo>
                  <a:lnTo>
                    <a:pt x="2853726" y="419741"/>
                  </a:lnTo>
                  <a:lnTo>
                    <a:pt x="2989618" y="419741"/>
                  </a:lnTo>
                  <a:lnTo>
                    <a:pt x="3125509" y="0"/>
                  </a:lnTo>
                  <a:lnTo>
                    <a:pt x="3261401" y="104935"/>
                  </a:lnTo>
                  <a:lnTo>
                    <a:pt x="3397293" y="62961"/>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461716"/>
            </a:xfrm>
            <a:custGeom>
              <a:avLst/>
              <a:pathLst>
                <a:path w="0" h="461716">
                  <a:moveTo>
                    <a:pt x="0" y="0"/>
                  </a:moveTo>
                  <a:lnTo>
                    <a:pt x="0" y="461716"/>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398754"/>
            </a:xfrm>
            <a:custGeom>
              <a:avLst/>
              <a:pathLst>
                <a:path w="0" h="398754">
                  <a:moveTo>
                    <a:pt x="0" y="0"/>
                  </a:moveTo>
                  <a:lnTo>
                    <a:pt x="0" y="39875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146909"/>
            </a:xfrm>
            <a:custGeom>
              <a:avLst/>
              <a:pathLst>
                <a:path w="0" h="146909">
                  <a:moveTo>
                    <a:pt x="0" y="0"/>
                  </a:moveTo>
                  <a:lnTo>
                    <a:pt x="0" y="146909"/>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146909"/>
            </a:xfrm>
            <a:custGeom>
              <a:avLst/>
              <a:pathLst>
                <a:path w="0" h="146909">
                  <a:moveTo>
                    <a:pt x="0" y="0"/>
                  </a:moveTo>
                  <a:lnTo>
                    <a:pt x="0" y="146909"/>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461716"/>
            </a:xfrm>
            <a:custGeom>
              <a:avLst/>
              <a:pathLst>
                <a:path w="0" h="461716">
                  <a:moveTo>
                    <a:pt x="0" y="0"/>
                  </a:moveTo>
                  <a:lnTo>
                    <a:pt x="0" y="461716"/>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167896"/>
            </a:xfrm>
            <a:custGeom>
              <a:avLst/>
              <a:pathLst>
                <a:path w="0" h="167896">
                  <a:moveTo>
                    <a:pt x="0" y="0"/>
                  </a:moveTo>
                  <a:lnTo>
                    <a:pt x="0" y="16789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125922"/>
            </a:xfrm>
            <a:custGeom>
              <a:avLst/>
              <a:pathLst>
                <a:path w="0" h="125922">
                  <a:moveTo>
                    <a:pt x="0" y="0"/>
                  </a:moveTo>
                  <a:lnTo>
                    <a:pt x="0" y="125922"/>
                  </a:lnTo>
                </a:path>
              </a:pathLst>
            </a:custGeom>
            <a:ln w="13550" cap="flat">
              <a:solidFill>
                <a:srgbClr val="0058AB">
                  <a:alpha val="100000"/>
                </a:srgbClr>
              </a:solidFill>
              <a:prstDash val="dot"/>
              <a:round/>
            </a:ln>
          </p:spPr>
          <p:txBody>
            <a:bodyPr/>
            <a:lstStyle/>
            <a:p/>
          </p:txBody>
        </p:sp>
        <p:sp>
          <p:nvSpPr>
            <p:cNvPr id="32" name="pl32"/>
            <p:cNvSpPr/>
            <p:nvPr/>
          </p:nvSpPr>
          <p:spPr>
            <a:xfrm>
              <a:off x="1120965" y="1884483"/>
              <a:ext cx="3397293" cy="419741"/>
            </a:xfrm>
            <a:custGeom>
              <a:avLst/>
              <a:pathLst>
                <a:path w="3397293" h="419741">
                  <a:moveTo>
                    <a:pt x="0" y="398754"/>
                  </a:moveTo>
                  <a:lnTo>
                    <a:pt x="135891" y="335793"/>
                  </a:lnTo>
                  <a:lnTo>
                    <a:pt x="271783" y="377767"/>
                  </a:lnTo>
                  <a:lnTo>
                    <a:pt x="407675" y="314806"/>
                  </a:lnTo>
                  <a:lnTo>
                    <a:pt x="543566" y="377767"/>
                  </a:lnTo>
                  <a:lnTo>
                    <a:pt x="679458" y="335793"/>
                  </a:lnTo>
                  <a:lnTo>
                    <a:pt x="815350" y="167896"/>
                  </a:lnTo>
                  <a:lnTo>
                    <a:pt x="951242" y="146909"/>
                  </a:lnTo>
                  <a:lnTo>
                    <a:pt x="1087133" y="230858"/>
                  </a:lnTo>
                  <a:lnTo>
                    <a:pt x="1223025" y="146909"/>
                  </a:lnTo>
                  <a:lnTo>
                    <a:pt x="1358917" y="83948"/>
                  </a:lnTo>
                  <a:lnTo>
                    <a:pt x="1494809" y="83948"/>
                  </a:lnTo>
                  <a:lnTo>
                    <a:pt x="1630700" y="83948"/>
                  </a:lnTo>
                  <a:lnTo>
                    <a:pt x="1766592" y="83948"/>
                  </a:lnTo>
                  <a:lnTo>
                    <a:pt x="1902484" y="83948"/>
                  </a:lnTo>
                  <a:lnTo>
                    <a:pt x="2038375" y="83948"/>
                  </a:lnTo>
                  <a:lnTo>
                    <a:pt x="2174267" y="104935"/>
                  </a:lnTo>
                  <a:lnTo>
                    <a:pt x="2310159" y="230858"/>
                  </a:lnTo>
                  <a:lnTo>
                    <a:pt x="2446051" y="398754"/>
                  </a:lnTo>
                  <a:lnTo>
                    <a:pt x="2581942" y="398754"/>
                  </a:lnTo>
                  <a:lnTo>
                    <a:pt x="2717834" y="398754"/>
                  </a:lnTo>
                  <a:lnTo>
                    <a:pt x="2853726" y="419741"/>
                  </a:lnTo>
                  <a:lnTo>
                    <a:pt x="2989618" y="419741"/>
                  </a:lnTo>
                  <a:lnTo>
                    <a:pt x="3125509" y="0"/>
                  </a:lnTo>
                  <a:lnTo>
                    <a:pt x="3261401" y="104935"/>
                  </a:lnTo>
                  <a:lnTo>
                    <a:pt x="3397293" y="62961"/>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4" name="tx34"/>
            <p:cNvSpPr/>
            <p:nvPr/>
          </p:nvSpPr>
          <p:spPr>
            <a:xfrm>
              <a:off x="1740134" y="16910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5" name="tx35"/>
            <p:cNvSpPr/>
            <p:nvPr/>
          </p:nvSpPr>
          <p:spPr>
            <a:xfrm>
              <a:off x="2419592"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6" name="tx36"/>
            <p:cNvSpPr/>
            <p:nvPr/>
          </p:nvSpPr>
          <p:spPr>
            <a:xfrm>
              <a:off x="3099051"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7" name="tx37"/>
            <p:cNvSpPr/>
            <p:nvPr/>
          </p:nvSpPr>
          <p:spPr>
            <a:xfrm>
              <a:off x="364261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8" name="tx38"/>
            <p:cNvSpPr/>
            <p:nvPr/>
          </p:nvSpPr>
          <p:spPr>
            <a:xfrm>
              <a:off x="4322076"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9" name="tx39"/>
            <p:cNvSpPr/>
            <p:nvPr/>
          </p:nvSpPr>
          <p:spPr>
            <a:xfrm>
              <a:off x="445796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40" name="tx40"/>
            <p:cNvSpPr/>
            <p:nvPr/>
          </p:nvSpPr>
          <p:spPr>
            <a:xfrm>
              <a:off x="4602663" y="21588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1588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84</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25622" y="2794830"/>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717254"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17254"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10745"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73199"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84353" y="4860303"/>
              <a:ext cx="434857" cy="12994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Algérie</a:t>
              </a:r>
            </a:p>
          </p:txBody>
        </p:sp>
        <p:sp>
          <p:nvSpPr>
            <p:cNvPr id="60" name="tx60"/>
            <p:cNvSpPr/>
            <p:nvPr/>
          </p:nvSpPr>
          <p:spPr>
            <a:xfrm>
              <a:off x="2777844"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40299" y="4890249"/>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540434" y="1403693"/>
              <a:ext cx="255835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couverture, Algérie, 2000-2025</a:t>
              </a:r>
            </a:p>
          </p:txBody>
        </p:sp>
        <p:sp>
          <p:nvSpPr>
            <p:cNvPr id="63" name="pl63"/>
            <p:cNvSpPr/>
            <p:nvPr/>
          </p:nvSpPr>
          <p:spPr>
            <a:xfrm>
              <a:off x="5267799" y="39622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6137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96054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4597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9588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711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21096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71013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20930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70847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2259389"/>
              <a:ext cx="3397293" cy="1001656"/>
            </a:xfrm>
            <a:custGeom>
              <a:avLst/>
              <a:pathLst>
                <a:path w="3397293" h="1001656">
                  <a:moveTo>
                    <a:pt x="0" y="951573"/>
                  </a:moveTo>
                  <a:lnTo>
                    <a:pt x="135891" y="801325"/>
                  </a:lnTo>
                  <a:lnTo>
                    <a:pt x="271783" y="901491"/>
                  </a:lnTo>
                  <a:lnTo>
                    <a:pt x="407675" y="751242"/>
                  </a:lnTo>
                  <a:lnTo>
                    <a:pt x="543566" y="901491"/>
                  </a:lnTo>
                  <a:lnTo>
                    <a:pt x="679458" y="801325"/>
                  </a:lnTo>
                  <a:lnTo>
                    <a:pt x="815350" y="400662"/>
                  </a:lnTo>
                  <a:lnTo>
                    <a:pt x="951242" y="350579"/>
                  </a:lnTo>
                  <a:lnTo>
                    <a:pt x="1087133" y="550911"/>
                  </a:lnTo>
                  <a:lnTo>
                    <a:pt x="1223025" y="350579"/>
                  </a:lnTo>
                  <a:lnTo>
                    <a:pt x="1358917" y="200331"/>
                  </a:lnTo>
                  <a:lnTo>
                    <a:pt x="1494809" y="200331"/>
                  </a:lnTo>
                  <a:lnTo>
                    <a:pt x="1630700" y="200331"/>
                  </a:lnTo>
                  <a:lnTo>
                    <a:pt x="1766592" y="200331"/>
                  </a:lnTo>
                  <a:lnTo>
                    <a:pt x="1902484" y="200331"/>
                  </a:lnTo>
                  <a:lnTo>
                    <a:pt x="2038375" y="200331"/>
                  </a:lnTo>
                  <a:lnTo>
                    <a:pt x="2174267" y="250414"/>
                  </a:lnTo>
                  <a:lnTo>
                    <a:pt x="2310159" y="550911"/>
                  </a:lnTo>
                  <a:lnTo>
                    <a:pt x="2446051" y="951573"/>
                  </a:lnTo>
                  <a:lnTo>
                    <a:pt x="2581942" y="951573"/>
                  </a:lnTo>
                  <a:lnTo>
                    <a:pt x="2717834" y="951573"/>
                  </a:lnTo>
                  <a:lnTo>
                    <a:pt x="2853726" y="1001656"/>
                  </a:lnTo>
                  <a:lnTo>
                    <a:pt x="2989618" y="1001656"/>
                  </a:lnTo>
                  <a:lnTo>
                    <a:pt x="3125509" y="0"/>
                  </a:lnTo>
                  <a:lnTo>
                    <a:pt x="3261401" y="250414"/>
                  </a:lnTo>
                  <a:lnTo>
                    <a:pt x="3397293" y="150248"/>
                  </a:lnTo>
                </a:path>
              </a:pathLst>
            </a:custGeom>
            <a:ln w="27101" cap="flat">
              <a:solidFill>
                <a:srgbClr val="0058AB">
                  <a:alpha val="100000"/>
                </a:srgbClr>
              </a:solidFill>
              <a:prstDash val="solid"/>
              <a:round/>
            </a:ln>
          </p:spPr>
          <p:txBody>
            <a:bodyPr/>
            <a:lstStyle/>
            <a:p/>
          </p:txBody>
        </p:sp>
        <p:sp>
          <p:nvSpPr>
            <p:cNvPr id="81" name="pl81"/>
            <p:cNvSpPr/>
            <p:nvPr/>
          </p:nvSpPr>
          <p:spPr>
            <a:xfrm>
              <a:off x="5437664" y="3210963"/>
              <a:ext cx="3397293" cy="751242"/>
            </a:xfrm>
            <a:custGeom>
              <a:avLst/>
              <a:pathLst>
                <a:path w="3397293" h="751242">
                  <a:moveTo>
                    <a:pt x="0" y="751242"/>
                  </a:moveTo>
                  <a:lnTo>
                    <a:pt x="135891" y="701159"/>
                  </a:lnTo>
                  <a:lnTo>
                    <a:pt x="271783" y="701159"/>
                  </a:lnTo>
                  <a:lnTo>
                    <a:pt x="407675" y="651076"/>
                  </a:lnTo>
                  <a:lnTo>
                    <a:pt x="543566" y="550911"/>
                  </a:lnTo>
                  <a:lnTo>
                    <a:pt x="679458" y="450745"/>
                  </a:lnTo>
                  <a:lnTo>
                    <a:pt x="815350" y="350579"/>
                  </a:lnTo>
                  <a:lnTo>
                    <a:pt x="951242" y="350579"/>
                  </a:lnTo>
                  <a:lnTo>
                    <a:pt x="1087133" y="250414"/>
                  </a:lnTo>
                  <a:lnTo>
                    <a:pt x="1223025" y="150248"/>
                  </a:lnTo>
                  <a:lnTo>
                    <a:pt x="1358917" y="100165"/>
                  </a:lnTo>
                  <a:lnTo>
                    <a:pt x="1494809" y="100165"/>
                  </a:lnTo>
                  <a:lnTo>
                    <a:pt x="1630700" y="100165"/>
                  </a:lnTo>
                  <a:lnTo>
                    <a:pt x="1766592" y="100165"/>
                  </a:lnTo>
                  <a:lnTo>
                    <a:pt x="1902484" y="100165"/>
                  </a:lnTo>
                  <a:lnTo>
                    <a:pt x="2038375" y="100165"/>
                  </a:lnTo>
                  <a:lnTo>
                    <a:pt x="2174267" y="50082"/>
                  </a:lnTo>
                  <a:lnTo>
                    <a:pt x="2310159" y="50082"/>
                  </a:lnTo>
                  <a:lnTo>
                    <a:pt x="2446051" y="0"/>
                  </a:lnTo>
                  <a:lnTo>
                    <a:pt x="2581942" y="0"/>
                  </a:lnTo>
                  <a:lnTo>
                    <a:pt x="2717834" y="150248"/>
                  </a:lnTo>
                  <a:lnTo>
                    <a:pt x="2853726" y="250414"/>
                  </a:lnTo>
                  <a:lnTo>
                    <a:pt x="2989618" y="150248"/>
                  </a:lnTo>
                  <a:lnTo>
                    <a:pt x="3125509" y="150248"/>
                  </a:lnTo>
                  <a:lnTo>
                    <a:pt x="3261401" y="100165"/>
                  </a:lnTo>
                  <a:lnTo>
                    <a:pt x="3397293" y="100165"/>
                  </a:lnTo>
                </a:path>
              </a:pathLst>
            </a:custGeom>
            <a:ln w="27101" cap="flat">
              <a:solidFill>
                <a:srgbClr val="80BD41">
                  <a:alpha val="100000"/>
                </a:srgbClr>
              </a:solidFill>
              <a:prstDash val="solid"/>
              <a:round/>
            </a:ln>
          </p:spPr>
          <p:txBody>
            <a:bodyPr/>
            <a:lstStyle/>
            <a:p/>
          </p:txBody>
        </p:sp>
        <p:sp>
          <p:nvSpPr>
            <p:cNvPr id="82" name="pl82"/>
            <p:cNvSpPr/>
            <p:nvPr/>
          </p:nvSpPr>
          <p:spPr>
            <a:xfrm>
              <a:off x="5437664" y="3010631"/>
              <a:ext cx="3397293" cy="450745"/>
            </a:xfrm>
            <a:custGeom>
              <a:avLst/>
              <a:pathLst>
                <a:path w="3397293" h="450745">
                  <a:moveTo>
                    <a:pt x="0" y="300497"/>
                  </a:moveTo>
                  <a:lnTo>
                    <a:pt x="135891" y="300497"/>
                  </a:lnTo>
                  <a:lnTo>
                    <a:pt x="271783" y="350579"/>
                  </a:lnTo>
                  <a:lnTo>
                    <a:pt x="407675" y="350579"/>
                  </a:lnTo>
                  <a:lnTo>
                    <a:pt x="543566" y="300497"/>
                  </a:lnTo>
                  <a:lnTo>
                    <a:pt x="679458" y="250414"/>
                  </a:lnTo>
                  <a:lnTo>
                    <a:pt x="815350" y="250414"/>
                  </a:lnTo>
                  <a:lnTo>
                    <a:pt x="951242" y="200331"/>
                  </a:lnTo>
                  <a:lnTo>
                    <a:pt x="1087133" y="200331"/>
                  </a:lnTo>
                  <a:lnTo>
                    <a:pt x="1223025" y="100165"/>
                  </a:lnTo>
                  <a:lnTo>
                    <a:pt x="1358917" y="0"/>
                  </a:lnTo>
                  <a:lnTo>
                    <a:pt x="1494809" y="50082"/>
                  </a:lnTo>
                  <a:lnTo>
                    <a:pt x="1630700" y="150248"/>
                  </a:lnTo>
                  <a:lnTo>
                    <a:pt x="1766592" y="100165"/>
                  </a:lnTo>
                  <a:lnTo>
                    <a:pt x="1902484" y="150248"/>
                  </a:lnTo>
                  <a:lnTo>
                    <a:pt x="2038375" y="150248"/>
                  </a:lnTo>
                  <a:lnTo>
                    <a:pt x="2174267" y="50082"/>
                  </a:lnTo>
                  <a:lnTo>
                    <a:pt x="2310159" y="100165"/>
                  </a:lnTo>
                  <a:lnTo>
                    <a:pt x="2446051" y="200331"/>
                  </a:lnTo>
                  <a:lnTo>
                    <a:pt x="2581942" y="200331"/>
                  </a:lnTo>
                  <a:lnTo>
                    <a:pt x="2717834" y="250414"/>
                  </a:lnTo>
                  <a:lnTo>
                    <a:pt x="2853726" y="300497"/>
                  </a:lnTo>
                  <a:lnTo>
                    <a:pt x="2989618" y="300497"/>
                  </a:lnTo>
                  <a:lnTo>
                    <a:pt x="3125509" y="400662"/>
                  </a:lnTo>
                  <a:lnTo>
                    <a:pt x="3261401" y="450745"/>
                  </a:lnTo>
                  <a:lnTo>
                    <a:pt x="3397293" y="350579"/>
                  </a:lnTo>
                </a:path>
              </a:pathLst>
            </a:custGeom>
            <a:ln w="27101" cap="flat">
              <a:solidFill>
                <a:srgbClr val="961A49">
                  <a:alpha val="100000"/>
                </a:srgbClr>
              </a:solidFill>
              <a:prstDash val="solid"/>
              <a:round/>
            </a:ln>
          </p:spPr>
          <p:txBody>
            <a:bodyPr/>
            <a:lstStyle/>
            <a:p/>
          </p:txBody>
        </p:sp>
        <p:sp>
          <p:nvSpPr>
            <p:cNvPr id="83" name="pl83"/>
            <p:cNvSpPr/>
            <p:nvPr/>
          </p:nvSpPr>
          <p:spPr>
            <a:xfrm>
              <a:off x="5437664" y="3210963"/>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2259389"/>
              <a:ext cx="3397293" cy="1001656"/>
            </a:xfrm>
            <a:custGeom>
              <a:avLst/>
              <a:pathLst>
                <a:path w="3397293" h="1001656">
                  <a:moveTo>
                    <a:pt x="0" y="951573"/>
                  </a:moveTo>
                  <a:lnTo>
                    <a:pt x="135891" y="801325"/>
                  </a:lnTo>
                  <a:lnTo>
                    <a:pt x="271783" y="901491"/>
                  </a:lnTo>
                  <a:lnTo>
                    <a:pt x="407675" y="751242"/>
                  </a:lnTo>
                  <a:lnTo>
                    <a:pt x="543566" y="901491"/>
                  </a:lnTo>
                  <a:lnTo>
                    <a:pt x="679458" y="801325"/>
                  </a:lnTo>
                  <a:lnTo>
                    <a:pt x="815350" y="400662"/>
                  </a:lnTo>
                  <a:lnTo>
                    <a:pt x="951242" y="350579"/>
                  </a:lnTo>
                  <a:lnTo>
                    <a:pt x="1087133" y="550911"/>
                  </a:lnTo>
                  <a:lnTo>
                    <a:pt x="1223025" y="350579"/>
                  </a:lnTo>
                  <a:lnTo>
                    <a:pt x="1358917" y="200331"/>
                  </a:lnTo>
                  <a:lnTo>
                    <a:pt x="1494809" y="200331"/>
                  </a:lnTo>
                  <a:lnTo>
                    <a:pt x="1630700" y="200331"/>
                  </a:lnTo>
                  <a:lnTo>
                    <a:pt x="1766592" y="200331"/>
                  </a:lnTo>
                  <a:lnTo>
                    <a:pt x="1902484" y="200331"/>
                  </a:lnTo>
                  <a:lnTo>
                    <a:pt x="2038375" y="200331"/>
                  </a:lnTo>
                  <a:lnTo>
                    <a:pt x="2174267" y="250414"/>
                  </a:lnTo>
                  <a:lnTo>
                    <a:pt x="2310159" y="550911"/>
                  </a:lnTo>
                  <a:lnTo>
                    <a:pt x="2446051" y="951573"/>
                  </a:lnTo>
                  <a:lnTo>
                    <a:pt x="2581942" y="951573"/>
                  </a:lnTo>
                  <a:lnTo>
                    <a:pt x="2717834" y="951573"/>
                  </a:lnTo>
                  <a:lnTo>
                    <a:pt x="2853726" y="1001656"/>
                  </a:lnTo>
                  <a:lnTo>
                    <a:pt x="2989618" y="1001656"/>
                  </a:lnTo>
                  <a:lnTo>
                    <a:pt x="3125509" y="0"/>
                  </a:lnTo>
                  <a:lnTo>
                    <a:pt x="3261401" y="250414"/>
                  </a:lnTo>
                  <a:lnTo>
                    <a:pt x="3397293" y="150248"/>
                  </a:lnTo>
                </a:path>
              </a:pathLst>
            </a:custGeom>
            <a:ln w="43362" cap="flat">
              <a:solidFill>
                <a:srgbClr val="000000">
                  <a:alpha val="100000"/>
                </a:srgbClr>
              </a:solidFill>
              <a:prstDash val="solid"/>
              <a:round/>
            </a:ln>
          </p:spPr>
          <p:txBody>
            <a:bodyPr/>
            <a:lstStyle/>
            <a:p/>
          </p:txBody>
        </p:sp>
        <p:sp>
          <p:nvSpPr>
            <p:cNvPr id="85" name="pl85"/>
            <p:cNvSpPr/>
            <p:nvPr/>
          </p:nvSpPr>
          <p:spPr>
            <a:xfrm>
              <a:off x="5437664" y="2179256"/>
              <a:ext cx="0" cy="1031706"/>
            </a:xfrm>
            <a:custGeom>
              <a:avLst/>
              <a:pathLst>
                <a:path w="0" h="1031706">
                  <a:moveTo>
                    <a:pt x="0" y="103170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179256"/>
              <a:ext cx="0" cy="881457"/>
            </a:xfrm>
            <a:custGeom>
              <a:avLst/>
              <a:pathLst>
                <a:path w="0" h="881457">
                  <a:moveTo>
                    <a:pt x="0" y="88145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2179256"/>
              <a:ext cx="0" cy="280463"/>
            </a:xfrm>
            <a:custGeom>
              <a:avLst/>
              <a:pathLst>
                <a:path w="0" h="280463">
                  <a:moveTo>
                    <a:pt x="0" y="28046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179256"/>
              <a:ext cx="0" cy="280463"/>
            </a:xfrm>
            <a:custGeom>
              <a:avLst/>
              <a:pathLst>
                <a:path w="0" h="280463">
                  <a:moveTo>
                    <a:pt x="0" y="28046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179256"/>
              <a:ext cx="0" cy="1031706"/>
            </a:xfrm>
            <a:custGeom>
              <a:avLst/>
              <a:pathLst>
                <a:path w="0" h="1031706">
                  <a:moveTo>
                    <a:pt x="0" y="1031706"/>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179256"/>
              <a:ext cx="0" cy="330546"/>
            </a:xfrm>
            <a:custGeom>
              <a:avLst/>
              <a:pathLst>
                <a:path w="0" h="330546">
                  <a:moveTo>
                    <a:pt x="0" y="330546"/>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179256"/>
              <a:ext cx="0" cy="230381"/>
            </a:xfrm>
            <a:custGeom>
              <a:avLst/>
              <a:pathLst>
                <a:path w="0" h="230381">
                  <a:moveTo>
                    <a:pt x="0" y="230381"/>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2259389"/>
              <a:ext cx="3397293" cy="1001656"/>
            </a:xfrm>
            <a:custGeom>
              <a:avLst/>
              <a:pathLst>
                <a:path w="3397293" h="1001656">
                  <a:moveTo>
                    <a:pt x="0" y="951573"/>
                  </a:moveTo>
                  <a:lnTo>
                    <a:pt x="135891" y="801325"/>
                  </a:lnTo>
                  <a:lnTo>
                    <a:pt x="271783" y="901491"/>
                  </a:lnTo>
                  <a:lnTo>
                    <a:pt x="407675" y="751242"/>
                  </a:lnTo>
                  <a:lnTo>
                    <a:pt x="543566" y="901491"/>
                  </a:lnTo>
                  <a:lnTo>
                    <a:pt x="679458" y="801325"/>
                  </a:lnTo>
                  <a:lnTo>
                    <a:pt x="815350" y="400662"/>
                  </a:lnTo>
                  <a:lnTo>
                    <a:pt x="951242" y="350579"/>
                  </a:lnTo>
                  <a:lnTo>
                    <a:pt x="1087133" y="550911"/>
                  </a:lnTo>
                  <a:lnTo>
                    <a:pt x="1223025" y="350579"/>
                  </a:lnTo>
                  <a:lnTo>
                    <a:pt x="1358917" y="200331"/>
                  </a:lnTo>
                  <a:lnTo>
                    <a:pt x="1494809" y="200331"/>
                  </a:lnTo>
                  <a:lnTo>
                    <a:pt x="1630700" y="200331"/>
                  </a:lnTo>
                  <a:lnTo>
                    <a:pt x="1766592" y="200331"/>
                  </a:lnTo>
                  <a:lnTo>
                    <a:pt x="1902484" y="200331"/>
                  </a:lnTo>
                  <a:lnTo>
                    <a:pt x="2038375" y="200331"/>
                  </a:lnTo>
                  <a:lnTo>
                    <a:pt x="2174267" y="250414"/>
                  </a:lnTo>
                  <a:lnTo>
                    <a:pt x="2310159" y="550911"/>
                  </a:lnTo>
                  <a:lnTo>
                    <a:pt x="2446051" y="951573"/>
                  </a:lnTo>
                  <a:lnTo>
                    <a:pt x="2581942" y="951573"/>
                  </a:lnTo>
                  <a:lnTo>
                    <a:pt x="2717834" y="951573"/>
                  </a:lnTo>
                  <a:lnTo>
                    <a:pt x="2853726" y="1001656"/>
                  </a:lnTo>
                  <a:lnTo>
                    <a:pt x="2989618" y="1001656"/>
                  </a:lnTo>
                  <a:lnTo>
                    <a:pt x="3125509" y="0"/>
                  </a:lnTo>
                  <a:lnTo>
                    <a:pt x="3261401" y="250414"/>
                  </a:lnTo>
                  <a:lnTo>
                    <a:pt x="3397293" y="150248"/>
                  </a:lnTo>
                </a:path>
              </a:pathLst>
            </a:custGeom>
            <a:ln w="27101" cap="flat">
              <a:solidFill>
                <a:srgbClr val="0058AB">
                  <a:alpha val="100000"/>
                </a:srgbClr>
              </a:solidFill>
              <a:prstDash val="solid"/>
              <a:round/>
            </a:ln>
          </p:spPr>
          <p:txBody>
            <a:bodyPr/>
            <a:lstStyle/>
            <a:p/>
          </p:txBody>
        </p:sp>
        <p:sp>
          <p:nvSpPr>
            <p:cNvPr id="93" name="tx93"/>
            <p:cNvSpPr/>
            <p:nvPr/>
          </p:nvSpPr>
          <p:spPr>
            <a:xfrm>
              <a:off x="5407519" y="21187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6086977" y="211873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5" name="tx95"/>
            <p:cNvSpPr/>
            <p:nvPr/>
          </p:nvSpPr>
          <p:spPr>
            <a:xfrm>
              <a:off x="6736291" y="21187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15</a:t>
              </a:r>
            </a:p>
          </p:txBody>
        </p:sp>
        <p:sp>
          <p:nvSpPr>
            <p:cNvPr id="96" name="tx96"/>
            <p:cNvSpPr/>
            <p:nvPr/>
          </p:nvSpPr>
          <p:spPr>
            <a:xfrm>
              <a:off x="7415750" y="21187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15</a:t>
              </a:r>
            </a:p>
          </p:txBody>
        </p:sp>
        <p:sp>
          <p:nvSpPr>
            <p:cNvPr id="97" name="tx97"/>
            <p:cNvSpPr/>
            <p:nvPr/>
          </p:nvSpPr>
          <p:spPr>
            <a:xfrm>
              <a:off x="7989462" y="21187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38775" y="212010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99" name="tx99"/>
            <p:cNvSpPr/>
            <p:nvPr/>
          </p:nvSpPr>
          <p:spPr>
            <a:xfrm>
              <a:off x="8774667" y="21187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16</a:t>
              </a:r>
            </a:p>
          </p:txBody>
        </p:sp>
        <p:sp>
          <p:nvSpPr>
            <p:cNvPr id="100" name="tx100"/>
            <p:cNvSpPr/>
            <p:nvPr/>
          </p:nvSpPr>
          <p:spPr>
            <a:xfrm>
              <a:off x="8902429" y="327201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1" name="tx101"/>
            <p:cNvSpPr/>
            <p:nvPr/>
          </p:nvSpPr>
          <p:spPr>
            <a:xfrm>
              <a:off x="8902429" y="3320718"/>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2" name="tx102"/>
            <p:cNvSpPr/>
            <p:nvPr/>
          </p:nvSpPr>
          <p:spPr>
            <a:xfrm>
              <a:off x="5003259" y="365967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127474" y="315884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049780" y="265802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49780" y="215719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6" name="tx106"/>
            <p:cNvSpPr/>
            <p:nvPr/>
          </p:nvSpPr>
          <p:spPr>
            <a:xfrm>
              <a:off x="5049780" y="1656295"/>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7" name="tx107"/>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788871"/>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5" name="pl115"/>
            <p:cNvSpPr/>
            <p:nvPr/>
          </p:nvSpPr>
          <p:spPr>
            <a:xfrm>
              <a:off x="6033953"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033953"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827444"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589898"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301052" y="4860303"/>
              <a:ext cx="434857" cy="12994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Algérie</a:t>
              </a:r>
            </a:p>
          </p:txBody>
        </p:sp>
        <p:sp>
          <p:nvSpPr>
            <p:cNvPr id="120" name="tx120"/>
            <p:cNvSpPr/>
            <p:nvPr/>
          </p:nvSpPr>
          <p:spPr>
            <a:xfrm>
              <a:off x="7094543"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856998" y="4890249"/>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2" name="tx122"/>
            <p:cNvSpPr/>
            <p:nvPr/>
          </p:nvSpPr>
          <p:spPr>
            <a:xfrm>
              <a:off x="5653759" y="1405479"/>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23" name="pl123"/>
            <p:cNvSpPr/>
            <p:nvPr/>
          </p:nvSpPr>
          <p:spPr>
            <a:xfrm>
              <a:off x="2237412"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077880"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5918348"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7758816"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157646"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4998114"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6838582"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8679049"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772498"/>
              <a:ext cx="7321564" cy="110182"/>
            </a:xfrm>
            <a:prstGeom prst="rect">
              <a:avLst/>
            </a:prstGeom>
            <a:solidFill>
              <a:srgbClr val="E2231A">
                <a:alpha val="80000"/>
              </a:srgbClr>
            </a:solidFill>
          </p:spPr>
          <p:txBody>
            <a:bodyPr/>
            <a:lstStyle/>
            <a:p/>
          </p:txBody>
        </p:sp>
        <p:sp>
          <p:nvSpPr>
            <p:cNvPr id="136" name="rc136"/>
            <p:cNvSpPr/>
            <p:nvPr/>
          </p:nvSpPr>
          <p:spPr>
            <a:xfrm>
              <a:off x="1317178" y="5634770"/>
              <a:ext cx="1918098" cy="110182"/>
            </a:xfrm>
            <a:prstGeom prst="rect">
              <a:avLst/>
            </a:prstGeom>
            <a:solidFill>
              <a:srgbClr val="E2231A">
                <a:alpha val="80000"/>
              </a:srgbClr>
            </a:solidFill>
          </p:spPr>
          <p:txBody>
            <a:bodyPr/>
            <a:lstStyle/>
            <a:p/>
          </p:txBody>
        </p:sp>
        <p:sp>
          <p:nvSpPr>
            <p:cNvPr id="137" name="rc137"/>
            <p:cNvSpPr/>
            <p:nvPr/>
          </p:nvSpPr>
          <p:spPr>
            <a:xfrm>
              <a:off x="1317178" y="5497042"/>
              <a:ext cx="1241248" cy="110182"/>
            </a:xfrm>
            <a:prstGeom prst="rect">
              <a:avLst/>
            </a:prstGeom>
            <a:solidFill>
              <a:srgbClr val="E2231A">
                <a:alpha val="80000"/>
              </a:srgbClr>
            </a:solidFill>
          </p:spPr>
          <p:txBody>
            <a:bodyPr/>
            <a:lstStyle/>
            <a:p/>
          </p:txBody>
        </p:sp>
        <p:sp>
          <p:nvSpPr>
            <p:cNvPr id="138" name="tx138"/>
            <p:cNvSpPr/>
            <p:nvPr/>
          </p:nvSpPr>
          <p:spPr>
            <a:xfrm>
              <a:off x="8129330" y="5773122"/>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199,000</a:t>
              </a:r>
            </a:p>
          </p:txBody>
        </p:sp>
        <p:sp>
          <p:nvSpPr>
            <p:cNvPr id="139" name="tx139"/>
            <p:cNvSpPr/>
            <p:nvPr/>
          </p:nvSpPr>
          <p:spPr>
            <a:xfrm>
              <a:off x="2804240" y="5635394"/>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52,000</a:t>
              </a:r>
            </a:p>
          </p:txBody>
        </p:sp>
        <p:sp>
          <p:nvSpPr>
            <p:cNvPr id="140" name="tx140"/>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3" name="tx143"/>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4" name="tx144"/>
            <p:cNvSpPr/>
            <p:nvPr/>
          </p:nvSpPr>
          <p:spPr>
            <a:xfrm>
              <a:off x="2730361"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5" name="tx145"/>
            <p:cNvSpPr/>
            <p:nvPr/>
          </p:nvSpPr>
          <p:spPr>
            <a:xfrm>
              <a:off x="4493134" y="5967364"/>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6" name="tx146"/>
            <p:cNvSpPr/>
            <p:nvPr/>
          </p:nvSpPr>
          <p:spPr>
            <a:xfrm>
              <a:off x="6333602" y="5967364"/>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a:t>
              </a:r>
            </a:p>
          </p:txBody>
        </p:sp>
        <p:sp>
          <p:nvSpPr>
            <p:cNvPr id="147" name="tx147"/>
            <p:cNvSpPr/>
            <p:nvPr/>
          </p:nvSpPr>
          <p:spPr>
            <a:xfrm>
              <a:off x="8174069" y="5967364"/>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8" name="tx148"/>
            <p:cNvSpPr/>
            <p:nvPr/>
          </p:nvSpPr>
          <p:spPr>
            <a:xfrm>
              <a:off x="951100" y="5224811"/>
              <a:ext cx="479077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non protégés contre la rougeole, 2019, 2024 et 2025</a:t>
              </a:r>
            </a:p>
          </p:txBody>
        </p:sp>
        <p:sp>
          <p:nvSpPr>
            <p:cNvPr id="149" name="tx149"/>
            <p:cNvSpPr/>
            <p:nvPr/>
          </p:nvSpPr>
          <p:spPr>
            <a:xfrm>
              <a:off x="4706263" y="62835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50" name="tx150"/>
            <p:cNvSpPr/>
            <p:nvPr/>
          </p:nvSpPr>
          <p:spPr>
            <a:xfrm>
              <a:off x="2320013" y="6397874"/>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51" name="tx151"/>
            <p:cNvSpPr/>
            <p:nvPr/>
          </p:nvSpPr>
          <p:spPr>
            <a:xfrm>
              <a:off x="4873412" y="6518575"/>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la couverture vaccinale contre le MCV1 en Algérie (96 %) était supérieure de 12 points de pourcentage à la moyenne mondiale (84 %) et de 12 points de pourcentage à la moyenne de l’ensemble des pays de l’ MENA e (84 %).
La couverture nationale du MCV1 était supérieure de 16 points de pourcentage à celle de 2019 (80 %).
Cela correspond à 34 000 enfants non vaccinés en 2025, contre 199 000 enfants non vaccinés en 2019.</a:t>
            </a:r>
          </a:p>
        </p:txBody>
      </p:sp>
      <p:sp>
        <p:nvSpPr>
          <p:cNvPr id="15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taux de couverture du MCV1 en Algérie s'élevait à 96 %, soit 16 points de pourcentage de plus qu'en 2019 et plus de 10 points de pourcentage de plus que les moyennes mondiales et régionales.</a:t>
            </a:r>
          </a:p>
        </p:txBody>
      </p:sp>
      <p:grpSp xmlns:pic="http://schemas.openxmlformats.org/drawingml/2006/picture">
        <p:nvGrpSpPr>
          <p:cNvPr id="154" name=""/>
          <p:cNvGrpSpPr/>
          <p:nvPr/>
        </p:nvGrpSpPr>
        <p:grpSpPr>
          <a:xfrm>
            <a:off x="292608" y="1005840"/>
            <a:ext cx="8595360" cy="28575"/>
            <a:chOff x="292608" y="1005840"/>
            <a:chExt cx="8595360" cy="28575"/>
          </a:xfrm>
        </p:grpSpPr>
        <p:sp>
          <p:nvSpPr>
            <p:cNvPr id="15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montre la couverture vaccinale contre la MCV1 dans les pays de MENA, classés du plus faible au plus élevé, ainsi que le classement des 10 pays comptant le plus grand nombre d'enfants non vaccinés, en chiffres absolus.
En 2025, l'Algérie se classait au 9e rang sur 20 pays pour la couverture la plus faible en matière de MCV1 (sur la base de classements ex æquo).
L'Algérie figurait parmi les 10 pays comptant le plus grand nombre d'enfants non vaccinés (6e rang).
Remarque : les pays à forte cohorte peuvent compter un nombre élevé d'enfants non vaccinés malgré une couverture vaccinale élevée. Il est important de tenir compte à la fois de la couverture vaccinale et du nombre absolu d'enfants non vaccinés afin de ne pas négliger les pays vulnérables à faible cohorte.</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l'Algérie figurait parmi les pays affichant la couverture vaccinale la plus élevée, mais elle figurait également parmi les dix pays de la région comptant le plus grand nombre d'enfants non vaccinés.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8054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2557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7061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1565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5305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9809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4313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692638"/>
              <a:ext cx="239888" cy="615383"/>
            </a:xfrm>
            <a:prstGeom prst="rect">
              <a:avLst/>
            </a:prstGeom>
            <a:solidFill>
              <a:srgbClr val="80BD41">
                <a:alpha val="100000"/>
              </a:srgbClr>
            </a:solidFill>
          </p:spPr>
          <p:txBody>
            <a:bodyPr/>
            <a:lstStyle/>
            <a:p/>
          </p:txBody>
        </p:sp>
        <p:sp>
          <p:nvSpPr>
            <p:cNvPr id="25" name="rc25"/>
            <p:cNvSpPr/>
            <p:nvPr/>
          </p:nvSpPr>
          <p:spPr>
            <a:xfrm>
              <a:off x="1296273" y="3538793"/>
              <a:ext cx="239888" cy="153845"/>
            </a:xfrm>
            <a:prstGeom prst="rect">
              <a:avLst/>
            </a:prstGeom>
            <a:solidFill>
              <a:srgbClr val="E2231A">
                <a:alpha val="100000"/>
              </a:srgbClr>
            </a:solidFill>
          </p:spPr>
          <p:txBody>
            <a:bodyPr/>
            <a:lstStyle/>
            <a:p/>
          </p:txBody>
        </p:sp>
        <p:sp>
          <p:nvSpPr>
            <p:cNvPr id="26" name="rc26"/>
            <p:cNvSpPr/>
            <p:nvPr/>
          </p:nvSpPr>
          <p:spPr>
            <a:xfrm>
              <a:off x="1562816" y="3665906"/>
              <a:ext cx="239888" cy="642114"/>
            </a:xfrm>
            <a:prstGeom prst="rect">
              <a:avLst/>
            </a:prstGeom>
            <a:solidFill>
              <a:srgbClr val="80BD41">
                <a:alpha val="100000"/>
              </a:srgbClr>
            </a:solidFill>
          </p:spPr>
          <p:txBody>
            <a:bodyPr/>
            <a:lstStyle/>
            <a:p/>
          </p:txBody>
        </p:sp>
        <p:sp>
          <p:nvSpPr>
            <p:cNvPr id="27" name="rc27"/>
            <p:cNvSpPr/>
            <p:nvPr/>
          </p:nvSpPr>
          <p:spPr>
            <a:xfrm>
              <a:off x="1562816" y="3534389"/>
              <a:ext cx="239888" cy="131517"/>
            </a:xfrm>
            <a:prstGeom prst="rect">
              <a:avLst/>
            </a:prstGeom>
            <a:solidFill>
              <a:srgbClr val="E2231A">
                <a:alpha val="100000"/>
              </a:srgbClr>
            </a:solidFill>
          </p:spPr>
          <p:txBody>
            <a:bodyPr/>
            <a:lstStyle/>
            <a:p/>
          </p:txBody>
        </p:sp>
        <p:sp>
          <p:nvSpPr>
            <p:cNvPr id="28" name="rc28"/>
            <p:cNvSpPr/>
            <p:nvPr/>
          </p:nvSpPr>
          <p:spPr>
            <a:xfrm>
              <a:off x="1829360" y="3682355"/>
              <a:ext cx="239888" cy="625665"/>
            </a:xfrm>
            <a:prstGeom prst="rect">
              <a:avLst/>
            </a:prstGeom>
            <a:solidFill>
              <a:srgbClr val="80BD41">
                <a:alpha val="100000"/>
              </a:srgbClr>
            </a:solidFill>
          </p:spPr>
          <p:txBody>
            <a:bodyPr/>
            <a:lstStyle/>
            <a:p/>
          </p:txBody>
        </p:sp>
        <p:sp>
          <p:nvSpPr>
            <p:cNvPr id="29" name="rc29"/>
            <p:cNvSpPr/>
            <p:nvPr/>
          </p:nvSpPr>
          <p:spPr>
            <a:xfrm>
              <a:off x="1829360" y="3535594"/>
              <a:ext cx="239888" cy="146761"/>
            </a:xfrm>
            <a:prstGeom prst="rect">
              <a:avLst/>
            </a:prstGeom>
            <a:solidFill>
              <a:srgbClr val="E2231A">
                <a:alpha val="100000"/>
              </a:srgbClr>
            </a:solidFill>
          </p:spPr>
          <p:txBody>
            <a:bodyPr/>
            <a:lstStyle/>
            <a:p/>
          </p:txBody>
        </p:sp>
        <p:sp>
          <p:nvSpPr>
            <p:cNvPr id="30" name="rc30"/>
            <p:cNvSpPr/>
            <p:nvPr/>
          </p:nvSpPr>
          <p:spPr>
            <a:xfrm>
              <a:off x="2095903" y="3632080"/>
              <a:ext cx="239888" cy="675940"/>
            </a:xfrm>
            <a:prstGeom prst="rect">
              <a:avLst/>
            </a:prstGeom>
            <a:solidFill>
              <a:srgbClr val="80BD41">
                <a:alpha val="100000"/>
              </a:srgbClr>
            </a:solidFill>
          </p:spPr>
          <p:txBody>
            <a:bodyPr/>
            <a:lstStyle/>
            <a:p/>
          </p:txBody>
        </p:sp>
        <p:sp>
          <p:nvSpPr>
            <p:cNvPr id="31" name="rc31"/>
            <p:cNvSpPr/>
            <p:nvPr/>
          </p:nvSpPr>
          <p:spPr>
            <a:xfrm>
              <a:off x="2095903" y="3503330"/>
              <a:ext cx="239888" cy="128749"/>
            </a:xfrm>
            <a:prstGeom prst="rect">
              <a:avLst/>
            </a:prstGeom>
            <a:solidFill>
              <a:srgbClr val="E2231A">
                <a:alpha val="100000"/>
              </a:srgbClr>
            </a:solidFill>
          </p:spPr>
          <p:txBody>
            <a:bodyPr/>
            <a:lstStyle/>
            <a:p/>
          </p:txBody>
        </p:sp>
        <p:sp>
          <p:nvSpPr>
            <p:cNvPr id="32" name="rc32"/>
            <p:cNvSpPr/>
            <p:nvPr/>
          </p:nvSpPr>
          <p:spPr>
            <a:xfrm>
              <a:off x="2362446" y="3621956"/>
              <a:ext cx="239888" cy="686065"/>
            </a:xfrm>
            <a:prstGeom prst="rect">
              <a:avLst/>
            </a:prstGeom>
            <a:solidFill>
              <a:srgbClr val="80BD41">
                <a:alpha val="100000"/>
              </a:srgbClr>
            </a:solidFill>
          </p:spPr>
          <p:txBody>
            <a:bodyPr/>
            <a:lstStyle/>
            <a:p/>
          </p:txBody>
        </p:sp>
        <p:sp>
          <p:nvSpPr>
            <p:cNvPr id="33" name="rc33"/>
            <p:cNvSpPr/>
            <p:nvPr/>
          </p:nvSpPr>
          <p:spPr>
            <a:xfrm>
              <a:off x="2362446" y="3461028"/>
              <a:ext cx="239888" cy="160928"/>
            </a:xfrm>
            <a:prstGeom prst="rect">
              <a:avLst/>
            </a:prstGeom>
            <a:solidFill>
              <a:srgbClr val="E2231A">
                <a:alpha val="100000"/>
              </a:srgbClr>
            </a:solidFill>
          </p:spPr>
          <p:txBody>
            <a:bodyPr/>
            <a:lstStyle/>
            <a:p/>
          </p:txBody>
        </p:sp>
        <p:sp>
          <p:nvSpPr>
            <p:cNvPr id="34" name="rc34"/>
            <p:cNvSpPr/>
            <p:nvPr/>
          </p:nvSpPr>
          <p:spPr>
            <a:xfrm>
              <a:off x="2628989" y="3565908"/>
              <a:ext cx="239888" cy="742113"/>
            </a:xfrm>
            <a:prstGeom prst="rect">
              <a:avLst/>
            </a:prstGeom>
            <a:solidFill>
              <a:srgbClr val="80BD41">
                <a:alpha val="100000"/>
              </a:srgbClr>
            </a:solidFill>
          </p:spPr>
          <p:txBody>
            <a:bodyPr/>
            <a:lstStyle/>
            <a:p/>
          </p:txBody>
        </p:sp>
        <p:sp>
          <p:nvSpPr>
            <p:cNvPr id="35" name="rc35"/>
            <p:cNvSpPr/>
            <p:nvPr/>
          </p:nvSpPr>
          <p:spPr>
            <a:xfrm>
              <a:off x="2628989" y="3413910"/>
              <a:ext cx="239888" cy="151998"/>
            </a:xfrm>
            <a:prstGeom prst="rect">
              <a:avLst/>
            </a:prstGeom>
            <a:solidFill>
              <a:srgbClr val="E2231A">
                <a:alpha val="100000"/>
              </a:srgbClr>
            </a:solidFill>
          </p:spPr>
          <p:txBody>
            <a:bodyPr/>
            <a:lstStyle/>
            <a:p/>
          </p:txBody>
        </p:sp>
        <p:sp>
          <p:nvSpPr>
            <p:cNvPr id="36" name="rc36"/>
            <p:cNvSpPr/>
            <p:nvPr/>
          </p:nvSpPr>
          <p:spPr>
            <a:xfrm>
              <a:off x="2895532" y="3447260"/>
              <a:ext cx="239888" cy="860760"/>
            </a:xfrm>
            <a:prstGeom prst="rect">
              <a:avLst/>
            </a:prstGeom>
            <a:solidFill>
              <a:srgbClr val="80BD41">
                <a:alpha val="100000"/>
              </a:srgbClr>
            </a:solidFill>
          </p:spPr>
          <p:txBody>
            <a:bodyPr/>
            <a:lstStyle/>
            <a:p/>
          </p:txBody>
        </p:sp>
        <p:sp>
          <p:nvSpPr>
            <p:cNvPr id="37" name="rc37"/>
            <p:cNvSpPr/>
            <p:nvPr/>
          </p:nvSpPr>
          <p:spPr>
            <a:xfrm>
              <a:off x="2895532" y="3362130"/>
              <a:ext cx="239888" cy="85130"/>
            </a:xfrm>
            <a:prstGeom prst="rect">
              <a:avLst/>
            </a:prstGeom>
            <a:solidFill>
              <a:srgbClr val="E2231A">
                <a:alpha val="100000"/>
              </a:srgbClr>
            </a:solidFill>
          </p:spPr>
          <p:txBody>
            <a:bodyPr/>
            <a:lstStyle/>
            <a:p/>
          </p:txBody>
        </p:sp>
        <p:sp>
          <p:nvSpPr>
            <p:cNvPr id="38" name="rc38"/>
            <p:cNvSpPr/>
            <p:nvPr/>
          </p:nvSpPr>
          <p:spPr>
            <a:xfrm>
              <a:off x="3162075" y="3387241"/>
              <a:ext cx="239888" cy="920780"/>
            </a:xfrm>
            <a:prstGeom prst="rect">
              <a:avLst/>
            </a:prstGeom>
            <a:solidFill>
              <a:srgbClr val="80BD41">
                <a:alpha val="100000"/>
              </a:srgbClr>
            </a:solidFill>
          </p:spPr>
          <p:txBody>
            <a:bodyPr/>
            <a:lstStyle/>
            <a:p/>
          </p:txBody>
        </p:sp>
        <p:sp>
          <p:nvSpPr>
            <p:cNvPr id="39" name="rc39"/>
            <p:cNvSpPr/>
            <p:nvPr/>
          </p:nvSpPr>
          <p:spPr>
            <a:xfrm>
              <a:off x="3162075" y="3307173"/>
              <a:ext cx="239888" cy="80067"/>
            </a:xfrm>
            <a:prstGeom prst="rect">
              <a:avLst/>
            </a:prstGeom>
            <a:solidFill>
              <a:srgbClr val="E2231A">
                <a:alpha val="100000"/>
              </a:srgbClr>
            </a:solidFill>
          </p:spPr>
          <p:txBody>
            <a:bodyPr/>
            <a:lstStyle/>
            <a:p/>
          </p:txBody>
        </p:sp>
        <p:sp>
          <p:nvSpPr>
            <p:cNvPr id="40" name="rc40"/>
            <p:cNvSpPr/>
            <p:nvPr/>
          </p:nvSpPr>
          <p:spPr>
            <a:xfrm>
              <a:off x="3428618" y="3376577"/>
              <a:ext cx="239888" cy="931444"/>
            </a:xfrm>
            <a:prstGeom prst="rect">
              <a:avLst/>
            </a:prstGeom>
            <a:solidFill>
              <a:srgbClr val="80BD41">
                <a:alpha val="100000"/>
              </a:srgbClr>
            </a:solidFill>
          </p:spPr>
          <p:txBody>
            <a:bodyPr/>
            <a:lstStyle/>
            <a:p/>
          </p:txBody>
        </p:sp>
        <p:sp>
          <p:nvSpPr>
            <p:cNvPr id="41" name="rc41"/>
            <p:cNvSpPr/>
            <p:nvPr/>
          </p:nvSpPr>
          <p:spPr>
            <a:xfrm>
              <a:off x="3428618" y="3249561"/>
              <a:ext cx="239888" cy="127015"/>
            </a:xfrm>
            <a:prstGeom prst="rect">
              <a:avLst/>
            </a:prstGeom>
            <a:solidFill>
              <a:srgbClr val="E2231A">
                <a:alpha val="100000"/>
              </a:srgbClr>
            </a:solidFill>
          </p:spPr>
          <p:txBody>
            <a:bodyPr/>
            <a:lstStyle/>
            <a:p/>
          </p:txBody>
        </p:sp>
        <p:sp>
          <p:nvSpPr>
            <p:cNvPr id="42" name="rc42"/>
            <p:cNvSpPr/>
            <p:nvPr/>
          </p:nvSpPr>
          <p:spPr>
            <a:xfrm>
              <a:off x="3695161" y="3295718"/>
              <a:ext cx="239888" cy="1012303"/>
            </a:xfrm>
            <a:prstGeom prst="rect">
              <a:avLst/>
            </a:prstGeom>
            <a:solidFill>
              <a:srgbClr val="80BD41">
                <a:alpha val="100000"/>
              </a:srgbClr>
            </a:solidFill>
          </p:spPr>
          <p:txBody>
            <a:bodyPr/>
            <a:lstStyle/>
            <a:p/>
          </p:txBody>
        </p:sp>
        <p:sp>
          <p:nvSpPr>
            <p:cNvPr id="43" name="rc43"/>
            <p:cNvSpPr/>
            <p:nvPr/>
          </p:nvSpPr>
          <p:spPr>
            <a:xfrm>
              <a:off x="3695161" y="3207691"/>
              <a:ext cx="239888" cy="88026"/>
            </a:xfrm>
            <a:prstGeom prst="rect">
              <a:avLst/>
            </a:prstGeom>
            <a:solidFill>
              <a:srgbClr val="E2231A">
                <a:alpha val="100000"/>
              </a:srgbClr>
            </a:solidFill>
          </p:spPr>
          <p:txBody>
            <a:bodyPr/>
            <a:lstStyle/>
            <a:p/>
          </p:txBody>
        </p:sp>
        <p:sp>
          <p:nvSpPr>
            <p:cNvPr id="44" name="rc44"/>
            <p:cNvSpPr/>
            <p:nvPr/>
          </p:nvSpPr>
          <p:spPr>
            <a:xfrm>
              <a:off x="3961705" y="3225315"/>
              <a:ext cx="239888" cy="1082706"/>
            </a:xfrm>
            <a:prstGeom prst="rect">
              <a:avLst/>
            </a:prstGeom>
            <a:solidFill>
              <a:srgbClr val="80BD41">
                <a:alpha val="100000"/>
              </a:srgbClr>
            </a:solidFill>
          </p:spPr>
          <p:txBody>
            <a:bodyPr/>
            <a:lstStyle/>
            <a:p/>
          </p:txBody>
        </p:sp>
        <p:sp>
          <p:nvSpPr>
            <p:cNvPr id="45" name="rc45"/>
            <p:cNvSpPr/>
            <p:nvPr/>
          </p:nvSpPr>
          <p:spPr>
            <a:xfrm>
              <a:off x="3961705" y="3168330"/>
              <a:ext cx="239888" cy="56984"/>
            </a:xfrm>
            <a:prstGeom prst="rect">
              <a:avLst/>
            </a:prstGeom>
            <a:solidFill>
              <a:srgbClr val="E2231A">
                <a:alpha val="100000"/>
              </a:srgbClr>
            </a:solidFill>
          </p:spPr>
          <p:txBody>
            <a:bodyPr/>
            <a:lstStyle/>
            <a:p/>
          </p:txBody>
        </p:sp>
        <p:sp>
          <p:nvSpPr>
            <p:cNvPr id="46" name="rc46"/>
            <p:cNvSpPr/>
            <p:nvPr/>
          </p:nvSpPr>
          <p:spPr>
            <a:xfrm>
              <a:off x="4228248" y="3194206"/>
              <a:ext cx="239888" cy="1113814"/>
            </a:xfrm>
            <a:prstGeom prst="rect">
              <a:avLst/>
            </a:prstGeom>
            <a:solidFill>
              <a:srgbClr val="80BD41">
                <a:alpha val="100000"/>
              </a:srgbClr>
            </a:solidFill>
          </p:spPr>
          <p:txBody>
            <a:bodyPr/>
            <a:lstStyle/>
            <a:p/>
          </p:txBody>
        </p:sp>
        <p:sp>
          <p:nvSpPr>
            <p:cNvPr id="47" name="rc47"/>
            <p:cNvSpPr/>
            <p:nvPr/>
          </p:nvSpPr>
          <p:spPr>
            <a:xfrm>
              <a:off x="4228248" y="3135585"/>
              <a:ext cx="239888" cy="58621"/>
            </a:xfrm>
            <a:prstGeom prst="rect">
              <a:avLst/>
            </a:prstGeom>
            <a:solidFill>
              <a:srgbClr val="E2231A">
                <a:alpha val="100000"/>
              </a:srgbClr>
            </a:solidFill>
          </p:spPr>
          <p:txBody>
            <a:bodyPr/>
            <a:lstStyle/>
            <a:p/>
          </p:txBody>
        </p:sp>
        <p:sp>
          <p:nvSpPr>
            <p:cNvPr id="48" name="rc48"/>
            <p:cNvSpPr/>
            <p:nvPr/>
          </p:nvSpPr>
          <p:spPr>
            <a:xfrm>
              <a:off x="4494791" y="3130138"/>
              <a:ext cx="239888" cy="1177883"/>
            </a:xfrm>
            <a:prstGeom prst="rect">
              <a:avLst/>
            </a:prstGeom>
            <a:solidFill>
              <a:srgbClr val="80BD41">
                <a:alpha val="100000"/>
              </a:srgbClr>
            </a:solidFill>
          </p:spPr>
          <p:txBody>
            <a:bodyPr/>
            <a:lstStyle/>
            <a:p/>
          </p:txBody>
        </p:sp>
        <p:sp>
          <p:nvSpPr>
            <p:cNvPr id="49" name="rc49"/>
            <p:cNvSpPr/>
            <p:nvPr/>
          </p:nvSpPr>
          <p:spPr>
            <a:xfrm>
              <a:off x="4494791" y="3068144"/>
              <a:ext cx="239888" cy="61993"/>
            </a:xfrm>
            <a:prstGeom prst="rect">
              <a:avLst/>
            </a:prstGeom>
            <a:solidFill>
              <a:srgbClr val="E2231A">
                <a:alpha val="100000"/>
              </a:srgbClr>
            </a:solidFill>
          </p:spPr>
          <p:txBody>
            <a:bodyPr/>
            <a:lstStyle/>
            <a:p/>
          </p:txBody>
        </p:sp>
        <p:sp>
          <p:nvSpPr>
            <p:cNvPr id="50" name="rc50"/>
            <p:cNvSpPr/>
            <p:nvPr/>
          </p:nvSpPr>
          <p:spPr>
            <a:xfrm>
              <a:off x="4761334" y="3111757"/>
              <a:ext cx="239888" cy="1196264"/>
            </a:xfrm>
            <a:prstGeom prst="rect">
              <a:avLst/>
            </a:prstGeom>
            <a:solidFill>
              <a:srgbClr val="80BD41">
                <a:alpha val="100000"/>
              </a:srgbClr>
            </a:solidFill>
          </p:spPr>
          <p:txBody>
            <a:bodyPr/>
            <a:lstStyle/>
            <a:p/>
          </p:txBody>
        </p:sp>
        <p:sp>
          <p:nvSpPr>
            <p:cNvPr id="51" name="rc51"/>
            <p:cNvSpPr/>
            <p:nvPr/>
          </p:nvSpPr>
          <p:spPr>
            <a:xfrm>
              <a:off x="4761334" y="3048796"/>
              <a:ext cx="239888" cy="62961"/>
            </a:xfrm>
            <a:prstGeom prst="rect">
              <a:avLst/>
            </a:prstGeom>
            <a:solidFill>
              <a:srgbClr val="E2231A">
                <a:alpha val="100000"/>
              </a:srgbClr>
            </a:solidFill>
          </p:spPr>
          <p:txBody>
            <a:bodyPr/>
            <a:lstStyle/>
            <a:p/>
          </p:txBody>
        </p:sp>
        <p:sp>
          <p:nvSpPr>
            <p:cNvPr id="52" name="rc52"/>
            <p:cNvSpPr/>
            <p:nvPr/>
          </p:nvSpPr>
          <p:spPr>
            <a:xfrm>
              <a:off x="5027877" y="3060895"/>
              <a:ext cx="239888" cy="1247125"/>
            </a:xfrm>
            <a:prstGeom prst="rect">
              <a:avLst/>
            </a:prstGeom>
            <a:solidFill>
              <a:srgbClr val="80BD41">
                <a:alpha val="100000"/>
              </a:srgbClr>
            </a:solidFill>
          </p:spPr>
          <p:txBody>
            <a:bodyPr/>
            <a:lstStyle/>
            <a:p/>
          </p:txBody>
        </p:sp>
        <p:sp>
          <p:nvSpPr>
            <p:cNvPr id="53" name="rc53"/>
            <p:cNvSpPr/>
            <p:nvPr/>
          </p:nvSpPr>
          <p:spPr>
            <a:xfrm>
              <a:off x="5027877" y="2995258"/>
              <a:ext cx="239888" cy="65637"/>
            </a:xfrm>
            <a:prstGeom prst="rect">
              <a:avLst/>
            </a:prstGeom>
            <a:solidFill>
              <a:srgbClr val="E2231A">
                <a:alpha val="100000"/>
              </a:srgbClr>
            </a:solidFill>
          </p:spPr>
          <p:txBody>
            <a:bodyPr/>
            <a:lstStyle/>
            <a:p/>
          </p:txBody>
        </p:sp>
        <p:sp>
          <p:nvSpPr>
            <p:cNvPr id="54" name="rc54"/>
            <p:cNvSpPr/>
            <p:nvPr/>
          </p:nvSpPr>
          <p:spPr>
            <a:xfrm>
              <a:off x="5294420" y="3046879"/>
              <a:ext cx="239888" cy="1261142"/>
            </a:xfrm>
            <a:prstGeom prst="rect">
              <a:avLst/>
            </a:prstGeom>
            <a:solidFill>
              <a:srgbClr val="80BD41">
                <a:alpha val="100000"/>
              </a:srgbClr>
            </a:solidFill>
          </p:spPr>
          <p:txBody>
            <a:bodyPr/>
            <a:lstStyle/>
            <a:p/>
          </p:txBody>
        </p:sp>
        <p:sp>
          <p:nvSpPr>
            <p:cNvPr id="55" name="rc55"/>
            <p:cNvSpPr/>
            <p:nvPr/>
          </p:nvSpPr>
          <p:spPr>
            <a:xfrm>
              <a:off x="5294420" y="2980503"/>
              <a:ext cx="239888" cy="66376"/>
            </a:xfrm>
            <a:prstGeom prst="rect">
              <a:avLst/>
            </a:prstGeom>
            <a:solidFill>
              <a:srgbClr val="E2231A">
                <a:alpha val="100000"/>
              </a:srgbClr>
            </a:solidFill>
          </p:spPr>
          <p:txBody>
            <a:bodyPr/>
            <a:lstStyle/>
            <a:p/>
          </p:txBody>
        </p:sp>
        <p:sp>
          <p:nvSpPr>
            <p:cNvPr id="56" name="rc56"/>
            <p:cNvSpPr/>
            <p:nvPr/>
          </p:nvSpPr>
          <p:spPr>
            <a:xfrm>
              <a:off x="5560963" y="3052145"/>
              <a:ext cx="239888" cy="1255876"/>
            </a:xfrm>
            <a:prstGeom prst="rect">
              <a:avLst/>
            </a:prstGeom>
            <a:solidFill>
              <a:srgbClr val="80BD41">
                <a:alpha val="100000"/>
              </a:srgbClr>
            </a:solidFill>
          </p:spPr>
          <p:txBody>
            <a:bodyPr/>
            <a:lstStyle/>
            <a:p/>
          </p:txBody>
        </p:sp>
        <p:sp>
          <p:nvSpPr>
            <p:cNvPr id="57" name="rc57"/>
            <p:cNvSpPr/>
            <p:nvPr/>
          </p:nvSpPr>
          <p:spPr>
            <a:xfrm>
              <a:off x="5560963" y="2971983"/>
              <a:ext cx="239888" cy="80162"/>
            </a:xfrm>
            <a:prstGeom prst="rect">
              <a:avLst/>
            </a:prstGeom>
            <a:solidFill>
              <a:srgbClr val="E2231A">
                <a:alpha val="100000"/>
              </a:srgbClr>
            </a:solidFill>
          </p:spPr>
          <p:txBody>
            <a:bodyPr/>
            <a:lstStyle/>
            <a:p/>
          </p:txBody>
        </p:sp>
        <p:sp>
          <p:nvSpPr>
            <p:cNvPr id="58" name="rc58"/>
            <p:cNvSpPr/>
            <p:nvPr/>
          </p:nvSpPr>
          <p:spPr>
            <a:xfrm>
              <a:off x="5827506" y="3127755"/>
              <a:ext cx="239888" cy="1180265"/>
            </a:xfrm>
            <a:prstGeom prst="rect">
              <a:avLst/>
            </a:prstGeom>
            <a:solidFill>
              <a:srgbClr val="80BD41">
                <a:alpha val="100000"/>
              </a:srgbClr>
            </a:solidFill>
          </p:spPr>
          <p:txBody>
            <a:bodyPr/>
            <a:lstStyle/>
            <a:p/>
          </p:txBody>
        </p:sp>
        <p:sp>
          <p:nvSpPr>
            <p:cNvPr id="59" name="rc59"/>
            <p:cNvSpPr/>
            <p:nvPr/>
          </p:nvSpPr>
          <p:spPr>
            <a:xfrm>
              <a:off x="5827506" y="2966810"/>
              <a:ext cx="239888" cy="160945"/>
            </a:xfrm>
            <a:prstGeom prst="rect">
              <a:avLst/>
            </a:prstGeom>
            <a:solidFill>
              <a:srgbClr val="E2231A">
                <a:alpha val="100000"/>
              </a:srgbClr>
            </a:solidFill>
          </p:spPr>
          <p:txBody>
            <a:bodyPr/>
            <a:lstStyle/>
            <a:p/>
          </p:txBody>
        </p:sp>
        <p:sp>
          <p:nvSpPr>
            <p:cNvPr id="60" name="rc60"/>
            <p:cNvSpPr/>
            <p:nvPr/>
          </p:nvSpPr>
          <p:spPr>
            <a:xfrm>
              <a:off x="6094049" y="3255303"/>
              <a:ext cx="239888" cy="1052718"/>
            </a:xfrm>
            <a:prstGeom prst="rect">
              <a:avLst/>
            </a:prstGeom>
            <a:solidFill>
              <a:srgbClr val="80BD41">
                <a:alpha val="100000"/>
              </a:srgbClr>
            </a:solidFill>
          </p:spPr>
          <p:txBody>
            <a:bodyPr/>
            <a:lstStyle/>
            <a:p/>
          </p:txBody>
        </p:sp>
        <p:sp>
          <p:nvSpPr>
            <p:cNvPr id="61" name="rc61"/>
            <p:cNvSpPr/>
            <p:nvPr/>
          </p:nvSpPr>
          <p:spPr>
            <a:xfrm>
              <a:off x="6094049" y="2992123"/>
              <a:ext cx="239888" cy="263179"/>
            </a:xfrm>
            <a:prstGeom prst="rect">
              <a:avLst/>
            </a:prstGeom>
            <a:solidFill>
              <a:srgbClr val="E2231A">
                <a:alpha val="100000"/>
              </a:srgbClr>
            </a:solidFill>
          </p:spPr>
          <p:txBody>
            <a:bodyPr/>
            <a:lstStyle/>
            <a:p/>
          </p:txBody>
        </p:sp>
        <p:sp>
          <p:nvSpPr>
            <p:cNvPr id="62" name="rc62"/>
            <p:cNvSpPr/>
            <p:nvPr/>
          </p:nvSpPr>
          <p:spPr>
            <a:xfrm>
              <a:off x="6360593" y="3265820"/>
              <a:ext cx="239888" cy="1042201"/>
            </a:xfrm>
            <a:prstGeom prst="rect">
              <a:avLst/>
            </a:prstGeom>
            <a:solidFill>
              <a:srgbClr val="80BD41">
                <a:alpha val="100000"/>
              </a:srgbClr>
            </a:solidFill>
          </p:spPr>
          <p:txBody>
            <a:bodyPr/>
            <a:lstStyle/>
            <a:p/>
          </p:txBody>
        </p:sp>
        <p:sp>
          <p:nvSpPr>
            <p:cNvPr id="63" name="rc63"/>
            <p:cNvSpPr/>
            <p:nvPr/>
          </p:nvSpPr>
          <p:spPr>
            <a:xfrm>
              <a:off x="6360593" y="3005269"/>
              <a:ext cx="239888" cy="260550"/>
            </a:xfrm>
            <a:prstGeom prst="rect">
              <a:avLst/>
            </a:prstGeom>
            <a:solidFill>
              <a:srgbClr val="E2231A">
                <a:alpha val="100000"/>
              </a:srgbClr>
            </a:solidFill>
          </p:spPr>
          <p:txBody>
            <a:bodyPr/>
            <a:lstStyle/>
            <a:p/>
          </p:txBody>
        </p:sp>
        <p:sp>
          <p:nvSpPr>
            <p:cNvPr id="64" name="rc64"/>
            <p:cNvSpPr/>
            <p:nvPr/>
          </p:nvSpPr>
          <p:spPr>
            <a:xfrm>
              <a:off x="6627136" y="3290448"/>
              <a:ext cx="239888" cy="1017573"/>
            </a:xfrm>
            <a:prstGeom prst="rect">
              <a:avLst/>
            </a:prstGeom>
            <a:solidFill>
              <a:srgbClr val="80BD41">
                <a:alpha val="100000"/>
              </a:srgbClr>
            </a:solidFill>
          </p:spPr>
          <p:txBody>
            <a:bodyPr/>
            <a:lstStyle/>
            <a:p/>
          </p:txBody>
        </p:sp>
        <p:sp>
          <p:nvSpPr>
            <p:cNvPr id="65" name="rc65"/>
            <p:cNvSpPr/>
            <p:nvPr/>
          </p:nvSpPr>
          <p:spPr>
            <a:xfrm>
              <a:off x="6627136" y="3036055"/>
              <a:ext cx="239888" cy="254392"/>
            </a:xfrm>
            <a:prstGeom prst="rect">
              <a:avLst/>
            </a:prstGeom>
            <a:solidFill>
              <a:srgbClr val="E2231A">
                <a:alpha val="100000"/>
              </a:srgbClr>
            </a:solidFill>
          </p:spPr>
          <p:txBody>
            <a:bodyPr/>
            <a:lstStyle/>
            <a:p/>
          </p:txBody>
        </p:sp>
        <p:sp>
          <p:nvSpPr>
            <p:cNvPr id="66" name="rc66"/>
            <p:cNvSpPr/>
            <p:nvPr/>
          </p:nvSpPr>
          <p:spPr>
            <a:xfrm>
              <a:off x="6893679" y="3333615"/>
              <a:ext cx="239888" cy="974405"/>
            </a:xfrm>
            <a:prstGeom prst="rect">
              <a:avLst/>
            </a:prstGeom>
            <a:solidFill>
              <a:srgbClr val="80BD41">
                <a:alpha val="100000"/>
              </a:srgbClr>
            </a:solidFill>
          </p:spPr>
          <p:txBody>
            <a:bodyPr/>
            <a:lstStyle/>
            <a:p/>
          </p:txBody>
        </p:sp>
        <p:sp>
          <p:nvSpPr>
            <p:cNvPr id="67" name="rc67"/>
            <p:cNvSpPr/>
            <p:nvPr/>
          </p:nvSpPr>
          <p:spPr>
            <a:xfrm>
              <a:off x="6893679" y="3074596"/>
              <a:ext cx="239888" cy="259019"/>
            </a:xfrm>
            <a:prstGeom prst="rect">
              <a:avLst/>
            </a:prstGeom>
            <a:solidFill>
              <a:srgbClr val="E2231A">
                <a:alpha val="100000"/>
              </a:srgbClr>
            </a:solidFill>
          </p:spPr>
          <p:txBody>
            <a:bodyPr/>
            <a:lstStyle/>
            <a:p/>
          </p:txBody>
        </p:sp>
        <p:sp>
          <p:nvSpPr>
            <p:cNvPr id="68" name="rc68"/>
            <p:cNvSpPr/>
            <p:nvPr/>
          </p:nvSpPr>
          <p:spPr>
            <a:xfrm>
              <a:off x="7160222" y="3359304"/>
              <a:ext cx="239888" cy="948717"/>
            </a:xfrm>
            <a:prstGeom prst="rect">
              <a:avLst/>
            </a:prstGeom>
            <a:solidFill>
              <a:srgbClr val="80BD41">
                <a:alpha val="100000"/>
              </a:srgbClr>
            </a:solidFill>
          </p:spPr>
          <p:txBody>
            <a:bodyPr/>
            <a:lstStyle/>
            <a:p/>
          </p:txBody>
        </p:sp>
        <p:sp>
          <p:nvSpPr>
            <p:cNvPr id="69" name="rc69"/>
            <p:cNvSpPr/>
            <p:nvPr/>
          </p:nvSpPr>
          <p:spPr>
            <a:xfrm>
              <a:off x="7160222" y="3107113"/>
              <a:ext cx="239888" cy="252190"/>
            </a:xfrm>
            <a:prstGeom prst="rect">
              <a:avLst/>
            </a:prstGeom>
            <a:solidFill>
              <a:srgbClr val="E2231A">
                <a:alpha val="100000"/>
              </a:srgbClr>
            </a:solidFill>
          </p:spPr>
          <p:txBody>
            <a:bodyPr/>
            <a:lstStyle/>
            <a:p/>
          </p:txBody>
        </p:sp>
        <p:sp>
          <p:nvSpPr>
            <p:cNvPr id="70" name="rc70"/>
            <p:cNvSpPr/>
            <p:nvPr/>
          </p:nvSpPr>
          <p:spPr>
            <a:xfrm>
              <a:off x="7426765" y="3151665"/>
              <a:ext cx="239888" cy="1156355"/>
            </a:xfrm>
            <a:prstGeom prst="rect">
              <a:avLst/>
            </a:prstGeom>
            <a:solidFill>
              <a:srgbClr val="80BD41">
                <a:alpha val="100000"/>
              </a:srgbClr>
            </a:solidFill>
          </p:spPr>
          <p:txBody>
            <a:bodyPr/>
            <a:lstStyle/>
            <a:p/>
          </p:txBody>
        </p:sp>
        <p:sp>
          <p:nvSpPr>
            <p:cNvPr id="71" name="rc71"/>
            <p:cNvSpPr/>
            <p:nvPr/>
          </p:nvSpPr>
          <p:spPr>
            <a:xfrm>
              <a:off x="7426765" y="3139985"/>
              <a:ext cx="239888" cy="11680"/>
            </a:xfrm>
            <a:prstGeom prst="rect">
              <a:avLst/>
            </a:prstGeom>
            <a:solidFill>
              <a:srgbClr val="E2231A">
                <a:alpha val="100000"/>
              </a:srgbClr>
            </a:solidFill>
          </p:spPr>
          <p:txBody>
            <a:bodyPr/>
            <a:lstStyle/>
            <a:p/>
          </p:txBody>
        </p:sp>
        <p:sp>
          <p:nvSpPr>
            <p:cNvPr id="72" name="rc72"/>
            <p:cNvSpPr/>
            <p:nvPr/>
          </p:nvSpPr>
          <p:spPr>
            <a:xfrm>
              <a:off x="7693308" y="3238627"/>
              <a:ext cx="239888" cy="1069393"/>
            </a:xfrm>
            <a:prstGeom prst="rect">
              <a:avLst/>
            </a:prstGeom>
            <a:solidFill>
              <a:srgbClr val="80BD41">
                <a:alpha val="100000"/>
              </a:srgbClr>
            </a:solidFill>
          </p:spPr>
          <p:txBody>
            <a:bodyPr/>
            <a:lstStyle/>
            <a:p/>
          </p:txBody>
        </p:sp>
        <p:sp>
          <p:nvSpPr>
            <p:cNvPr id="73" name="rc73"/>
            <p:cNvSpPr/>
            <p:nvPr/>
          </p:nvSpPr>
          <p:spPr>
            <a:xfrm>
              <a:off x="7693308" y="3170368"/>
              <a:ext cx="239888" cy="68258"/>
            </a:xfrm>
            <a:prstGeom prst="rect">
              <a:avLst/>
            </a:prstGeom>
            <a:solidFill>
              <a:srgbClr val="E2231A">
                <a:alpha val="100000"/>
              </a:srgbClr>
            </a:solidFill>
          </p:spPr>
          <p:txBody>
            <a:bodyPr/>
            <a:lstStyle/>
            <a:p/>
          </p:txBody>
        </p:sp>
        <p:sp>
          <p:nvSpPr>
            <p:cNvPr id="74" name="rc74"/>
            <p:cNvSpPr/>
            <p:nvPr/>
          </p:nvSpPr>
          <p:spPr>
            <a:xfrm>
              <a:off x="7959851" y="3247909"/>
              <a:ext cx="239888" cy="1060111"/>
            </a:xfrm>
            <a:prstGeom prst="rect">
              <a:avLst/>
            </a:prstGeom>
            <a:solidFill>
              <a:srgbClr val="80BD41">
                <a:alpha val="100000"/>
              </a:srgbClr>
            </a:solidFill>
          </p:spPr>
          <p:txBody>
            <a:bodyPr/>
            <a:lstStyle/>
            <a:p/>
          </p:txBody>
        </p:sp>
        <p:sp>
          <p:nvSpPr>
            <p:cNvPr id="75" name="rc75"/>
            <p:cNvSpPr/>
            <p:nvPr/>
          </p:nvSpPr>
          <p:spPr>
            <a:xfrm>
              <a:off x="7959851" y="3203737"/>
              <a:ext cx="239888" cy="44171"/>
            </a:xfrm>
            <a:prstGeom prst="rect">
              <a:avLst/>
            </a:prstGeom>
            <a:solidFill>
              <a:srgbClr val="E2231A">
                <a:alpha val="100000"/>
              </a:srgbClr>
            </a:solidFill>
          </p:spPr>
          <p:txBody>
            <a:bodyPr/>
            <a:lstStyle/>
            <a:p/>
          </p:txBody>
        </p:sp>
        <p:sp>
          <p:nvSpPr>
            <p:cNvPr id="76" name="pl76"/>
            <p:cNvSpPr/>
            <p:nvPr/>
          </p:nvSpPr>
          <p:spPr>
            <a:xfrm>
              <a:off x="1416218" y="2095023"/>
              <a:ext cx="6663577" cy="447070"/>
            </a:xfrm>
            <a:custGeom>
              <a:avLst/>
              <a:pathLst>
                <a:path w="6663577" h="447070">
                  <a:moveTo>
                    <a:pt x="0" y="424716"/>
                  </a:moveTo>
                  <a:lnTo>
                    <a:pt x="266543" y="357656"/>
                  </a:lnTo>
                  <a:lnTo>
                    <a:pt x="533086" y="402363"/>
                  </a:lnTo>
                  <a:lnTo>
                    <a:pt x="799629" y="335302"/>
                  </a:lnTo>
                  <a:lnTo>
                    <a:pt x="1066172" y="402363"/>
                  </a:lnTo>
                  <a:lnTo>
                    <a:pt x="1332715" y="357656"/>
                  </a:lnTo>
                  <a:lnTo>
                    <a:pt x="1599258" y="178828"/>
                  </a:lnTo>
                  <a:lnTo>
                    <a:pt x="1865801" y="156474"/>
                  </a:lnTo>
                  <a:lnTo>
                    <a:pt x="2132344" y="245888"/>
                  </a:lnTo>
                  <a:lnTo>
                    <a:pt x="2398888" y="156474"/>
                  </a:lnTo>
                  <a:lnTo>
                    <a:pt x="2665431" y="89414"/>
                  </a:lnTo>
                  <a:lnTo>
                    <a:pt x="2931974" y="89414"/>
                  </a:lnTo>
                  <a:lnTo>
                    <a:pt x="3198517" y="89414"/>
                  </a:lnTo>
                  <a:lnTo>
                    <a:pt x="3465060" y="89414"/>
                  </a:lnTo>
                  <a:lnTo>
                    <a:pt x="3731603" y="89414"/>
                  </a:lnTo>
                  <a:lnTo>
                    <a:pt x="3998146" y="89414"/>
                  </a:lnTo>
                  <a:lnTo>
                    <a:pt x="4264689" y="111767"/>
                  </a:lnTo>
                  <a:lnTo>
                    <a:pt x="4531233" y="245888"/>
                  </a:lnTo>
                  <a:lnTo>
                    <a:pt x="4797776" y="424716"/>
                  </a:lnTo>
                  <a:lnTo>
                    <a:pt x="5064319" y="424716"/>
                  </a:lnTo>
                  <a:lnTo>
                    <a:pt x="5330862" y="424716"/>
                  </a:lnTo>
                  <a:lnTo>
                    <a:pt x="5597405" y="447070"/>
                  </a:lnTo>
                  <a:lnTo>
                    <a:pt x="5863948" y="447070"/>
                  </a:lnTo>
                  <a:lnTo>
                    <a:pt x="6130491" y="0"/>
                  </a:lnTo>
                  <a:lnTo>
                    <a:pt x="6397034" y="111767"/>
                  </a:lnTo>
                  <a:lnTo>
                    <a:pt x="6663577" y="67060"/>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78" name="tx78"/>
            <p:cNvSpPr/>
            <p:nvPr/>
          </p:nvSpPr>
          <p:spPr>
            <a:xfrm>
              <a:off x="2688644"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2" name="tx82"/>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3" name="tx83"/>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4" name="tx84"/>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5" name="tx85"/>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8" name="tx88"/>
            <p:cNvSpPr/>
            <p:nvPr/>
          </p:nvSpPr>
          <p:spPr>
            <a:xfrm>
              <a:off x="1324790" y="340286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0.59</a:t>
              </a:r>
            </a:p>
          </p:txBody>
        </p:sp>
        <p:sp>
          <p:nvSpPr>
            <p:cNvPr id="89" name="tx89"/>
            <p:cNvSpPr/>
            <p:nvPr/>
          </p:nvSpPr>
          <p:spPr>
            <a:xfrm>
              <a:off x="2657505" y="32779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0.68</a:t>
              </a:r>
            </a:p>
          </p:txBody>
        </p:sp>
        <p:sp>
          <p:nvSpPr>
            <p:cNvPr id="90" name="tx90"/>
            <p:cNvSpPr/>
            <p:nvPr/>
          </p:nvSpPr>
          <p:spPr>
            <a:xfrm>
              <a:off x="3990221" y="303240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0.87</a:t>
              </a:r>
            </a:p>
          </p:txBody>
        </p:sp>
        <p:sp>
          <p:nvSpPr>
            <p:cNvPr id="91" name="tx91"/>
            <p:cNvSpPr/>
            <p:nvPr/>
          </p:nvSpPr>
          <p:spPr>
            <a:xfrm>
              <a:off x="5322937" y="28445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1.01</a:t>
              </a:r>
            </a:p>
          </p:txBody>
        </p:sp>
        <p:sp>
          <p:nvSpPr>
            <p:cNvPr id="92" name="tx92"/>
            <p:cNvSpPr/>
            <p:nvPr/>
          </p:nvSpPr>
          <p:spPr>
            <a:xfrm>
              <a:off x="6389109" y="28693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0.99</a:t>
              </a:r>
            </a:p>
          </p:txBody>
        </p:sp>
        <p:sp>
          <p:nvSpPr>
            <p:cNvPr id="93" name="tx93"/>
            <p:cNvSpPr/>
            <p:nvPr/>
          </p:nvSpPr>
          <p:spPr>
            <a:xfrm>
              <a:off x="6655652" y="29001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0.97</a:t>
              </a:r>
            </a:p>
          </p:txBody>
        </p:sp>
        <p:sp>
          <p:nvSpPr>
            <p:cNvPr id="94" name="tx94"/>
            <p:cNvSpPr/>
            <p:nvPr/>
          </p:nvSpPr>
          <p:spPr>
            <a:xfrm>
              <a:off x="6922195" y="29386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0.94</a:t>
              </a:r>
            </a:p>
          </p:txBody>
        </p:sp>
        <p:sp>
          <p:nvSpPr>
            <p:cNvPr id="95" name="tx95"/>
            <p:cNvSpPr/>
            <p:nvPr/>
          </p:nvSpPr>
          <p:spPr>
            <a:xfrm>
              <a:off x="7188738" y="29711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0.92</a:t>
              </a:r>
            </a:p>
          </p:txBody>
        </p:sp>
        <p:sp>
          <p:nvSpPr>
            <p:cNvPr id="96" name="tx96"/>
            <p:cNvSpPr/>
            <p:nvPr/>
          </p:nvSpPr>
          <p:spPr>
            <a:xfrm>
              <a:off x="7455282" y="30040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0.89</a:t>
              </a:r>
            </a:p>
          </p:txBody>
        </p:sp>
        <p:sp>
          <p:nvSpPr>
            <p:cNvPr id="97" name="tx97"/>
            <p:cNvSpPr/>
            <p:nvPr/>
          </p:nvSpPr>
          <p:spPr>
            <a:xfrm>
              <a:off x="7721825" y="303444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0.87</a:t>
              </a:r>
            </a:p>
          </p:txBody>
        </p:sp>
        <p:sp>
          <p:nvSpPr>
            <p:cNvPr id="98" name="tx98"/>
            <p:cNvSpPr/>
            <p:nvPr/>
          </p:nvSpPr>
          <p:spPr>
            <a:xfrm>
              <a:off x="7988368" y="30678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0.84</a:t>
              </a:r>
            </a:p>
          </p:txBody>
        </p:sp>
        <p:sp>
          <p:nvSpPr>
            <p:cNvPr id="99" name="pl99"/>
            <p:cNvSpPr/>
            <p:nvPr/>
          </p:nvSpPr>
          <p:spPr>
            <a:xfrm>
              <a:off x="1416218" y="2072669"/>
              <a:ext cx="0" cy="447070"/>
            </a:xfrm>
            <a:custGeom>
              <a:avLst/>
              <a:pathLst>
                <a:path w="0" h="447070">
                  <a:moveTo>
                    <a:pt x="0" y="44707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380009"/>
            </a:xfrm>
            <a:custGeom>
              <a:avLst/>
              <a:pathLst>
                <a:path w="0" h="380009">
                  <a:moveTo>
                    <a:pt x="0" y="380009"/>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447070"/>
            </a:xfrm>
            <a:custGeom>
              <a:avLst/>
              <a:pathLst>
                <a:path w="0" h="447070">
                  <a:moveTo>
                    <a:pt x="0" y="44707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447070"/>
            </a:xfrm>
            <a:custGeom>
              <a:avLst/>
              <a:pathLst>
                <a:path w="0" h="447070">
                  <a:moveTo>
                    <a:pt x="0" y="44707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469423"/>
            </a:xfrm>
            <a:custGeom>
              <a:avLst/>
              <a:pathLst>
                <a:path w="0" h="469423">
                  <a:moveTo>
                    <a:pt x="0" y="46942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469423"/>
            </a:xfrm>
            <a:custGeom>
              <a:avLst/>
              <a:pathLst>
                <a:path w="0" h="469423">
                  <a:moveTo>
                    <a:pt x="0" y="46942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24790" y="396528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0.47</a:t>
              </a:r>
            </a:p>
          </p:txBody>
        </p:sp>
        <p:sp>
          <p:nvSpPr>
            <p:cNvPr id="111" name="tx111"/>
            <p:cNvSpPr/>
            <p:nvPr/>
          </p:nvSpPr>
          <p:spPr>
            <a:xfrm>
              <a:off x="1324790" y="35806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0.12</a:t>
              </a:r>
            </a:p>
          </p:txBody>
        </p:sp>
        <p:sp>
          <p:nvSpPr>
            <p:cNvPr id="112" name="tx112"/>
            <p:cNvSpPr/>
            <p:nvPr/>
          </p:nvSpPr>
          <p:spPr>
            <a:xfrm>
              <a:off x="2657505" y="39019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0.57</a:t>
              </a:r>
            </a:p>
          </p:txBody>
        </p:sp>
        <p:sp>
          <p:nvSpPr>
            <p:cNvPr id="113" name="tx113"/>
            <p:cNvSpPr/>
            <p:nvPr/>
          </p:nvSpPr>
          <p:spPr>
            <a:xfrm>
              <a:off x="2657505" y="345486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0.12</a:t>
              </a:r>
            </a:p>
          </p:txBody>
        </p:sp>
        <p:sp>
          <p:nvSpPr>
            <p:cNvPr id="114" name="tx114"/>
            <p:cNvSpPr/>
            <p:nvPr/>
          </p:nvSpPr>
          <p:spPr>
            <a:xfrm>
              <a:off x="3990221" y="373157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0.83</a:t>
              </a:r>
            </a:p>
          </p:txBody>
        </p:sp>
        <p:sp>
          <p:nvSpPr>
            <p:cNvPr id="115" name="tx115"/>
            <p:cNvSpPr/>
            <p:nvPr/>
          </p:nvSpPr>
          <p:spPr>
            <a:xfrm>
              <a:off x="3990221" y="316177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16" name="tx116"/>
            <p:cNvSpPr/>
            <p:nvPr/>
          </p:nvSpPr>
          <p:spPr>
            <a:xfrm>
              <a:off x="5322937" y="36424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0.96</a:t>
              </a:r>
            </a:p>
          </p:txBody>
        </p:sp>
        <p:sp>
          <p:nvSpPr>
            <p:cNvPr id="117" name="tx117"/>
            <p:cNvSpPr/>
            <p:nvPr/>
          </p:nvSpPr>
          <p:spPr>
            <a:xfrm>
              <a:off x="5322937" y="29786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0.05</a:t>
              </a:r>
            </a:p>
          </p:txBody>
        </p:sp>
        <p:sp>
          <p:nvSpPr>
            <p:cNvPr id="118" name="tx118"/>
            <p:cNvSpPr/>
            <p:nvPr/>
          </p:nvSpPr>
          <p:spPr>
            <a:xfrm>
              <a:off x="6415235" y="375187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a:t>
              </a:r>
            </a:p>
          </p:txBody>
        </p:sp>
        <p:sp>
          <p:nvSpPr>
            <p:cNvPr id="119" name="tx119"/>
            <p:cNvSpPr/>
            <p:nvPr/>
          </p:nvSpPr>
          <p:spPr>
            <a:xfrm>
              <a:off x="6415235" y="310049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a:t>
              </a:r>
            </a:p>
          </p:txBody>
        </p:sp>
        <p:sp>
          <p:nvSpPr>
            <p:cNvPr id="120" name="tx120"/>
            <p:cNvSpPr/>
            <p:nvPr/>
          </p:nvSpPr>
          <p:spPr>
            <a:xfrm>
              <a:off x="6655652" y="37641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0.78</a:t>
              </a:r>
            </a:p>
          </p:txBody>
        </p:sp>
        <p:sp>
          <p:nvSpPr>
            <p:cNvPr id="121" name="tx121"/>
            <p:cNvSpPr/>
            <p:nvPr/>
          </p:nvSpPr>
          <p:spPr>
            <a:xfrm>
              <a:off x="6655652" y="312820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0.19</a:t>
              </a:r>
            </a:p>
          </p:txBody>
        </p:sp>
        <p:sp>
          <p:nvSpPr>
            <p:cNvPr id="122" name="tx122"/>
            <p:cNvSpPr/>
            <p:nvPr/>
          </p:nvSpPr>
          <p:spPr>
            <a:xfrm>
              <a:off x="6922195" y="37857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0.74</a:t>
              </a:r>
            </a:p>
          </p:txBody>
        </p:sp>
        <p:sp>
          <p:nvSpPr>
            <p:cNvPr id="123" name="tx123"/>
            <p:cNvSpPr/>
            <p:nvPr/>
          </p:nvSpPr>
          <p:spPr>
            <a:xfrm>
              <a:off x="6948321" y="316905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a:t>
              </a:r>
            </a:p>
          </p:txBody>
        </p:sp>
        <p:sp>
          <p:nvSpPr>
            <p:cNvPr id="124" name="tx124"/>
            <p:cNvSpPr/>
            <p:nvPr/>
          </p:nvSpPr>
          <p:spPr>
            <a:xfrm>
              <a:off x="7188738" y="37986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0.72</a:t>
              </a:r>
            </a:p>
          </p:txBody>
        </p:sp>
        <p:sp>
          <p:nvSpPr>
            <p:cNvPr id="125" name="tx125"/>
            <p:cNvSpPr/>
            <p:nvPr/>
          </p:nvSpPr>
          <p:spPr>
            <a:xfrm>
              <a:off x="7188738" y="319816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0.19</a:t>
              </a:r>
            </a:p>
          </p:txBody>
        </p:sp>
        <p:sp>
          <p:nvSpPr>
            <p:cNvPr id="126" name="tx126"/>
            <p:cNvSpPr/>
            <p:nvPr/>
          </p:nvSpPr>
          <p:spPr>
            <a:xfrm>
              <a:off x="7455282" y="36947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0.88</a:t>
              </a:r>
            </a:p>
          </p:txBody>
        </p:sp>
        <p:sp>
          <p:nvSpPr>
            <p:cNvPr id="127" name="tx127"/>
            <p:cNvSpPr/>
            <p:nvPr/>
          </p:nvSpPr>
          <p:spPr>
            <a:xfrm>
              <a:off x="7455282" y="31107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0.01</a:t>
              </a:r>
            </a:p>
          </p:txBody>
        </p:sp>
        <p:sp>
          <p:nvSpPr>
            <p:cNvPr id="128" name="tx128"/>
            <p:cNvSpPr/>
            <p:nvPr/>
          </p:nvSpPr>
          <p:spPr>
            <a:xfrm>
              <a:off x="7721825" y="37382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0.82</a:t>
              </a:r>
            </a:p>
          </p:txBody>
        </p:sp>
        <p:sp>
          <p:nvSpPr>
            <p:cNvPr id="129" name="tx129"/>
            <p:cNvSpPr/>
            <p:nvPr/>
          </p:nvSpPr>
          <p:spPr>
            <a:xfrm>
              <a:off x="7721825" y="31694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0.05</a:t>
              </a:r>
            </a:p>
          </p:txBody>
        </p:sp>
        <p:sp>
          <p:nvSpPr>
            <p:cNvPr id="130" name="tx130"/>
            <p:cNvSpPr/>
            <p:nvPr/>
          </p:nvSpPr>
          <p:spPr>
            <a:xfrm>
              <a:off x="7988368" y="37429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0.81</a:t>
              </a:r>
            </a:p>
          </p:txBody>
        </p:sp>
        <p:sp>
          <p:nvSpPr>
            <p:cNvPr id="131" name="tx131"/>
            <p:cNvSpPr/>
            <p:nvPr/>
          </p:nvSpPr>
          <p:spPr>
            <a:xfrm>
              <a:off x="7988368" y="319072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0.03</a:t>
              </a:r>
            </a:p>
          </p:txBody>
        </p:sp>
        <p:sp>
          <p:nvSpPr>
            <p:cNvPr id="132" name="tx132"/>
            <p:cNvSpPr/>
            <p:nvPr/>
          </p:nvSpPr>
          <p:spPr>
            <a:xfrm>
              <a:off x="577897" y="4255907"/>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0.0M</a:t>
              </a:r>
            </a:p>
          </p:txBody>
        </p:sp>
        <p:sp>
          <p:nvSpPr>
            <p:cNvPr id="133" name="tx133"/>
            <p:cNvSpPr/>
            <p:nvPr/>
          </p:nvSpPr>
          <p:spPr>
            <a:xfrm>
              <a:off x="577897" y="3600944"/>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0.5M</a:t>
              </a:r>
            </a:p>
          </p:txBody>
        </p:sp>
        <p:sp>
          <p:nvSpPr>
            <p:cNvPr id="134" name="tx134"/>
            <p:cNvSpPr/>
            <p:nvPr/>
          </p:nvSpPr>
          <p:spPr>
            <a:xfrm>
              <a:off x="577897" y="2945982"/>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135" name="tx135"/>
            <p:cNvSpPr/>
            <p:nvPr/>
          </p:nvSpPr>
          <p:spPr>
            <a:xfrm>
              <a:off x="577897" y="2291019"/>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1.5M</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309081" y="3068909"/>
              <a:ext cx="151405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millions)</a:t>
              </a:r>
            </a:p>
          </p:txBody>
        </p:sp>
        <p:sp>
          <p:nvSpPr>
            <p:cNvPr id="153" name="tx153"/>
            <p:cNvSpPr/>
            <p:nvPr/>
          </p:nvSpPr>
          <p:spPr>
            <a:xfrm rot="5400000">
              <a:off x="8496806" y="306890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54" name="pl154"/>
            <p:cNvSpPr/>
            <p:nvPr/>
          </p:nvSpPr>
          <p:spPr>
            <a:xfrm>
              <a:off x="2904532"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71632" y="5228064"/>
              <a:ext cx="10869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couverture</a:t>
              </a:r>
            </a:p>
          </p:txBody>
        </p:sp>
        <p:sp>
          <p:nvSpPr>
            <p:cNvPr id="156" name="rc156"/>
            <p:cNvSpPr/>
            <p:nvPr/>
          </p:nvSpPr>
          <p:spPr>
            <a:xfrm>
              <a:off x="4545960" y="5180747"/>
              <a:ext cx="201456" cy="201456"/>
            </a:xfrm>
            <a:prstGeom prst="rect">
              <a:avLst/>
            </a:prstGeom>
            <a:solidFill>
              <a:srgbClr val="E2231A">
                <a:alpha val="100000"/>
              </a:srgbClr>
            </a:solidFill>
          </p:spPr>
          <p:txBody>
            <a:bodyPr/>
            <a:lstStyle/>
            <a:p/>
          </p:txBody>
        </p:sp>
        <p:sp>
          <p:nvSpPr>
            <p:cNvPr id="157" name="rc157"/>
            <p:cNvSpPr/>
            <p:nvPr/>
          </p:nvSpPr>
          <p:spPr>
            <a:xfrm>
              <a:off x="5766533" y="5180747"/>
              <a:ext cx="201456" cy="201456"/>
            </a:xfrm>
            <a:prstGeom prst="rect">
              <a:avLst/>
            </a:prstGeom>
            <a:solidFill>
              <a:srgbClr val="80BD41">
                <a:alpha val="100000"/>
              </a:srgbClr>
            </a:solidFill>
          </p:spPr>
          <p:txBody>
            <a:bodyPr/>
            <a:lstStyle/>
            <a:p/>
          </p:txBody>
        </p:sp>
        <p:sp>
          <p:nvSpPr>
            <p:cNvPr id="158" name="tx158"/>
            <p:cNvSpPr/>
            <p:nvPr/>
          </p:nvSpPr>
          <p:spPr>
            <a:xfrm>
              <a:off x="4826005" y="5229292"/>
              <a:ext cx="86193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a:t>
              </a:r>
            </a:p>
          </p:txBody>
        </p:sp>
        <p:sp>
          <p:nvSpPr>
            <p:cNvPr id="159" name="tx159"/>
            <p:cNvSpPr/>
            <p:nvPr/>
          </p:nvSpPr>
          <p:spPr>
            <a:xfrm>
              <a:off x="6046578" y="5229292"/>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60" name="tx160"/>
            <p:cNvSpPr/>
            <p:nvPr/>
          </p:nvSpPr>
          <p:spPr>
            <a:xfrm>
              <a:off x="951100" y="1411841"/>
              <a:ext cx="5455094"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MCV1 et nombre d'enfants vaccinés et non vaccinés,</a:t>
              </a:r>
            </a:p>
          </p:txBody>
        </p:sp>
        <p:sp>
          <p:nvSpPr>
            <p:cNvPr id="161" name="tx161"/>
            <p:cNvSpPr/>
            <p:nvPr/>
          </p:nvSpPr>
          <p:spPr>
            <a:xfrm>
              <a:off x="951100" y="1582742"/>
              <a:ext cx="1416672" cy="15593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Algérie, 2000-2025</a:t>
              </a:r>
            </a:p>
          </p:txBody>
        </p:sp>
        <p:sp>
          <p:nvSpPr>
            <p:cNvPr id="162" name="pl162"/>
            <p:cNvSpPr/>
            <p:nvPr/>
          </p:nvSpPr>
          <p:spPr>
            <a:xfrm>
              <a:off x="212264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377537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542810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08083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294900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460173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625447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790720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296273" y="5954972"/>
              <a:ext cx="5259782" cy="129091"/>
            </a:xfrm>
            <a:prstGeom prst="rect">
              <a:avLst/>
            </a:prstGeom>
            <a:solidFill>
              <a:srgbClr val="80BD41">
                <a:alpha val="100000"/>
              </a:srgbClr>
            </a:solidFill>
          </p:spPr>
          <p:txBody>
            <a:bodyPr/>
            <a:lstStyle/>
            <a:p/>
          </p:txBody>
        </p:sp>
        <p:sp>
          <p:nvSpPr>
            <p:cNvPr id="175" name="rc175"/>
            <p:cNvSpPr/>
            <p:nvPr/>
          </p:nvSpPr>
          <p:spPr>
            <a:xfrm>
              <a:off x="6556056" y="5954972"/>
              <a:ext cx="1314947" cy="129091"/>
            </a:xfrm>
            <a:prstGeom prst="rect">
              <a:avLst/>
            </a:prstGeom>
            <a:solidFill>
              <a:srgbClr val="E2231A">
                <a:alpha val="100000"/>
              </a:srgbClr>
            </a:solidFill>
          </p:spPr>
          <p:txBody>
            <a:bodyPr/>
            <a:lstStyle/>
            <a:p/>
          </p:txBody>
        </p:sp>
        <p:sp>
          <p:nvSpPr>
            <p:cNvPr id="176" name="rc176"/>
            <p:cNvSpPr/>
            <p:nvPr/>
          </p:nvSpPr>
          <p:spPr>
            <a:xfrm>
              <a:off x="1296273" y="5793607"/>
              <a:ext cx="5397019" cy="129091"/>
            </a:xfrm>
            <a:prstGeom prst="rect">
              <a:avLst/>
            </a:prstGeom>
            <a:solidFill>
              <a:srgbClr val="80BD41">
                <a:alpha val="100000"/>
              </a:srgbClr>
            </a:solidFill>
          </p:spPr>
          <p:txBody>
            <a:bodyPr/>
            <a:lstStyle/>
            <a:p/>
          </p:txBody>
        </p:sp>
        <p:sp>
          <p:nvSpPr>
            <p:cNvPr id="177" name="rc177"/>
            <p:cNvSpPr/>
            <p:nvPr/>
          </p:nvSpPr>
          <p:spPr>
            <a:xfrm>
              <a:off x="6693293" y="5793607"/>
              <a:ext cx="344489" cy="129091"/>
            </a:xfrm>
            <a:prstGeom prst="rect">
              <a:avLst/>
            </a:prstGeom>
            <a:solidFill>
              <a:srgbClr val="E2231A">
                <a:alpha val="100000"/>
              </a:srgbClr>
            </a:solidFill>
          </p:spPr>
          <p:txBody>
            <a:bodyPr/>
            <a:lstStyle/>
            <a:p/>
          </p:txBody>
        </p:sp>
        <p:sp>
          <p:nvSpPr>
            <p:cNvPr id="178" name="rc178"/>
            <p:cNvSpPr/>
            <p:nvPr/>
          </p:nvSpPr>
          <p:spPr>
            <a:xfrm>
              <a:off x="1296273" y="5632243"/>
              <a:ext cx="5350174" cy="129091"/>
            </a:xfrm>
            <a:prstGeom prst="rect">
              <a:avLst/>
            </a:prstGeom>
            <a:solidFill>
              <a:srgbClr val="80BD41">
                <a:alpha val="100000"/>
              </a:srgbClr>
            </a:solidFill>
          </p:spPr>
          <p:txBody>
            <a:bodyPr/>
            <a:lstStyle/>
            <a:p/>
          </p:txBody>
        </p:sp>
        <p:sp>
          <p:nvSpPr>
            <p:cNvPr id="179" name="rc179"/>
            <p:cNvSpPr/>
            <p:nvPr/>
          </p:nvSpPr>
          <p:spPr>
            <a:xfrm>
              <a:off x="6646448" y="5632243"/>
              <a:ext cx="222927" cy="129091"/>
            </a:xfrm>
            <a:prstGeom prst="rect">
              <a:avLst/>
            </a:prstGeom>
            <a:solidFill>
              <a:srgbClr val="E2231A">
                <a:alpha val="100000"/>
              </a:srgbClr>
            </a:solidFill>
          </p:spPr>
          <p:txBody>
            <a:bodyPr/>
            <a:lstStyle/>
            <a:p/>
          </p:txBody>
        </p:sp>
        <p:sp>
          <p:nvSpPr>
            <p:cNvPr id="180" name="tx180"/>
            <p:cNvSpPr/>
            <p:nvPr/>
          </p:nvSpPr>
          <p:spPr>
            <a:xfrm>
              <a:off x="8087213" y="597638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0.99</a:t>
              </a:r>
            </a:p>
          </p:txBody>
        </p:sp>
        <p:sp>
          <p:nvSpPr>
            <p:cNvPr id="181" name="tx181"/>
            <p:cNvSpPr/>
            <p:nvPr/>
          </p:nvSpPr>
          <p:spPr>
            <a:xfrm>
              <a:off x="7212330"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0.87</a:t>
              </a:r>
            </a:p>
          </p:txBody>
        </p:sp>
        <p:sp>
          <p:nvSpPr>
            <p:cNvPr id="182" name="tx182"/>
            <p:cNvSpPr/>
            <p:nvPr/>
          </p:nvSpPr>
          <p:spPr>
            <a:xfrm>
              <a:off x="7035503" y="56536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0.84</a:t>
              </a:r>
            </a:p>
          </p:txBody>
        </p:sp>
        <p:sp>
          <p:nvSpPr>
            <p:cNvPr id="183" name="tx183"/>
            <p:cNvSpPr/>
            <p:nvPr/>
          </p:nvSpPr>
          <p:spPr>
            <a:xfrm>
              <a:off x="3850816" y="597907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a:t>
              </a:r>
            </a:p>
          </p:txBody>
        </p:sp>
        <p:sp>
          <p:nvSpPr>
            <p:cNvPr id="184" name="tx184"/>
            <p:cNvSpPr/>
            <p:nvPr/>
          </p:nvSpPr>
          <p:spPr>
            <a:xfrm>
              <a:off x="7138181" y="597907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185" name="tx185"/>
            <p:cNvSpPr/>
            <p:nvPr/>
          </p:nvSpPr>
          <p:spPr>
            <a:xfrm>
              <a:off x="3889289"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0.82</a:t>
              </a:r>
            </a:p>
          </p:txBody>
        </p:sp>
        <p:sp>
          <p:nvSpPr>
            <p:cNvPr id="186" name="tx186"/>
            <p:cNvSpPr/>
            <p:nvPr/>
          </p:nvSpPr>
          <p:spPr>
            <a:xfrm>
              <a:off x="6760043"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0.05</a:t>
              </a:r>
            </a:p>
          </p:txBody>
        </p:sp>
        <p:sp>
          <p:nvSpPr>
            <p:cNvPr id="187" name="tx187"/>
            <p:cNvSpPr/>
            <p:nvPr/>
          </p:nvSpPr>
          <p:spPr>
            <a:xfrm>
              <a:off x="3865867"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0.81</a:t>
              </a:r>
            </a:p>
          </p:txBody>
        </p:sp>
        <p:sp>
          <p:nvSpPr>
            <p:cNvPr id="188" name="tx188"/>
            <p:cNvSpPr/>
            <p:nvPr/>
          </p:nvSpPr>
          <p:spPr>
            <a:xfrm>
              <a:off x="6652417"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0.03</a:t>
              </a:r>
            </a:p>
          </p:txBody>
        </p:sp>
        <p:sp>
          <p:nvSpPr>
            <p:cNvPr id="189" name="tx189"/>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0" name="tx190"/>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1" name="tx191"/>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2" name="tx192"/>
            <p:cNvSpPr/>
            <p:nvPr/>
          </p:nvSpPr>
          <p:spPr>
            <a:xfrm>
              <a:off x="1082733" y="6176852"/>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0.00 M</a:t>
              </a:r>
            </a:p>
          </p:txBody>
        </p:sp>
        <p:sp>
          <p:nvSpPr>
            <p:cNvPr id="193" name="tx193"/>
            <p:cNvSpPr/>
            <p:nvPr/>
          </p:nvSpPr>
          <p:spPr>
            <a:xfrm>
              <a:off x="2735466" y="6176852"/>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0.25 M</a:t>
              </a:r>
            </a:p>
          </p:txBody>
        </p:sp>
        <p:sp>
          <p:nvSpPr>
            <p:cNvPr id="194" name="tx194"/>
            <p:cNvSpPr/>
            <p:nvPr/>
          </p:nvSpPr>
          <p:spPr>
            <a:xfrm>
              <a:off x="4388199" y="6176852"/>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0.50 M</a:t>
              </a:r>
            </a:p>
          </p:txBody>
        </p:sp>
        <p:sp>
          <p:nvSpPr>
            <p:cNvPr id="195" name="tx195"/>
            <p:cNvSpPr/>
            <p:nvPr/>
          </p:nvSpPr>
          <p:spPr>
            <a:xfrm>
              <a:off x="6040932" y="6176852"/>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0.75 M</a:t>
              </a:r>
            </a:p>
          </p:txBody>
        </p:sp>
        <p:sp>
          <p:nvSpPr>
            <p:cNvPr id="196" name="tx196"/>
            <p:cNvSpPr/>
            <p:nvPr/>
          </p:nvSpPr>
          <p:spPr>
            <a:xfrm>
              <a:off x="7693665" y="6176852"/>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 M</a:t>
              </a:r>
            </a:p>
          </p:txBody>
        </p:sp>
        <p:sp>
          <p:nvSpPr>
            <p:cNvPr id="197" name="tx197"/>
            <p:cNvSpPr/>
            <p:nvPr/>
          </p:nvSpPr>
          <p:spPr>
            <a:xfrm>
              <a:off x="3990980" y="6312056"/>
              <a:ext cx="151405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millions)</a:t>
              </a:r>
            </a:p>
          </p:txBody>
        </p:sp>
        <p:sp>
          <p:nvSpPr>
            <p:cNvPr id="198" name="tx198"/>
            <p:cNvSpPr/>
            <p:nvPr/>
          </p:nvSpPr>
          <p:spPr>
            <a:xfrm>
              <a:off x="4246355" y="65249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La couverture vaccinale contre le MCV1 en 2025 (96 %) était supérieure à celle de 2019 (80 %).
Le nombre d’enfants vaccinés par le MCV1 a augmenté de 2 % par rapport à 2019.
Le nombre de nourrissons survivants a diminué d’environ 15 % par rapport à 2019.
En 2025, davantage d’enfants ont été vaccinés qu’en 2019.
En 2025, on comptait 200 000 nourrissons survivants (population cible) de moins qu’en 2019.
Pour que la couverture vaccinale augmente, il faut que le nombre d’enfants vaccinés augmente ou diminue à un rythme plus lent que celui de la baisse de la population cible des nourrissons survivants.</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Pour que la couverture vaccinale augmente, il faut que le nombre d'enfants vaccinés soit soit en hausse, soit en baisse à un rythme plus lent que celui de la diminution de la population cible des nourrissons survivants.</a:t>
            </a:r>
          </a:p>
        </p:txBody>
      </p:sp>
      <p:grpSp xmlns:pic="http://schemas.openxmlformats.org/drawingml/2006/picture">
        <p:nvGrpSpPr>
          <p:cNvPr id="201" name=""/>
          <p:cNvGrpSpPr/>
          <p:nvPr/>
        </p:nvGrpSpPr>
        <p:grpSpPr>
          <a:xfrm>
            <a:off x="292608" y="1005840"/>
            <a:ext cx="8595360" cy="28575"/>
            <a:chOff x="292608" y="1005840"/>
            <a:chExt cx="8595360" cy="28575"/>
          </a:xfrm>
        </p:grpSpPr>
        <p:sp>
          <p:nvSpPr>
            <p:cNvPr id="20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449574"/>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560117"/>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2670660"/>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1781203"/>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4894303"/>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4004846"/>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3115388"/>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2225931"/>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1168561" y="1578789"/>
              <a:ext cx="0" cy="3473395"/>
            </a:xfrm>
            <a:custGeom>
              <a:avLst/>
              <a:pathLst>
                <a:path w="0" h="3473395">
                  <a:moveTo>
                    <a:pt x="0" y="3473395"/>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35256" y="1578789"/>
              <a:ext cx="0" cy="3473395"/>
            </a:xfrm>
            <a:custGeom>
              <a:avLst/>
              <a:pathLst>
                <a:path w="0" h="3473395">
                  <a:moveTo>
                    <a:pt x="0" y="3473395"/>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01952" y="1578789"/>
              <a:ext cx="0" cy="3473395"/>
            </a:xfrm>
            <a:custGeom>
              <a:avLst/>
              <a:pathLst>
                <a:path w="0" h="3473395">
                  <a:moveTo>
                    <a:pt x="0" y="3473395"/>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68648" y="1578789"/>
              <a:ext cx="0" cy="3473395"/>
            </a:xfrm>
            <a:custGeom>
              <a:avLst/>
              <a:pathLst>
                <a:path w="0" h="3473395">
                  <a:moveTo>
                    <a:pt x="0" y="3473395"/>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35343" y="1578789"/>
              <a:ext cx="0" cy="3473395"/>
            </a:xfrm>
            <a:custGeom>
              <a:avLst/>
              <a:pathLst>
                <a:path w="0" h="3473395">
                  <a:moveTo>
                    <a:pt x="0" y="347339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502039" y="1578789"/>
              <a:ext cx="0" cy="3473395"/>
            </a:xfrm>
            <a:custGeom>
              <a:avLst/>
              <a:pathLst>
                <a:path w="0" h="3473395">
                  <a:moveTo>
                    <a:pt x="0" y="347339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968735" y="1578789"/>
              <a:ext cx="0" cy="3473395"/>
            </a:xfrm>
            <a:custGeom>
              <a:avLst/>
              <a:pathLst>
                <a:path w="0" h="3473395">
                  <a:moveTo>
                    <a:pt x="0" y="347339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35431" y="1578789"/>
              <a:ext cx="0" cy="3473395"/>
            </a:xfrm>
            <a:custGeom>
              <a:avLst/>
              <a:pathLst>
                <a:path w="0" h="3473395">
                  <a:moveTo>
                    <a:pt x="0" y="347339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902126" y="1578789"/>
              <a:ext cx="0" cy="3473395"/>
            </a:xfrm>
            <a:custGeom>
              <a:avLst/>
              <a:pathLst>
                <a:path w="0" h="3473395">
                  <a:moveTo>
                    <a:pt x="0" y="347339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368822" y="1578789"/>
              <a:ext cx="0" cy="3473395"/>
            </a:xfrm>
            <a:custGeom>
              <a:avLst/>
              <a:pathLst>
                <a:path w="0" h="3473395">
                  <a:moveTo>
                    <a:pt x="0" y="347339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835518" y="1578789"/>
              <a:ext cx="0" cy="3473395"/>
            </a:xfrm>
            <a:custGeom>
              <a:avLst/>
              <a:pathLst>
                <a:path w="0" h="3473395">
                  <a:moveTo>
                    <a:pt x="0" y="347339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302213" y="1578789"/>
              <a:ext cx="0" cy="3473395"/>
            </a:xfrm>
            <a:custGeom>
              <a:avLst/>
              <a:pathLst>
                <a:path w="0" h="3473395">
                  <a:moveTo>
                    <a:pt x="0" y="347339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768909" y="1578789"/>
              <a:ext cx="0" cy="3473395"/>
            </a:xfrm>
            <a:custGeom>
              <a:avLst/>
              <a:pathLst>
                <a:path w="0" h="3473395">
                  <a:moveTo>
                    <a:pt x="0" y="347339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235605" y="1578789"/>
              <a:ext cx="0" cy="3473395"/>
            </a:xfrm>
            <a:custGeom>
              <a:avLst/>
              <a:pathLst>
                <a:path w="0" h="3473395">
                  <a:moveTo>
                    <a:pt x="0" y="3473395"/>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958547" y="4874735"/>
              <a:ext cx="420026" cy="19568"/>
            </a:xfrm>
            <a:prstGeom prst="rect">
              <a:avLst/>
            </a:prstGeom>
            <a:solidFill>
              <a:srgbClr val="1CABE2">
                <a:alpha val="100000"/>
              </a:srgbClr>
            </a:solidFill>
          </p:spPr>
          <p:txBody>
            <a:bodyPr/>
            <a:lstStyle/>
            <a:p/>
          </p:txBody>
        </p:sp>
        <p:sp>
          <p:nvSpPr>
            <p:cNvPr id="27" name="rc27"/>
            <p:cNvSpPr/>
            <p:nvPr/>
          </p:nvSpPr>
          <p:spPr>
            <a:xfrm>
              <a:off x="1425243" y="4894303"/>
              <a:ext cx="420026" cy="0"/>
            </a:xfrm>
            <a:prstGeom prst="rect">
              <a:avLst/>
            </a:prstGeom>
            <a:solidFill>
              <a:srgbClr val="1CABE2">
                <a:alpha val="100000"/>
              </a:srgbClr>
            </a:solidFill>
          </p:spPr>
          <p:txBody>
            <a:bodyPr/>
            <a:lstStyle/>
            <a:p/>
          </p:txBody>
        </p:sp>
        <p:sp>
          <p:nvSpPr>
            <p:cNvPr id="28" name="rc28"/>
            <p:cNvSpPr/>
            <p:nvPr/>
          </p:nvSpPr>
          <p:spPr>
            <a:xfrm>
              <a:off x="1891939" y="4894303"/>
              <a:ext cx="420026" cy="0"/>
            </a:xfrm>
            <a:prstGeom prst="rect">
              <a:avLst/>
            </a:prstGeom>
            <a:solidFill>
              <a:srgbClr val="1CABE2">
                <a:alpha val="100000"/>
              </a:srgbClr>
            </a:solidFill>
          </p:spPr>
          <p:txBody>
            <a:bodyPr/>
            <a:lstStyle/>
            <a:p/>
          </p:txBody>
        </p:sp>
        <p:sp>
          <p:nvSpPr>
            <p:cNvPr id="29" name="rc29"/>
            <p:cNvSpPr/>
            <p:nvPr/>
          </p:nvSpPr>
          <p:spPr>
            <a:xfrm>
              <a:off x="2358635" y="4872244"/>
              <a:ext cx="420026" cy="22058"/>
            </a:xfrm>
            <a:prstGeom prst="rect">
              <a:avLst/>
            </a:prstGeom>
            <a:solidFill>
              <a:srgbClr val="1CABE2">
                <a:alpha val="100000"/>
              </a:srgbClr>
            </a:solidFill>
          </p:spPr>
          <p:txBody>
            <a:bodyPr/>
            <a:lstStyle/>
            <a:p/>
          </p:txBody>
        </p:sp>
        <p:sp>
          <p:nvSpPr>
            <p:cNvPr id="30" name="rc30"/>
            <p:cNvSpPr/>
            <p:nvPr/>
          </p:nvSpPr>
          <p:spPr>
            <a:xfrm>
              <a:off x="2825330" y="4876869"/>
              <a:ext cx="420026" cy="17433"/>
            </a:xfrm>
            <a:prstGeom prst="rect">
              <a:avLst/>
            </a:prstGeom>
            <a:solidFill>
              <a:srgbClr val="1CABE2">
                <a:alpha val="100000"/>
              </a:srgbClr>
            </a:solidFill>
          </p:spPr>
          <p:txBody>
            <a:bodyPr/>
            <a:lstStyle/>
            <a:p/>
          </p:txBody>
        </p:sp>
        <p:sp>
          <p:nvSpPr>
            <p:cNvPr id="31" name="rc31"/>
            <p:cNvSpPr/>
            <p:nvPr/>
          </p:nvSpPr>
          <p:spPr>
            <a:xfrm>
              <a:off x="3292026" y="4812117"/>
              <a:ext cx="420026" cy="82185"/>
            </a:xfrm>
            <a:prstGeom prst="rect">
              <a:avLst/>
            </a:prstGeom>
            <a:solidFill>
              <a:srgbClr val="1CABE2">
                <a:alpha val="100000"/>
              </a:srgbClr>
            </a:solidFill>
          </p:spPr>
          <p:txBody>
            <a:bodyPr/>
            <a:lstStyle/>
            <a:p/>
          </p:txBody>
        </p:sp>
        <p:sp>
          <p:nvSpPr>
            <p:cNvPr id="32" name="rc32"/>
            <p:cNvSpPr/>
            <p:nvPr/>
          </p:nvSpPr>
          <p:spPr>
            <a:xfrm>
              <a:off x="3758722" y="4792193"/>
              <a:ext cx="420026" cy="102109"/>
            </a:xfrm>
            <a:prstGeom prst="rect">
              <a:avLst/>
            </a:prstGeom>
            <a:solidFill>
              <a:srgbClr val="1CABE2">
                <a:alpha val="100000"/>
              </a:srgbClr>
            </a:solidFill>
          </p:spPr>
          <p:txBody>
            <a:bodyPr/>
            <a:lstStyle/>
            <a:p/>
          </p:txBody>
        </p:sp>
        <p:sp>
          <p:nvSpPr>
            <p:cNvPr id="33" name="rc33"/>
            <p:cNvSpPr/>
            <p:nvPr/>
          </p:nvSpPr>
          <p:spPr>
            <a:xfrm>
              <a:off x="4225417" y="3974604"/>
              <a:ext cx="420026" cy="919698"/>
            </a:xfrm>
            <a:prstGeom prst="rect">
              <a:avLst/>
            </a:prstGeom>
            <a:solidFill>
              <a:srgbClr val="1CABE2">
                <a:alpha val="100000"/>
              </a:srgbClr>
            </a:solidFill>
          </p:spPr>
          <p:txBody>
            <a:bodyPr/>
            <a:lstStyle/>
            <a:p/>
          </p:txBody>
        </p:sp>
        <p:sp>
          <p:nvSpPr>
            <p:cNvPr id="34" name="rc34"/>
            <p:cNvSpPr/>
            <p:nvPr/>
          </p:nvSpPr>
          <p:spPr>
            <a:xfrm>
              <a:off x="4692113" y="4881850"/>
              <a:ext cx="420026" cy="12452"/>
            </a:xfrm>
            <a:prstGeom prst="rect">
              <a:avLst/>
            </a:prstGeom>
            <a:solidFill>
              <a:srgbClr val="1CABE2">
                <a:alpha val="100000"/>
              </a:srgbClr>
            </a:solidFill>
          </p:spPr>
          <p:txBody>
            <a:bodyPr/>
            <a:lstStyle/>
            <a:p/>
          </p:txBody>
        </p:sp>
        <p:sp>
          <p:nvSpPr>
            <p:cNvPr id="35" name="rc35"/>
            <p:cNvSpPr/>
            <p:nvPr/>
          </p:nvSpPr>
          <p:spPr>
            <a:xfrm>
              <a:off x="5158809" y="4881139"/>
              <a:ext cx="420026" cy="13163"/>
            </a:xfrm>
            <a:prstGeom prst="rect">
              <a:avLst/>
            </a:prstGeom>
            <a:solidFill>
              <a:srgbClr val="1CABE2">
                <a:alpha val="100000"/>
              </a:srgbClr>
            </a:solidFill>
          </p:spPr>
          <p:txBody>
            <a:bodyPr/>
            <a:lstStyle/>
            <a:p/>
          </p:txBody>
        </p:sp>
        <p:sp>
          <p:nvSpPr>
            <p:cNvPr id="36" name="rc36"/>
            <p:cNvSpPr/>
            <p:nvPr/>
          </p:nvSpPr>
          <p:spPr>
            <a:xfrm>
              <a:off x="5625505" y="4892524"/>
              <a:ext cx="420026" cy="1778"/>
            </a:xfrm>
            <a:prstGeom prst="rect">
              <a:avLst/>
            </a:prstGeom>
            <a:solidFill>
              <a:srgbClr val="1CABE2">
                <a:alpha val="100000"/>
              </a:srgbClr>
            </a:solidFill>
          </p:spPr>
          <p:txBody>
            <a:bodyPr/>
            <a:lstStyle/>
            <a:p/>
          </p:txBody>
        </p:sp>
        <p:sp>
          <p:nvSpPr>
            <p:cNvPr id="37" name="rc37"/>
            <p:cNvSpPr/>
            <p:nvPr/>
          </p:nvSpPr>
          <p:spPr>
            <a:xfrm>
              <a:off x="6092200" y="4884697"/>
              <a:ext cx="420026" cy="9606"/>
            </a:xfrm>
            <a:prstGeom prst="rect">
              <a:avLst/>
            </a:prstGeom>
            <a:solidFill>
              <a:srgbClr val="1CABE2">
                <a:alpha val="100000"/>
              </a:srgbClr>
            </a:solidFill>
          </p:spPr>
          <p:txBody>
            <a:bodyPr/>
            <a:lstStyle/>
            <a:p/>
          </p:txBody>
        </p:sp>
        <p:sp>
          <p:nvSpPr>
            <p:cNvPr id="38" name="rc38"/>
            <p:cNvSpPr/>
            <p:nvPr/>
          </p:nvSpPr>
          <p:spPr>
            <a:xfrm>
              <a:off x="6558896" y="4867263"/>
              <a:ext cx="420026" cy="27039"/>
            </a:xfrm>
            <a:prstGeom prst="rect">
              <a:avLst/>
            </a:prstGeom>
            <a:solidFill>
              <a:srgbClr val="1CABE2">
                <a:alpha val="100000"/>
              </a:srgbClr>
            </a:solidFill>
          </p:spPr>
          <p:txBody>
            <a:bodyPr/>
            <a:lstStyle/>
            <a:p/>
          </p:txBody>
        </p:sp>
        <p:sp>
          <p:nvSpPr>
            <p:cNvPr id="39" name="rc39"/>
            <p:cNvSpPr/>
            <p:nvPr/>
          </p:nvSpPr>
          <p:spPr>
            <a:xfrm>
              <a:off x="7025592" y="4663755"/>
              <a:ext cx="420026" cy="230547"/>
            </a:xfrm>
            <a:prstGeom prst="rect">
              <a:avLst/>
            </a:prstGeom>
            <a:solidFill>
              <a:srgbClr val="1CABE2">
                <a:alpha val="100000"/>
              </a:srgbClr>
            </a:solidFill>
          </p:spPr>
          <p:txBody>
            <a:bodyPr/>
            <a:lstStyle/>
            <a:p/>
          </p:txBody>
        </p:sp>
        <p:sp>
          <p:nvSpPr>
            <p:cNvPr id="40" name="pl40"/>
            <p:cNvSpPr/>
            <p:nvPr/>
          </p:nvSpPr>
          <p:spPr>
            <a:xfrm>
              <a:off x="1168561" y="1859297"/>
              <a:ext cx="6067044" cy="613132"/>
            </a:xfrm>
            <a:custGeom>
              <a:avLst/>
              <a:pathLst>
                <a:path w="6067044" h="613132">
                  <a:moveTo>
                    <a:pt x="0" y="122626"/>
                  </a:moveTo>
                  <a:lnTo>
                    <a:pt x="466695" y="122626"/>
                  </a:lnTo>
                  <a:lnTo>
                    <a:pt x="933391" y="122626"/>
                  </a:lnTo>
                  <a:lnTo>
                    <a:pt x="1400087" y="122626"/>
                  </a:lnTo>
                  <a:lnTo>
                    <a:pt x="1866782" y="153283"/>
                  </a:lnTo>
                  <a:lnTo>
                    <a:pt x="2333478" y="337222"/>
                  </a:lnTo>
                  <a:lnTo>
                    <a:pt x="2800174" y="582475"/>
                  </a:lnTo>
                  <a:lnTo>
                    <a:pt x="3266869" y="582475"/>
                  </a:lnTo>
                  <a:lnTo>
                    <a:pt x="3733565" y="582475"/>
                  </a:lnTo>
                  <a:lnTo>
                    <a:pt x="4200261" y="613132"/>
                  </a:lnTo>
                  <a:lnTo>
                    <a:pt x="4666957" y="613132"/>
                  </a:lnTo>
                  <a:lnTo>
                    <a:pt x="5133652" y="0"/>
                  </a:lnTo>
                  <a:lnTo>
                    <a:pt x="5600348" y="153283"/>
                  </a:lnTo>
                  <a:lnTo>
                    <a:pt x="6067044" y="91969"/>
                  </a:lnTo>
                </a:path>
              </a:pathLst>
            </a:custGeom>
            <a:ln w="27101" cap="flat">
              <a:solidFill>
                <a:srgbClr val="00833D">
                  <a:alpha val="100000"/>
                </a:srgbClr>
              </a:solidFill>
              <a:prstDash val="solid"/>
              <a:round/>
            </a:ln>
          </p:spPr>
          <p:txBody>
            <a:bodyPr/>
            <a:lstStyle/>
            <a:p/>
          </p:txBody>
        </p:sp>
        <p:sp>
          <p:nvSpPr>
            <p:cNvPr id="41" name="pl41"/>
            <p:cNvSpPr/>
            <p:nvPr/>
          </p:nvSpPr>
          <p:spPr>
            <a:xfrm>
              <a:off x="1168561" y="1859297"/>
              <a:ext cx="6067044" cy="858385"/>
            </a:xfrm>
            <a:custGeom>
              <a:avLst/>
              <a:pathLst>
                <a:path w="6067044" h="858385">
                  <a:moveTo>
                    <a:pt x="0" y="122626"/>
                  </a:moveTo>
                  <a:lnTo>
                    <a:pt x="466695" y="183939"/>
                  </a:lnTo>
                  <a:lnTo>
                    <a:pt x="933391" y="0"/>
                  </a:lnTo>
                  <a:lnTo>
                    <a:pt x="1400087" y="0"/>
                  </a:lnTo>
                  <a:lnTo>
                    <a:pt x="1866782" y="91969"/>
                  </a:lnTo>
                  <a:lnTo>
                    <a:pt x="2333478" y="214596"/>
                  </a:lnTo>
                  <a:lnTo>
                    <a:pt x="2800174" y="674445"/>
                  </a:lnTo>
                  <a:lnTo>
                    <a:pt x="3266869" y="705102"/>
                  </a:lnTo>
                  <a:lnTo>
                    <a:pt x="3733565" y="766415"/>
                  </a:lnTo>
                  <a:lnTo>
                    <a:pt x="4200261" y="797072"/>
                  </a:lnTo>
                  <a:lnTo>
                    <a:pt x="4666957" y="858385"/>
                  </a:lnTo>
                  <a:lnTo>
                    <a:pt x="5133652" y="183939"/>
                  </a:lnTo>
                  <a:lnTo>
                    <a:pt x="5600348" y="275909"/>
                  </a:lnTo>
                  <a:lnTo>
                    <a:pt x="6067044" y="214596"/>
                  </a:lnTo>
                </a:path>
              </a:pathLst>
            </a:custGeom>
            <a:ln w="27101" cap="flat">
              <a:solidFill>
                <a:srgbClr val="002759">
                  <a:alpha val="100000"/>
                </a:srgbClr>
              </a:solidFill>
              <a:prstDash val="solid"/>
              <a:round/>
            </a:ln>
          </p:spPr>
          <p:txBody>
            <a:bodyPr/>
            <a:lstStyle/>
            <a:p/>
          </p:txBody>
        </p:sp>
        <p:sp>
          <p:nvSpPr>
            <p:cNvPr id="42" name="pt42"/>
            <p:cNvSpPr/>
            <p:nvPr/>
          </p:nvSpPr>
          <p:spPr>
            <a:xfrm>
              <a:off x="1136959" y="195032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1603655" y="195032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070351" y="195032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537046" y="195032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003742" y="198097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470438" y="21649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3937134" y="241017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4403829" y="241017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4870525" y="241017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5337221" y="244082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5803916" y="244082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6270612" y="182769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6737308" y="198097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7204004" y="19196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1136959" y="19503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1603655" y="201163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2070351" y="182769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2537046" y="182769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003742" y="191966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470438" y="204229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3937134" y="250214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4403829" y="253279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4870525" y="259411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5337221" y="262476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5803916" y="268608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6270612" y="201163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6737308" y="210360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pt69"/>
            <p:cNvSpPr/>
            <p:nvPr/>
          </p:nvSpPr>
          <p:spPr>
            <a:xfrm>
              <a:off x="7204004" y="204229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0" name="tx70"/>
            <p:cNvSpPr/>
            <p:nvPr/>
          </p:nvSpPr>
          <p:spPr>
            <a:xfrm>
              <a:off x="1102242" y="4746406"/>
              <a:ext cx="132637" cy="85649"/>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55</a:t>
              </a:r>
            </a:p>
          </p:txBody>
        </p:sp>
        <p:sp>
          <p:nvSpPr>
            <p:cNvPr id="71" name="tx71"/>
            <p:cNvSpPr/>
            <p:nvPr/>
          </p:nvSpPr>
          <p:spPr>
            <a:xfrm>
              <a:off x="1602097" y="476446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2" name="tx72"/>
            <p:cNvSpPr/>
            <p:nvPr/>
          </p:nvSpPr>
          <p:spPr>
            <a:xfrm>
              <a:off x="2068793" y="476446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3" name="tx73"/>
            <p:cNvSpPr/>
            <p:nvPr/>
          </p:nvSpPr>
          <p:spPr>
            <a:xfrm>
              <a:off x="2502329" y="4742402"/>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62</a:t>
              </a:r>
            </a:p>
          </p:txBody>
        </p:sp>
        <p:sp>
          <p:nvSpPr>
            <p:cNvPr id="74" name="tx74"/>
            <p:cNvSpPr/>
            <p:nvPr/>
          </p:nvSpPr>
          <p:spPr>
            <a:xfrm>
              <a:off x="2969025" y="4747027"/>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49</a:t>
              </a:r>
            </a:p>
          </p:txBody>
        </p:sp>
        <p:sp>
          <p:nvSpPr>
            <p:cNvPr id="75" name="tx75"/>
            <p:cNvSpPr/>
            <p:nvPr/>
          </p:nvSpPr>
          <p:spPr>
            <a:xfrm>
              <a:off x="3402561" y="4682216"/>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231</a:t>
              </a:r>
            </a:p>
          </p:txBody>
        </p:sp>
        <p:sp>
          <p:nvSpPr>
            <p:cNvPr id="76" name="tx76"/>
            <p:cNvSpPr/>
            <p:nvPr/>
          </p:nvSpPr>
          <p:spPr>
            <a:xfrm>
              <a:off x="3869257" y="4662350"/>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287</a:t>
              </a:r>
            </a:p>
          </p:txBody>
        </p:sp>
        <p:sp>
          <p:nvSpPr>
            <p:cNvPr id="77" name="tx77"/>
            <p:cNvSpPr/>
            <p:nvPr/>
          </p:nvSpPr>
          <p:spPr>
            <a:xfrm>
              <a:off x="4286228" y="3829332"/>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2,585</a:t>
              </a:r>
            </a:p>
          </p:txBody>
        </p:sp>
        <p:sp>
          <p:nvSpPr>
            <p:cNvPr id="78" name="tx78"/>
            <p:cNvSpPr/>
            <p:nvPr/>
          </p:nvSpPr>
          <p:spPr>
            <a:xfrm>
              <a:off x="4835808" y="4751950"/>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35</a:t>
              </a:r>
            </a:p>
          </p:txBody>
        </p:sp>
        <p:sp>
          <p:nvSpPr>
            <p:cNvPr id="79" name="tx79"/>
            <p:cNvSpPr/>
            <p:nvPr/>
          </p:nvSpPr>
          <p:spPr>
            <a:xfrm>
              <a:off x="5302503" y="4751238"/>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37</a:t>
              </a:r>
            </a:p>
          </p:txBody>
        </p:sp>
        <p:sp>
          <p:nvSpPr>
            <p:cNvPr id="80" name="tx80"/>
            <p:cNvSpPr/>
            <p:nvPr/>
          </p:nvSpPr>
          <p:spPr>
            <a:xfrm>
              <a:off x="5802358" y="4764195"/>
              <a:ext cx="66318" cy="85649"/>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a:t>
              </a:r>
            </a:p>
          </p:txBody>
        </p:sp>
        <p:sp>
          <p:nvSpPr>
            <p:cNvPr id="81" name="tx81"/>
            <p:cNvSpPr/>
            <p:nvPr/>
          </p:nvSpPr>
          <p:spPr>
            <a:xfrm>
              <a:off x="6235895" y="4756310"/>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27</a:t>
              </a:r>
            </a:p>
          </p:txBody>
        </p:sp>
        <p:sp>
          <p:nvSpPr>
            <p:cNvPr id="82" name="tx82"/>
            <p:cNvSpPr/>
            <p:nvPr/>
          </p:nvSpPr>
          <p:spPr>
            <a:xfrm>
              <a:off x="6702590" y="4737421"/>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76</a:t>
              </a:r>
            </a:p>
          </p:txBody>
        </p:sp>
        <p:sp>
          <p:nvSpPr>
            <p:cNvPr id="83" name="tx83"/>
            <p:cNvSpPr/>
            <p:nvPr/>
          </p:nvSpPr>
          <p:spPr>
            <a:xfrm>
              <a:off x="7136127" y="4533913"/>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648</a:t>
              </a:r>
            </a:p>
          </p:txBody>
        </p:sp>
        <p:sp>
          <p:nvSpPr>
            <p:cNvPr id="84" name="pl84"/>
            <p:cNvSpPr/>
            <p:nvPr/>
          </p:nvSpPr>
          <p:spPr>
            <a:xfrm>
              <a:off x="7254240" y="1879516"/>
              <a:ext cx="608063" cy="69617"/>
            </a:xfrm>
            <a:custGeom>
              <a:avLst/>
              <a:pathLst>
                <a:path w="608063" h="69617">
                  <a:moveTo>
                    <a:pt x="608063" y="0"/>
                  </a:moveTo>
                  <a:lnTo>
                    <a:pt x="0" y="69617"/>
                  </a:lnTo>
                </a:path>
              </a:pathLst>
            </a:custGeom>
          </p:spPr>
          <p:txBody>
            <a:bodyPr/>
            <a:lstStyle/>
            <a:p/>
          </p:txBody>
        </p:sp>
        <p:sp>
          <p:nvSpPr>
            <p:cNvPr id="85" name="pl85"/>
            <p:cNvSpPr/>
            <p:nvPr/>
          </p:nvSpPr>
          <p:spPr>
            <a:xfrm>
              <a:off x="7254286" y="2075944"/>
              <a:ext cx="608017" cy="66745"/>
            </a:xfrm>
            <a:custGeom>
              <a:avLst/>
              <a:pathLst>
                <a:path w="608017" h="66745">
                  <a:moveTo>
                    <a:pt x="608017" y="66745"/>
                  </a:moveTo>
                  <a:lnTo>
                    <a:pt x="0" y="0"/>
                  </a:lnTo>
                </a:path>
              </a:pathLst>
            </a:custGeom>
          </p:spPr>
          <p:txBody>
            <a:bodyPr/>
            <a:lstStyle/>
            <a:p/>
          </p:txBody>
        </p:sp>
        <p:sp>
          <p:nvSpPr>
            <p:cNvPr id="86" name="pg86"/>
            <p:cNvSpPr/>
            <p:nvPr/>
          </p:nvSpPr>
          <p:spPr>
            <a:xfrm>
              <a:off x="7793724" y="1788656"/>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7" name="tx87"/>
            <p:cNvSpPr/>
            <p:nvPr/>
          </p:nvSpPr>
          <p:spPr>
            <a:xfrm>
              <a:off x="7816584" y="1829776"/>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96%</a:t>
              </a:r>
            </a:p>
          </p:txBody>
        </p:sp>
        <p:sp>
          <p:nvSpPr>
            <p:cNvPr id="88" name="pg88"/>
            <p:cNvSpPr/>
            <p:nvPr/>
          </p:nvSpPr>
          <p:spPr>
            <a:xfrm>
              <a:off x="7793724" y="2056451"/>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9" name="tx89"/>
            <p:cNvSpPr/>
            <p:nvPr/>
          </p:nvSpPr>
          <p:spPr>
            <a:xfrm>
              <a:off x="7816584" y="2097571"/>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92%</a:t>
              </a:r>
            </a:p>
          </p:txBody>
        </p:sp>
        <p:sp>
          <p:nvSpPr>
            <p:cNvPr id="90" name="rc90"/>
            <p:cNvSpPr/>
            <p:nvPr/>
          </p:nvSpPr>
          <p:spPr>
            <a:xfrm>
              <a:off x="888543" y="1578789"/>
              <a:ext cx="7747148" cy="3473395"/>
            </a:xfrm>
            <a:prstGeom prst="rect">
              <a:avLst/>
            </a:prstGeom>
            <a:ln w="13550" cap="rnd">
              <a:solidFill>
                <a:srgbClr val="BEBEBE">
                  <a:alpha val="100000"/>
                </a:srgbClr>
              </a:solidFill>
              <a:prstDash val="solid"/>
              <a:round/>
            </a:ln>
          </p:spPr>
          <p:txBody>
            <a:bodyPr/>
            <a:lstStyle/>
            <a:p/>
          </p:txBody>
        </p:sp>
        <p:sp>
          <p:nvSpPr>
            <p:cNvPr id="91" name="tx91"/>
            <p:cNvSpPr/>
            <p:nvPr/>
          </p:nvSpPr>
          <p:spPr>
            <a:xfrm>
              <a:off x="755282" y="484692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2" name="tx92"/>
            <p:cNvSpPr/>
            <p:nvPr/>
          </p:nvSpPr>
          <p:spPr>
            <a:xfrm>
              <a:off x="508103" y="3941036"/>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2,500</a:t>
              </a:r>
            </a:p>
          </p:txBody>
        </p:sp>
        <p:sp>
          <p:nvSpPr>
            <p:cNvPr id="93" name="tx93"/>
            <p:cNvSpPr/>
            <p:nvPr/>
          </p:nvSpPr>
          <p:spPr>
            <a:xfrm>
              <a:off x="508103" y="3051578"/>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a:t>
              </a:r>
            </a:p>
          </p:txBody>
        </p:sp>
        <p:sp>
          <p:nvSpPr>
            <p:cNvPr id="94" name="tx94"/>
            <p:cNvSpPr/>
            <p:nvPr/>
          </p:nvSpPr>
          <p:spPr>
            <a:xfrm>
              <a:off x="508103" y="2162121"/>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7,500</a:t>
              </a:r>
            </a:p>
          </p:txBody>
        </p:sp>
        <p:sp>
          <p:nvSpPr>
            <p:cNvPr id="95" name="tx95"/>
            <p:cNvSpPr/>
            <p:nvPr/>
          </p:nvSpPr>
          <p:spPr>
            <a:xfrm>
              <a:off x="8698322" y="484692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6" name="tx96"/>
            <p:cNvSpPr/>
            <p:nvPr/>
          </p:nvSpPr>
          <p:spPr>
            <a:xfrm>
              <a:off x="8698322" y="454036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7" name="tx97"/>
            <p:cNvSpPr/>
            <p:nvPr/>
          </p:nvSpPr>
          <p:spPr>
            <a:xfrm>
              <a:off x="8698322" y="423379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8" name="tx98"/>
            <p:cNvSpPr/>
            <p:nvPr/>
          </p:nvSpPr>
          <p:spPr>
            <a:xfrm>
              <a:off x="8698322" y="3927165"/>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9" name="tx99"/>
            <p:cNvSpPr/>
            <p:nvPr/>
          </p:nvSpPr>
          <p:spPr>
            <a:xfrm>
              <a:off x="8698322" y="362066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100" name="tx100"/>
            <p:cNvSpPr/>
            <p:nvPr/>
          </p:nvSpPr>
          <p:spPr>
            <a:xfrm>
              <a:off x="8698322" y="331409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101" name="tx101"/>
            <p:cNvSpPr/>
            <p:nvPr/>
          </p:nvSpPr>
          <p:spPr>
            <a:xfrm>
              <a:off x="8698322" y="300752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102" name="tx102"/>
            <p:cNvSpPr/>
            <p:nvPr/>
          </p:nvSpPr>
          <p:spPr>
            <a:xfrm>
              <a:off x="8698322" y="27009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3" name="tx103"/>
            <p:cNvSpPr/>
            <p:nvPr/>
          </p:nvSpPr>
          <p:spPr>
            <a:xfrm>
              <a:off x="8698322" y="23943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4" name="tx104"/>
            <p:cNvSpPr/>
            <p:nvPr/>
          </p:nvSpPr>
          <p:spPr>
            <a:xfrm>
              <a:off x="8698322" y="208783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5" name="tx105"/>
            <p:cNvSpPr/>
            <p:nvPr/>
          </p:nvSpPr>
          <p:spPr>
            <a:xfrm>
              <a:off x="8698322" y="1781264"/>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6" name="tx106"/>
            <p:cNvSpPr/>
            <p:nvPr/>
          </p:nvSpPr>
          <p:spPr>
            <a:xfrm rot="-5400000">
              <a:off x="1026337" y="5209661"/>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7" name="tx107"/>
            <p:cNvSpPr/>
            <p:nvPr/>
          </p:nvSpPr>
          <p:spPr>
            <a:xfrm rot="-5400000">
              <a:off x="1493001" y="5209630"/>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8" name="tx108"/>
            <p:cNvSpPr/>
            <p:nvPr/>
          </p:nvSpPr>
          <p:spPr>
            <a:xfrm rot="-5400000">
              <a:off x="1959728" y="5209661"/>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9" name="tx109"/>
            <p:cNvSpPr/>
            <p:nvPr/>
          </p:nvSpPr>
          <p:spPr>
            <a:xfrm rot="-5400000">
              <a:off x="2426424" y="5209661"/>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10" name="tx110"/>
            <p:cNvSpPr/>
            <p:nvPr/>
          </p:nvSpPr>
          <p:spPr>
            <a:xfrm rot="-5400000">
              <a:off x="2893120" y="5209661"/>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11" name="tx111"/>
            <p:cNvSpPr/>
            <p:nvPr/>
          </p:nvSpPr>
          <p:spPr>
            <a:xfrm rot="-5400000">
              <a:off x="3359815" y="5209661"/>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12" name="tx112"/>
            <p:cNvSpPr/>
            <p:nvPr/>
          </p:nvSpPr>
          <p:spPr>
            <a:xfrm rot="-5400000">
              <a:off x="3826511" y="5209661"/>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3" name="tx113"/>
            <p:cNvSpPr/>
            <p:nvPr/>
          </p:nvSpPr>
          <p:spPr>
            <a:xfrm rot="-5400000">
              <a:off x="4293207" y="5209661"/>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4" name="tx114"/>
            <p:cNvSpPr/>
            <p:nvPr/>
          </p:nvSpPr>
          <p:spPr>
            <a:xfrm rot="-5400000">
              <a:off x="4759902" y="5209661"/>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5" name="tx115"/>
            <p:cNvSpPr/>
            <p:nvPr/>
          </p:nvSpPr>
          <p:spPr>
            <a:xfrm rot="-5400000">
              <a:off x="5226598" y="5209661"/>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6" name="tx116"/>
            <p:cNvSpPr/>
            <p:nvPr/>
          </p:nvSpPr>
          <p:spPr>
            <a:xfrm rot="-5400000">
              <a:off x="5693294" y="5209661"/>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7" name="tx117"/>
            <p:cNvSpPr/>
            <p:nvPr/>
          </p:nvSpPr>
          <p:spPr>
            <a:xfrm rot="-5400000">
              <a:off x="6159958" y="5209630"/>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8" name="tx118"/>
            <p:cNvSpPr/>
            <p:nvPr/>
          </p:nvSpPr>
          <p:spPr>
            <a:xfrm rot="-5400000">
              <a:off x="6626685" y="5209661"/>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9" name="tx119"/>
            <p:cNvSpPr/>
            <p:nvPr/>
          </p:nvSpPr>
          <p:spPr>
            <a:xfrm rot="-5400000">
              <a:off x="7093381" y="5209661"/>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20" name="tx120"/>
            <p:cNvSpPr/>
            <p:nvPr/>
          </p:nvSpPr>
          <p:spPr>
            <a:xfrm rot="-5400000">
              <a:off x="-482797" y="3250787"/>
              <a:ext cx="17240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Nombre de cas de rougeole</a:t>
              </a:r>
            </a:p>
          </p:txBody>
        </p:sp>
        <p:sp>
          <p:nvSpPr>
            <p:cNvPr id="121" name="tx121"/>
            <p:cNvSpPr/>
            <p:nvPr/>
          </p:nvSpPr>
          <p:spPr>
            <a:xfrm rot="5400000">
              <a:off x="8255788" y="3249934"/>
              <a:ext cx="156835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vaccinale (%)</a:t>
              </a:r>
            </a:p>
          </p:txBody>
        </p:sp>
        <p:sp>
          <p:nvSpPr>
            <p:cNvPr id="122" name="pl122"/>
            <p:cNvSpPr/>
            <p:nvPr/>
          </p:nvSpPr>
          <p:spPr>
            <a:xfrm>
              <a:off x="2712913" y="5880029"/>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3" name="pt123"/>
            <p:cNvSpPr/>
            <p:nvPr/>
          </p:nvSpPr>
          <p:spPr>
            <a:xfrm>
              <a:off x="2769094" y="584842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4" name="pl124"/>
            <p:cNvSpPr/>
            <p:nvPr/>
          </p:nvSpPr>
          <p:spPr>
            <a:xfrm>
              <a:off x="4073185" y="5880029"/>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5" name="pt125"/>
            <p:cNvSpPr/>
            <p:nvPr/>
          </p:nvSpPr>
          <p:spPr>
            <a:xfrm>
              <a:off x="4129366" y="584842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6" name="tx126"/>
            <p:cNvSpPr/>
            <p:nvPr/>
          </p:nvSpPr>
          <p:spPr>
            <a:xfrm>
              <a:off x="2980012" y="5798924"/>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7" name="tx127"/>
            <p:cNvSpPr/>
            <p:nvPr/>
          </p:nvSpPr>
          <p:spPr>
            <a:xfrm>
              <a:off x="4340285" y="5798924"/>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8" name="rc128"/>
            <p:cNvSpPr/>
            <p:nvPr/>
          </p:nvSpPr>
          <p:spPr>
            <a:xfrm>
              <a:off x="5629279" y="5779301"/>
              <a:ext cx="201456" cy="201456"/>
            </a:xfrm>
            <a:prstGeom prst="rect">
              <a:avLst/>
            </a:prstGeom>
            <a:solidFill>
              <a:srgbClr val="1CABE2">
                <a:alpha val="100000"/>
              </a:srgbClr>
            </a:solidFill>
          </p:spPr>
          <p:txBody>
            <a:bodyPr/>
            <a:lstStyle/>
            <a:p/>
          </p:txBody>
        </p:sp>
        <p:sp>
          <p:nvSpPr>
            <p:cNvPr id="129" name="tx129"/>
            <p:cNvSpPr/>
            <p:nvPr/>
          </p:nvSpPr>
          <p:spPr>
            <a:xfrm>
              <a:off x="5909324" y="5828392"/>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30" name="tx130"/>
            <p:cNvSpPr/>
            <p:nvPr/>
          </p:nvSpPr>
          <p:spPr>
            <a:xfrm>
              <a:off x="1462338" y="1334104"/>
              <a:ext cx="659955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Tendances du nombre de cas de rougeole et de la couverture vaccinale MCV, Algérie, 2012-2025</a:t>
              </a:r>
            </a:p>
          </p:txBody>
        </p:sp>
        <p:sp>
          <p:nvSpPr>
            <p:cNvPr id="131" name="tx131"/>
            <p:cNvSpPr/>
            <p:nvPr/>
          </p:nvSpPr>
          <p:spPr>
            <a:xfrm>
              <a:off x="4306083" y="6111691"/>
              <a:ext cx="432960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32" name="tx132"/>
            <p:cNvSpPr/>
            <p:nvPr/>
          </p:nvSpPr>
          <p:spPr>
            <a:xfrm>
              <a:off x="3243981" y="6205925"/>
              <a:ext cx="5391710" cy="1237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Cas de rougeole et de rubéole signalés et taux d'incidence par les États membres de l'OMS, au 12 juin 2026.</a:t>
              </a:r>
            </a:p>
          </p:txBody>
        </p:sp>
        <p:sp>
          <p:nvSpPr>
            <p:cNvPr id="133" name="tx133"/>
            <p:cNvSpPr/>
            <p:nvPr/>
          </p:nvSpPr>
          <p:spPr>
            <a:xfrm>
              <a:off x="3271758" y="6345398"/>
              <a:ext cx="5363934"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Données provisoires basées sur les données mensuelles communiquées à l'OMS (Genève) en 12 juin 2026.</a:t>
              </a:r>
            </a:p>
          </p:txBody>
        </p:sp>
        <p:sp>
          <p:nvSpPr>
            <p:cNvPr id="134" name="tx134"/>
            <p:cNvSpPr/>
            <p:nvPr/>
          </p:nvSpPr>
          <p:spPr>
            <a:xfrm>
              <a:off x="2408346" y="6466154"/>
              <a:ext cx="622734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astérisques (*) indiquent les années où il y a eu des ruptures de stock de vaccins contre la rougeole et les carets (^)</a:t>
              </a:r>
            </a:p>
          </p:txBody>
        </p:sp>
        <p:sp>
          <p:nvSpPr>
            <p:cNvPr id="135" name="tx135"/>
            <p:cNvSpPr/>
            <p:nvPr/>
          </p:nvSpPr>
          <p:spPr>
            <a:xfrm>
              <a:off x="2323162" y="6586855"/>
              <a:ext cx="631253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indiquent les années où des campagnes de vaccination contre la rougeole ont été menées (au niveau national ou infranational).</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648 cas confirmés de rougeole ont été recensés en Algérie. La même année, le taux de couverture vaccinale contre la rougeole (MCV1) était de 96 % et celui contre la rougeole (MCV2) de 92 %.
Le nombre de cas en 2025 était 8,5 fois supérieur à celui de 2024 (n = 76).
C'est en 2019 que le plus grand nombre de cas de rougeole a été signalé (n = 2 585). Cette année-là, la couverture vaccinale contre la rougeole (MCV1) était de 80 %.</a:t>
            </a:r>
          </a:p>
        </p:txBody>
      </p:sp>
      <p:sp>
        <p:nvSpPr>
          <p:cNvPr id="13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l'Algérie a connu une augmentation du nombre de cas de rougeole par rapport à 2024, alors que la couverture vaccinale pour la première dose (MCV1) était de 96 % et celle pour la deuxième dose (MCV2) de 92 %.</a:t>
            </a:r>
          </a:p>
        </p:txBody>
      </p:sp>
      <p:grpSp xmlns:pic="http://schemas.openxmlformats.org/drawingml/2006/picture">
        <p:nvGrpSpPr>
          <p:cNvPr id="138" name=""/>
          <p:cNvGrpSpPr/>
          <p:nvPr/>
        </p:nvGrpSpPr>
        <p:grpSpPr>
          <a:xfrm>
            <a:off x="292608" y="1097280"/>
            <a:ext cx="8595360" cy="28575"/>
            <a:chOff x="292608" y="1097280"/>
            <a:chExt cx="8595360" cy="28575"/>
          </a:xfrm>
        </p:grpSpPr>
        <p:sp>
          <p:nvSpPr>
            <p:cNvPr id="13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Estimations OMS/UNICEF de la couverture vaccinale nationale (WUENIC), révision 2025</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500" i="0" b="0" u="none">
                <a:solidFill>
                  <a:srgbClr val="FFFFFF">
                    <a:alpha val="100000"/>
                  </a:srgbClr>
                </a:solidFill>
                <a:latin typeface="Aptos (Body)"/>
                <a:cs typeface="Aptos (Body)"/>
                <a:ea typeface="Aptos (Body)"/>
                <a:sym typeface="Aptos (Body)"/>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représentatives données potentiellement trompeuses, et d'évaluer les niveaux de couverture les plus probables pour chaque pays.
L'OMS et l'UNICEF produisent des estimations spécifiques à chaque pays en examinant les données de chaque pays de manière indépendante, sans emprunter celles d'autres pays lorsque des données sont manquantes. Les estimations ne sont pas des ajustements ponctuels des chiffres déclarés et peuvent s'appuyer sur une seule source empirique, généralement la couverture déclarée au niveau national. Lorsqu'il n'existe aucune donnée pour un pays, un vaccin ou une année spécifiques, les données antérieures et postérieures sont interpolées. Si les sources sont contradictoires ou varient considérablement, l'estimation la plus plausible est sélectionnée après avoir pris en compte les biais potentiels.
Cette présentation PowerPoint présente les dernières estimations du WUENIC (publiées le 15 juillet 2026), en utilisant les projections démographiques mondiales du UNPD (WPP 2024) pour les moyennes pondérées en fonction de la population et pour calculer le nombre absolu d'enfants vaccinés et non vaccinés/n'ayant reçu aucune dose.</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Méthodes: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Vaccination des enfants :
Tableaux supplémentaires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68360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00313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32265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64218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196170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502384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434336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366289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298241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230194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943464" y="2982419"/>
              <a:ext cx="3520101" cy="1633137"/>
            </a:xfrm>
            <a:custGeom>
              <a:avLst/>
              <a:pathLst>
                <a:path w="3520101" h="1633137">
                  <a:moveTo>
                    <a:pt x="0" y="816568"/>
                  </a:moveTo>
                  <a:lnTo>
                    <a:pt x="140804" y="1633137"/>
                  </a:lnTo>
                  <a:lnTo>
                    <a:pt x="281608" y="952663"/>
                  </a:lnTo>
                  <a:lnTo>
                    <a:pt x="422412" y="1224853"/>
                  </a:lnTo>
                  <a:lnTo>
                    <a:pt x="563216" y="952663"/>
                  </a:lnTo>
                  <a:lnTo>
                    <a:pt x="704020" y="1224853"/>
                  </a:lnTo>
                  <a:lnTo>
                    <a:pt x="844824" y="1633137"/>
                  </a:lnTo>
                  <a:lnTo>
                    <a:pt x="985628" y="1633137"/>
                  </a:lnTo>
                  <a:lnTo>
                    <a:pt x="1126432" y="1497042"/>
                  </a:lnTo>
                  <a:lnTo>
                    <a:pt x="1267236" y="1633137"/>
                  </a:lnTo>
                  <a:lnTo>
                    <a:pt x="1408040" y="1497042"/>
                  </a:lnTo>
                  <a:lnTo>
                    <a:pt x="1548844" y="1497042"/>
                  </a:lnTo>
                  <a:lnTo>
                    <a:pt x="1689648" y="1497042"/>
                  </a:lnTo>
                  <a:lnTo>
                    <a:pt x="1830452" y="1497042"/>
                  </a:lnTo>
                  <a:lnTo>
                    <a:pt x="1971256" y="1497042"/>
                  </a:lnTo>
                  <a:lnTo>
                    <a:pt x="2112061" y="1497042"/>
                  </a:lnTo>
                  <a:lnTo>
                    <a:pt x="2252865" y="1360947"/>
                  </a:lnTo>
                  <a:lnTo>
                    <a:pt x="2393669" y="1497042"/>
                  </a:lnTo>
                  <a:lnTo>
                    <a:pt x="2534473" y="1360947"/>
                  </a:lnTo>
                  <a:lnTo>
                    <a:pt x="2675277" y="1088758"/>
                  </a:lnTo>
                  <a:lnTo>
                    <a:pt x="2816081" y="544379"/>
                  </a:lnTo>
                  <a:lnTo>
                    <a:pt x="2956885" y="408284"/>
                  </a:lnTo>
                  <a:lnTo>
                    <a:pt x="3097689" y="0"/>
                  </a:lnTo>
                  <a:lnTo>
                    <a:pt x="3238493" y="1224853"/>
                  </a:lnTo>
                  <a:lnTo>
                    <a:pt x="3379297" y="1224853"/>
                  </a:lnTo>
                  <a:lnTo>
                    <a:pt x="3520101" y="1360947"/>
                  </a:lnTo>
                </a:path>
              </a:pathLst>
            </a:custGeom>
            <a:ln w="27101" cap="flat">
              <a:solidFill>
                <a:srgbClr val="0058AB">
                  <a:alpha val="80000"/>
                </a:srgbClr>
              </a:solidFill>
              <a:prstDash val="solid"/>
              <a:round/>
            </a:ln>
          </p:spPr>
          <p:txBody>
            <a:bodyPr/>
            <a:lstStyle/>
            <a:p/>
          </p:txBody>
        </p:sp>
        <p:sp>
          <p:nvSpPr>
            <p:cNvPr id="23" name="pl23"/>
            <p:cNvSpPr/>
            <p:nvPr/>
          </p:nvSpPr>
          <p:spPr>
            <a:xfrm>
              <a:off x="943464" y="3254609"/>
              <a:ext cx="3520101" cy="1224853"/>
            </a:xfrm>
            <a:custGeom>
              <a:avLst/>
              <a:pathLst>
                <a:path w="3520101" h="1224853">
                  <a:moveTo>
                    <a:pt x="0" y="0"/>
                  </a:moveTo>
                  <a:lnTo>
                    <a:pt x="140804" y="136094"/>
                  </a:lnTo>
                  <a:lnTo>
                    <a:pt x="281608" y="0"/>
                  </a:lnTo>
                  <a:lnTo>
                    <a:pt x="422412" y="272189"/>
                  </a:lnTo>
                  <a:lnTo>
                    <a:pt x="563216" y="408284"/>
                  </a:lnTo>
                  <a:lnTo>
                    <a:pt x="704020" y="272189"/>
                  </a:lnTo>
                  <a:lnTo>
                    <a:pt x="844824" y="408284"/>
                  </a:lnTo>
                  <a:lnTo>
                    <a:pt x="985628" y="408284"/>
                  </a:lnTo>
                  <a:lnTo>
                    <a:pt x="1126432" y="680473"/>
                  </a:lnTo>
                  <a:lnTo>
                    <a:pt x="1267236" y="816568"/>
                  </a:lnTo>
                  <a:lnTo>
                    <a:pt x="1408040" y="952663"/>
                  </a:lnTo>
                  <a:lnTo>
                    <a:pt x="1548844" y="952663"/>
                  </a:lnTo>
                  <a:lnTo>
                    <a:pt x="1689648" y="952663"/>
                  </a:lnTo>
                  <a:lnTo>
                    <a:pt x="1830452" y="952663"/>
                  </a:lnTo>
                  <a:lnTo>
                    <a:pt x="1971256" y="1088758"/>
                  </a:lnTo>
                  <a:lnTo>
                    <a:pt x="2112061" y="1088758"/>
                  </a:lnTo>
                  <a:lnTo>
                    <a:pt x="2252865" y="1088758"/>
                  </a:lnTo>
                  <a:lnTo>
                    <a:pt x="2393669" y="1088758"/>
                  </a:lnTo>
                  <a:lnTo>
                    <a:pt x="2534473" y="1224853"/>
                  </a:lnTo>
                  <a:lnTo>
                    <a:pt x="2675277" y="1224853"/>
                  </a:lnTo>
                  <a:lnTo>
                    <a:pt x="2816081" y="1088758"/>
                  </a:lnTo>
                  <a:lnTo>
                    <a:pt x="2956885" y="952663"/>
                  </a:lnTo>
                  <a:lnTo>
                    <a:pt x="3097689" y="952663"/>
                  </a:lnTo>
                  <a:lnTo>
                    <a:pt x="3238493" y="952663"/>
                  </a:lnTo>
                  <a:lnTo>
                    <a:pt x="3379297" y="1088758"/>
                  </a:lnTo>
                  <a:lnTo>
                    <a:pt x="3520101" y="1088758"/>
                  </a:lnTo>
                </a:path>
              </a:pathLst>
            </a:custGeom>
            <a:ln w="27101" cap="flat">
              <a:solidFill>
                <a:srgbClr val="1CABE2">
                  <a:alpha val="80000"/>
                </a:srgbClr>
              </a:solidFill>
              <a:prstDash val="solid"/>
              <a:round/>
            </a:ln>
          </p:spPr>
          <p:txBody>
            <a:bodyPr/>
            <a:lstStyle/>
            <a:p/>
          </p:txBody>
        </p:sp>
        <p:sp>
          <p:nvSpPr>
            <p:cNvPr id="24" name="pl24"/>
            <p:cNvSpPr/>
            <p:nvPr/>
          </p:nvSpPr>
          <p:spPr>
            <a:xfrm>
              <a:off x="943464" y="4071178"/>
              <a:ext cx="3520101" cy="544379"/>
            </a:xfrm>
            <a:custGeom>
              <a:avLst/>
              <a:pathLst>
                <a:path w="3520101" h="544379">
                  <a:moveTo>
                    <a:pt x="0" y="136094"/>
                  </a:moveTo>
                  <a:lnTo>
                    <a:pt x="140804" y="136094"/>
                  </a:lnTo>
                  <a:lnTo>
                    <a:pt x="281608" y="0"/>
                  </a:lnTo>
                  <a:lnTo>
                    <a:pt x="422412" y="0"/>
                  </a:lnTo>
                  <a:lnTo>
                    <a:pt x="563216" y="136094"/>
                  </a:lnTo>
                  <a:lnTo>
                    <a:pt x="704020" y="136094"/>
                  </a:lnTo>
                  <a:lnTo>
                    <a:pt x="844824" y="136094"/>
                  </a:lnTo>
                  <a:lnTo>
                    <a:pt x="985628" y="272189"/>
                  </a:lnTo>
                  <a:lnTo>
                    <a:pt x="1126432" y="272189"/>
                  </a:lnTo>
                  <a:lnTo>
                    <a:pt x="1267236" y="408284"/>
                  </a:lnTo>
                  <a:lnTo>
                    <a:pt x="1408040" y="408284"/>
                  </a:lnTo>
                  <a:lnTo>
                    <a:pt x="1548844" y="408284"/>
                  </a:lnTo>
                  <a:lnTo>
                    <a:pt x="1689648" y="136094"/>
                  </a:lnTo>
                  <a:lnTo>
                    <a:pt x="1830452" y="408284"/>
                  </a:lnTo>
                  <a:lnTo>
                    <a:pt x="1971256" y="408284"/>
                  </a:lnTo>
                  <a:lnTo>
                    <a:pt x="2112061" y="408284"/>
                  </a:lnTo>
                  <a:lnTo>
                    <a:pt x="2252865" y="544379"/>
                  </a:lnTo>
                  <a:lnTo>
                    <a:pt x="2393669" y="544379"/>
                  </a:lnTo>
                  <a:lnTo>
                    <a:pt x="2534473" y="408284"/>
                  </a:lnTo>
                  <a:lnTo>
                    <a:pt x="2675277" y="408284"/>
                  </a:lnTo>
                  <a:lnTo>
                    <a:pt x="2816081" y="136094"/>
                  </a:lnTo>
                  <a:lnTo>
                    <a:pt x="2956885" y="136094"/>
                  </a:lnTo>
                  <a:lnTo>
                    <a:pt x="3097689" y="136094"/>
                  </a:lnTo>
                  <a:lnTo>
                    <a:pt x="3238493" y="272189"/>
                  </a:lnTo>
                  <a:lnTo>
                    <a:pt x="3379297" y="136094"/>
                  </a:lnTo>
                  <a:lnTo>
                    <a:pt x="3520101" y="0"/>
                  </a:lnTo>
                </a:path>
              </a:pathLst>
            </a:custGeom>
            <a:ln w="27101" cap="flat">
              <a:solidFill>
                <a:srgbClr val="00833D">
                  <a:alpha val="80000"/>
                </a:srgbClr>
              </a:solidFill>
              <a:prstDash val="solid"/>
              <a:round/>
            </a:ln>
          </p:spPr>
          <p:txBody>
            <a:bodyPr/>
            <a:lstStyle/>
            <a:p/>
          </p:txBody>
        </p:sp>
        <p:sp>
          <p:nvSpPr>
            <p:cNvPr id="25" name="pl25"/>
            <p:cNvSpPr/>
            <p:nvPr/>
          </p:nvSpPr>
          <p:spPr>
            <a:xfrm>
              <a:off x="943464" y="2982419"/>
              <a:ext cx="3520101" cy="1633137"/>
            </a:xfrm>
            <a:custGeom>
              <a:avLst/>
              <a:pathLst>
                <a:path w="3520101" h="1633137">
                  <a:moveTo>
                    <a:pt x="0" y="816568"/>
                  </a:moveTo>
                  <a:lnTo>
                    <a:pt x="140804" y="1633137"/>
                  </a:lnTo>
                  <a:lnTo>
                    <a:pt x="281608" y="952663"/>
                  </a:lnTo>
                  <a:lnTo>
                    <a:pt x="422412" y="1224853"/>
                  </a:lnTo>
                  <a:lnTo>
                    <a:pt x="563216" y="952663"/>
                  </a:lnTo>
                  <a:lnTo>
                    <a:pt x="704020" y="1224853"/>
                  </a:lnTo>
                  <a:lnTo>
                    <a:pt x="844824" y="1633137"/>
                  </a:lnTo>
                  <a:lnTo>
                    <a:pt x="985628" y="1633137"/>
                  </a:lnTo>
                  <a:lnTo>
                    <a:pt x="1126432" y="1497042"/>
                  </a:lnTo>
                  <a:lnTo>
                    <a:pt x="1267236" y="1633137"/>
                  </a:lnTo>
                  <a:lnTo>
                    <a:pt x="1408040" y="1497042"/>
                  </a:lnTo>
                  <a:lnTo>
                    <a:pt x="1548844" y="1497042"/>
                  </a:lnTo>
                  <a:lnTo>
                    <a:pt x="1689648" y="1497042"/>
                  </a:lnTo>
                  <a:lnTo>
                    <a:pt x="1830452" y="1497042"/>
                  </a:lnTo>
                  <a:lnTo>
                    <a:pt x="1971256" y="1497042"/>
                  </a:lnTo>
                  <a:lnTo>
                    <a:pt x="2112061" y="1497042"/>
                  </a:lnTo>
                  <a:lnTo>
                    <a:pt x="2252865" y="1360947"/>
                  </a:lnTo>
                  <a:lnTo>
                    <a:pt x="2393669" y="1497042"/>
                  </a:lnTo>
                  <a:lnTo>
                    <a:pt x="2534473" y="1360947"/>
                  </a:lnTo>
                  <a:lnTo>
                    <a:pt x="2675277" y="1088758"/>
                  </a:lnTo>
                  <a:lnTo>
                    <a:pt x="2816081" y="544379"/>
                  </a:lnTo>
                  <a:lnTo>
                    <a:pt x="2956885" y="408284"/>
                  </a:lnTo>
                  <a:lnTo>
                    <a:pt x="3097689" y="0"/>
                  </a:lnTo>
                  <a:lnTo>
                    <a:pt x="3238493" y="1224853"/>
                  </a:lnTo>
                  <a:lnTo>
                    <a:pt x="3379297" y="1224853"/>
                  </a:lnTo>
                  <a:lnTo>
                    <a:pt x="3520101" y="1360947"/>
                  </a:lnTo>
                </a:path>
              </a:pathLst>
            </a:custGeom>
            <a:ln w="43362" cap="flat">
              <a:solidFill>
                <a:srgbClr val="000000">
                  <a:alpha val="100000"/>
                </a:srgbClr>
              </a:solidFill>
              <a:prstDash val="solid"/>
              <a:round/>
            </a:ln>
          </p:spPr>
          <p:txBody>
            <a:bodyPr/>
            <a:lstStyle/>
            <a:p/>
          </p:txBody>
        </p:sp>
        <p:sp>
          <p:nvSpPr>
            <p:cNvPr id="26" name="pl26"/>
            <p:cNvSpPr/>
            <p:nvPr/>
          </p:nvSpPr>
          <p:spPr>
            <a:xfrm>
              <a:off x="943464" y="2982419"/>
              <a:ext cx="3520101" cy="1633137"/>
            </a:xfrm>
            <a:custGeom>
              <a:avLst/>
              <a:pathLst>
                <a:path w="3520101" h="1633137">
                  <a:moveTo>
                    <a:pt x="0" y="816568"/>
                  </a:moveTo>
                  <a:lnTo>
                    <a:pt x="140804" y="1633137"/>
                  </a:lnTo>
                  <a:lnTo>
                    <a:pt x="281608" y="952663"/>
                  </a:lnTo>
                  <a:lnTo>
                    <a:pt x="422412" y="1224853"/>
                  </a:lnTo>
                  <a:lnTo>
                    <a:pt x="563216" y="952663"/>
                  </a:lnTo>
                  <a:lnTo>
                    <a:pt x="704020" y="1224853"/>
                  </a:lnTo>
                  <a:lnTo>
                    <a:pt x="844824" y="1633137"/>
                  </a:lnTo>
                  <a:lnTo>
                    <a:pt x="985628" y="1633137"/>
                  </a:lnTo>
                  <a:lnTo>
                    <a:pt x="1126432" y="1497042"/>
                  </a:lnTo>
                  <a:lnTo>
                    <a:pt x="1267236" y="1633137"/>
                  </a:lnTo>
                  <a:lnTo>
                    <a:pt x="1408040" y="1497042"/>
                  </a:lnTo>
                  <a:lnTo>
                    <a:pt x="1548844" y="1497042"/>
                  </a:lnTo>
                  <a:lnTo>
                    <a:pt x="1689648" y="1497042"/>
                  </a:lnTo>
                  <a:lnTo>
                    <a:pt x="1830452" y="1497042"/>
                  </a:lnTo>
                  <a:lnTo>
                    <a:pt x="1971256" y="1497042"/>
                  </a:lnTo>
                  <a:lnTo>
                    <a:pt x="2112061" y="1497042"/>
                  </a:lnTo>
                  <a:lnTo>
                    <a:pt x="2252865" y="1360947"/>
                  </a:lnTo>
                  <a:lnTo>
                    <a:pt x="2393669" y="1497042"/>
                  </a:lnTo>
                  <a:lnTo>
                    <a:pt x="2534473" y="1360947"/>
                  </a:lnTo>
                  <a:lnTo>
                    <a:pt x="2675277" y="1088758"/>
                  </a:lnTo>
                  <a:lnTo>
                    <a:pt x="2816081" y="544379"/>
                  </a:lnTo>
                  <a:lnTo>
                    <a:pt x="2956885" y="408284"/>
                  </a:lnTo>
                  <a:lnTo>
                    <a:pt x="3097689" y="0"/>
                  </a:lnTo>
                  <a:lnTo>
                    <a:pt x="3238493" y="1224853"/>
                  </a:lnTo>
                  <a:lnTo>
                    <a:pt x="3379297" y="1224853"/>
                  </a:lnTo>
                  <a:lnTo>
                    <a:pt x="3520101" y="1360947"/>
                  </a:lnTo>
                </a:path>
              </a:pathLst>
            </a:custGeom>
            <a:ln w="27101" cap="flat">
              <a:solidFill>
                <a:srgbClr val="0058AB">
                  <a:alpha val="100000"/>
                </a:srgbClr>
              </a:solidFill>
              <a:prstDash val="solid"/>
              <a:round/>
            </a:ln>
          </p:spPr>
          <p:txBody>
            <a:bodyPr/>
            <a:lstStyle/>
            <a:p/>
          </p:txBody>
        </p:sp>
        <p:sp>
          <p:nvSpPr>
            <p:cNvPr id="27" name="pl27"/>
            <p:cNvSpPr/>
            <p:nvPr/>
          </p:nvSpPr>
          <p:spPr>
            <a:xfrm>
              <a:off x="767459" y="5023841"/>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8" name="pl28"/>
            <p:cNvSpPr/>
            <p:nvPr/>
          </p:nvSpPr>
          <p:spPr>
            <a:xfrm>
              <a:off x="943464" y="3390704"/>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1647484" y="3798988"/>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2351504" y="4071178"/>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055525" y="4071178"/>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618741" y="3662893"/>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322761" y="3798988"/>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463565" y="3935083"/>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35" name="pg35"/>
            <p:cNvSpPr/>
            <p:nvPr/>
          </p:nvSpPr>
          <p:spPr>
            <a:xfrm>
              <a:off x="884975" y="332413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915328" y="335296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37" name="pg37"/>
            <p:cNvSpPr/>
            <p:nvPr/>
          </p:nvSpPr>
          <p:spPr>
            <a:xfrm>
              <a:off x="1588995" y="37324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1619349" y="376124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39" name="pg39"/>
            <p:cNvSpPr/>
            <p:nvPr/>
          </p:nvSpPr>
          <p:spPr>
            <a:xfrm>
              <a:off x="2293016" y="400461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2323369" y="4034965"/>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1" name="pg41"/>
            <p:cNvSpPr/>
            <p:nvPr/>
          </p:nvSpPr>
          <p:spPr>
            <a:xfrm>
              <a:off x="2997036" y="400461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027389" y="4034965"/>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3" name="pg43"/>
            <p:cNvSpPr/>
            <p:nvPr/>
          </p:nvSpPr>
          <p:spPr>
            <a:xfrm>
              <a:off x="3560252" y="359632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3590606" y="3627619"/>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5" name="pg45"/>
            <p:cNvSpPr/>
            <p:nvPr/>
          </p:nvSpPr>
          <p:spPr>
            <a:xfrm>
              <a:off x="4264273" y="37324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294626" y="376124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47" name="pg47"/>
            <p:cNvSpPr/>
            <p:nvPr/>
          </p:nvSpPr>
          <p:spPr>
            <a:xfrm>
              <a:off x="4405077" y="386851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8" name="tx48"/>
            <p:cNvSpPr/>
            <p:nvPr/>
          </p:nvSpPr>
          <p:spPr>
            <a:xfrm>
              <a:off x="4435430" y="3898623"/>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49" name="tx49"/>
            <p:cNvSpPr/>
            <p:nvPr/>
          </p:nvSpPr>
          <p:spPr>
            <a:xfrm>
              <a:off x="4523855" y="430430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0" name="tx50"/>
            <p:cNvSpPr/>
            <p:nvPr/>
          </p:nvSpPr>
          <p:spPr>
            <a:xfrm>
              <a:off x="4523855" y="403338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7</a:t>
              </a:r>
            </a:p>
          </p:txBody>
        </p:sp>
        <p:sp>
          <p:nvSpPr>
            <p:cNvPr id="51" name="tx51"/>
            <p:cNvSpPr/>
            <p:nvPr/>
          </p:nvSpPr>
          <p:spPr>
            <a:xfrm>
              <a:off x="641260" y="498120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2" name="tx52"/>
            <p:cNvSpPr/>
            <p:nvPr/>
          </p:nvSpPr>
          <p:spPr>
            <a:xfrm>
              <a:off x="641260" y="4302179"/>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3" name="tx53"/>
            <p:cNvSpPr/>
            <p:nvPr/>
          </p:nvSpPr>
          <p:spPr>
            <a:xfrm>
              <a:off x="577692" y="362025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4" name="tx54"/>
            <p:cNvSpPr/>
            <p:nvPr/>
          </p:nvSpPr>
          <p:spPr>
            <a:xfrm>
              <a:off x="577692" y="29397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5" name="tx55"/>
            <p:cNvSpPr/>
            <p:nvPr/>
          </p:nvSpPr>
          <p:spPr>
            <a:xfrm>
              <a:off x="577692" y="225930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6" name="tx56"/>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7" name="tx57"/>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8" name="tx58"/>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9" name="tx59"/>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0" name="tx60"/>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1" name="tx61"/>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2" name="tx62"/>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3" name="tx63"/>
            <p:cNvSpPr/>
            <p:nvPr/>
          </p:nvSpPr>
          <p:spPr>
            <a:xfrm rot="-5400000">
              <a:off x="-178896" y="3529293"/>
              <a:ext cx="125368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Taux d'abandon (%)</a:t>
              </a:r>
            </a:p>
          </p:txBody>
        </p:sp>
        <p:sp>
          <p:nvSpPr>
            <p:cNvPr id="64" name="pl64"/>
            <p:cNvSpPr/>
            <p:nvPr/>
          </p:nvSpPr>
          <p:spPr>
            <a:xfrm>
              <a:off x="1601157"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5" name="pl65"/>
            <p:cNvSpPr/>
            <p:nvPr/>
          </p:nvSpPr>
          <p:spPr>
            <a:xfrm>
              <a:off x="1601157"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6" name="pl66"/>
            <p:cNvSpPr/>
            <p:nvPr/>
          </p:nvSpPr>
          <p:spPr>
            <a:xfrm>
              <a:off x="2394648"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7" name="pl67"/>
            <p:cNvSpPr/>
            <p:nvPr/>
          </p:nvSpPr>
          <p:spPr>
            <a:xfrm>
              <a:off x="3157103"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8" name="tx68"/>
            <p:cNvSpPr/>
            <p:nvPr/>
          </p:nvSpPr>
          <p:spPr>
            <a:xfrm>
              <a:off x="1868256" y="6092597"/>
              <a:ext cx="434857" cy="12994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Algérie</a:t>
              </a:r>
            </a:p>
          </p:txBody>
        </p:sp>
        <p:sp>
          <p:nvSpPr>
            <p:cNvPr id="69" name="tx69"/>
            <p:cNvSpPr/>
            <p:nvPr/>
          </p:nvSpPr>
          <p:spPr>
            <a:xfrm>
              <a:off x="2661748"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0" name="tx70"/>
            <p:cNvSpPr/>
            <p:nvPr/>
          </p:nvSpPr>
          <p:spPr>
            <a:xfrm>
              <a:off x="3424202" y="6122543"/>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71" name="tx71"/>
            <p:cNvSpPr/>
            <p:nvPr/>
          </p:nvSpPr>
          <p:spPr>
            <a:xfrm>
              <a:off x="2199657" y="1658699"/>
              <a:ext cx="1007715" cy="11288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DTC1 et DTC3</a:t>
              </a:r>
            </a:p>
          </p:txBody>
        </p:sp>
        <p:sp>
          <p:nvSpPr>
            <p:cNvPr id="72" name="pl72"/>
            <p:cNvSpPr/>
            <p:nvPr/>
          </p:nvSpPr>
          <p:spPr>
            <a:xfrm>
              <a:off x="5132709" y="468360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400313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332265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264218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196170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7" name="pl77"/>
            <p:cNvSpPr/>
            <p:nvPr/>
          </p:nvSpPr>
          <p:spPr>
            <a:xfrm>
              <a:off x="5132709" y="502384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434336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366289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132709" y="298241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1" name="pl81"/>
            <p:cNvSpPr/>
            <p:nvPr/>
          </p:nvSpPr>
          <p:spPr>
            <a:xfrm>
              <a:off x="5132709" y="230194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2" name="pl82"/>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308715" y="2710230"/>
              <a:ext cx="3520101" cy="2449706"/>
            </a:xfrm>
            <a:custGeom>
              <a:avLst/>
              <a:pathLst>
                <a:path w="3520101" h="2449706">
                  <a:moveTo>
                    <a:pt x="0" y="136094"/>
                  </a:moveTo>
                  <a:lnTo>
                    <a:pt x="140804" y="952663"/>
                  </a:lnTo>
                  <a:lnTo>
                    <a:pt x="281608" y="544379"/>
                  </a:lnTo>
                  <a:lnTo>
                    <a:pt x="422412" y="952663"/>
                  </a:lnTo>
                  <a:lnTo>
                    <a:pt x="563216" y="544379"/>
                  </a:lnTo>
                  <a:lnTo>
                    <a:pt x="704020" y="680473"/>
                  </a:lnTo>
                  <a:lnTo>
                    <a:pt x="844824" y="1360947"/>
                  </a:lnTo>
                  <a:lnTo>
                    <a:pt x="985628" y="1497042"/>
                  </a:lnTo>
                  <a:lnTo>
                    <a:pt x="1126432" y="1088758"/>
                  </a:lnTo>
                  <a:lnTo>
                    <a:pt x="1267236" y="1497042"/>
                  </a:lnTo>
                  <a:lnTo>
                    <a:pt x="1408040" y="1769232"/>
                  </a:lnTo>
                  <a:lnTo>
                    <a:pt x="1548844" y="1769232"/>
                  </a:lnTo>
                  <a:lnTo>
                    <a:pt x="1689648" y="1769232"/>
                  </a:lnTo>
                  <a:lnTo>
                    <a:pt x="1830452" y="1769232"/>
                  </a:lnTo>
                  <a:lnTo>
                    <a:pt x="1971256" y="1769232"/>
                  </a:lnTo>
                  <a:lnTo>
                    <a:pt x="2112061" y="1769232"/>
                  </a:lnTo>
                  <a:lnTo>
                    <a:pt x="2252865" y="2041421"/>
                  </a:lnTo>
                  <a:lnTo>
                    <a:pt x="2393669" y="1360947"/>
                  </a:lnTo>
                  <a:lnTo>
                    <a:pt x="2534473" y="0"/>
                  </a:lnTo>
                  <a:lnTo>
                    <a:pt x="2675277" y="136094"/>
                  </a:lnTo>
                  <a:lnTo>
                    <a:pt x="2816081" y="272189"/>
                  </a:lnTo>
                  <a:lnTo>
                    <a:pt x="2956885" y="408284"/>
                  </a:lnTo>
                  <a:lnTo>
                    <a:pt x="3097689" y="544379"/>
                  </a:lnTo>
                  <a:lnTo>
                    <a:pt x="3238493" y="2449706"/>
                  </a:lnTo>
                  <a:lnTo>
                    <a:pt x="3379297" y="1769232"/>
                  </a:lnTo>
                  <a:lnTo>
                    <a:pt x="3520101" y="1905327"/>
                  </a:lnTo>
                </a:path>
              </a:pathLst>
            </a:custGeom>
            <a:ln w="27101" cap="flat">
              <a:solidFill>
                <a:srgbClr val="0058AB">
                  <a:alpha val="80000"/>
                </a:srgbClr>
              </a:solidFill>
              <a:prstDash val="solid"/>
              <a:round/>
            </a:ln>
          </p:spPr>
          <p:txBody>
            <a:bodyPr/>
            <a:lstStyle/>
            <a:p/>
          </p:txBody>
        </p:sp>
        <p:sp>
          <p:nvSpPr>
            <p:cNvPr id="90" name="pl90"/>
            <p:cNvSpPr/>
            <p:nvPr/>
          </p:nvSpPr>
          <p:spPr>
            <a:xfrm>
              <a:off x="5308715" y="3118514"/>
              <a:ext cx="3520101" cy="1224853"/>
            </a:xfrm>
            <a:custGeom>
              <a:avLst/>
              <a:pathLst>
                <a:path w="3520101" h="1224853">
                  <a:moveTo>
                    <a:pt x="0" y="0"/>
                  </a:moveTo>
                  <a:lnTo>
                    <a:pt x="140804" y="136094"/>
                  </a:lnTo>
                  <a:lnTo>
                    <a:pt x="281608" y="136094"/>
                  </a:lnTo>
                  <a:lnTo>
                    <a:pt x="422412" y="272189"/>
                  </a:lnTo>
                  <a:lnTo>
                    <a:pt x="563216" y="408284"/>
                  </a:lnTo>
                  <a:lnTo>
                    <a:pt x="704020" y="408284"/>
                  </a:lnTo>
                  <a:lnTo>
                    <a:pt x="844824" y="544379"/>
                  </a:lnTo>
                  <a:lnTo>
                    <a:pt x="985628" y="680473"/>
                  </a:lnTo>
                  <a:lnTo>
                    <a:pt x="1126432" y="816568"/>
                  </a:lnTo>
                  <a:lnTo>
                    <a:pt x="1267236" y="952663"/>
                  </a:lnTo>
                  <a:lnTo>
                    <a:pt x="1408040" y="1088758"/>
                  </a:lnTo>
                  <a:lnTo>
                    <a:pt x="1548844" y="1088758"/>
                  </a:lnTo>
                  <a:lnTo>
                    <a:pt x="1689648" y="1088758"/>
                  </a:lnTo>
                  <a:lnTo>
                    <a:pt x="1830452" y="1088758"/>
                  </a:lnTo>
                  <a:lnTo>
                    <a:pt x="1971256" y="1088758"/>
                  </a:lnTo>
                  <a:lnTo>
                    <a:pt x="2112061" y="1224853"/>
                  </a:lnTo>
                  <a:lnTo>
                    <a:pt x="2252865" y="1088758"/>
                  </a:lnTo>
                  <a:lnTo>
                    <a:pt x="2393669" y="1088758"/>
                  </a:lnTo>
                  <a:lnTo>
                    <a:pt x="2534473" y="1224853"/>
                  </a:lnTo>
                  <a:lnTo>
                    <a:pt x="2675277" y="1224853"/>
                  </a:lnTo>
                  <a:lnTo>
                    <a:pt x="2816081" y="1224853"/>
                  </a:lnTo>
                  <a:lnTo>
                    <a:pt x="2956885" y="1088758"/>
                  </a:lnTo>
                  <a:lnTo>
                    <a:pt x="3097689" y="952663"/>
                  </a:lnTo>
                  <a:lnTo>
                    <a:pt x="3238493" y="952663"/>
                  </a:lnTo>
                  <a:lnTo>
                    <a:pt x="3379297" y="1088758"/>
                  </a:lnTo>
                  <a:lnTo>
                    <a:pt x="3520101" y="1088758"/>
                  </a:lnTo>
                </a:path>
              </a:pathLst>
            </a:custGeom>
            <a:ln w="27101" cap="flat">
              <a:solidFill>
                <a:srgbClr val="1CABE2">
                  <a:alpha val="80000"/>
                </a:srgbClr>
              </a:solidFill>
              <a:prstDash val="solid"/>
              <a:round/>
            </a:ln>
          </p:spPr>
          <p:txBody>
            <a:bodyPr/>
            <a:lstStyle/>
            <a:p/>
          </p:txBody>
        </p:sp>
        <p:sp>
          <p:nvSpPr>
            <p:cNvPr id="91" name="pl91"/>
            <p:cNvSpPr/>
            <p:nvPr/>
          </p:nvSpPr>
          <p:spPr>
            <a:xfrm>
              <a:off x="5308715" y="3798988"/>
              <a:ext cx="3520101" cy="952663"/>
            </a:xfrm>
            <a:custGeom>
              <a:avLst/>
              <a:pathLst>
                <a:path w="3520101" h="952663">
                  <a:moveTo>
                    <a:pt x="0" y="136094"/>
                  </a:moveTo>
                  <a:lnTo>
                    <a:pt x="140804" y="0"/>
                  </a:lnTo>
                  <a:lnTo>
                    <a:pt x="281608" y="136094"/>
                  </a:lnTo>
                  <a:lnTo>
                    <a:pt x="422412" y="136094"/>
                  </a:lnTo>
                  <a:lnTo>
                    <a:pt x="563216" y="0"/>
                  </a:lnTo>
                  <a:lnTo>
                    <a:pt x="704020" y="0"/>
                  </a:lnTo>
                  <a:lnTo>
                    <a:pt x="844824" y="136094"/>
                  </a:lnTo>
                  <a:lnTo>
                    <a:pt x="985628" y="272189"/>
                  </a:lnTo>
                  <a:lnTo>
                    <a:pt x="1126432" y="136094"/>
                  </a:lnTo>
                  <a:lnTo>
                    <a:pt x="1267236" y="408284"/>
                  </a:lnTo>
                  <a:lnTo>
                    <a:pt x="1408040" y="544379"/>
                  </a:lnTo>
                  <a:lnTo>
                    <a:pt x="1548844" y="544379"/>
                  </a:lnTo>
                  <a:lnTo>
                    <a:pt x="1689648" y="408284"/>
                  </a:lnTo>
                  <a:lnTo>
                    <a:pt x="1830452" y="544379"/>
                  </a:lnTo>
                  <a:lnTo>
                    <a:pt x="1971256" y="408284"/>
                  </a:lnTo>
                  <a:lnTo>
                    <a:pt x="2112061" y="544379"/>
                  </a:lnTo>
                  <a:lnTo>
                    <a:pt x="2252865" y="952663"/>
                  </a:lnTo>
                  <a:lnTo>
                    <a:pt x="2393669" y="680473"/>
                  </a:lnTo>
                  <a:lnTo>
                    <a:pt x="2534473" y="544379"/>
                  </a:lnTo>
                  <a:lnTo>
                    <a:pt x="2675277" y="544379"/>
                  </a:lnTo>
                  <a:lnTo>
                    <a:pt x="2816081" y="544379"/>
                  </a:lnTo>
                  <a:lnTo>
                    <a:pt x="2956885" y="408284"/>
                  </a:lnTo>
                  <a:lnTo>
                    <a:pt x="3097689" y="272189"/>
                  </a:lnTo>
                  <a:lnTo>
                    <a:pt x="3238493" y="816568"/>
                  </a:lnTo>
                  <a:lnTo>
                    <a:pt x="3379297" y="816568"/>
                  </a:lnTo>
                  <a:lnTo>
                    <a:pt x="3520101" y="544379"/>
                  </a:lnTo>
                </a:path>
              </a:pathLst>
            </a:custGeom>
            <a:ln w="27101" cap="flat">
              <a:solidFill>
                <a:srgbClr val="00833D">
                  <a:alpha val="80000"/>
                </a:srgbClr>
              </a:solidFill>
              <a:prstDash val="solid"/>
              <a:round/>
            </a:ln>
          </p:spPr>
          <p:txBody>
            <a:bodyPr/>
            <a:lstStyle/>
            <a:p/>
          </p:txBody>
        </p:sp>
        <p:sp>
          <p:nvSpPr>
            <p:cNvPr id="92" name="pl92"/>
            <p:cNvSpPr/>
            <p:nvPr/>
          </p:nvSpPr>
          <p:spPr>
            <a:xfrm>
              <a:off x="5308715" y="2710230"/>
              <a:ext cx="3520101" cy="2449706"/>
            </a:xfrm>
            <a:custGeom>
              <a:avLst/>
              <a:pathLst>
                <a:path w="3520101" h="2449706">
                  <a:moveTo>
                    <a:pt x="0" y="136094"/>
                  </a:moveTo>
                  <a:lnTo>
                    <a:pt x="140804" y="952663"/>
                  </a:lnTo>
                  <a:lnTo>
                    <a:pt x="281608" y="544379"/>
                  </a:lnTo>
                  <a:lnTo>
                    <a:pt x="422412" y="952663"/>
                  </a:lnTo>
                  <a:lnTo>
                    <a:pt x="563216" y="544379"/>
                  </a:lnTo>
                  <a:lnTo>
                    <a:pt x="704020" y="680473"/>
                  </a:lnTo>
                  <a:lnTo>
                    <a:pt x="844824" y="1360947"/>
                  </a:lnTo>
                  <a:lnTo>
                    <a:pt x="985628" y="1497042"/>
                  </a:lnTo>
                  <a:lnTo>
                    <a:pt x="1126432" y="1088758"/>
                  </a:lnTo>
                  <a:lnTo>
                    <a:pt x="1267236" y="1497042"/>
                  </a:lnTo>
                  <a:lnTo>
                    <a:pt x="1408040" y="1769232"/>
                  </a:lnTo>
                  <a:lnTo>
                    <a:pt x="1548844" y="1769232"/>
                  </a:lnTo>
                  <a:lnTo>
                    <a:pt x="1689648" y="1769232"/>
                  </a:lnTo>
                  <a:lnTo>
                    <a:pt x="1830452" y="1769232"/>
                  </a:lnTo>
                  <a:lnTo>
                    <a:pt x="1971256" y="1769232"/>
                  </a:lnTo>
                  <a:lnTo>
                    <a:pt x="2112061" y="1769232"/>
                  </a:lnTo>
                  <a:lnTo>
                    <a:pt x="2252865" y="2041421"/>
                  </a:lnTo>
                  <a:lnTo>
                    <a:pt x="2393669" y="1360947"/>
                  </a:lnTo>
                  <a:lnTo>
                    <a:pt x="2534473" y="0"/>
                  </a:lnTo>
                  <a:lnTo>
                    <a:pt x="2675277" y="136094"/>
                  </a:lnTo>
                  <a:lnTo>
                    <a:pt x="2816081" y="272189"/>
                  </a:lnTo>
                  <a:lnTo>
                    <a:pt x="2956885" y="408284"/>
                  </a:lnTo>
                  <a:lnTo>
                    <a:pt x="3097689" y="544379"/>
                  </a:lnTo>
                  <a:lnTo>
                    <a:pt x="3238493" y="2449706"/>
                  </a:lnTo>
                  <a:lnTo>
                    <a:pt x="3379297" y="1769232"/>
                  </a:lnTo>
                  <a:lnTo>
                    <a:pt x="3520101" y="1905327"/>
                  </a:lnTo>
                </a:path>
              </a:pathLst>
            </a:custGeom>
            <a:ln w="43362" cap="flat">
              <a:solidFill>
                <a:srgbClr val="000000">
                  <a:alpha val="100000"/>
                </a:srgbClr>
              </a:solidFill>
              <a:prstDash val="solid"/>
              <a:round/>
            </a:ln>
          </p:spPr>
          <p:txBody>
            <a:bodyPr/>
            <a:lstStyle/>
            <a:p/>
          </p:txBody>
        </p:sp>
        <p:sp>
          <p:nvSpPr>
            <p:cNvPr id="93" name="pl93"/>
            <p:cNvSpPr/>
            <p:nvPr/>
          </p:nvSpPr>
          <p:spPr>
            <a:xfrm>
              <a:off x="5308715" y="2710230"/>
              <a:ext cx="3520101" cy="2449706"/>
            </a:xfrm>
            <a:custGeom>
              <a:avLst/>
              <a:pathLst>
                <a:path w="3520101" h="2449706">
                  <a:moveTo>
                    <a:pt x="0" y="136094"/>
                  </a:moveTo>
                  <a:lnTo>
                    <a:pt x="140804" y="952663"/>
                  </a:lnTo>
                  <a:lnTo>
                    <a:pt x="281608" y="544379"/>
                  </a:lnTo>
                  <a:lnTo>
                    <a:pt x="422412" y="952663"/>
                  </a:lnTo>
                  <a:lnTo>
                    <a:pt x="563216" y="544379"/>
                  </a:lnTo>
                  <a:lnTo>
                    <a:pt x="704020" y="680473"/>
                  </a:lnTo>
                  <a:lnTo>
                    <a:pt x="844824" y="1360947"/>
                  </a:lnTo>
                  <a:lnTo>
                    <a:pt x="985628" y="1497042"/>
                  </a:lnTo>
                  <a:lnTo>
                    <a:pt x="1126432" y="1088758"/>
                  </a:lnTo>
                  <a:lnTo>
                    <a:pt x="1267236" y="1497042"/>
                  </a:lnTo>
                  <a:lnTo>
                    <a:pt x="1408040" y="1769232"/>
                  </a:lnTo>
                  <a:lnTo>
                    <a:pt x="1548844" y="1769232"/>
                  </a:lnTo>
                  <a:lnTo>
                    <a:pt x="1689648" y="1769232"/>
                  </a:lnTo>
                  <a:lnTo>
                    <a:pt x="1830452" y="1769232"/>
                  </a:lnTo>
                  <a:lnTo>
                    <a:pt x="1971256" y="1769232"/>
                  </a:lnTo>
                  <a:lnTo>
                    <a:pt x="2112061" y="1769232"/>
                  </a:lnTo>
                  <a:lnTo>
                    <a:pt x="2252865" y="2041421"/>
                  </a:lnTo>
                  <a:lnTo>
                    <a:pt x="2393669" y="1360947"/>
                  </a:lnTo>
                  <a:lnTo>
                    <a:pt x="2534473" y="0"/>
                  </a:lnTo>
                  <a:lnTo>
                    <a:pt x="2675277" y="136094"/>
                  </a:lnTo>
                  <a:lnTo>
                    <a:pt x="2816081" y="272189"/>
                  </a:lnTo>
                  <a:lnTo>
                    <a:pt x="2956885" y="408284"/>
                  </a:lnTo>
                  <a:lnTo>
                    <a:pt x="3097689" y="544379"/>
                  </a:lnTo>
                  <a:lnTo>
                    <a:pt x="3238493" y="2449706"/>
                  </a:lnTo>
                  <a:lnTo>
                    <a:pt x="3379297" y="1769232"/>
                  </a:lnTo>
                  <a:lnTo>
                    <a:pt x="3520101" y="1905327"/>
                  </a:lnTo>
                </a:path>
              </a:pathLst>
            </a:custGeom>
            <a:ln w="27101" cap="flat">
              <a:solidFill>
                <a:srgbClr val="0058AB">
                  <a:alpha val="100000"/>
                </a:srgbClr>
              </a:solidFill>
              <a:prstDash val="solid"/>
              <a:round/>
            </a:ln>
          </p:spPr>
          <p:txBody>
            <a:bodyPr/>
            <a:lstStyle/>
            <a:p/>
          </p:txBody>
        </p:sp>
        <p:sp>
          <p:nvSpPr>
            <p:cNvPr id="94" name="pl94"/>
            <p:cNvSpPr/>
            <p:nvPr/>
          </p:nvSpPr>
          <p:spPr>
            <a:xfrm>
              <a:off x="5132709" y="5023841"/>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5" name="pl95"/>
            <p:cNvSpPr/>
            <p:nvPr/>
          </p:nvSpPr>
          <p:spPr>
            <a:xfrm>
              <a:off x="5308715" y="2438040"/>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012735" y="2982419"/>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716755" y="4071178"/>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420776" y="4071178"/>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983992" y="2438040"/>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8688012" y="4071178"/>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828816" y="4207273"/>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102" name="pg102"/>
            <p:cNvSpPr/>
            <p:nvPr/>
          </p:nvSpPr>
          <p:spPr>
            <a:xfrm>
              <a:off x="5222091" y="237147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252444" y="2400296"/>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104" name="pg104"/>
            <p:cNvSpPr/>
            <p:nvPr/>
          </p:nvSpPr>
          <p:spPr>
            <a:xfrm>
              <a:off x="5926111" y="291585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5956465" y="2945910"/>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12</a:t>
              </a:r>
            </a:p>
          </p:txBody>
        </p:sp>
        <p:sp>
          <p:nvSpPr>
            <p:cNvPr id="106" name="pg106"/>
            <p:cNvSpPr/>
            <p:nvPr/>
          </p:nvSpPr>
          <p:spPr>
            <a:xfrm>
              <a:off x="6658267" y="400461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6688620" y="4034965"/>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8" name="pg108"/>
            <p:cNvSpPr/>
            <p:nvPr/>
          </p:nvSpPr>
          <p:spPr>
            <a:xfrm>
              <a:off x="7362287" y="400461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392640" y="4034965"/>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10" name="pg110"/>
            <p:cNvSpPr/>
            <p:nvPr/>
          </p:nvSpPr>
          <p:spPr>
            <a:xfrm>
              <a:off x="7897368" y="237147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7927722" y="2400296"/>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112" name="pg112"/>
            <p:cNvSpPr/>
            <p:nvPr/>
          </p:nvSpPr>
          <p:spPr>
            <a:xfrm>
              <a:off x="8629524" y="400461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659877" y="4034965"/>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14" name="pg114"/>
            <p:cNvSpPr/>
            <p:nvPr/>
          </p:nvSpPr>
          <p:spPr>
            <a:xfrm>
              <a:off x="8770328" y="41407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5" name="tx115"/>
            <p:cNvSpPr/>
            <p:nvPr/>
          </p:nvSpPr>
          <p:spPr>
            <a:xfrm>
              <a:off x="8800681" y="4169479"/>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16" name="tx116"/>
            <p:cNvSpPr/>
            <p:nvPr/>
          </p:nvSpPr>
          <p:spPr>
            <a:xfrm>
              <a:off x="8889106" y="416683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7" name="tx117"/>
            <p:cNvSpPr/>
            <p:nvPr/>
          </p:nvSpPr>
          <p:spPr>
            <a:xfrm>
              <a:off x="8889106" y="430430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5</a:t>
              </a:r>
            </a:p>
          </p:txBody>
        </p:sp>
        <p:sp>
          <p:nvSpPr>
            <p:cNvPr id="118" name="tx118"/>
            <p:cNvSpPr/>
            <p:nvPr/>
          </p:nvSpPr>
          <p:spPr>
            <a:xfrm>
              <a:off x="5006511" y="498120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9" name="tx119"/>
            <p:cNvSpPr/>
            <p:nvPr/>
          </p:nvSpPr>
          <p:spPr>
            <a:xfrm>
              <a:off x="5006511" y="4302179"/>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20" name="tx120"/>
            <p:cNvSpPr/>
            <p:nvPr/>
          </p:nvSpPr>
          <p:spPr>
            <a:xfrm>
              <a:off x="4942943" y="362025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1" name="tx121"/>
            <p:cNvSpPr/>
            <p:nvPr/>
          </p:nvSpPr>
          <p:spPr>
            <a:xfrm>
              <a:off x="4942943" y="29397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2" name="tx122"/>
            <p:cNvSpPr/>
            <p:nvPr/>
          </p:nvSpPr>
          <p:spPr>
            <a:xfrm>
              <a:off x="4942943" y="225930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3" name="tx123"/>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9" name="tx129"/>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0" name="tx130"/>
            <p:cNvSpPr/>
            <p:nvPr/>
          </p:nvSpPr>
          <p:spPr>
            <a:xfrm rot="-5400000">
              <a:off x="4186354" y="3529293"/>
              <a:ext cx="125368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Taux d'abandon (%)</a:t>
              </a:r>
            </a:p>
          </p:txBody>
        </p:sp>
        <p:sp>
          <p:nvSpPr>
            <p:cNvPr id="131" name="pl131"/>
            <p:cNvSpPr/>
            <p:nvPr/>
          </p:nvSpPr>
          <p:spPr>
            <a:xfrm>
              <a:off x="5966408"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2" name="pl132"/>
            <p:cNvSpPr/>
            <p:nvPr/>
          </p:nvSpPr>
          <p:spPr>
            <a:xfrm>
              <a:off x="5966408"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3" name="pl133"/>
            <p:cNvSpPr/>
            <p:nvPr/>
          </p:nvSpPr>
          <p:spPr>
            <a:xfrm>
              <a:off x="6759899"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4" name="pl134"/>
            <p:cNvSpPr/>
            <p:nvPr/>
          </p:nvSpPr>
          <p:spPr>
            <a:xfrm>
              <a:off x="7522354"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5" name="tx135"/>
            <p:cNvSpPr/>
            <p:nvPr/>
          </p:nvSpPr>
          <p:spPr>
            <a:xfrm>
              <a:off x="6233507" y="6092597"/>
              <a:ext cx="434857" cy="12994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Algérie</a:t>
              </a:r>
            </a:p>
          </p:txBody>
        </p:sp>
        <p:sp>
          <p:nvSpPr>
            <p:cNvPr id="136" name="tx136"/>
            <p:cNvSpPr/>
            <p:nvPr/>
          </p:nvSpPr>
          <p:spPr>
            <a:xfrm>
              <a:off x="7026999"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7" name="tx137"/>
            <p:cNvSpPr/>
            <p:nvPr/>
          </p:nvSpPr>
          <p:spPr>
            <a:xfrm>
              <a:off x="7789453" y="6122543"/>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38" name="tx138"/>
            <p:cNvSpPr/>
            <p:nvPr/>
          </p:nvSpPr>
          <p:spPr>
            <a:xfrm>
              <a:off x="6552183" y="1658774"/>
              <a:ext cx="1033164"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DTC1 et MCV1</a:t>
              </a:r>
            </a:p>
          </p:txBody>
        </p:sp>
        <p:sp>
          <p:nvSpPr>
            <p:cNvPr id="139" name="tx139"/>
            <p:cNvSpPr/>
            <p:nvPr/>
          </p:nvSpPr>
          <p:spPr>
            <a:xfrm>
              <a:off x="4706263" y="64042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40" name="tx140"/>
            <p:cNvSpPr/>
            <p:nvPr/>
          </p:nvSpPr>
          <p:spPr>
            <a:xfrm>
              <a:off x="5149865" y="6517265"/>
              <a:ext cx="385495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Classification des abandons : &lt; 5 % = faible, 5-10 % = moyen, &gt; 10 % = élevé</a:t>
              </a:r>
            </a:p>
          </p:txBody>
        </p:sp>
        <p:sp>
          <p:nvSpPr>
            <p:cNvPr id="141" name="tx141"/>
            <p:cNvSpPr/>
            <p:nvPr/>
          </p:nvSpPr>
          <p:spPr>
            <a:xfrm>
              <a:off x="2970959" y="1332102"/>
              <a:ext cx="3476401" cy="15593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Abandon de la vaccination, Algérie, 2000-2025</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Les taux d'abandon indiquent le pourcentage d'enfants qui ont reçu le DTC1, mais pas le DTC3/MCV1. De faibles taux d'abandon indiquent un taux élevé de rétention des enfants dans les programmes de vaccination.
Ce graphique montre les tendances des taux d'abandon entre le DTC1 et le DTC3, et entre le DTC1 et le MCV1.
En 2025, 5 % des enfants ayant reçu le DTC1 n’ont pas reçu le DTC3 (à gauche), et 3 % des enfants ayant reçu le DTC1 n’ont pas reçu le MCV1 (à droite).
Le taux moyen d'abandon du DTP témoigne d'une capacité modérée à administrer une série complète de vaccins dès le plus jeune âge. Le faible taux d'abandon du DTP-MCV témoigne d'une bonne fidélisation aux programmes de vaccination et d'une capacité à administrer une série complète de vaccins pendant la petite enfance (jusqu'à un an).
En 2025, le taux d’abandon du DTP en Algérie était identique au taux mondial, tandis que le taux d’abandon du DTP-MCV était inférieur au taux mondial.</a:t>
            </a:r>
          </a:p>
        </p:txBody>
      </p:sp>
      <p:sp>
        <p:nvSpPr>
          <p:cNvPr id="14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En 2025, le taux d'abandon entre la DTP1 et la DTP3 était modéré (5 %) et celui entre la DTP1 et le MCV1 faible (3 %) en Algérie, ce qui témoigne d'une capacité modérée à administrer la série primaire dès le début, mais d'une bonne capacité à assurer le cycle complet de vaccination pendant la petite enfance.</a:t>
            </a:r>
          </a:p>
        </p:txBody>
      </p:sp>
      <p:grpSp xmlns:pic="http://schemas.openxmlformats.org/drawingml/2006/picture">
        <p:nvGrpSpPr>
          <p:cNvPr id="144" name=""/>
          <p:cNvGrpSpPr/>
          <p:nvPr/>
        </p:nvGrpSpPr>
        <p:grpSpPr>
          <a:xfrm>
            <a:off x="292608" y="1097280"/>
            <a:ext cx="8595360" cy="28575"/>
            <a:chOff x="292608" y="1097280"/>
            <a:chExt cx="8595360" cy="28575"/>
          </a:xfrm>
        </p:grpSpPr>
        <p:sp>
          <p:nvSpPr>
            <p:cNvPr id="14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037162"/>
              <a:ext cx="2135265" cy="27805"/>
            </a:xfrm>
            <a:custGeom>
              <a:avLst/>
              <a:pathLst>
                <a:path w="2135265" h="27805">
                  <a:moveTo>
                    <a:pt x="0" y="27805"/>
                  </a:moveTo>
                  <a:lnTo>
                    <a:pt x="85410" y="27805"/>
                  </a:lnTo>
                  <a:lnTo>
                    <a:pt x="170821" y="13902"/>
                  </a:lnTo>
                  <a:lnTo>
                    <a:pt x="256231" y="13902"/>
                  </a:lnTo>
                  <a:lnTo>
                    <a:pt x="341642" y="13902"/>
                  </a:lnTo>
                  <a:lnTo>
                    <a:pt x="427053" y="13902"/>
                  </a:lnTo>
                  <a:lnTo>
                    <a:pt x="512463" y="0"/>
                  </a:lnTo>
                  <a:lnTo>
                    <a:pt x="597874" y="0"/>
                  </a:lnTo>
                  <a:lnTo>
                    <a:pt x="683284" y="0"/>
                  </a:lnTo>
                  <a:lnTo>
                    <a:pt x="768695" y="0"/>
                  </a:lnTo>
                  <a:lnTo>
                    <a:pt x="854106" y="0"/>
                  </a:lnTo>
                  <a:lnTo>
                    <a:pt x="939516" y="0"/>
                  </a:lnTo>
                  <a:lnTo>
                    <a:pt x="1024927" y="0"/>
                  </a:lnTo>
                  <a:lnTo>
                    <a:pt x="1110337" y="0"/>
                  </a:lnTo>
                  <a:lnTo>
                    <a:pt x="1195748" y="0"/>
                  </a:lnTo>
                  <a:lnTo>
                    <a:pt x="1281159" y="0"/>
                  </a:lnTo>
                  <a:lnTo>
                    <a:pt x="1366569" y="0"/>
                  </a:lnTo>
                  <a:lnTo>
                    <a:pt x="1451980" y="0"/>
                  </a:lnTo>
                  <a:lnTo>
                    <a:pt x="1537390" y="0"/>
                  </a:lnTo>
                  <a:lnTo>
                    <a:pt x="1622801" y="0"/>
                  </a:lnTo>
                  <a:lnTo>
                    <a:pt x="1708212" y="0"/>
                  </a:lnTo>
                  <a:lnTo>
                    <a:pt x="1793622" y="13902"/>
                  </a:lnTo>
                  <a:lnTo>
                    <a:pt x="1879033" y="13902"/>
                  </a:lnTo>
                  <a:lnTo>
                    <a:pt x="1964443" y="0"/>
                  </a:lnTo>
                  <a:lnTo>
                    <a:pt x="2049854" y="13902"/>
                  </a:lnTo>
                  <a:lnTo>
                    <a:pt x="2135265" y="13902"/>
                  </a:lnTo>
                </a:path>
              </a:pathLst>
            </a:custGeom>
            <a:ln w="27101" cap="flat">
              <a:solidFill>
                <a:srgbClr val="1CABE2">
                  <a:alpha val="100000"/>
                </a:srgbClr>
              </a:solidFill>
              <a:prstDash val="solid"/>
              <a:round/>
            </a:ln>
          </p:spPr>
          <p:txBody>
            <a:bodyPr/>
            <a:lstStyle/>
            <a:p/>
          </p:txBody>
        </p:sp>
        <p:sp>
          <p:nvSpPr>
            <p:cNvPr id="24" name="pt24"/>
            <p:cNvSpPr/>
            <p:nvPr/>
          </p:nvSpPr>
          <p:spPr>
            <a:xfrm>
              <a:off x="1038054"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9727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51" name="tx51"/>
            <p:cNvSpPr/>
            <p:nvPr/>
          </p:nvSpPr>
          <p:spPr>
            <a:xfrm>
              <a:off x="3223926" y="19587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2" name="tx52"/>
            <p:cNvSpPr/>
            <p:nvPr/>
          </p:nvSpPr>
          <p:spPr>
            <a:xfrm>
              <a:off x="2624645"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3" name="tx53"/>
            <p:cNvSpPr/>
            <p:nvPr/>
          </p:nvSpPr>
          <p:spPr>
            <a:xfrm>
              <a:off x="3051698" y="19099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4" name="pl54"/>
            <p:cNvSpPr/>
            <p:nvPr/>
          </p:nvSpPr>
          <p:spPr>
            <a:xfrm>
              <a:off x="761438"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4003836"/>
              <a:ext cx="854106" cy="1265143"/>
            </a:xfrm>
            <a:custGeom>
              <a:avLst/>
              <a:pathLst>
                <a:path w="854106" h="1265143">
                  <a:moveTo>
                    <a:pt x="0" y="1265143"/>
                  </a:moveTo>
                  <a:lnTo>
                    <a:pt x="85410" y="69513"/>
                  </a:lnTo>
                  <a:lnTo>
                    <a:pt x="170821" y="97318"/>
                  </a:lnTo>
                  <a:lnTo>
                    <a:pt x="256231" y="69513"/>
                  </a:lnTo>
                  <a:lnTo>
                    <a:pt x="341642" y="83416"/>
                  </a:lnTo>
                  <a:lnTo>
                    <a:pt x="427053" y="97318"/>
                  </a:lnTo>
                  <a:lnTo>
                    <a:pt x="512463" y="125124"/>
                  </a:lnTo>
                  <a:lnTo>
                    <a:pt x="597874" y="139026"/>
                  </a:lnTo>
                  <a:lnTo>
                    <a:pt x="683284" y="97318"/>
                  </a:lnTo>
                  <a:lnTo>
                    <a:pt x="768695" y="13902"/>
                  </a:lnTo>
                  <a:lnTo>
                    <a:pt x="854106" y="0"/>
                  </a:lnTo>
                </a:path>
              </a:pathLst>
            </a:custGeom>
            <a:ln w="27101" cap="flat">
              <a:solidFill>
                <a:srgbClr val="1CABE2">
                  <a:alpha val="100000"/>
                </a:srgbClr>
              </a:solidFill>
              <a:prstDash val="solid"/>
              <a:round/>
            </a:ln>
          </p:spPr>
          <p:txBody>
            <a:bodyPr/>
            <a:lstStyle/>
            <a:p/>
          </p:txBody>
        </p:sp>
        <p:sp>
          <p:nvSpPr>
            <p:cNvPr id="74" name="pt74"/>
            <p:cNvSpPr/>
            <p:nvPr/>
          </p:nvSpPr>
          <p:spPr>
            <a:xfrm>
              <a:off x="2319213" y="525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04623"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490034"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575444"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660855"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746266"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831676"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2917087"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02498"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087908"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19"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261298" y="5176712"/>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a:t>
              </a:r>
            </a:p>
          </p:txBody>
        </p:sp>
        <p:sp>
          <p:nvSpPr>
            <p:cNvPr id="86" name="tx86"/>
            <p:cNvSpPr/>
            <p:nvPr/>
          </p:nvSpPr>
          <p:spPr>
            <a:xfrm>
              <a:off x="3223926" y="39115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7" name="tx87"/>
            <p:cNvSpPr/>
            <p:nvPr/>
          </p:nvSpPr>
          <p:spPr>
            <a:xfrm>
              <a:off x="2624645" y="394605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88" name="tx88"/>
            <p:cNvSpPr/>
            <p:nvPr/>
          </p:nvSpPr>
          <p:spPr>
            <a:xfrm>
              <a:off x="3051698" y="38765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89" name="pl89"/>
            <p:cNvSpPr/>
            <p:nvPr/>
          </p:nvSpPr>
          <p:spPr>
            <a:xfrm>
              <a:off x="3555625"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3555625"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3555625"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3555625"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3555625"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3555625"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3555625"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3555625"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3555625"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3555625"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3555625"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3555625"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385029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427734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470439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5131451"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547309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590014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59855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3850292" y="2037162"/>
              <a:ext cx="2135265" cy="111221"/>
            </a:xfrm>
            <a:custGeom>
              <a:avLst/>
              <a:pathLst>
                <a:path w="2135265" h="111221">
                  <a:moveTo>
                    <a:pt x="0" y="55610"/>
                  </a:moveTo>
                  <a:lnTo>
                    <a:pt x="85410" y="97318"/>
                  </a:lnTo>
                  <a:lnTo>
                    <a:pt x="170821" y="83416"/>
                  </a:lnTo>
                  <a:lnTo>
                    <a:pt x="256231" y="83416"/>
                  </a:lnTo>
                  <a:lnTo>
                    <a:pt x="341642" y="83416"/>
                  </a:lnTo>
                  <a:lnTo>
                    <a:pt x="427053" y="69513"/>
                  </a:lnTo>
                  <a:lnTo>
                    <a:pt x="512463" y="13902"/>
                  </a:lnTo>
                  <a:lnTo>
                    <a:pt x="597874" y="13902"/>
                  </a:lnTo>
                  <a:lnTo>
                    <a:pt x="683284" y="27805"/>
                  </a:lnTo>
                  <a:lnTo>
                    <a:pt x="768695" y="13902"/>
                  </a:lnTo>
                  <a:lnTo>
                    <a:pt x="854106" y="0"/>
                  </a:lnTo>
                  <a:lnTo>
                    <a:pt x="939516" y="0"/>
                  </a:lnTo>
                  <a:lnTo>
                    <a:pt x="1024927" y="0"/>
                  </a:lnTo>
                  <a:lnTo>
                    <a:pt x="1110337" y="0"/>
                  </a:lnTo>
                  <a:lnTo>
                    <a:pt x="1195748" y="0"/>
                  </a:lnTo>
                  <a:lnTo>
                    <a:pt x="1281159" y="0"/>
                  </a:lnTo>
                  <a:lnTo>
                    <a:pt x="1366569" y="41708"/>
                  </a:lnTo>
                  <a:lnTo>
                    <a:pt x="1451980" y="55610"/>
                  </a:lnTo>
                  <a:lnTo>
                    <a:pt x="1537390" y="41708"/>
                  </a:lnTo>
                  <a:lnTo>
                    <a:pt x="1622801" y="55610"/>
                  </a:lnTo>
                  <a:lnTo>
                    <a:pt x="1708212" y="69513"/>
                  </a:lnTo>
                  <a:lnTo>
                    <a:pt x="1793622" y="97318"/>
                  </a:lnTo>
                  <a:lnTo>
                    <a:pt x="1879033" y="111221"/>
                  </a:lnTo>
                  <a:lnTo>
                    <a:pt x="1964443" y="13902"/>
                  </a:lnTo>
                  <a:lnTo>
                    <a:pt x="2049854" y="13902"/>
                  </a:lnTo>
                  <a:lnTo>
                    <a:pt x="2135265" y="0"/>
                  </a:lnTo>
                </a:path>
              </a:pathLst>
            </a:custGeom>
            <a:ln w="27101" cap="flat">
              <a:solidFill>
                <a:srgbClr val="1CABE2">
                  <a:alpha val="100000"/>
                </a:srgbClr>
              </a:solidFill>
              <a:prstDash val="solid"/>
              <a:round/>
            </a:ln>
          </p:spPr>
          <p:txBody>
            <a:bodyPr/>
            <a:lstStyle/>
            <a:p/>
          </p:txBody>
        </p:sp>
        <p:sp>
          <p:nvSpPr>
            <p:cNvPr id="109" name="pt109"/>
            <p:cNvSpPr/>
            <p:nvPr/>
          </p:nvSpPr>
          <p:spPr>
            <a:xfrm>
              <a:off x="3832241"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3917652"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4003062"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4088473"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4173883"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4259294"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4344705"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4430115"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4515526"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4600936"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pt119"/>
            <p:cNvSpPr/>
            <p:nvPr/>
          </p:nvSpPr>
          <p:spPr>
            <a:xfrm>
              <a:off x="468634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477175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1" name="pt121"/>
            <p:cNvSpPr/>
            <p:nvPr/>
          </p:nvSpPr>
          <p:spPr>
            <a:xfrm>
              <a:off x="485716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2" name="pt122"/>
            <p:cNvSpPr/>
            <p:nvPr/>
          </p:nvSpPr>
          <p:spPr>
            <a:xfrm>
              <a:off x="494257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3" name="pt123"/>
            <p:cNvSpPr/>
            <p:nvPr/>
          </p:nvSpPr>
          <p:spPr>
            <a:xfrm>
              <a:off x="502798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4" name="pt124"/>
            <p:cNvSpPr/>
            <p:nvPr/>
          </p:nvSpPr>
          <p:spPr>
            <a:xfrm>
              <a:off x="511340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5" name="pt125"/>
            <p:cNvSpPr/>
            <p:nvPr/>
          </p:nvSpPr>
          <p:spPr>
            <a:xfrm>
              <a:off x="5198811"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6" name="pt126"/>
            <p:cNvSpPr/>
            <p:nvPr/>
          </p:nvSpPr>
          <p:spPr>
            <a:xfrm>
              <a:off x="5284221"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7" name="pt127"/>
            <p:cNvSpPr/>
            <p:nvPr/>
          </p:nvSpPr>
          <p:spPr>
            <a:xfrm>
              <a:off x="5369632"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8" name="pt128"/>
            <p:cNvSpPr/>
            <p:nvPr/>
          </p:nvSpPr>
          <p:spPr>
            <a:xfrm>
              <a:off x="5455042"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9" name="pt129"/>
            <p:cNvSpPr/>
            <p:nvPr/>
          </p:nvSpPr>
          <p:spPr>
            <a:xfrm>
              <a:off x="5540453"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0" name="pt130"/>
            <p:cNvSpPr/>
            <p:nvPr/>
          </p:nvSpPr>
          <p:spPr>
            <a:xfrm>
              <a:off x="5625864"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1" name="pt131"/>
            <p:cNvSpPr/>
            <p:nvPr/>
          </p:nvSpPr>
          <p:spPr>
            <a:xfrm>
              <a:off x="5711274"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2" name="pt132"/>
            <p:cNvSpPr/>
            <p:nvPr/>
          </p:nvSpPr>
          <p:spPr>
            <a:xfrm>
              <a:off x="5796685"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5882095"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4" name="pt134"/>
            <p:cNvSpPr/>
            <p:nvPr/>
          </p:nvSpPr>
          <p:spPr>
            <a:xfrm>
              <a:off x="596750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5" name="tx135"/>
            <p:cNvSpPr/>
            <p:nvPr/>
          </p:nvSpPr>
          <p:spPr>
            <a:xfrm>
              <a:off x="3698362" y="2000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36" name="tx136"/>
            <p:cNvSpPr/>
            <p:nvPr/>
          </p:nvSpPr>
          <p:spPr>
            <a:xfrm>
              <a:off x="6018113"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37" name="tx137"/>
            <p:cNvSpPr/>
            <p:nvPr/>
          </p:nvSpPr>
          <p:spPr>
            <a:xfrm>
              <a:off x="5418832" y="1951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38" name="tx138"/>
            <p:cNvSpPr/>
            <p:nvPr/>
          </p:nvSpPr>
          <p:spPr>
            <a:xfrm>
              <a:off x="5845885" y="19099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39" name="pl139"/>
            <p:cNvSpPr/>
            <p:nvPr/>
          </p:nvSpPr>
          <p:spPr>
            <a:xfrm>
              <a:off x="3555625"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0" name="pl140"/>
            <p:cNvSpPr/>
            <p:nvPr/>
          </p:nvSpPr>
          <p:spPr>
            <a:xfrm>
              <a:off x="3555625"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1" name="pl141"/>
            <p:cNvSpPr/>
            <p:nvPr/>
          </p:nvSpPr>
          <p:spPr>
            <a:xfrm>
              <a:off x="3555625"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2" name="pl142"/>
            <p:cNvSpPr/>
            <p:nvPr/>
          </p:nvSpPr>
          <p:spPr>
            <a:xfrm>
              <a:off x="3555625"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3" name="pl143"/>
            <p:cNvSpPr/>
            <p:nvPr/>
          </p:nvSpPr>
          <p:spPr>
            <a:xfrm>
              <a:off x="3555625"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4" name="pl144"/>
            <p:cNvSpPr/>
            <p:nvPr/>
          </p:nvSpPr>
          <p:spPr>
            <a:xfrm>
              <a:off x="3555625"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5" name="pl145"/>
            <p:cNvSpPr/>
            <p:nvPr/>
          </p:nvSpPr>
          <p:spPr>
            <a:xfrm>
              <a:off x="3555625"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6" name="pl146"/>
            <p:cNvSpPr/>
            <p:nvPr/>
          </p:nvSpPr>
          <p:spPr>
            <a:xfrm>
              <a:off x="3555625"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7" name="pl147"/>
            <p:cNvSpPr/>
            <p:nvPr/>
          </p:nvSpPr>
          <p:spPr>
            <a:xfrm>
              <a:off x="3555625"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8" name="pl148"/>
            <p:cNvSpPr/>
            <p:nvPr/>
          </p:nvSpPr>
          <p:spPr>
            <a:xfrm>
              <a:off x="3555625"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9" name="pl149"/>
            <p:cNvSpPr/>
            <p:nvPr/>
          </p:nvSpPr>
          <p:spPr>
            <a:xfrm>
              <a:off x="3555625"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0" name="pl150"/>
            <p:cNvSpPr/>
            <p:nvPr/>
          </p:nvSpPr>
          <p:spPr>
            <a:xfrm>
              <a:off x="3555625"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1" name="pl151"/>
            <p:cNvSpPr/>
            <p:nvPr/>
          </p:nvSpPr>
          <p:spPr>
            <a:xfrm>
              <a:off x="385029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427734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470439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5131451"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547309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590014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59855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850292" y="4003836"/>
              <a:ext cx="2135265" cy="278053"/>
            </a:xfrm>
            <a:custGeom>
              <a:avLst/>
              <a:pathLst>
                <a:path w="2135265" h="278053">
                  <a:moveTo>
                    <a:pt x="0" y="264150"/>
                  </a:moveTo>
                  <a:lnTo>
                    <a:pt x="85410" y="222442"/>
                  </a:lnTo>
                  <a:lnTo>
                    <a:pt x="170821" y="250248"/>
                  </a:lnTo>
                  <a:lnTo>
                    <a:pt x="256231" y="208540"/>
                  </a:lnTo>
                  <a:lnTo>
                    <a:pt x="341642" y="250248"/>
                  </a:lnTo>
                  <a:lnTo>
                    <a:pt x="427053" y="222442"/>
                  </a:lnTo>
                  <a:lnTo>
                    <a:pt x="512463" y="111221"/>
                  </a:lnTo>
                  <a:lnTo>
                    <a:pt x="597874" y="97318"/>
                  </a:lnTo>
                  <a:lnTo>
                    <a:pt x="683284" y="152929"/>
                  </a:lnTo>
                  <a:lnTo>
                    <a:pt x="768695" y="97318"/>
                  </a:lnTo>
                  <a:lnTo>
                    <a:pt x="854106" y="55610"/>
                  </a:lnTo>
                  <a:lnTo>
                    <a:pt x="939516" y="55610"/>
                  </a:lnTo>
                  <a:lnTo>
                    <a:pt x="1024927" y="55610"/>
                  </a:lnTo>
                  <a:lnTo>
                    <a:pt x="1110337" y="55610"/>
                  </a:lnTo>
                  <a:lnTo>
                    <a:pt x="1195748" y="55610"/>
                  </a:lnTo>
                  <a:lnTo>
                    <a:pt x="1281159" y="55610"/>
                  </a:lnTo>
                  <a:lnTo>
                    <a:pt x="1366569" y="69513"/>
                  </a:lnTo>
                  <a:lnTo>
                    <a:pt x="1451980" y="152929"/>
                  </a:lnTo>
                  <a:lnTo>
                    <a:pt x="1537390" y="264150"/>
                  </a:lnTo>
                  <a:lnTo>
                    <a:pt x="1622801" y="264150"/>
                  </a:lnTo>
                  <a:lnTo>
                    <a:pt x="1708212" y="264150"/>
                  </a:lnTo>
                  <a:lnTo>
                    <a:pt x="1793622" y="278053"/>
                  </a:lnTo>
                  <a:lnTo>
                    <a:pt x="1879033" y="278053"/>
                  </a:lnTo>
                  <a:lnTo>
                    <a:pt x="1964443" y="0"/>
                  </a:lnTo>
                  <a:lnTo>
                    <a:pt x="2049854" y="69513"/>
                  </a:lnTo>
                  <a:lnTo>
                    <a:pt x="2135265" y="41708"/>
                  </a:lnTo>
                </a:path>
              </a:pathLst>
            </a:custGeom>
            <a:ln w="27101" cap="flat">
              <a:solidFill>
                <a:srgbClr val="1CABE2">
                  <a:alpha val="100000"/>
                </a:srgbClr>
              </a:solidFill>
              <a:prstDash val="solid"/>
              <a:round/>
            </a:ln>
          </p:spPr>
          <p:txBody>
            <a:bodyPr/>
            <a:lstStyle/>
            <a:p/>
          </p:txBody>
        </p:sp>
        <p:sp>
          <p:nvSpPr>
            <p:cNvPr id="159" name="pt159"/>
            <p:cNvSpPr/>
            <p:nvPr/>
          </p:nvSpPr>
          <p:spPr>
            <a:xfrm>
              <a:off x="3832241" y="42499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3917652" y="42082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4003062" y="42360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4088473" y="41943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4173883" y="42360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4259294" y="42082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4344705"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4430115"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4515526" y="41387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4600936"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4686347"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pt170"/>
            <p:cNvSpPr/>
            <p:nvPr/>
          </p:nvSpPr>
          <p:spPr>
            <a:xfrm>
              <a:off x="4771758"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1" name="pt171"/>
            <p:cNvSpPr/>
            <p:nvPr/>
          </p:nvSpPr>
          <p:spPr>
            <a:xfrm>
              <a:off x="4857168"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942579"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3" name="pt173"/>
            <p:cNvSpPr/>
            <p:nvPr/>
          </p:nvSpPr>
          <p:spPr>
            <a:xfrm>
              <a:off x="5027989"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4" name="pt174"/>
            <p:cNvSpPr/>
            <p:nvPr/>
          </p:nvSpPr>
          <p:spPr>
            <a:xfrm>
              <a:off x="5113400"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pt175"/>
            <p:cNvSpPr/>
            <p:nvPr/>
          </p:nvSpPr>
          <p:spPr>
            <a:xfrm>
              <a:off x="5198811"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6" name="pt176"/>
            <p:cNvSpPr/>
            <p:nvPr/>
          </p:nvSpPr>
          <p:spPr>
            <a:xfrm>
              <a:off x="5284221" y="41387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7" name="pt177"/>
            <p:cNvSpPr/>
            <p:nvPr/>
          </p:nvSpPr>
          <p:spPr>
            <a:xfrm>
              <a:off x="5369632" y="42499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8" name="pt178"/>
            <p:cNvSpPr/>
            <p:nvPr/>
          </p:nvSpPr>
          <p:spPr>
            <a:xfrm>
              <a:off x="5455042" y="42499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9" name="pt179"/>
            <p:cNvSpPr/>
            <p:nvPr/>
          </p:nvSpPr>
          <p:spPr>
            <a:xfrm>
              <a:off x="5540453" y="42499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0" name="pt180"/>
            <p:cNvSpPr/>
            <p:nvPr/>
          </p:nvSpPr>
          <p:spPr>
            <a:xfrm>
              <a:off x="5625864" y="42638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1" name="pt181"/>
            <p:cNvSpPr/>
            <p:nvPr/>
          </p:nvSpPr>
          <p:spPr>
            <a:xfrm>
              <a:off x="5711274" y="42638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2" name="pt182"/>
            <p:cNvSpPr/>
            <p:nvPr/>
          </p:nvSpPr>
          <p:spPr>
            <a:xfrm>
              <a:off x="5796685"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3" name="pt183"/>
            <p:cNvSpPr/>
            <p:nvPr/>
          </p:nvSpPr>
          <p:spPr>
            <a:xfrm>
              <a:off x="5882095"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pt184"/>
            <p:cNvSpPr/>
            <p:nvPr/>
          </p:nvSpPr>
          <p:spPr>
            <a:xfrm>
              <a:off x="5967506"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5" name="tx185"/>
            <p:cNvSpPr/>
            <p:nvPr/>
          </p:nvSpPr>
          <p:spPr>
            <a:xfrm>
              <a:off x="3698362" y="417572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86" name="tx186"/>
            <p:cNvSpPr/>
            <p:nvPr/>
          </p:nvSpPr>
          <p:spPr>
            <a:xfrm>
              <a:off x="6018113" y="39532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87" name="tx187"/>
            <p:cNvSpPr/>
            <p:nvPr/>
          </p:nvSpPr>
          <p:spPr>
            <a:xfrm>
              <a:off x="5418832" y="41268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88" name="tx188"/>
            <p:cNvSpPr/>
            <p:nvPr/>
          </p:nvSpPr>
          <p:spPr>
            <a:xfrm>
              <a:off x="5845885" y="39321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89" name="pl189"/>
            <p:cNvSpPr/>
            <p:nvPr/>
          </p:nvSpPr>
          <p:spPr>
            <a:xfrm>
              <a:off x="6349812"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0" name="pl190"/>
            <p:cNvSpPr/>
            <p:nvPr/>
          </p:nvSpPr>
          <p:spPr>
            <a:xfrm>
              <a:off x="6349812"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1" name="pl191"/>
            <p:cNvSpPr/>
            <p:nvPr/>
          </p:nvSpPr>
          <p:spPr>
            <a:xfrm>
              <a:off x="6349812"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2" name="pl192"/>
            <p:cNvSpPr/>
            <p:nvPr/>
          </p:nvSpPr>
          <p:spPr>
            <a:xfrm>
              <a:off x="6349812"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3" name="pl193"/>
            <p:cNvSpPr/>
            <p:nvPr/>
          </p:nvSpPr>
          <p:spPr>
            <a:xfrm>
              <a:off x="6349812"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4" name="pl194"/>
            <p:cNvSpPr/>
            <p:nvPr/>
          </p:nvSpPr>
          <p:spPr>
            <a:xfrm>
              <a:off x="6349812"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5" name="pl195"/>
            <p:cNvSpPr/>
            <p:nvPr/>
          </p:nvSpPr>
          <p:spPr>
            <a:xfrm>
              <a:off x="6349812"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6" name="pl196"/>
            <p:cNvSpPr/>
            <p:nvPr/>
          </p:nvSpPr>
          <p:spPr>
            <a:xfrm>
              <a:off x="6349812"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7" name="pl197"/>
            <p:cNvSpPr/>
            <p:nvPr/>
          </p:nvSpPr>
          <p:spPr>
            <a:xfrm>
              <a:off x="6349812"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8" name="pl198"/>
            <p:cNvSpPr/>
            <p:nvPr/>
          </p:nvSpPr>
          <p:spPr>
            <a:xfrm>
              <a:off x="6349812"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9" name="pl199"/>
            <p:cNvSpPr/>
            <p:nvPr/>
          </p:nvSpPr>
          <p:spPr>
            <a:xfrm>
              <a:off x="6349812"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0" name="pl200"/>
            <p:cNvSpPr/>
            <p:nvPr/>
          </p:nvSpPr>
          <p:spPr>
            <a:xfrm>
              <a:off x="6349812"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1" name="pl201"/>
            <p:cNvSpPr/>
            <p:nvPr/>
          </p:nvSpPr>
          <p:spPr>
            <a:xfrm>
              <a:off x="664447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707153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749858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4" name="pl204"/>
            <p:cNvSpPr/>
            <p:nvPr/>
          </p:nvSpPr>
          <p:spPr>
            <a:xfrm>
              <a:off x="792563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5" name="pl205"/>
            <p:cNvSpPr/>
            <p:nvPr/>
          </p:nvSpPr>
          <p:spPr>
            <a:xfrm>
              <a:off x="826728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6" name="pl206"/>
            <p:cNvSpPr/>
            <p:nvPr/>
          </p:nvSpPr>
          <p:spPr>
            <a:xfrm>
              <a:off x="869433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7" name="pl207"/>
            <p:cNvSpPr/>
            <p:nvPr/>
          </p:nvSpPr>
          <p:spPr>
            <a:xfrm>
              <a:off x="877974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6644479" y="2092773"/>
              <a:ext cx="2135265" cy="250248"/>
            </a:xfrm>
            <a:custGeom>
              <a:avLst/>
              <a:pathLst>
                <a:path w="2135265" h="250248">
                  <a:moveTo>
                    <a:pt x="0" y="125124"/>
                  </a:moveTo>
                  <a:lnTo>
                    <a:pt x="85410" y="83416"/>
                  </a:lnTo>
                  <a:lnTo>
                    <a:pt x="170821" y="125124"/>
                  </a:lnTo>
                  <a:lnTo>
                    <a:pt x="256231" y="111221"/>
                  </a:lnTo>
                  <a:lnTo>
                    <a:pt x="341642" y="125124"/>
                  </a:lnTo>
                  <a:lnTo>
                    <a:pt x="427053" y="97318"/>
                  </a:lnTo>
                  <a:lnTo>
                    <a:pt x="512463" y="0"/>
                  </a:lnTo>
                  <a:lnTo>
                    <a:pt x="597874" y="0"/>
                  </a:lnTo>
                  <a:lnTo>
                    <a:pt x="683284" y="27805"/>
                  </a:lnTo>
                  <a:lnTo>
                    <a:pt x="768695" y="0"/>
                  </a:lnTo>
                  <a:lnTo>
                    <a:pt x="854106" y="0"/>
                  </a:lnTo>
                  <a:lnTo>
                    <a:pt x="939516" y="0"/>
                  </a:lnTo>
                  <a:lnTo>
                    <a:pt x="1024927" y="0"/>
                  </a:lnTo>
                  <a:lnTo>
                    <a:pt x="1110337" y="0"/>
                  </a:lnTo>
                  <a:lnTo>
                    <a:pt x="1195748" y="0"/>
                  </a:lnTo>
                  <a:lnTo>
                    <a:pt x="1281159" y="0"/>
                  </a:lnTo>
                  <a:lnTo>
                    <a:pt x="1366569" y="55610"/>
                  </a:lnTo>
                  <a:lnTo>
                    <a:pt x="1451980" y="55610"/>
                  </a:lnTo>
                  <a:lnTo>
                    <a:pt x="1537390" y="55610"/>
                  </a:lnTo>
                  <a:lnTo>
                    <a:pt x="1622801" y="97318"/>
                  </a:lnTo>
                  <a:lnTo>
                    <a:pt x="1708212" y="152929"/>
                  </a:lnTo>
                  <a:lnTo>
                    <a:pt x="1793622" y="194637"/>
                  </a:lnTo>
                  <a:lnTo>
                    <a:pt x="1879033" y="250248"/>
                  </a:lnTo>
                  <a:lnTo>
                    <a:pt x="1964443" y="41708"/>
                  </a:lnTo>
                  <a:lnTo>
                    <a:pt x="2049854" y="41708"/>
                  </a:lnTo>
                  <a:lnTo>
                    <a:pt x="2135265" y="13902"/>
                  </a:lnTo>
                </a:path>
              </a:pathLst>
            </a:custGeom>
            <a:ln w="27101" cap="flat">
              <a:solidFill>
                <a:srgbClr val="1CABE2">
                  <a:alpha val="100000"/>
                </a:srgbClr>
              </a:solidFill>
              <a:prstDash val="solid"/>
              <a:round/>
            </a:ln>
          </p:spPr>
          <p:txBody>
            <a:bodyPr/>
            <a:lstStyle/>
            <a:p/>
          </p:txBody>
        </p:sp>
        <p:sp>
          <p:nvSpPr>
            <p:cNvPr id="209" name="pt209"/>
            <p:cNvSpPr/>
            <p:nvPr/>
          </p:nvSpPr>
          <p:spPr>
            <a:xfrm>
              <a:off x="6626428" y="21998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6711839" y="21581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6797249" y="21998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6882660" y="21859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6968071" y="21998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7053481" y="21720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7138892"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7224302"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7309713"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7395124"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7480534"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7565945"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pt221"/>
            <p:cNvSpPr/>
            <p:nvPr/>
          </p:nvSpPr>
          <p:spPr>
            <a:xfrm>
              <a:off x="7651355"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7736766"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3" name="pt223"/>
            <p:cNvSpPr/>
            <p:nvPr/>
          </p:nvSpPr>
          <p:spPr>
            <a:xfrm>
              <a:off x="7822177"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4" name="pt224"/>
            <p:cNvSpPr/>
            <p:nvPr/>
          </p:nvSpPr>
          <p:spPr>
            <a:xfrm>
              <a:off x="7907587"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5" name="pt225"/>
            <p:cNvSpPr/>
            <p:nvPr/>
          </p:nvSpPr>
          <p:spPr>
            <a:xfrm>
              <a:off x="7992998"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6" name="pt226"/>
            <p:cNvSpPr/>
            <p:nvPr/>
          </p:nvSpPr>
          <p:spPr>
            <a:xfrm>
              <a:off x="8078408"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7" name="pt227"/>
            <p:cNvSpPr/>
            <p:nvPr/>
          </p:nvSpPr>
          <p:spPr>
            <a:xfrm>
              <a:off x="8163819"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8" name="pt228"/>
            <p:cNvSpPr/>
            <p:nvPr/>
          </p:nvSpPr>
          <p:spPr>
            <a:xfrm>
              <a:off x="8249230" y="21720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9" name="pt229"/>
            <p:cNvSpPr/>
            <p:nvPr/>
          </p:nvSpPr>
          <p:spPr>
            <a:xfrm>
              <a:off x="8334640" y="2227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0" name="pt230"/>
            <p:cNvSpPr/>
            <p:nvPr/>
          </p:nvSpPr>
          <p:spPr>
            <a:xfrm>
              <a:off x="8420051" y="22693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1" name="pt231"/>
            <p:cNvSpPr/>
            <p:nvPr/>
          </p:nvSpPr>
          <p:spPr>
            <a:xfrm>
              <a:off x="8505461" y="232497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2" name="pt232"/>
            <p:cNvSpPr/>
            <p:nvPr/>
          </p:nvSpPr>
          <p:spPr>
            <a:xfrm>
              <a:off x="8590872"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3" name="pt233"/>
            <p:cNvSpPr/>
            <p:nvPr/>
          </p:nvSpPr>
          <p:spPr>
            <a:xfrm>
              <a:off x="8676283"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4" name="pt234"/>
            <p:cNvSpPr/>
            <p:nvPr/>
          </p:nvSpPr>
          <p:spPr>
            <a:xfrm>
              <a:off x="8761693"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5" name="tx235"/>
            <p:cNvSpPr/>
            <p:nvPr/>
          </p:nvSpPr>
          <p:spPr>
            <a:xfrm>
              <a:off x="6492549" y="212562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236" name="tx236"/>
            <p:cNvSpPr/>
            <p:nvPr/>
          </p:nvSpPr>
          <p:spPr>
            <a:xfrm>
              <a:off x="8812300" y="20144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237" name="tx237"/>
            <p:cNvSpPr/>
            <p:nvPr/>
          </p:nvSpPr>
          <p:spPr>
            <a:xfrm>
              <a:off x="8213020" y="20489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238" name="tx238"/>
            <p:cNvSpPr/>
            <p:nvPr/>
          </p:nvSpPr>
          <p:spPr>
            <a:xfrm>
              <a:off x="8640073" y="199332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39" name="pl239"/>
            <p:cNvSpPr/>
            <p:nvPr/>
          </p:nvSpPr>
          <p:spPr>
            <a:xfrm>
              <a:off x="6349812"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0" name="pl240"/>
            <p:cNvSpPr/>
            <p:nvPr/>
          </p:nvSpPr>
          <p:spPr>
            <a:xfrm>
              <a:off x="6349812"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1" name="pl241"/>
            <p:cNvSpPr/>
            <p:nvPr/>
          </p:nvSpPr>
          <p:spPr>
            <a:xfrm>
              <a:off x="6349812"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2" name="pl242"/>
            <p:cNvSpPr/>
            <p:nvPr/>
          </p:nvSpPr>
          <p:spPr>
            <a:xfrm>
              <a:off x="6349812"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3" name="pl243"/>
            <p:cNvSpPr/>
            <p:nvPr/>
          </p:nvSpPr>
          <p:spPr>
            <a:xfrm>
              <a:off x="6349812"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4" name="pl244"/>
            <p:cNvSpPr/>
            <p:nvPr/>
          </p:nvSpPr>
          <p:spPr>
            <a:xfrm>
              <a:off x="6349812"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5" name="pl245"/>
            <p:cNvSpPr/>
            <p:nvPr/>
          </p:nvSpPr>
          <p:spPr>
            <a:xfrm>
              <a:off x="6349812"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6" name="pl246"/>
            <p:cNvSpPr/>
            <p:nvPr/>
          </p:nvSpPr>
          <p:spPr>
            <a:xfrm>
              <a:off x="6349812"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7" name="pl247"/>
            <p:cNvSpPr/>
            <p:nvPr/>
          </p:nvSpPr>
          <p:spPr>
            <a:xfrm>
              <a:off x="6349812"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8" name="pl248"/>
            <p:cNvSpPr/>
            <p:nvPr/>
          </p:nvSpPr>
          <p:spPr>
            <a:xfrm>
              <a:off x="6349812"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9" name="pl249"/>
            <p:cNvSpPr/>
            <p:nvPr/>
          </p:nvSpPr>
          <p:spPr>
            <a:xfrm>
              <a:off x="6349812"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0" name="pl250"/>
            <p:cNvSpPr/>
            <p:nvPr/>
          </p:nvSpPr>
          <p:spPr>
            <a:xfrm>
              <a:off x="6349812"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1" name="pl251"/>
            <p:cNvSpPr/>
            <p:nvPr/>
          </p:nvSpPr>
          <p:spPr>
            <a:xfrm>
              <a:off x="664447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2" name="pl252"/>
            <p:cNvSpPr/>
            <p:nvPr/>
          </p:nvSpPr>
          <p:spPr>
            <a:xfrm>
              <a:off x="707153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3" name="pl253"/>
            <p:cNvSpPr/>
            <p:nvPr/>
          </p:nvSpPr>
          <p:spPr>
            <a:xfrm>
              <a:off x="749858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4" name="pl254"/>
            <p:cNvSpPr/>
            <p:nvPr/>
          </p:nvSpPr>
          <p:spPr>
            <a:xfrm>
              <a:off x="792563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5" name="pl255"/>
            <p:cNvSpPr/>
            <p:nvPr/>
          </p:nvSpPr>
          <p:spPr>
            <a:xfrm>
              <a:off x="826728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6" name="pl256"/>
            <p:cNvSpPr/>
            <p:nvPr/>
          </p:nvSpPr>
          <p:spPr>
            <a:xfrm>
              <a:off x="869433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7" name="pl257"/>
            <p:cNvSpPr/>
            <p:nvPr/>
          </p:nvSpPr>
          <p:spPr>
            <a:xfrm>
              <a:off x="877974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6644479" y="4003836"/>
              <a:ext cx="2135265" cy="389274"/>
            </a:xfrm>
            <a:custGeom>
              <a:avLst/>
              <a:pathLst>
                <a:path w="2135265" h="389274">
                  <a:moveTo>
                    <a:pt x="0" y="291956"/>
                  </a:moveTo>
                  <a:lnTo>
                    <a:pt x="85410" y="361469"/>
                  </a:lnTo>
                  <a:lnTo>
                    <a:pt x="170821" y="83416"/>
                  </a:lnTo>
                  <a:lnTo>
                    <a:pt x="256231" y="41708"/>
                  </a:lnTo>
                  <a:lnTo>
                    <a:pt x="341642" y="69513"/>
                  </a:lnTo>
                  <a:lnTo>
                    <a:pt x="427053" y="69513"/>
                  </a:lnTo>
                  <a:lnTo>
                    <a:pt x="512463" y="13902"/>
                  </a:lnTo>
                  <a:lnTo>
                    <a:pt x="597874" y="55610"/>
                  </a:lnTo>
                  <a:lnTo>
                    <a:pt x="683284" y="41708"/>
                  </a:lnTo>
                  <a:lnTo>
                    <a:pt x="768695" y="13902"/>
                  </a:lnTo>
                  <a:lnTo>
                    <a:pt x="854106" y="55610"/>
                  </a:lnTo>
                  <a:lnTo>
                    <a:pt x="939516" y="41708"/>
                  </a:lnTo>
                  <a:lnTo>
                    <a:pt x="1024927" y="55610"/>
                  </a:lnTo>
                  <a:lnTo>
                    <a:pt x="1110337" y="83416"/>
                  </a:lnTo>
                  <a:lnTo>
                    <a:pt x="1195748" y="0"/>
                  </a:lnTo>
                  <a:lnTo>
                    <a:pt x="1281159" y="0"/>
                  </a:lnTo>
                  <a:lnTo>
                    <a:pt x="1366569" y="41708"/>
                  </a:lnTo>
                  <a:lnTo>
                    <a:pt x="1451980" y="97318"/>
                  </a:lnTo>
                  <a:lnTo>
                    <a:pt x="1537390" y="305858"/>
                  </a:lnTo>
                  <a:lnTo>
                    <a:pt x="1622801" y="319761"/>
                  </a:lnTo>
                  <a:lnTo>
                    <a:pt x="1708212" y="347566"/>
                  </a:lnTo>
                  <a:lnTo>
                    <a:pt x="1793622" y="361469"/>
                  </a:lnTo>
                  <a:lnTo>
                    <a:pt x="1879033" y="389274"/>
                  </a:lnTo>
                  <a:lnTo>
                    <a:pt x="1964443" y="83416"/>
                  </a:lnTo>
                  <a:lnTo>
                    <a:pt x="2049854" y="125124"/>
                  </a:lnTo>
                  <a:lnTo>
                    <a:pt x="2135265" y="97318"/>
                  </a:lnTo>
                </a:path>
              </a:pathLst>
            </a:custGeom>
            <a:ln w="27101" cap="flat">
              <a:solidFill>
                <a:srgbClr val="1CABE2">
                  <a:alpha val="100000"/>
                </a:srgbClr>
              </a:solidFill>
              <a:prstDash val="solid"/>
              <a:round/>
            </a:ln>
          </p:spPr>
          <p:txBody>
            <a:bodyPr/>
            <a:lstStyle/>
            <a:p/>
          </p:txBody>
        </p:sp>
        <p:sp>
          <p:nvSpPr>
            <p:cNvPr id="259" name="pt259"/>
            <p:cNvSpPr/>
            <p:nvPr/>
          </p:nvSpPr>
          <p:spPr>
            <a:xfrm>
              <a:off x="6626428" y="4277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6711839" y="434725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6797249"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6882660"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6968071"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7053481"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7138892"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7224302"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7309713"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7395124"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7480534"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pt270"/>
            <p:cNvSpPr/>
            <p:nvPr/>
          </p:nvSpPr>
          <p:spPr>
            <a:xfrm>
              <a:off x="7565945"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1" name="pt271"/>
            <p:cNvSpPr/>
            <p:nvPr/>
          </p:nvSpPr>
          <p:spPr>
            <a:xfrm>
              <a:off x="7651355"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2" name="pt272"/>
            <p:cNvSpPr/>
            <p:nvPr/>
          </p:nvSpPr>
          <p:spPr>
            <a:xfrm>
              <a:off x="7736766"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3" name="pt273"/>
            <p:cNvSpPr/>
            <p:nvPr/>
          </p:nvSpPr>
          <p:spPr>
            <a:xfrm>
              <a:off x="7822177"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4" name="pt274"/>
            <p:cNvSpPr/>
            <p:nvPr/>
          </p:nvSpPr>
          <p:spPr>
            <a:xfrm>
              <a:off x="7907587"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5" name="pt275"/>
            <p:cNvSpPr/>
            <p:nvPr/>
          </p:nvSpPr>
          <p:spPr>
            <a:xfrm>
              <a:off x="7992998"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6" name="pt276"/>
            <p:cNvSpPr/>
            <p:nvPr/>
          </p:nvSpPr>
          <p:spPr>
            <a:xfrm>
              <a:off x="8078408"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7" name="pt277"/>
            <p:cNvSpPr/>
            <p:nvPr/>
          </p:nvSpPr>
          <p:spPr>
            <a:xfrm>
              <a:off x="8163819" y="42916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8" name="pt278"/>
            <p:cNvSpPr/>
            <p:nvPr/>
          </p:nvSpPr>
          <p:spPr>
            <a:xfrm>
              <a:off x="8249230" y="43055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9" name="pt279"/>
            <p:cNvSpPr/>
            <p:nvPr/>
          </p:nvSpPr>
          <p:spPr>
            <a:xfrm>
              <a:off x="8334640" y="43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0" name="pt280"/>
            <p:cNvSpPr/>
            <p:nvPr/>
          </p:nvSpPr>
          <p:spPr>
            <a:xfrm>
              <a:off x="8420051" y="434725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1" name="pt281"/>
            <p:cNvSpPr/>
            <p:nvPr/>
          </p:nvSpPr>
          <p:spPr>
            <a:xfrm>
              <a:off x="8505461" y="43750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2" name="pt282"/>
            <p:cNvSpPr/>
            <p:nvPr/>
          </p:nvSpPr>
          <p:spPr>
            <a:xfrm>
              <a:off x="8590872"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3" name="pt283"/>
            <p:cNvSpPr/>
            <p:nvPr/>
          </p:nvSpPr>
          <p:spPr>
            <a:xfrm>
              <a:off x="8676283"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4" name="pt284"/>
            <p:cNvSpPr/>
            <p:nvPr/>
          </p:nvSpPr>
          <p:spPr>
            <a:xfrm>
              <a:off x="8761693"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5" name="tx285"/>
            <p:cNvSpPr/>
            <p:nvPr/>
          </p:nvSpPr>
          <p:spPr>
            <a:xfrm>
              <a:off x="6492549" y="42035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286" name="tx286"/>
            <p:cNvSpPr/>
            <p:nvPr/>
          </p:nvSpPr>
          <p:spPr>
            <a:xfrm>
              <a:off x="8812300" y="40088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87" name="tx287"/>
            <p:cNvSpPr/>
            <p:nvPr/>
          </p:nvSpPr>
          <p:spPr>
            <a:xfrm>
              <a:off x="8213020" y="418244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288" name="tx288"/>
            <p:cNvSpPr/>
            <p:nvPr/>
          </p:nvSpPr>
          <p:spPr>
            <a:xfrm>
              <a:off x="8640073" y="398780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89" name="tx289"/>
            <p:cNvSpPr/>
            <p:nvPr/>
          </p:nvSpPr>
          <p:spPr>
            <a:xfrm>
              <a:off x="2002591" y="3626684"/>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90" name="tx290"/>
            <p:cNvSpPr/>
            <p:nvPr/>
          </p:nvSpPr>
          <p:spPr>
            <a:xfrm>
              <a:off x="4762672"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91" name="tx291"/>
            <p:cNvSpPr/>
            <p:nvPr/>
          </p:nvSpPr>
          <p:spPr>
            <a:xfrm>
              <a:off x="7556859"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92" name="tx292"/>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93" name="tx293"/>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94" name="tx294"/>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95" name="tx295"/>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96" name="tx296"/>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97" name="tx297"/>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98" name="tx298"/>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99" name="tx299"/>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00" name="tx300"/>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01" name="tx301"/>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02" name="tx302"/>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03" name="tx303"/>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04" name="tx304"/>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05" name="tx305"/>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06" name="tx306"/>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07" name="tx307"/>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08" name="tx308"/>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09" name="tx309"/>
            <p:cNvSpPr/>
            <p:nvPr/>
          </p:nvSpPr>
          <p:spPr>
            <a:xfrm rot="-5400000">
              <a:off x="652358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10" name="tx310"/>
            <p:cNvSpPr/>
            <p:nvPr/>
          </p:nvSpPr>
          <p:spPr>
            <a:xfrm rot="-5400000">
              <a:off x="6950642"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11" name="tx311"/>
            <p:cNvSpPr/>
            <p:nvPr/>
          </p:nvSpPr>
          <p:spPr>
            <a:xfrm rot="-5400000">
              <a:off x="737769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12" name="tx312"/>
            <p:cNvSpPr/>
            <p:nvPr/>
          </p:nvSpPr>
          <p:spPr>
            <a:xfrm rot="-5400000">
              <a:off x="780474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13" name="tx313"/>
            <p:cNvSpPr/>
            <p:nvPr/>
          </p:nvSpPr>
          <p:spPr>
            <a:xfrm rot="-5400000">
              <a:off x="814639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14" name="tx314"/>
            <p:cNvSpPr/>
            <p:nvPr/>
          </p:nvSpPr>
          <p:spPr>
            <a:xfrm rot="-5400000">
              <a:off x="857344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15" name="tx315"/>
            <p:cNvSpPr/>
            <p:nvPr/>
          </p:nvSpPr>
          <p:spPr>
            <a:xfrm rot="-5400000">
              <a:off x="86588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16" name="tx316"/>
            <p:cNvSpPr/>
            <p:nvPr/>
          </p:nvSpPr>
          <p:spPr>
            <a:xfrm>
              <a:off x="635239" y="33708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17" name="tx317"/>
            <p:cNvSpPr/>
            <p:nvPr/>
          </p:nvSpPr>
          <p:spPr>
            <a:xfrm>
              <a:off x="571671" y="3092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18" name="tx318"/>
            <p:cNvSpPr/>
            <p:nvPr/>
          </p:nvSpPr>
          <p:spPr>
            <a:xfrm>
              <a:off x="571671" y="28147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19" name="tx319"/>
            <p:cNvSpPr/>
            <p:nvPr/>
          </p:nvSpPr>
          <p:spPr>
            <a:xfrm>
              <a:off x="571671" y="253672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20" name="tx320"/>
            <p:cNvSpPr/>
            <p:nvPr/>
          </p:nvSpPr>
          <p:spPr>
            <a:xfrm>
              <a:off x="571671" y="22586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21" name="tx321"/>
            <p:cNvSpPr/>
            <p:nvPr/>
          </p:nvSpPr>
          <p:spPr>
            <a:xfrm>
              <a:off x="508103" y="198062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22" name="tx322"/>
            <p:cNvSpPr/>
            <p:nvPr/>
          </p:nvSpPr>
          <p:spPr>
            <a:xfrm>
              <a:off x="635239" y="53375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23" name="tx323"/>
            <p:cNvSpPr/>
            <p:nvPr/>
          </p:nvSpPr>
          <p:spPr>
            <a:xfrm>
              <a:off x="571671" y="50595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24" name="tx324"/>
            <p:cNvSpPr/>
            <p:nvPr/>
          </p:nvSpPr>
          <p:spPr>
            <a:xfrm>
              <a:off x="571671" y="47814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25" name="tx325"/>
            <p:cNvSpPr/>
            <p:nvPr/>
          </p:nvSpPr>
          <p:spPr>
            <a:xfrm>
              <a:off x="571671" y="45034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26" name="tx326"/>
            <p:cNvSpPr/>
            <p:nvPr/>
          </p:nvSpPr>
          <p:spPr>
            <a:xfrm>
              <a:off x="571671" y="42253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27" name="tx327"/>
            <p:cNvSpPr/>
            <p:nvPr/>
          </p:nvSpPr>
          <p:spPr>
            <a:xfrm>
              <a:off x="508103" y="394729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28" name="tx328"/>
            <p:cNvSpPr/>
            <p:nvPr/>
          </p:nvSpPr>
          <p:spPr>
            <a:xfrm rot="-5400000">
              <a:off x="-95211" y="356666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329" name="pt329"/>
            <p:cNvSpPr/>
            <p:nvPr/>
          </p:nvSpPr>
          <p:spPr>
            <a:xfrm>
              <a:off x="4469151"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0" name="tx330"/>
            <p:cNvSpPr/>
            <p:nvPr/>
          </p:nvSpPr>
          <p:spPr>
            <a:xfrm>
              <a:off x="4693619"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31" name="tx331"/>
            <p:cNvSpPr/>
            <p:nvPr/>
          </p:nvSpPr>
          <p:spPr>
            <a:xfrm>
              <a:off x="2196844" y="1330710"/>
              <a:ext cx="54421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recommandée pour les enfants, Algérie, 2000-2025</a:t>
              </a:r>
            </a:p>
          </p:txBody>
        </p:sp>
        <p:sp>
          <p:nvSpPr>
            <p:cNvPr id="332" name="tx332"/>
            <p:cNvSpPr/>
            <p:nvPr/>
          </p:nvSpPr>
          <p:spPr>
            <a:xfrm>
              <a:off x="4775852" y="647379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333" name="tx333"/>
            <p:cNvSpPr/>
            <p:nvPr/>
          </p:nvSpPr>
          <p:spPr>
            <a:xfrm>
              <a:off x="3693887" y="6586855"/>
              <a:ext cx="53805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libellés des données sont indiqués pour 2000 (ou la première année de déclaration), 2019 et 2025.</a:t>
              </a:r>
            </a:p>
          </p:txBody>
        </p:sp>
      </p:grpSp>
      <p:sp>
        <p:nvSpPr>
          <p:cNvPr id="3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montre les tendances en matière de couverture vaccinale pour certains vaccins de routine recommandés pendant l'enfance.
En 2025, le MCV2 affichait la couverture la plus faible (92 %), suivi du DTP3 (94 %).
Par rapport à 2019, la couverture vaccinale d’un vaccin a diminué (BCG) et celle de cinq vaccins a augmenté (DTP1, DTP3, IPV1, MCV1 et MCV2).
Par rapport à 2024, la couverture vaccinale d’un vaccin est restée stable (BCG) et celle de cinq vaccins a augmenté (DTP1, DTP3, IPV1, MCV1 et MCV2).</a:t>
            </a:r>
          </a:p>
        </p:txBody>
      </p:sp>
      <p:sp>
        <p:nvSpPr>
          <p:cNvPr id="33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l'Algérie affichait le taux de couverture le plus faible pour le MCV2 (92 %), tandis que la plupart des autres vaccins de routine se situaient entre 94 et 99 % ; cinq antigènes ont connu une hausse depuis 2019, et cinq autres depuis 2024.</a:t>
            </a:r>
          </a:p>
        </p:txBody>
      </p:sp>
      <p:grpSp xmlns:pic="http://schemas.openxmlformats.org/drawingml/2006/picture">
        <p:nvGrpSpPr>
          <p:cNvPr id="336" name=""/>
          <p:cNvGrpSpPr/>
          <p:nvPr/>
        </p:nvGrpSpPr>
        <p:grpSpPr>
          <a:xfrm>
            <a:off x="292608" y="1097280"/>
            <a:ext cx="8595360" cy="28575"/>
            <a:chOff x="292608" y="1097280"/>
            <a:chExt cx="8595360" cy="28575"/>
          </a:xfrm>
        </p:grpSpPr>
        <p:sp>
          <p:nvSpPr>
            <p:cNvPr id="33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38"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1120597"/>
              <a:ext cx="6518190" cy="854093"/>
            </a:xfrm>
            <a:custGeom>
              <a:avLst/>
              <a:pathLst>
                <a:path w="6518190" h="854093">
                  <a:moveTo>
                    <a:pt x="0" y="427046"/>
                  </a:moveTo>
                  <a:lnTo>
                    <a:pt x="260727" y="284697"/>
                  </a:lnTo>
                  <a:lnTo>
                    <a:pt x="521455" y="427046"/>
                  </a:lnTo>
                  <a:lnTo>
                    <a:pt x="782182" y="379596"/>
                  </a:lnTo>
                  <a:lnTo>
                    <a:pt x="1042910" y="427046"/>
                  </a:lnTo>
                  <a:lnTo>
                    <a:pt x="1303638" y="332147"/>
                  </a:lnTo>
                  <a:lnTo>
                    <a:pt x="1564365" y="0"/>
                  </a:lnTo>
                  <a:lnTo>
                    <a:pt x="1825093" y="0"/>
                  </a:lnTo>
                  <a:lnTo>
                    <a:pt x="2085820" y="94899"/>
                  </a:lnTo>
                  <a:lnTo>
                    <a:pt x="2346548" y="0"/>
                  </a:lnTo>
                  <a:lnTo>
                    <a:pt x="2607276" y="0"/>
                  </a:lnTo>
                  <a:lnTo>
                    <a:pt x="2868003" y="0"/>
                  </a:lnTo>
                  <a:lnTo>
                    <a:pt x="3128731" y="0"/>
                  </a:lnTo>
                  <a:lnTo>
                    <a:pt x="3389458" y="0"/>
                  </a:lnTo>
                  <a:lnTo>
                    <a:pt x="3650186" y="0"/>
                  </a:lnTo>
                  <a:lnTo>
                    <a:pt x="3910914" y="0"/>
                  </a:lnTo>
                  <a:lnTo>
                    <a:pt x="4171641" y="189798"/>
                  </a:lnTo>
                  <a:lnTo>
                    <a:pt x="4432369" y="189798"/>
                  </a:lnTo>
                  <a:lnTo>
                    <a:pt x="4693096" y="189798"/>
                  </a:lnTo>
                  <a:lnTo>
                    <a:pt x="4953824" y="332147"/>
                  </a:lnTo>
                  <a:lnTo>
                    <a:pt x="5214552" y="521945"/>
                  </a:lnTo>
                  <a:lnTo>
                    <a:pt x="5475279" y="664294"/>
                  </a:lnTo>
                  <a:lnTo>
                    <a:pt x="5736007" y="854093"/>
                  </a:lnTo>
                  <a:lnTo>
                    <a:pt x="5996734" y="142348"/>
                  </a:lnTo>
                  <a:lnTo>
                    <a:pt x="6257462" y="142348"/>
                  </a:lnTo>
                  <a:lnTo>
                    <a:pt x="6518190" y="47449"/>
                  </a:lnTo>
                </a:path>
              </a:pathLst>
            </a:custGeom>
            <a:ln w="27101" cap="flat">
              <a:solidFill>
                <a:srgbClr val="1C86EE">
                  <a:alpha val="100000"/>
                </a:srgbClr>
              </a:solidFill>
              <a:prstDash val="solid"/>
              <a:round/>
            </a:ln>
          </p:spPr>
          <p:txBody>
            <a:bodyPr/>
            <a:lstStyle/>
            <a:p/>
          </p:txBody>
        </p:sp>
        <p:sp>
          <p:nvSpPr>
            <p:cNvPr id="39" name="pl39"/>
            <p:cNvSpPr/>
            <p:nvPr/>
          </p:nvSpPr>
          <p:spPr>
            <a:xfrm>
              <a:off x="2178165" y="1120597"/>
              <a:ext cx="5475279" cy="854093"/>
            </a:xfrm>
            <a:custGeom>
              <a:avLst/>
              <a:pathLst>
                <a:path w="5475279" h="854093">
                  <a:moveTo>
                    <a:pt x="0" y="664294"/>
                  </a:moveTo>
                  <a:lnTo>
                    <a:pt x="260727" y="569395"/>
                  </a:lnTo>
                  <a:lnTo>
                    <a:pt x="521455" y="711744"/>
                  </a:lnTo>
                  <a:lnTo>
                    <a:pt x="782182" y="237248"/>
                  </a:lnTo>
                  <a:lnTo>
                    <a:pt x="1042910" y="189798"/>
                  </a:lnTo>
                  <a:lnTo>
                    <a:pt x="1303638" y="47449"/>
                  </a:lnTo>
                  <a:lnTo>
                    <a:pt x="1564365" y="0"/>
                  </a:lnTo>
                  <a:lnTo>
                    <a:pt x="1825093" y="0"/>
                  </a:lnTo>
                  <a:lnTo>
                    <a:pt x="2085820" y="0"/>
                  </a:lnTo>
                  <a:lnTo>
                    <a:pt x="2346548" y="0"/>
                  </a:lnTo>
                  <a:lnTo>
                    <a:pt x="2607276" y="0"/>
                  </a:lnTo>
                  <a:lnTo>
                    <a:pt x="2868003" y="0"/>
                  </a:lnTo>
                  <a:lnTo>
                    <a:pt x="3128731" y="189798"/>
                  </a:lnTo>
                  <a:lnTo>
                    <a:pt x="3389458" y="189798"/>
                  </a:lnTo>
                  <a:lnTo>
                    <a:pt x="3650186" y="189798"/>
                  </a:lnTo>
                  <a:lnTo>
                    <a:pt x="3910914" y="332147"/>
                  </a:lnTo>
                  <a:lnTo>
                    <a:pt x="4171641" y="521945"/>
                  </a:lnTo>
                  <a:lnTo>
                    <a:pt x="4432369" y="664294"/>
                  </a:lnTo>
                  <a:lnTo>
                    <a:pt x="4693096" y="854093"/>
                  </a:lnTo>
                  <a:lnTo>
                    <a:pt x="4953824" y="47449"/>
                  </a:lnTo>
                  <a:lnTo>
                    <a:pt x="5214552" y="142348"/>
                  </a:lnTo>
                  <a:lnTo>
                    <a:pt x="5475279" y="47449"/>
                  </a:lnTo>
                </a:path>
              </a:pathLst>
            </a:custGeom>
            <a:ln w="27101" cap="flat">
              <a:solidFill>
                <a:srgbClr val="80BD41">
                  <a:alpha val="100000"/>
                </a:srgbClr>
              </a:solidFill>
              <a:prstDash val="solid"/>
              <a:round/>
            </a:ln>
          </p:spPr>
          <p:txBody>
            <a:bodyPr/>
            <a:lstStyle/>
            <a:p/>
          </p:txBody>
        </p:sp>
        <p:sp>
          <p:nvSpPr>
            <p:cNvPr id="40" name="pl40"/>
            <p:cNvSpPr/>
            <p:nvPr/>
          </p:nvSpPr>
          <p:spPr>
            <a:xfrm>
              <a:off x="3221076" y="1120597"/>
              <a:ext cx="4432369" cy="854093"/>
            </a:xfrm>
            <a:custGeom>
              <a:avLst/>
              <a:pathLst>
                <a:path w="4432369" h="854093">
                  <a:moveTo>
                    <a:pt x="0" y="94899"/>
                  </a:moveTo>
                  <a:lnTo>
                    <a:pt x="260727" y="0"/>
                  </a:lnTo>
                  <a:lnTo>
                    <a:pt x="521455" y="0"/>
                  </a:lnTo>
                  <a:lnTo>
                    <a:pt x="782182" y="0"/>
                  </a:lnTo>
                  <a:lnTo>
                    <a:pt x="1042910" y="0"/>
                  </a:lnTo>
                  <a:lnTo>
                    <a:pt x="1303638" y="0"/>
                  </a:lnTo>
                  <a:lnTo>
                    <a:pt x="1564365" y="0"/>
                  </a:lnTo>
                  <a:lnTo>
                    <a:pt x="1825093" y="0"/>
                  </a:lnTo>
                  <a:lnTo>
                    <a:pt x="2085820" y="189798"/>
                  </a:lnTo>
                  <a:lnTo>
                    <a:pt x="2346548" y="189798"/>
                  </a:lnTo>
                  <a:lnTo>
                    <a:pt x="2607276" y="189798"/>
                  </a:lnTo>
                  <a:lnTo>
                    <a:pt x="2868003" y="332147"/>
                  </a:lnTo>
                  <a:lnTo>
                    <a:pt x="3128731" y="521945"/>
                  </a:lnTo>
                  <a:lnTo>
                    <a:pt x="3389458" y="664294"/>
                  </a:lnTo>
                  <a:lnTo>
                    <a:pt x="3650186" y="854093"/>
                  </a:lnTo>
                  <a:lnTo>
                    <a:pt x="3910914" y="142348"/>
                  </a:lnTo>
                  <a:lnTo>
                    <a:pt x="4171641" y="142348"/>
                  </a:lnTo>
                  <a:lnTo>
                    <a:pt x="4432369" y="47449"/>
                  </a:lnTo>
                </a:path>
              </a:pathLst>
            </a:custGeom>
            <a:ln w="27101" cap="flat">
              <a:solidFill>
                <a:srgbClr val="EE00EE">
                  <a:alpha val="100000"/>
                </a:srgbClr>
              </a:solidFill>
              <a:prstDash val="solid"/>
              <a:round/>
            </a:ln>
          </p:spPr>
          <p:txBody>
            <a:bodyPr/>
            <a:lstStyle/>
            <a:p/>
          </p:txBody>
        </p:sp>
        <p:sp>
          <p:nvSpPr>
            <p:cNvPr id="41" name="pl41"/>
            <p:cNvSpPr/>
            <p:nvPr/>
          </p:nvSpPr>
          <p:spPr>
            <a:xfrm>
              <a:off x="5046169" y="930799"/>
              <a:ext cx="2607276" cy="4317914"/>
            </a:xfrm>
            <a:custGeom>
              <a:avLst/>
              <a:pathLst>
                <a:path w="2607276" h="4317914">
                  <a:moveTo>
                    <a:pt x="0" y="4317914"/>
                  </a:moveTo>
                  <a:lnTo>
                    <a:pt x="260727" y="237248"/>
                  </a:lnTo>
                  <a:lnTo>
                    <a:pt x="521455" y="332147"/>
                  </a:lnTo>
                  <a:lnTo>
                    <a:pt x="782182" y="237248"/>
                  </a:lnTo>
                  <a:lnTo>
                    <a:pt x="1042910" y="284697"/>
                  </a:lnTo>
                  <a:lnTo>
                    <a:pt x="1303638" y="332147"/>
                  </a:lnTo>
                  <a:lnTo>
                    <a:pt x="1564365" y="427046"/>
                  </a:lnTo>
                  <a:lnTo>
                    <a:pt x="1825093" y="474496"/>
                  </a:lnTo>
                  <a:lnTo>
                    <a:pt x="2085820" y="332147"/>
                  </a:lnTo>
                  <a:lnTo>
                    <a:pt x="2346548" y="47449"/>
                  </a:lnTo>
                  <a:lnTo>
                    <a:pt x="2607276" y="0"/>
                  </a:lnTo>
                </a:path>
              </a:pathLst>
            </a:custGeom>
            <a:ln w="27101" cap="flat">
              <a:solidFill>
                <a:srgbClr val="6A3D9A">
                  <a:alpha val="100000"/>
                </a:srgbClr>
              </a:solidFill>
              <a:prstDash val="solid"/>
              <a:round/>
            </a:ln>
          </p:spPr>
          <p:txBody>
            <a:bodyPr/>
            <a:lstStyle/>
            <a:p/>
          </p:txBody>
        </p:sp>
        <p:sp>
          <p:nvSpPr>
            <p:cNvPr id="42" name="pl42"/>
            <p:cNvSpPr/>
            <p:nvPr/>
          </p:nvSpPr>
          <p:spPr>
            <a:xfrm>
              <a:off x="7131990" y="1168047"/>
              <a:ext cx="521455" cy="2894426"/>
            </a:xfrm>
            <a:custGeom>
              <a:avLst/>
              <a:pathLst>
                <a:path w="521455" h="2894426">
                  <a:moveTo>
                    <a:pt x="0" y="2894426"/>
                  </a:moveTo>
                  <a:lnTo>
                    <a:pt x="260727" y="94899"/>
                  </a:lnTo>
                  <a:lnTo>
                    <a:pt x="521455" y="0"/>
                  </a:lnTo>
                </a:path>
              </a:pathLst>
            </a:custGeom>
            <a:ln w="27101" cap="flat">
              <a:solidFill>
                <a:srgbClr val="E31A1C">
                  <a:alpha val="100000"/>
                </a:srgbClr>
              </a:solidFill>
              <a:prstDash val="solid"/>
              <a:round/>
            </a:ln>
          </p:spPr>
          <p:txBody>
            <a:bodyPr/>
            <a:lstStyle/>
            <a:p/>
          </p:txBody>
        </p:sp>
        <p:sp>
          <p:nvSpPr>
            <p:cNvPr id="43" name="pl43"/>
            <p:cNvSpPr/>
            <p:nvPr/>
          </p:nvSpPr>
          <p:spPr>
            <a:xfrm>
              <a:off x="1135255" y="930799"/>
              <a:ext cx="6518190" cy="948992"/>
            </a:xfrm>
            <a:custGeom>
              <a:avLst/>
              <a:pathLst>
                <a:path w="6518190" h="948992">
                  <a:moveTo>
                    <a:pt x="0" y="901542"/>
                  </a:moveTo>
                  <a:lnTo>
                    <a:pt x="260727" y="759193"/>
                  </a:lnTo>
                  <a:lnTo>
                    <a:pt x="521455" y="854093"/>
                  </a:lnTo>
                  <a:lnTo>
                    <a:pt x="782182" y="711744"/>
                  </a:lnTo>
                  <a:lnTo>
                    <a:pt x="1042910" y="854093"/>
                  </a:lnTo>
                  <a:lnTo>
                    <a:pt x="1303638" y="759193"/>
                  </a:lnTo>
                  <a:lnTo>
                    <a:pt x="1564365" y="379596"/>
                  </a:lnTo>
                  <a:lnTo>
                    <a:pt x="1825093" y="332147"/>
                  </a:lnTo>
                  <a:lnTo>
                    <a:pt x="2085820" y="521945"/>
                  </a:lnTo>
                  <a:lnTo>
                    <a:pt x="2346548" y="332147"/>
                  </a:lnTo>
                  <a:lnTo>
                    <a:pt x="2607276" y="189798"/>
                  </a:lnTo>
                  <a:lnTo>
                    <a:pt x="2868003" y="189798"/>
                  </a:lnTo>
                  <a:lnTo>
                    <a:pt x="3128731" y="189798"/>
                  </a:lnTo>
                  <a:lnTo>
                    <a:pt x="3389458" y="189798"/>
                  </a:lnTo>
                  <a:lnTo>
                    <a:pt x="3650186" y="189798"/>
                  </a:lnTo>
                  <a:lnTo>
                    <a:pt x="3910914" y="189798"/>
                  </a:lnTo>
                  <a:lnTo>
                    <a:pt x="4171641" y="237248"/>
                  </a:lnTo>
                  <a:lnTo>
                    <a:pt x="4432369" y="521945"/>
                  </a:lnTo>
                  <a:lnTo>
                    <a:pt x="4693096" y="901542"/>
                  </a:lnTo>
                  <a:lnTo>
                    <a:pt x="4953824" y="901542"/>
                  </a:lnTo>
                  <a:lnTo>
                    <a:pt x="5214552" y="901542"/>
                  </a:lnTo>
                  <a:lnTo>
                    <a:pt x="5475279" y="948992"/>
                  </a:lnTo>
                  <a:lnTo>
                    <a:pt x="5736007" y="948992"/>
                  </a:lnTo>
                  <a:lnTo>
                    <a:pt x="5996734" y="0"/>
                  </a:lnTo>
                  <a:lnTo>
                    <a:pt x="6257462" y="237248"/>
                  </a:lnTo>
                  <a:lnTo>
                    <a:pt x="6518190" y="142348"/>
                  </a:lnTo>
                </a:path>
              </a:pathLst>
            </a:custGeom>
            <a:ln w="27101" cap="flat">
              <a:solidFill>
                <a:srgbClr val="FF7F00">
                  <a:alpha val="100000"/>
                </a:srgbClr>
              </a:solidFill>
              <a:prstDash val="solid"/>
              <a:round/>
            </a:ln>
          </p:spPr>
          <p:txBody>
            <a:bodyPr/>
            <a:lstStyle/>
            <a:p/>
          </p:txBody>
        </p:sp>
        <p:sp>
          <p:nvSpPr>
            <p:cNvPr id="44" name="pl44"/>
            <p:cNvSpPr/>
            <p:nvPr/>
          </p:nvSpPr>
          <p:spPr>
            <a:xfrm>
              <a:off x="1135255" y="930799"/>
              <a:ext cx="6518190" cy="1328589"/>
            </a:xfrm>
            <a:custGeom>
              <a:avLst/>
              <a:pathLst>
                <a:path w="6518190" h="1328589">
                  <a:moveTo>
                    <a:pt x="0" y="996441"/>
                  </a:moveTo>
                  <a:lnTo>
                    <a:pt x="260727" y="1233689"/>
                  </a:lnTo>
                  <a:lnTo>
                    <a:pt x="521455" y="284697"/>
                  </a:lnTo>
                  <a:lnTo>
                    <a:pt x="782182" y="142348"/>
                  </a:lnTo>
                  <a:lnTo>
                    <a:pt x="1042910" y="237248"/>
                  </a:lnTo>
                  <a:lnTo>
                    <a:pt x="1303638" y="237248"/>
                  </a:lnTo>
                  <a:lnTo>
                    <a:pt x="1564365" y="47449"/>
                  </a:lnTo>
                  <a:lnTo>
                    <a:pt x="1825093" y="189798"/>
                  </a:lnTo>
                  <a:lnTo>
                    <a:pt x="2085820" y="142348"/>
                  </a:lnTo>
                  <a:lnTo>
                    <a:pt x="2346548" y="47449"/>
                  </a:lnTo>
                  <a:lnTo>
                    <a:pt x="2607276" y="189798"/>
                  </a:lnTo>
                  <a:lnTo>
                    <a:pt x="2868003" y="142348"/>
                  </a:lnTo>
                  <a:lnTo>
                    <a:pt x="3128731" y="189798"/>
                  </a:lnTo>
                  <a:lnTo>
                    <a:pt x="3389458" y="284697"/>
                  </a:lnTo>
                  <a:lnTo>
                    <a:pt x="3650186" y="0"/>
                  </a:lnTo>
                  <a:lnTo>
                    <a:pt x="3910914" y="0"/>
                  </a:lnTo>
                  <a:lnTo>
                    <a:pt x="4171641" y="142348"/>
                  </a:lnTo>
                  <a:lnTo>
                    <a:pt x="4432369" y="332147"/>
                  </a:lnTo>
                  <a:lnTo>
                    <a:pt x="4693096" y="1043891"/>
                  </a:lnTo>
                  <a:lnTo>
                    <a:pt x="4953824" y="1091341"/>
                  </a:lnTo>
                  <a:lnTo>
                    <a:pt x="5214552" y="1186240"/>
                  </a:lnTo>
                  <a:lnTo>
                    <a:pt x="5475279" y="1233689"/>
                  </a:lnTo>
                  <a:lnTo>
                    <a:pt x="5736007" y="1328589"/>
                  </a:lnTo>
                  <a:lnTo>
                    <a:pt x="5996734" y="284697"/>
                  </a:lnTo>
                  <a:lnTo>
                    <a:pt x="6257462" y="427046"/>
                  </a:lnTo>
                  <a:lnTo>
                    <a:pt x="6518190" y="332147"/>
                  </a:lnTo>
                </a:path>
              </a:pathLst>
            </a:custGeom>
            <a:ln w="27101" cap="flat">
              <a:solidFill>
                <a:srgbClr val="FFC20E">
                  <a:alpha val="100000"/>
                </a:srgbClr>
              </a:solidFill>
              <a:prstDash val="solid"/>
              <a:round/>
            </a:ln>
          </p:spPr>
          <p:txBody>
            <a:bodyPr/>
            <a:lstStyle/>
            <a:p/>
          </p:txBody>
        </p:sp>
        <p:sp>
          <p:nvSpPr>
            <p:cNvPr id="45" name="pl45"/>
            <p:cNvSpPr/>
            <p:nvPr/>
          </p:nvSpPr>
          <p:spPr>
            <a:xfrm>
              <a:off x="5306897" y="1120597"/>
              <a:ext cx="2346548" cy="1613286"/>
            </a:xfrm>
            <a:custGeom>
              <a:avLst/>
              <a:pathLst>
                <a:path w="2346548" h="1613286">
                  <a:moveTo>
                    <a:pt x="0" y="1613286"/>
                  </a:moveTo>
                  <a:lnTo>
                    <a:pt x="260727" y="284697"/>
                  </a:lnTo>
                  <a:lnTo>
                    <a:pt x="521455" y="189798"/>
                  </a:lnTo>
                  <a:lnTo>
                    <a:pt x="782182" y="379596"/>
                  </a:lnTo>
                  <a:lnTo>
                    <a:pt x="1042910" y="569395"/>
                  </a:lnTo>
                  <a:lnTo>
                    <a:pt x="1303638" y="806643"/>
                  </a:lnTo>
                  <a:lnTo>
                    <a:pt x="1564365" y="996441"/>
                  </a:lnTo>
                  <a:lnTo>
                    <a:pt x="1825093" y="284697"/>
                  </a:lnTo>
                  <a:lnTo>
                    <a:pt x="2085820" y="237248"/>
                  </a:lnTo>
                  <a:lnTo>
                    <a:pt x="2346548" y="0"/>
                  </a:lnTo>
                </a:path>
              </a:pathLst>
            </a:custGeom>
            <a:ln w="27101" cap="flat">
              <a:solidFill>
                <a:srgbClr val="008B00">
                  <a:alpha val="100000"/>
                </a:srgbClr>
              </a:solidFill>
              <a:prstDash val="solid"/>
              <a:round/>
            </a:ln>
          </p:spPr>
          <p:txBody>
            <a:bodyPr/>
            <a:lstStyle/>
            <a:p/>
          </p:txBody>
        </p:sp>
        <p:sp>
          <p:nvSpPr>
            <p:cNvPr id="46" name="pl46"/>
            <p:cNvSpPr/>
            <p:nvPr/>
          </p:nvSpPr>
          <p:spPr>
            <a:xfrm>
              <a:off x="5567624" y="930799"/>
              <a:ext cx="2085820" cy="948992"/>
            </a:xfrm>
            <a:custGeom>
              <a:avLst/>
              <a:pathLst>
                <a:path w="2085820" h="948992">
                  <a:moveTo>
                    <a:pt x="0" y="521945"/>
                  </a:moveTo>
                  <a:lnTo>
                    <a:pt x="260727" y="901542"/>
                  </a:lnTo>
                  <a:lnTo>
                    <a:pt x="521455" y="901542"/>
                  </a:lnTo>
                  <a:lnTo>
                    <a:pt x="782182" y="901542"/>
                  </a:lnTo>
                  <a:lnTo>
                    <a:pt x="1042910" y="948992"/>
                  </a:lnTo>
                  <a:lnTo>
                    <a:pt x="1303638" y="948992"/>
                  </a:lnTo>
                  <a:lnTo>
                    <a:pt x="1564365" y="0"/>
                  </a:lnTo>
                  <a:lnTo>
                    <a:pt x="1825093" y="237248"/>
                  </a:lnTo>
                  <a:lnTo>
                    <a:pt x="2085820" y="142348"/>
                  </a:lnTo>
                </a:path>
              </a:pathLst>
            </a:custGeom>
            <a:ln w="27101" cap="flat">
              <a:solidFill>
                <a:srgbClr val="9A32CD">
                  <a:alpha val="100000"/>
                </a:srgbClr>
              </a:solidFill>
              <a:prstDash val="solid"/>
              <a:round/>
            </a:ln>
          </p:spPr>
          <p:txBody>
            <a:bodyPr/>
            <a:lstStyle/>
            <a:p/>
          </p:txBody>
        </p:sp>
        <p:sp>
          <p:nvSpPr>
            <p:cNvPr id="47" name="pl47"/>
            <p:cNvSpPr/>
            <p:nvPr/>
          </p:nvSpPr>
          <p:spPr>
            <a:xfrm>
              <a:off x="7670782" y="781689"/>
              <a:ext cx="754244" cy="145759"/>
            </a:xfrm>
            <a:custGeom>
              <a:avLst/>
              <a:pathLst>
                <a:path w="754244" h="145759">
                  <a:moveTo>
                    <a:pt x="754244" y="0"/>
                  </a:moveTo>
                  <a:lnTo>
                    <a:pt x="0" y="145759"/>
                  </a:lnTo>
                </a:path>
              </a:pathLst>
            </a:custGeom>
          </p:spPr>
          <p:txBody>
            <a:bodyPr/>
            <a:lstStyle/>
            <a:p/>
          </p:txBody>
        </p:sp>
        <p:sp>
          <p:nvSpPr>
            <p:cNvPr id="48" name="pl48"/>
            <p:cNvSpPr/>
            <p:nvPr/>
          </p:nvSpPr>
          <p:spPr>
            <a:xfrm>
              <a:off x="7669653" y="1078260"/>
              <a:ext cx="689208" cy="217415"/>
            </a:xfrm>
            <a:custGeom>
              <a:avLst/>
              <a:pathLst>
                <a:path w="689208" h="217415">
                  <a:moveTo>
                    <a:pt x="689208" y="217415"/>
                  </a:moveTo>
                  <a:lnTo>
                    <a:pt x="0" y="0"/>
                  </a:lnTo>
                </a:path>
              </a:pathLst>
            </a:custGeom>
          </p:spPr>
          <p:txBody>
            <a:bodyPr/>
            <a:lstStyle/>
            <a:p/>
          </p:txBody>
        </p:sp>
        <p:sp>
          <p:nvSpPr>
            <p:cNvPr id="49" name="pl49"/>
            <p:cNvSpPr/>
            <p:nvPr/>
          </p:nvSpPr>
          <p:spPr>
            <a:xfrm>
              <a:off x="7671525" y="1040432"/>
              <a:ext cx="620905" cy="31790"/>
            </a:xfrm>
            <a:custGeom>
              <a:avLst/>
              <a:pathLst>
                <a:path w="620905" h="31790">
                  <a:moveTo>
                    <a:pt x="620905" y="0"/>
                  </a:moveTo>
                  <a:lnTo>
                    <a:pt x="0" y="31790"/>
                  </a:lnTo>
                </a:path>
              </a:pathLst>
            </a:custGeom>
          </p:spPr>
          <p:txBody>
            <a:bodyPr/>
            <a:lstStyle/>
            <a:p/>
          </p:txBody>
        </p:sp>
        <p:sp>
          <p:nvSpPr>
            <p:cNvPr id="50" name="pl50"/>
            <p:cNvSpPr/>
            <p:nvPr/>
          </p:nvSpPr>
          <p:spPr>
            <a:xfrm>
              <a:off x="7666637" y="1128411"/>
              <a:ext cx="716307" cy="424263"/>
            </a:xfrm>
            <a:custGeom>
              <a:avLst/>
              <a:pathLst>
                <a:path w="716307" h="424263">
                  <a:moveTo>
                    <a:pt x="716307" y="424263"/>
                  </a:moveTo>
                  <a:lnTo>
                    <a:pt x="0" y="0"/>
                  </a:lnTo>
                </a:path>
              </a:pathLst>
            </a:custGeom>
          </p:spPr>
          <p:txBody>
            <a:bodyPr/>
            <a:lstStyle/>
            <a:p/>
          </p:txBody>
        </p:sp>
        <p:sp>
          <p:nvSpPr>
            <p:cNvPr id="51" name="pl51"/>
            <p:cNvSpPr/>
            <p:nvPr/>
          </p:nvSpPr>
          <p:spPr>
            <a:xfrm>
              <a:off x="7661241" y="1178326"/>
              <a:ext cx="1028281" cy="1355904"/>
            </a:xfrm>
            <a:custGeom>
              <a:avLst/>
              <a:pathLst>
                <a:path w="1028281" h="1355904">
                  <a:moveTo>
                    <a:pt x="1028281" y="1355904"/>
                  </a:moveTo>
                  <a:lnTo>
                    <a:pt x="0" y="0"/>
                  </a:lnTo>
                </a:path>
              </a:pathLst>
            </a:custGeom>
          </p:spPr>
          <p:txBody>
            <a:bodyPr/>
            <a:lstStyle/>
            <a:p/>
          </p:txBody>
        </p:sp>
        <p:sp>
          <p:nvSpPr>
            <p:cNvPr id="52" name="pl52"/>
            <p:cNvSpPr/>
            <p:nvPr/>
          </p:nvSpPr>
          <p:spPr>
            <a:xfrm>
              <a:off x="7659583" y="1178759"/>
              <a:ext cx="669000" cy="1167511"/>
            </a:xfrm>
            <a:custGeom>
              <a:avLst/>
              <a:pathLst>
                <a:path w="669000" h="1167511">
                  <a:moveTo>
                    <a:pt x="669000" y="1167511"/>
                  </a:moveTo>
                  <a:lnTo>
                    <a:pt x="0" y="0"/>
                  </a:lnTo>
                </a:path>
              </a:pathLst>
            </a:custGeom>
          </p:spPr>
          <p:txBody>
            <a:bodyPr/>
            <a:lstStyle/>
            <a:p/>
          </p:txBody>
        </p:sp>
        <p:sp>
          <p:nvSpPr>
            <p:cNvPr id="53" name="pl53"/>
            <p:cNvSpPr/>
            <p:nvPr/>
          </p:nvSpPr>
          <p:spPr>
            <a:xfrm>
              <a:off x="7662058" y="1178066"/>
              <a:ext cx="775036" cy="901551"/>
            </a:xfrm>
            <a:custGeom>
              <a:avLst/>
              <a:pathLst>
                <a:path w="775036" h="901551">
                  <a:moveTo>
                    <a:pt x="775036" y="901551"/>
                  </a:moveTo>
                  <a:lnTo>
                    <a:pt x="0" y="0"/>
                  </a:lnTo>
                </a:path>
              </a:pathLst>
            </a:custGeom>
          </p:spPr>
          <p:txBody>
            <a:bodyPr/>
            <a:lstStyle/>
            <a:p/>
          </p:txBody>
        </p:sp>
        <p:sp>
          <p:nvSpPr>
            <p:cNvPr id="54" name="pl54"/>
            <p:cNvSpPr/>
            <p:nvPr/>
          </p:nvSpPr>
          <p:spPr>
            <a:xfrm>
              <a:off x="7664153" y="1177236"/>
              <a:ext cx="742875" cy="637461"/>
            </a:xfrm>
            <a:custGeom>
              <a:avLst/>
              <a:pathLst>
                <a:path w="742875" h="637461">
                  <a:moveTo>
                    <a:pt x="742875" y="637461"/>
                  </a:moveTo>
                  <a:lnTo>
                    <a:pt x="0" y="0"/>
                  </a:lnTo>
                </a:path>
              </a:pathLst>
            </a:custGeom>
          </p:spPr>
          <p:txBody>
            <a:bodyPr/>
            <a:lstStyle/>
            <a:p/>
          </p:txBody>
        </p:sp>
        <p:sp>
          <p:nvSpPr>
            <p:cNvPr id="55" name="pl55"/>
            <p:cNvSpPr/>
            <p:nvPr/>
          </p:nvSpPr>
          <p:spPr>
            <a:xfrm>
              <a:off x="7660469" y="1273442"/>
              <a:ext cx="1019125" cy="1522976"/>
            </a:xfrm>
            <a:custGeom>
              <a:avLst/>
              <a:pathLst>
                <a:path w="1019125" h="1522976">
                  <a:moveTo>
                    <a:pt x="1019125" y="1522976"/>
                  </a:moveTo>
                  <a:lnTo>
                    <a:pt x="0" y="0"/>
                  </a:lnTo>
                </a:path>
              </a:pathLst>
            </a:custGeom>
          </p:spPr>
          <p:txBody>
            <a:bodyPr/>
            <a:lstStyle/>
            <a:p/>
          </p:txBody>
        </p:sp>
        <p:sp>
          <p:nvSpPr>
            <p:cNvPr id="56" name="pg56"/>
            <p:cNvSpPr/>
            <p:nvPr/>
          </p:nvSpPr>
          <p:spPr>
            <a:xfrm>
              <a:off x="8356446" y="694063"/>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57" name="tx57"/>
            <p:cNvSpPr/>
            <p:nvPr/>
          </p:nvSpPr>
          <p:spPr>
            <a:xfrm>
              <a:off x="8379306" y="735602"/>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99%</a:t>
              </a:r>
            </a:p>
          </p:txBody>
        </p:sp>
        <p:sp>
          <p:nvSpPr>
            <p:cNvPr id="58" name="pg58"/>
            <p:cNvSpPr/>
            <p:nvPr/>
          </p:nvSpPr>
          <p:spPr>
            <a:xfrm>
              <a:off x="8290281" y="121669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59" name="tx59"/>
            <p:cNvSpPr/>
            <p:nvPr/>
          </p:nvSpPr>
          <p:spPr>
            <a:xfrm>
              <a:off x="8313141" y="125822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96%</a:t>
              </a:r>
            </a:p>
          </p:txBody>
        </p:sp>
        <p:sp>
          <p:nvSpPr>
            <p:cNvPr id="60" name="pg60"/>
            <p:cNvSpPr/>
            <p:nvPr/>
          </p:nvSpPr>
          <p:spPr>
            <a:xfrm>
              <a:off x="8223851" y="955803"/>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1" name="tx61"/>
            <p:cNvSpPr/>
            <p:nvPr/>
          </p:nvSpPr>
          <p:spPr>
            <a:xfrm>
              <a:off x="8246711" y="997341"/>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Rubella: 96%</a:t>
              </a:r>
            </a:p>
          </p:txBody>
        </p:sp>
        <p:sp>
          <p:nvSpPr>
            <p:cNvPr id="62" name="pg62"/>
            <p:cNvSpPr/>
            <p:nvPr/>
          </p:nvSpPr>
          <p:spPr>
            <a:xfrm>
              <a:off x="8314365" y="1475522"/>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3" name="tx63"/>
            <p:cNvSpPr/>
            <p:nvPr/>
          </p:nvSpPr>
          <p:spPr>
            <a:xfrm>
              <a:off x="8337225" y="1517061"/>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PcVC: 95%</a:t>
              </a:r>
            </a:p>
          </p:txBody>
        </p:sp>
        <p:sp>
          <p:nvSpPr>
            <p:cNvPr id="64" name="pg64"/>
            <p:cNvSpPr/>
            <p:nvPr/>
          </p:nvSpPr>
          <p:spPr>
            <a:xfrm>
              <a:off x="8314365" y="2534230"/>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5" name="tx65"/>
            <p:cNvSpPr/>
            <p:nvPr/>
          </p:nvSpPr>
          <p:spPr>
            <a:xfrm>
              <a:off x="8337225" y="257576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94%</a:t>
              </a:r>
            </a:p>
          </p:txBody>
        </p:sp>
        <p:sp>
          <p:nvSpPr>
            <p:cNvPr id="66" name="pg66"/>
            <p:cNvSpPr/>
            <p:nvPr/>
          </p:nvSpPr>
          <p:spPr>
            <a:xfrm>
              <a:off x="8260004" y="2267078"/>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7" name="tx67"/>
            <p:cNvSpPr/>
            <p:nvPr/>
          </p:nvSpPr>
          <p:spPr>
            <a:xfrm>
              <a:off x="8282864" y="2289931"/>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94%</a:t>
              </a:r>
            </a:p>
          </p:txBody>
        </p:sp>
        <p:sp>
          <p:nvSpPr>
            <p:cNvPr id="68" name="pg68"/>
            <p:cNvSpPr/>
            <p:nvPr/>
          </p:nvSpPr>
          <p:spPr>
            <a:xfrm>
              <a:off x="8368515" y="2001079"/>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9" name="tx69"/>
            <p:cNvSpPr/>
            <p:nvPr/>
          </p:nvSpPr>
          <p:spPr>
            <a:xfrm>
              <a:off x="8391375" y="2042617"/>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94%</a:t>
              </a:r>
            </a:p>
          </p:txBody>
        </p:sp>
        <p:sp>
          <p:nvSpPr>
            <p:cNvPr id="70" name="pg70"/>
            <p:cNvSpPr/>
            <p:nvPr/>
          </p:nvSpPr>
          <p:spPr>
            <a:xfrm>
              <a:off x="8338449" y="1737177"/>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71" name="tx71"/>
            <p:cNvSpPr/>
            <p:nvPr/>
          </p:nvSpPr>
          <p:spPr>
            <a:xfrm>
              <a:off x="8361309" y="1778716"/>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IPVC: 94%</a:t>
              </a:r>
            </a:p>
          </p:txBody>
        </p:sp>
        <p:sp>
          <p:nvSpPr>
            <p:cNvPr id="72" name="pg72"/>
            <p:cNvSpPr/>
            <p:nvPr/>
          </p:nvSpPr>
          <p:spPr>
            <a:xfrm>
              <a:off x="8290281" y="2796419"/>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3" name="tx73"/>
            <p:cNvSpPr/>
            <p:nvPr/>
          </p:nvSpPr>
          <p:spPr>
            <a:xfrm>
              <a:off x="8313141" y="2837957"/>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92%</a:t>
              </a:r>
            </a:p>
          </p:txBody>
        </p:sp>
        <p:sp>
          <p:nvSpPr>
            <p:cNvPr id="74" name="pl74"/>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5" name="rc75"/>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6" name="tx76"/>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7" name="tx77"/>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8" name="tx78"/>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9" name="tx79"/>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0" name="tx80"/>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1" name="tx81"/>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2" name="tx82"/>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3" name="tx83"/>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4" name="tx84"/>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5" name="tx85"/>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6" name="tx86"/>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7" name="tx87"/>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8" name="tx88"/>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9" name="tx89"/>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0" name="tx90"/>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1" name="tx91"/>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2" name="tx92"/>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3" name="tx93"/>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4" name="tx94"/>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5" name="tx95"/>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6" name="tx96"/>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7" name="tx97"/>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98" name="tx98"/>
            <p:cNvSpPr/>
            <p:nvPr/>
          </p:nvSpPr>
          <p:spPr>
            <a:xfrm rot="-5400000">
              <a:off x="-95211" y="3190277"/>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99" name="tx99"/>
            <p:cNvSpPr/>
            <p:nvPr/>
          </p:nvSpPr>
          <p:spPr>
            <a:xfrm>
              <a:off x="3374057" y="401416"/>
              <a:ext cx="308349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Couverture vaccinale (%), Algérie, 2000-2025</a:t>
              </a:r>
            </a:p>
          </p:txBody>
        </p:sp>
        <p:sp>
          <p:nvSpPr>
            <p:cNvPr id="100" name="tx100"/>
            <p:cNvSpPr/>
            <p:nvPr/>
          </p:nvSpPr>
          <p:spPr>
            <a:xfrm>
              <a:off x="4775852" y="64555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01" name="tx101"/>
            <p:cNvSpPr/>
            <p:nvPr/>
          </p:nvSpPr>
          <p:spPr>
            <a:xfrm>
              <a:off x="2215795" y="6569876"/>
              <a:ext cx="6858615"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chiffres dans les bulles des étiquettes de données font référence à la couverture vaccinale selon les dernières estimations disponibles.</a:t>
              </a:r>
            </a:p>
          </p:txBody>
        </p:sp>
      </p:grpSp>
      <p:sp>
        <p:nvSpPr>
          <p:cNvPr id="1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présente l'évolution de la couverture vaccinale pour 8 vaccins (série complète).
En 2025, le MCV2 affichait la couverture la plus faible de tous les vaccins (92 %), suivi du DTP3, de l'HepB3, du Hib3 et de l'IPVC (94 %).
La couverture vaccinale de 7 vaccins a augmenté (DTP3, HEPB3, HIB3, IPV1, MCV1, MCV2 et RUBELLA) par rapport à leur couverture respective en 2019.
La couverture vaccinale de 8 vaccins a augmenté (DTP3, HEPB3, HIB3, IPV1, IPVC, MCV1, MCV2 et RUBELLA) par rapport à leur couverture respective en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568896" y="907931"/>
              <a:ext cx="72216" cy="0"/>
            </a:xfrm>
            <a:custGeom>
              <a:avLst/>
              <a:pathLst>
                <a:path w="72216" h="0">
                  <a:moveTo>
                    <a:pt x="0" y="0"/>
                  </a:moveTo>
                  <a:lnTo>
                    <a:pt x="0" y="0"/>
                  </a:lnTo>
                  <a:lnTo>
                    <a:pt x="0" y="0"/>
                  </a:lnTo>
                  <a:lnTo>
                    <a:pt x="0"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1" name="pl21"/>
            <p:cNvSpPr/>
            <p:nvPr/>
          </p:nvSpPr>
          <p:spPr>
            <a:xfrm>
              <a:off x="8063381" y="1320786"/>
              <a:ext cx="577731" cy="0"/>
            </a:xfrm>
            <a:custGeom>
              <a:avLst/>
              <a:pathLst>
                <a:path w="577731" h="0">
                  <a:moveTo>
                    <a:pt x="0" y="0"/>
                  </a:moveTo>
                  <a:lnTo>
                    <a:pt x="72216" y="0"/>
                  </a:lnTo>
                  <a:lnTo>
                    <a:pt x="216649" y="0"/>
                  </a:lnTo>
                  <a:lnTo>
                    <a:pt x="288865" y="0"/>
                  </a:lnTo>
                  <a:lnTo>
                    <a:pt x="505514" y="0"/>
                  </a:lnTo>
                  <a:lnTo>
                    <a:pt x="505514" y="0"/>
                  </a:lnTo>
                  <a:lnTo>
                    <a:pt x="577731" y="0"/>
                  </a:lnTo>
                </a:path>
              </a:pathLst>
            </a:custGeom>
            <a:ln w="116535" cap="flat">
              <a:solidFill>
                <a:srgbClr val="E8E8E8">
                  <a:alpha val="100000"/>
                </a:srgbClr>
              </a:solidFill>
              <a:prstDash val="solid"/>
              <a:round/>
            </a:ln>
          </p:spPr>
          <p:txBody>
            <a:bodyPr/>
            <a:lstStyle/>
            <a:p/>
          </p:txBody>
        </p:sp>
        <p:sp>
          <p:nvSpPr>
            <p:cNvPr id="22" name="pl22"/>
            <p:cNvSpPr/>
            <p:nvPr/>
          </p:nvSpPr>
          <p:spPr>
            <a:xfrm>
              <a:off x="7052351" y="1733641"/>
              <a:ext cx="1227678" cy="0"/>
            </a:xfrm>
            <a:custGeom>
              <a:avLst/>
              <a:pathLst>
                <a:path w="1227678" h="0">
                  <a:moveTo>
                    <a:pt x="0" y="0"/>
                  </a:moveTo>
                  <a:lnTo>
                    <a:pt x="288865" y="0"/>
                  </a:lnTo>
                  <a:lnTo>
                    <a:pt x="505514" y="0"/>
                  </a:lnTo>
                  <a:lnTo>
                    <a:pt x="794380" y="0"/>
                  </a:lnTo>
                  <a:lnTo>
                    <a:pt x="1083246" y="0"/>
                  </a:lnTo>
                  <a:lnTo>
                    <a:pt x="1083246" y="0"/>
                  </a:lnTo>
                  <a:lnTo>
                    <a:pt x="1227678" y="0"/>
                  </a:lnTo>
                </a:path>
              </a:pathLst>
            </a:custGeom>
            <a:ln w="116535" cap="flat">
              <a:solidFill>
                <a:srgbClr val="E8E8E8">
                  <a:alpha val="100000"/>
                </a:srgbClr>
              </a:solidFill>
              <a:prstDash val="solid"/>
              <a:round/>
            </a:ln>
          </p:spPr>
          <p:txBody>
            <a:bodyPr/>
            <a:lstStyle/>
            <a:p/>
          </p:txBody>
        </p:sp>
        <p:sp>
          <p:nvSpPr>
            <p:cNvPr id="23" name="pl23"/>
            <p:cNvSpPr/>
            <p:nvPr/>
          </p:nvSpPr>
          <p:spPr>
            <a:xfrm>
              <a:off x="7052351" y="2146496"/>
              <a:ext cx="1227678" cy="0"/>
            </a:xfrm>
            <a:custGeom>
              <a:avLst/>
              <a:pathLst>
                <a:path w="1227678" h="0">
                  <a:moveTo>
                    <a:pt x="0" y="0"/>
                  </a:moveTo>
                  <a:lnTo>
                    <a:pt x="288865" y="0"/>
                  </a:lnTo>
                  <a:lnTo>
                    <a:pt x="505514" y="0"/>
                  </a:lnTo>
                  <a:lnTo>
                    <a:pt x="794380" y="0"/>
                  </a:lnTo>
                  <a:lnTo>
                    <a:pt x="1083246" y="0"/>
                  </a:lnTo>
                  <a:lnTo>
                    <a:pt x="1227678" y="0"/>
                  </a:lnTo>
                  <a:lnTo>
                    <a:pt x="1227678" y="0"/>
                  </a:lnTo>
                </a:path>
              </a:pathLst>
            </a:custGeom>
            <a:ln w="116535" cap="flat">
              <a:solidFill>
                <a:srgbClr val="E8E8E8">
                  <a:alpha val="100000"/>
                </a:srgbClr>
              </a:solidFill>
              <a:prstDash val="solid"/>
              <a:round/>
            </a:ln>
          </p:spPr>
          <p:txBody>
            <a:bodyPr/>
            <a:lstStyle/>
            <a:p/>
          </p:txBody>
        </p:sp>
        <p:sp>
          <p:nvSpPr>
            <p:cNvPr id="24" name="pl24"/>
            <p:cNvSpPr/>
            <p:nvPr/>
          </p:nvSpPr>
          <p:spPr>
            <a:xfrm>
              <a:off x="8135597" y="2559351"/>
              <a:ext cx="505514" cy="0"/>
            </a:xfrm>
            <a:custGeom>
              <a:avLst/>
              <a:pathLst>
                <a:path w="505514" h="0">
                  <a:moveTo>
                    <a:pt x="0" y="0"/>
                  </a:moveTo>
                  <a:lnTo>
                    <a:pt x="72216" y="0"/>
                  </a:lnTo>
                  <a:lnTo>
                    <a:pt x="361082" y="0"/>
                  </a:lnTo>
                  <a:lnTo>
                    <a:pt x="433298" y="0"/>
                  </a:lnTo>
                  <a:lnTo>
                    <a:pt x="505514" y="0"/>
                  </a:lnTo>
                  <a:lnTo>
                    <a:pt x="505514" y="0"/>
                  </a:lnTo>
                  <a:lnTo>
                    <a:pt x="505514" y="0"/>
                  </a:lnTo>
                </a:path>
              </a:pathLst>
            </a:custGeom>
            <a:ln w="116535" cap="flat">
              <a:solidFill>
                <a:srgbClr val="E8E8E8">
                  <a:alpha val="100000"/>
                </a:srgbClr>
              </a:solidFill>
              <a:prstDash val="solid"/>
              <a:round/>
            </a:ln>
          </p:spPr>
          <p:txBody>
            <a:bodyPr/>
            <a:lstStyle/>
            <a:p/>
          </p:txBody>
        </p:sp>
        <p:sp>
          <p:nvSpPr>
            <p:cNvPr id="25" name="pl25"/>
            <p:cNvSpPr/>
            <p:nvPr/>
          </p:nvSpPr>
          <p:spPr>
            <a:xfrm>
              <a:off x="7052351" y="2972206"/>
              <a:ext cx="1227678" cy="0"/>
            </a:xfrm>
            <a:custGeom>
              <a:avLst/>
              <a:pathLst>
                <a:path w="1227678" h="0">
                  <a:moveTo>
                    <a:pt x="0" y="0"/>
                  </a:moveTo>
                  <a:lnTo>
                    <a:pt x="288865" y="0"/>
                  </a:lnTo>
                  <a:lnTo>
                    <a:pt x="505514" y="0"/>
                  </a:lnTo>
                  <a:lnTo>
                    <a:pt x="794380" y="0"/>
                  </a:lnTo>
                  <a:lnTo>
                    <a:pt x="1083246" y="0"/>
                  </a:lnTo>
                  <a:lnTo>
                    <a:pt x="1083246" y="0"/>
                  </a:lnTo>
                  <a:lnTo>
                    <a:pt x="1227678" y="0"/>
                  </a:lnTo>
                </a:path>
              </a:pathLst>
            </a:custGeom>
            <a:ln w="116535" cap="flat">
              <a:solidFill>
                <a:srgbClr val="E8E8E8">
                  <a:alpha val="100000"/>
                </a:srgbClr>
              </a:solidFill>
              <a:prstDash val="solid"/>
              <a:round/>
            </a:ln>
          </p:spPr>
          <p:txBody>
            <a:bodyPr/>
            <a:lstStyle/>
            <a:p/>
          </p:txBody>
        </p:sp>
        <p:sp>
          <p:nvSpPr>
            <p:cNvPr id="26" name="pl26"/>
            <p:cNvSpPr/>
            <p:nvPr/>
          </p:nvSpPr>
          <p:spPr>
            <a:xfrm>
              <a:off x="7918948" y="3385062"/>
              <a:ext cx="722164" cy="0"/>
            </a:xfrm>
            <a:custGeom>
              <a:avLst/>
              <a:pathLst>
                <a:path w="722164" h="0">
                  <a:moveTo>
                    <a:pt x="0" y="0"/>
                  </a:moveTo>
                  <a:lnTo>
                    <a:pt x="72216" y="0"/>
                  </a:lnTo>
                  <a:lnTo>
                    <a:pt x="216649" y="0"/>
                  </a:lnTo>
                  <a:lnTo>
                    <a:pt x="216649" y="0"/>
                  </a:lnTo>
                  <a:lnTo>
                    <a:pt x="288865" y="0"/>
                  </a:lnTo>
                  <a:lnTo>
                    <a:pt x="649947" y="0"/>
                  </a:lnTo>
                  <a:lnTo>
                    <a:pt x="722164" y="0"/>
                  </a:lnTo>
                </a:path>
              </a:pathLst>
            </a:custGeom>
            <a:ln w="116535" cap="flat">
              <a:solidFill>
                <a:srgbClr val="E8E8E8">
                  <a:alpha val="100000"/>
                </a:srgbClr>
              </a:solidFill>
              <a:prstDash val="solid"/>
              <a:round/>
            </a:ln>
          </p:spPr>
          <p:txBody>
            <a:bodyPr/>
            <a:lstStyle/>
            <a:p/>
          </p:txBody>
        </p:sp>
        <p:sp>
          <p:nvSpPr>
            <p:cNvPr id="27" name="pl27"/>
            <p:cNvSpPr/>
            <p:nvPr/>
          </p:nvSpPr>
          <p:spPr>
            <a:xfrm>
              <a:off x="7196784" y="3797917"/>
              <a:ext cx="1444328" cy="0"/>
            </a:xfrm>
            <a:custGeom>
              <a:avLst/>
              <a:pathLst>
                <a:path w="1444328" h="0">
                  <a:moveTo>
                    <a:pt x="0" y="0"/>
                  </a:moveTo>
                  <a:lnTo>
                    <a:pt x="0" y="0"/>
                  </a:lnTo>
                  <a:lnTo>
                    <a:pt x="72216" y="0"/>
                  </a:lnTo>
                  <a:lnTo>
                    <a:pt x="72216" y="0"/>
                  </a:lnTo>
                  <a:lnTo>
                    <a:pt x="1083246" y="0"/>
                  </a:lnTo>
                  <a:lnTo>
                    <a:pt x="1227678" y="0"/>
                  </a:lnTo>
                  <a:lnTo>
                    <a:pt x="1444328" y="0"/>
                  </a:lnTo>
                </a:path>
              </a:pathLst>
            </a:custGeom>
            <a:ln w="116535" cap="flat">
              <a:solidFill>
                <a:srgbClr val="E8E8E8">
                  <a:alpha val="100000"/>
                </a:srgbClr>
              </a:solidFill>
              <a:prstDash val="solid"/>
              <a:round/>
            </a:ln>
          </p:spPr>
          <p:txBody>
            <a:bodyPr/>
            <a:lstStyle/>
            <a:p/>
          </p:txBody>
        </p:sp>
        <p:sp>
          <p:nvSpPr>
            <p:cNvPr id="28" name="pl28"/>
            <p:cNvSpPr/>
            <p:nvPr/>
          </p:nvSpPr>
          <p:spPr>
            <a:xfrm>
              <a:off x="6619053" y="4210772"/>
              <a:ext cx="1588760" cy="0"/>
            </a:xfrm>
            <a:custGeom>
              <a:avLst/>
              <a:pathLst>
                <a:path w="1588760" h="0">
                  <a:moveTo>
                    <a:pt x="0" y="0"/>
                  </a:moveTo>
                  <a:lnTo>
                    <a:pt x="144432" y="0"/>
                  </a:lnTo>
                  <a:lnTo>
                    <a:pt x="216649" y="0"/>
                  </a:lnTo>
                  <a:lnTo>
                    <a:pt x="361082" y="0"/>
                  </a:lnTo>
                  <a:lnTo>
                    <a:pt x="1372111" y="0"/>
                  </a:lnTo>
                  <a:lnTo>
                    <a:pt x="1516544" y="0"/>
                  </a:lnTo>
                  <a:lnTo>
                    <a:pt x="1588760" y="0"/>
                  </a:lnTo>
                </a:path>
              </a:pathLst>
            </a:custGeom>
            <a:ln w="116535" cap="flat">
              <a:solidFill>
                <a:srgbClr val="E8E8E8">
                  <a:alpha val="100000"/>
                </a:srgbClr>
              </a:solidFill>
              <a:prstDash val="solid"/>
              <a:round/>
            </a:ln>
          </p:spPr>
          <p:txBody>
            <a:bodyPr/>
            <a:lstStyle/>
            <a:p/>
          </p:txBody>
        </p:sp>
        <p:sp>
          <p:nvSpPr>
            <p:cNvPr id="29" name="pl29"/>
            <p:cNvSpPr/>
            <p:nvPr/>
          </p:nvSpPr>
          <p:spPr>
            <a:xfrm>
              <a:off x="6835702" y="4623627"/>
              <a:ext cx="1516544" cy="0"/>
            </a:xfrm>
            <a:custGeom>
              <a:avLst/>
              <a:pathLst>
                <a:path w="1516544" h="0">
                  <a:moveTo>
                    <a:pt x="0" y="0"/>
                  </a:moveTo>
                  <a:lnTo>
                    <a:pt x="288865" y="0"/>
                  </a:lnTo>
                  <a:lnTo>
                    <a:pt x="649947" y="0"/>
                  </a:lnTo>
                  <a:lnTo>
                    <a:pt x="938813" y="0"/>
                  </a:lnTo>
                  <a:lnTo>
                    <a:pt x="1083246" y="0"/>
                  </a:lnTo>
                  <a:lnTo>
                    <a:pt x="1155462" y="0"/>
                  </a:lnTo>
                  <a:lnTo>
                    <a:pt x="1516544" y="0"/>
                  </a:lnTo>
                </a:path>
              </a:pathLst>
            </a:custGeom>
            <a:ln w="116535" cap="flat">
              <a:solidFill>
                <a:srgbClr val="E8E8E8">
                  <a:alpha val="100000"/>
                </a:srgbClr>
              </a:solidFill>
              <a:prstDash val="solid"/>
              <a:round/>
            </a:ln>
          </p:spPr>
          <p:txBody>
            <a:bodyPr/>
            <a:lstStyle/>
            <a:p/>
          </p:txBody>
        </p:sp>
        <p:sp>
          <p:nvSpPr>
            <p:cNvPr id="30" name="pl30"/>
            <p:cNvSpPr/>
            <p:nvPr/>
          </p:nvSpPr>
          <p:spPr>
            <a:xfrm>
              <a:off x="7196784" y="5036482"/>
              <a:ext cx="1444328" cy="0"/>
            </a:xfrm>
            <a:custGeom>
              <a:avLst/>
              <a:pathLst>
                <a:path w="1444328" h="0">
                  <a:moveTo>
                    <a:pt x="0" y="0"/>
                  </a:moveTo>
                  <a:lnTo>
                    <a:pt x="0" y="0"/>
                  </a:lnTo>
                  <a:lnTo>
                    <a:pt x="72216" y="0"/>
                  </a:lnTo>
                  <a:lnTo>
                    <a:pt x="72216" y="0"/>
                  </a:lnTo>
                  <a:lnTo>
                    <a:pt x="1083246" y="0"/>
                  </a:lnTo>
                  <a:lnTo>
                    <a:pt x="1227678" y="0"/>
                  </a:lnTo>
                  <a:lnTo>
                    <a:pt x="1444328" y="0"/>
                  </a:lnTo>
                </a:path>
              </a:pathLst>
            </a:custGeom>
            <a:ln w="116535" cap="flat">
              <a:solidFill>
                <a:srgbClr val="E8E8E8">
                  <a:alpha val="100000"/>
                </a:srgbClr>
              </a:solidFill>
              <a:prstDash val="solid"/>
              <a:round/>
            </a:ln>
          </p:spPr>
          <p:txBody>
            <a:bodyPr/>
            <a:lstStyle/>
            <a:p/>
          </p:txBody>
        </p:sp>
        <p:sp>
          <p:nvSpPr>
            <p:cNvPr id="31" name="pt31"/>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56439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56439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56439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56439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34774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275530"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131097"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058881"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56439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56439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84223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55336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336717"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047851"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131097"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131097"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275530"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84223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55336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336717"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047851"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275530"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131097"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275530"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56439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492179"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131097"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203314"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84223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55336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33671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047851"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13109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13109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27553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203314"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131097"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986664"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914448"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131097"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56439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264500"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264500"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192284"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192284"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63661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275530"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419963"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6975635"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683120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6758985"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6614553"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203314"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986664"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131097"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770015"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481150"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120068"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683120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914448"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986664"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8347746"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264500"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264500"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92284"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192284"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63661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8275530"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8419963"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8578344"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506128"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506128"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289479"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506128"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578344"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7783964"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072830"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217262"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7783964"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072830"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217262"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578344"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072830"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145046"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7783964"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8072830"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217262"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145046"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506128"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578344"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7206233"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8217262"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8361695"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6917367"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7928397"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8072830"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7711747"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7928397"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8289479"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7206233"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8217262"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8361695"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508103" y="495808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42" name="tx142"/>
            <p:cNvSpPr/>
            <p:nvPr/>
          </p:nvSpPr>
          <p:spPr>
            <a:xfrm>
              <a:off x="609275" y="454313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PCVC</a:t>
              </a:r>
            </a:p>
          </p:txBody>
        </p:sp>
        <p:sp>
          <p:nvSpPr>
            <p:cNvPr id="143" name="tx143"/>
            <p:cNvSpPr/>
            <p:nvPr/>
          </p:nvSpPr>
          <p:spPr>
            <a:xfrm>
              <a:off x="609275" y="41302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44" name="tx144"/>
            <p:cNvSpPr/>
            <p:nvPr/>
          </p:nvSpPr>
          <p:spPr>
            <a:xfrm>
              <a:off x="609275" y="371742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45" name="tx145"/>
            <p:cNvSpPr/>
            <p:nvPr/>
          </p:nvSpPr>
          <p:spPr>
            <a:xfrm>
              <a:off x="710044" y="3308114"/>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46" name="tx146"/>
            <p:cNvSpPr/>
            <p:nvPr/>
          </p:nvSpPr>
          <p:spPr>
            <a:xfrm>
              <a:off x="728424" y="2893163"/>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47" name="tx147"/>
            <p:cNvSpPr/>
            <p:nvPr/>
          </p:nvSpPr>
          <p:spPr>
            <a:xfrm>
              <a:off x="544863" y="2450077"/>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HepBB</a:t>
              </a:r>
            </a:p>
          </p:txBody>
        </p:sp>
        <p:sp>
          <p:nvSpPr>
            <p:cNvPr id="148" name="tx148"/>
            <p:cNvSpPr/>
            <p:nvPr/>
          </p:nvSpPr>
          <p:spPr>
            <a:xfrm>
              <a:off x="563163" y="203673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49" name="tx149"/>
            <p:cNvSpPr/>
            <p:nvPr/>
          </p:nvSpPr>
          <p:spPr>
            <a:xfrm>
              <a:off x="645955" y="1654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50" name="tx150"/>
            <p:cNvSpPr/>
            <p:nvPr/>
          </p:nvSpPr>
          <p:spPr>
            <a:xfrm>
              <a:off x="645955" y="1243838"/>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51" name="tx151"/>
            <p:cNvSpPr/>
            <p:nvPr/>
          </p:nvSpPr>
          <p:spPr>
            <a:xfrm>
              <a:off x="710205" y="827436"/>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52" name="tx152"/>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3" name="tx153"/>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4" name="tx154"/>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5" name="tx155"/>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6" name="tx156"/>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7" name="tx157"/>
            <p:cNvSpPr/>
            <p:nvPr/>
          </p:nvSpPr>
          <p:spPr>
            <a:xfrm>
              <a:off x="4628940" y="5503442"/>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58" name="pt158"/>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0" name="pt160"/>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1" name="tx161"/>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2" name="tx162"/>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3" name="tx163"/>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64" name="tx164"/>
            <p:cNvSpPr/>
            <p:nvPr/>
          </p:nvSpPr>
          <p:spPr>
            <a:xfrm>
              <a:off x="1130606" y="398022"/>
              <a:ext cx="339184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 Algérie, 2019-2025</a:t>
              </a:r>
            </a:p>
          </p:txBody>
        </p:sp>
        <p:sp>
          <p:nvSpPr>
            <p:cNvPr id="165" name="tx165"/>
            <p:cNvSpPr/>
            <p:nvPr/>
          </p:nvSpPr>
          <p:spPr>
            <a:xfrm>
              <a:off x="4775852" y="62141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66" name="tx166"/>
            <p:cNvSpPr/>
            <p:nvPr/>
          </p:nvSpPr>
          <p:spPr>
            <a:xfrm>
              <a:off x="1147090" y="6327165"/>
              <a:ext cx="792732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la barre grise représente la couverture vaccinale pour toutes les années 2019-2025 et les points représentent la couverture pour des années spécifiques. </a:t>
              </a:r>
            </a:p>
          </p:txBody>
        </p:sp>
        <p:sp>
          <p:nvSpPr>
            <p:cNvPr id="167" name="tx167"/>
            <p:cNvSpPr/>
            <p:nvPr/>
          </p:nvSpPr>
          <p:spPr>
            <a:xfrm>
              <a:off x="2935960" y="6450103"/>
              <a:ext cx="6138450" cy="1026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couverture est indiquée pour les vaccins pour lesquels des données sont disponibles pour toutes les années 2019-2025. </a:t>
              </a:r>
            </a:p>
          </p:txBody>
        </p:sp>
        <p:sp>
          <p:nvSpPr>
            <p:cNvPr id="168" name="tx168"/>
            <p:cNvSpPr/>
            <p:nvPr/>
          </p:nvSpPr>
          <p:spPr>
            <a:xfrm>
              <a:off x="1644499" y="6568567"/>
              <a:ext cx="742991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noms des vaccins sont colorés en fonction de leur couverture par rapport à celle de 2019 : inférieure (rouge), identique (bleu) ou supérieure (vert).</a:t>
              </a:r>
            </a:p>
          </p:txBody>
        </p:sp>
      </p:grpSp>
      <p:sp>
        <p:nvSpPr>
          <p:cNvPr id="1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montre la couverture vaccinale pour toutes les années comprises entre 2019 et 2025 (barres grises) et la couverture pour des années spécifiques (points), par vaccin. Il peut être utilisé pour évaluer le retour aux niveaux d'avant la pandémie.
La couverture vaccinale contre la DTP1 a augmenté entre 2019 (95 %) et 2024 (98 %). En 2025, elle a encore progressé (99 %) par rapport à 2024 et était supérieure à celle de 2019. Entre 2019 et 2025, la couverture vaccinale contre la DTP1 a atteint son niveau le plus bas en 2022 (91 %).
En 2024, deux vaccins présentaient une couverture inférieure à celle de 2019.
En 2025, deux vaccins présentaient une couverture inférieure à celle de 2019.
En 2025, aucun vaccin ne présentait une couverture inférieure à celle de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8499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214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45929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84644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0803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9142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37857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76572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1528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5400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9271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2335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080382"/>
              <a:ext cx="6481656" cy="551565"/>
            </a:xfrm>
            <a:custGeom>
              <a:avLst/>
              <a:pathLst>
                <a:path w="6481656" h="551565">
                  <a:moveTo>
                    <a:pt x="0" y="275782"/>
                  </a:moveTo>
                  <a:lnTo>
                    <a:pt x="259266" y="183855"/>
                  </a:lnTo>
                  <a:lnTo>
                    <a:pt x="518532" y="275782"/>
                  </a:lnTo>
                  <a:lnTo>
                    <a:pt x="777798" y="245140"/>
                  </a:lnTo>
                  <a:lnTo>
                    <a:pt x="1037065" y="275782"/>
                  </a:lnTo>
                  <a:lnTo>
                    <a:pt x="1296331" y="214497"/>
                  </a:lnTo>
                  <a:lnTo>
                    <a:pt x="1555597" y="0"/>
                  </a:lnTo>
                  <a:lnTo>
                    <a:pt x="1814863" y="0"/>
                  </a:lnTo>
                  <a:lnTo>
                    <a:pt x="2074130" y="61285"/>
                  </a:lnTo>
                  <a:lnTo>
                    <a:pt x="2333396" y="0"/>
                  </a:lnTo>
                  <a:lnTo>
                    <a:pt x="2592662" y="0"/>
                  </a:lnTo>
                  <a:lnTo>
                    <a:pt x="2851928" y="0"/>
                  </a:lnTo>
                  <a:lnTo>
                    <a:pt x="3111195" y="0"/>
                  </a:lnTo>
                  <a:lnTo>
                    <a:pt x="3370461" y="0"/>
                  </a:lnTo>
                  <a:lnTo>
                    <a:pt x="3629727" y="0"/>
                  </a:lnTo>
                  <a:lnTo>
                    <a:pt x="3888994" y="0"/>
                  </a:lnTo>
                  <a:lnTo>
                    <a:pt x="4148260" y="122570"/>
                  </a:lnTo>
                  <a:lnTo>
                    <a:pt x="4407526" y="122570"/>
                  </a:lnTo>
                  <a:lnTo>
                    <a:pt x="4666792" y="122570"/>
                  </a:lnTo>
                  <a:lnTo>
                    <a:pt x="4926059" y="214497"/>
                  </a:lnTo>
                  <a:lnTo>
                    <a:pt x="5185325" y="337067"/>
                  </a:lnTo>
                  <a:lnTo>
                    <a:pt x="5444591" y="428995"/>
                  </a:lnTo>
                  <a:lnTo>
                    <a:pt x="5703857" y="551565"/>
                  </a:lnTo>
                  <a:lnTo>
                    <a:pt x="5963124" y="91927"/>
                  </a:lnTo>
                  <a:lnTo>
                    <a:pt x="6222390" y="91927"/>
                  </a:lnTo>
                  <a:lnTo>
                    <a:pt x="6481656" y="30642"/>
                  </a:lnTo>
                </a:path>
              </a:pathLst>
            </a:custGeom>
            <a:ln w="27101" cap="flat">
              <a:solidFill>
                <a:srgbClr val="F8766D">
                  <a:alpha val="100000"/>
                </a:srgbClr>
              </a:solidFill>
              <a:prstDash val="solid"/>
              <a:round/>
            </a:ln>
          </p:spPr>
          <p:txBody>
            <a:bodyPr/>
            <a:lstStyle/>
            <a:p/>
          </p:txBody>
        </p:sp>
        <p:sp>
          <p:nvSpPr>
            <p:cNvPr id="28" name="pl28"/>
            <p:cNvSpPr/>
            <p:nvPr/>
          </p:nvSpPr>
          <p:spPr>
            <a:xfrm>
              <a:off x="1439019" y="1957812"/>
              <a:ext cx="6481656" cy="857990"/>
            </a:xfrm>
            <a:custGeom>
              <a:avLst/>
              <a:pathLst>
                <a:path w="6481656" h="857990">
                  <a:moveTo>
                    <a:pt x="0" y="643492"/>
                  </a:moveTo>
                  <a:lnTo>
                    <a:pt x="259266" y="796705"/>
                  </a:lnTo>
                  <a:lnTo>
                    <a:pt x="518532" y="183855"/>
                  </a:lnTo>
                  <a:lnTo>
                    <a:pt x="777798" y="91927"/>
                  </a:lnTo>
                  <a:lnTo>
                    <a:pt x="1037065" y="153212"/>
                  </a:lnTo>
                  <a:lnTo>
                    <a:pt x="1296331" y="153212"/>
                  </a:lnTo>
                  <a:lnTo>
                    <a:pt x="1555597" y="30642"/>
                  </a:lnTo>
                  <a:lnTo>
                    <a:pt x="1814863" y="122570"/>
                  </a:lnTo>
                  <a:lnTo>
                    <a:pt x="2074130" y="91927"/>
                  </a:lnTo>
                  <a:lnTo>
                    <a:pt x="2333396" y="30642"/>
                  </a:lnTo>
                  <a:lnTo>
                    <a:pt x="2592662" y="122570"/>
                  </a:lnTo>
                  <a:lnTo>
                    <a:pt x="2851928" y="91927"/>
                  </a:lnTo>
                  <a:lnTo>
                    <a:pt x="3111195" y="122570"/>
                  </a:lnTo>
                  <a:lnTo>
                    <a:pt x="3370461" y="183855"/>
                  </a:lnTo>
                  <a:lnTo>
                    <a:pt x="3629727" y="0"/>
                  </a:lnTo>
                  <a:lnTo>
                    <a:pt x="3888994" y="0"/>
                  </a:lnTo>
                  <a:lnTo>
                    <a:pt x="4148260" y="91927"/>
                  </a:lnTo>
                  <a:lnTo>
                    <a:pt x="4407526" y="214497"/>
                  </a:lnTo>
                  <a:lnTo>
                    <a:pt x="4666792" y="674135"/>
                  </a:lnTo>
                  <a:lnTo>
                    <a:pt x="4926059" y="704777"/>
                  </a:lnTo>
                  <a:lnTo>
                    <a:pt x="5185325" y="766062"/>
                  </a:lnTo>
                  <a:lnTo>
                    <a:pt x="5444591" y="796705"/>
                  </a:lnTo>
                  <a:lnTo>
                    <a:pt x="5703857" y="857990"/>
                  </a:lnTo>
                  <a:lnTo>
                    <a:pt x="5963124" y="183855"/>
                  </a:lnTo>
                  <a:lnTo>
                    <a:pt x="6222390" y="275782"/>
                  </a:lnTo>
                  <a:lnTo>
                    <a:pt x="6481656" y="214497"/>
                  </a:lnTo>
                </a:path>
              </a:pathLst>
            </a:custGeom>
            <a:ln w="27101" cap="flat">
              <a:solidFill>
                <a:srgbClr val="00BA38">
                  <a:alpha val="100000"/>
                </a:srgbClr>
              </a:solidFill>
              <a:prstDash val="solid"/>
              <a:round/>
            </a:ln>
          </p:spPr>
          <p:txBody>
            <a:bodyPr/>
            <a:lstStyle/>
            <a:p/>
          </p:txBody>
        </p:sp>
        <p:sp>
          <p:nvSpPr>
            <p:cNvPr id="29" name="pl29"/>
            <p:cNvSpPr/>
            <p:nvPr/>
          </p:nvSpPr>
          <p:spPr>
            <a:xfrm>
              <a:off x="5587279" y="2080382"/>
              <a:ext cx="2333396" cy="1041845"/>
            </a:xfrm>
            <a:custGeom>
              <a:avLst/>
              <a:pathLst>
                <a:path w="2333396" h="1041845">
                  <a:moveTo>
                    <a:pt x="0" y="1041845"/>
                  </a:moveTo>
                  <a:lnTo>
                    <a:pt x="259266" y="183855"/>
                  </a:lnTo>
                  <a:lnTo>
                    <a:pt x="518532" y="122570"/>
                  </a:lnTo>
                  <a:lnTo>
                    <a:pt x="777798" y="245140"/>
                  </a:lnTo>
                  <a:lnTo>
                    <a:pt x="1037065" y="367710"/>
                  </a:lnTo>
                  <a:lnTo>
                    <a:pt x="1296331" y="520922"/>
                  </a:lnTo>
                  <a:lnTo>
                    <a:pt x="1555597" y="643492"/>
                  </a:lnTo>
                  <a:lnTo>
                    <a:pt x="1814863" y="183855"/>
                  </a:lnTo>
                  <a:lnTo>
                    <a:pt x="2074130" y="153212"/>
                  </a:lnTo>
                  <a:lnTo>
                    <a:pt x="2333396" y="0"/>
                  </a:lnTo>
                </a:path>
              </a:pathLst>
            </a:custGeom>
            <a:ln w="27101" cap="flat">
              <a:solidFill>
                <a:srgbClr val="619CFF">
                  <a:alpha val="100000"/>
                </a:srgbClr>
              </a:solidFill>
              <a:prstDash val="solid"/>
              <a:round/>
            </a:ln>
          </p:spPr>
          <p:txBody>
            <a:bodyPr/>
            <a:lstStyle/>
            <a:p/>
          </p:txBody>
        </p:sp>
        <p:sp>
          <p:nvSpPr>
            <p:cNvPr id="30" name="pl30"/>
            <p:cNvSpPr/>
            <p:nvPr/>
          </p:nvSpPr>
          <p:spPr>
            <a:xfrm>
              <a:off x="803816" y="2233594"/>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82299" y="207264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82299" y="2133933"/>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3" name="pt33"/>
            <p:cNvSpPr/>
            <p:nvPr/>
          </p:nvSpPr>
          <p:spPr>
            <a:xfrm>
              <a:off x="7882299" y="2042005"/>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4" name="pt34"/>
            <p:cNvSpPr/>
            <p:nvPr/>
          </p:nvSpPr>
          <p:spPr>
            <a:xfrm>
              <a:off x="1400642" y="231778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5" name="pt35"/>
            <p:cNvSpPr/>
            <p:nvPr/>
          </p:nvSpPr>
          <p:spPr>
            <a:xfrm>
              <a:off x="1400642" y="2562928"/>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6" name="pt36"/>
            <p:cNvSpPr/>
            <p:nvPr/>
          </p:nvSpPr>
          <p:spPr>
            <a:xfrm>
              <a:off x="5548903" y="3083850"/>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7" name="pl37"/>
            <p:cNvSpPr/>
            <p:nvPr/>
          </p:nvSpPr>
          <p:spPr>
            <a:xfrm>
              <a:off x="7933771" y="1965595"/>
              <a:ext cx="246170" cy="108988"/>
            </a:xfrm>
            <a:custGeom>
              <a:avLst/>
              <a:pathLst>
                <a:path w="246170" h="108988">
                  <a:moveTo>
                    <a:pt x="246170" y="0"/>
                  </a:moveTo>
                  <a:lnTo>
                    <a:pt x="0" y="108988"/>
                  </a:lnTo>
                </a:path>
              </a:pathLst>
            </a:custGeom>
          </p:spPr>
          <p:txBody>
            <a:bodyPr/>
            <a:lstStyle/>
            <a:p/>
          </p:txBody>
        </p:sp>
        <p:sp>
          <p:nvSpPr>
            <p:cNvPr id="38" name="pl38"/>
            <p:cNvSpPr/>
            <p:nvPr/>
          </p:nvSpPr>
          <p:spPr>
            <a:xfrm>
              <a:off x="7936593" y="2115499"/>
              <a:ext cx="243348" cy="68404"/>
            </a:xfrm>
            <a:custGeom>
              <a:avLst/>
              <a:pathLst>
                <a:path w="243348" h="68404">
                  <a:moveTo>
                    <a:pt x="243348" y="68404"/>
                  </a:moveTo>
                  <a:lnTo>
                    <a:pt x="0" y="0"/>
                  </a:lnTo>
                </a:path>
              </a:pathLst>
            </a:custGeom>
          </p:spPr>
          <p:txBody>
            <a:bodyPr/>
            <a:lstStyle/>
            <a:p/>
          </p:txBody>
        </p:sp>
        <p:sp>
          <p:nvSpPr>
            <p:cNvPr id="39" name="pl39"/>
            <p:cNvSpPr/>
            <p:nvPr/>
          </p:nvSpPr>
          <p:spPr>
            <a:xfrm>
              <a:off x="7927401" y="2179698"/>
              <a:ext cx="252540" cy="277435"/>
            </a:xfrm>
            <a:custGeom>
              <a:avLst/>
              <a:pathLst>
                <a:path w="252540" h="277435">
                  <a:moveTo>
                    <a:pt x="252540" y="277435"/>
                  </a:moveTo>
                  <a:lnTo>
                    <a:pt x="0" y="0"/>
                  </a:lnTo>
                </a:path>
              </a:pathLst>
            </a:custGeom>
          </p:spPr>
          <p:txBody>
            <a:bodyPr/>
            <a:lstStyle/>
            <a:p/>
          </p:txBody>
        </p:sp>
        <p:sp>
          <p:nvSpPr>
            <p:cNvPr id="40" name="pg40"/>
            <p:cNvSpPr/>
            <p:nvPr/>
          </p:nvSpPr>
          <p:spPr>
            <a:xfrm>
              <a:off x="8111362" y="1843779"/>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1" name="tx41"/>
            <p:cNvSpPr/>
            <p:nvPr/>
          </p:nvSpPr>
          <p:spPr>
            <a:xfrm>
              <a:off x="8134222" y="1884621"/>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PCVC : 95%</a:t>
              </a:r>
            </a:p>
          </p:txBody>
        </p:sp>
        <p:sp>
          <p:nvSpPr>
            <p:cNvPr id="42" name="pg42"/>
            <p:cNvSpPr/>
            <p:nvPr/>
          </p:nvSpPr>
          <p:spPr>
            <a:xfrm>
              <a:off x="8111362" y="2116662"/>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3" name="tx43"/>
            <p:cNvSpPr/>
            <p:nvPr/>
          </p:nvSpPr>
          <p:spPr>
            <a:xfrm>
              <a:off x="8134222" y="2157504"/>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94%</a:t>
              </a:r>
            </a:p>
          </p:txBody>
        </p:sp>
        <p:sp>
          <p:nvSpPr>
            <p:cNvPr id="44" name="pg44"/>
            <p:cNvSpPr/>
            <p:nvPr/>
          </p:nvSpPr>
          <p:spPr>
            <a:xfrm>
              <a:off x="8111362" y="2389669"/>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5" name="tx45"/>
            <p:cNvSpPr/>
            <p:nvPr/>
          </p:nvSpPr>
          <p:spPr>
            <a:xfrm>
              <a:off x="8134222" y="2430511"/>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92%</a:t>
              </a:r>
            </a:p>
          </p:txBody>
        </p:sp>
        <p:sp>
          <p:nvSpPr>
            <p:cNvPr id="46" name="pg46"/>
            <p:cNvSpPr/>
            <p:nvPr/>
          </p:nvSpPr>
          <p:spPr>
            <a:xfrm>
              <a:off x="1319605" y="2121614"/>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7" name="tx47"/>
            <p:cNvSpPr/>
            <p:nvPr/>
          </p:nvSpPr>
          <p:spPr>
            <a:xfrm>
              <a:off x="1365325" y="21654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86</a:t>
              </a:r>
            </a:p>
          </p:txBody>
        </p:sp>
        <p:sp>
          <p:nvSpPr>
            <p:cNvPr id="48" name="pg48"/>
            <p:cNvSpPr/>
            <p:nvPr/>
          </p:nvSpPr>
          <p:spPr>
            <a:xfrm>
              <a:off x="1325635" y="2653781"/>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9" name="tx49"/>
            <p:cNvSpPr/>
            <p:nvPr/>
          </p:nvSpPr>
          <p:spPr>
            <a:xfrm>
              <a:off x="1371355" y="269758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78</a:t>
              </a:r>
            </a:p>
          </p:txBody>
        </p:sp>
        <p:sp>
          <p:nvSpPr>
            <p:cNvPr id="50" name="pg50"/>
            <p:cNvSpPr/>
            <p:nvPr/>
          </p:nvSpPr>
          <p:spPr>
            <a:xfrm>
              <a:off x="5291611" y="3103871"/>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1" name="tx51"/>
            <p:cNvSpPr/>
            <p:nvPr/>
          </p:nvSpPr>
          <p:spPr>
            <a:xfrm>
              <a:off x="5337331" y="31476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61</a:t>
              </a:r>
            </a:p>
          </p:txBody>
        </p:sp>
        <p:sp>
          <p:nvSpPr>
            <p:cNvPr id="52" name="tx52"/>
            <p:cNvSpPr/>
            <p:nvPr/>
          </p:nvSpPr>
          <p:spPr>
            <a:xfrm>
              <a:off x="663492" y="493930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3264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71360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31007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48790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8750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218148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8257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57890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875235"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171567"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208632"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467898"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72716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6986430"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245663" y="531156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50496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7764229"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0" name="tx70"/>
            <p:cNvSpPr/>
            <p:nvPr/>
          </p:nvSpPr>
          <p:spPr>
            <a:xfrm rot="-5400000">
              <a:off x="-95211" y="3393742"/>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71" name="pl71"/>
            <p:cNvSpPr/>
            <p:nvPr/>
          </p:nvSpPr>
          <p:spPr>
            <a:xfrm>
              <a:off x="3891224" y="6000730"/>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2" name="pl72"/>
            <p:cNvSpPr/>
            <p:nvPr/>
          </p:nvSpPr>
          <p:spPr>
            <a:xfrm>
              <a:off x="4606952" y="6000730"/>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3" name="pl73"/>
            <p:cNvSpPr/>
            <p:nvPr/>
          </p:nvSpPr>
          <p:spPr>
            <a:xfrm>
              <a:off x="5353718" y="6000730"/>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4" name="tx74"/>
            <p:cNvSpPr/>
            <p:nvPr/>
          </p:nvSpPr>
          <p:spPr>
            <a:xfrm>
              <a:off x="4158323" y="5948547"/>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5" name="tx75"/>
            <p:cNvSpPr/>
            <p:nvPr/>
          </p:nvSpPr>
          <p:spPr>
            <a:xfrm>
              <a:off x="4874052" y="5947319"/>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6" name="tx76"/>
            <p:cNvSpPr/>
            <p:nvPr/>
          </p:nvSpPr>
          <p:spPr>
            <a:xfrm>
              <a:off x="5620817" y="5947319"/>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77" name="tx77"/>
            <p:cNvSpPr/>
            <p:nvPr/>
          </p:nvSpPr>
          <p:spPr>
            <a:xfrm>
              <a:off x="1933954" y="1332593"/>
              <a:ext cx="6010319" cy="155443"/>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ODD 3.b.1 : Proportion de la population cible couverte par tous les vaccins inclus</a:t>
              </a:r>
            </a:p>
          </p:txBody>
        </p:sp>
        <p:sp>
          <p:nvSpPr>
            <p:cNvPr id="78" name="tx78"/>
            <p:cNvSpPr/>
            <p:nvPr/>
          </p:nvSpPr>
          <p:spPr>
            <a:xfrm>
              <a:off x="3070640" y="1513153"/>
              <a:ext cx="3736947" cy="15593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dans leur programme national, Algérie, 2000-2025</a:t>
              </a:r>
            </a:p>
          </p:txBody>
        </p:sp>
        <p:sp>
          <p:nvSpPr>
            <p:cNvPr id="79" name="tx79"/>
            <p:cNvSpPr/>
            <p:nvPr/>
          </p:nvSpPr>
          <p:spPr>
            <a:xfrm>
              <a:off x="4775852" y="6232392"/>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80" name="tx80"/>
            <p:cNvSpPr/>
            <p:nvPr/>
          </p:nvSpPr>
          <p:spPr>
            <a:xfrm>
              <a:off x="1853558" y="6346708"/>
              <a:ext cx="7220852" cy="10362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quatre indicateurs de couverture vaccinale qui contribuent à l'indicateur 3.b.1 des ODD sont les suivants : DTC3, MCV2, PCVC et HPVc</a:t>
              </a:r>
            </a:p>
          </p:txBody>
        </p:sp>
        <p:sp>
          <p:nvSpPr>
            <p:cNvPr id="81" name="tx81"/>
            <p:cNvSpPr/>
            <p:nvPr/>
          </p:nvSpPr>
          <p:spPr>
            <a:xfrm>
              <a:off x="2161389" y="6466154"/>
              <a:ext cx="69130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L'objectif mondial du Programme d'immunisation 2030 (IA2030) est d'atteindre une couverture de 90 % pour les quatre antigènes d'ici 2030.</a:t>
              </a:r>
            </a:p>
          </p:txBody>
        </p:sp>
        <p:sp>
          <p:nvSpPr>
            <p:cNvPr id="82" name="tx82"/>
            <p:cNvSpPr/>
            <p:nvPr/>
          </p:nvSpPr>
          <p:spPr>
            <a:xfrm>
              <a:off x="2055086" y="6586855"/>
              <a:ext cx="701932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données sont manquantes pour les vaccins qui n'ont pas été introduits par le pays ou lorsque des estimations n'ont pas été faites (HPVc).</a:t>
              </a:r>
            </a:p>
          </p:txBody>
        </p:sp>
      </p:grpSp>
      <p:sp>
        <p:nvSpPr>
          <p:cNvPr id="8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Quatre indicateurs de couverture vaccinale contribuent à l’Objectif de développement durable 3, indicateur b.1 : DTC3, PCV3, MCV2 et HPV.
L’objectif mondial IA2030 est une couverture de 90 % des quatre antigènes d’ici 2030.
L'Algérie dispose de 3 des 4 vaccins visés par les ODD.
En 2025, l'Algérie avait atteint un taux de couverture d'au moins 90 % pour 3 des 4 vaccins.</a:t>
            </a:r>
          </a:p>
        </p:txBody>
      </p:sp>
      <p:sp>
        <p:nvSpPr>
          <p:cNvPr id="8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l'Algérie a atteint l'objectif de couverture de 90 % pour tous les vaccins relevant des ODD.</a:t>
            </a:r>
          </a:p>
        </p:txBody>
      </p:sp>
      <p:grpSp xmlns:pic="http://schemas.openxmlformats.org/drawingml/2006/picture">
        <p:nvGrpSpPr>
          <p:cNvPr id="85" name=""/>
          <p:cNvGrpSpPr/>
          <p:nvPr/>
        </p:nvGrpSpPr>
        <p:grpSpPr>
          <a:xfrm>
            <a:off x="292608" y="914400"/>
            <a:ext cx="8595360" cy="28575"/>
            <a:chOff x="292608" y="914400"/>
            <a:chExt cx="8595360" cy="28575"/>
          </a:xfrm>
        </p:grpSpPr>
        <p:sp>
          <p:nvSpPr>
            <p:cNvPr id="8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Ressources supplémentaires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Ressources supplémentaires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Vous trouverez d'autres sources d'informations sur la vaccination à l'adresse suivante :
Les profils interactifs des pays du WUENIC sont disponibles à l'adresse suivante :</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Questionnaire de satisfaction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
Merci de prendre quelques instants pour répondre à cette courte enquête et faire entendre votre voix :</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Définitions des termes relatifs à la vaccination</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70" i="0" b="1" u="none">
                <a:solidFill>
                  <a:srgbClr val="FFFFFF">
                    <a:alpha val="100000"/>
                  </a:srgbClr>
                </a:solidFill>
                <a:latin typeface="Aptos (Body)"/>
                <a:cs typeface="Aptos (Body)"/>
                <a:ea typeface="Aptos (Body)"/>
                <a:sym typeface="Aptos (Body)"/>
              </a:rPr>
              <a:t>Couverture vaccinale
</a:t>
            </a:r>
            <a:r>
              <a:rPr cap="none" sz="1270" i="0" b="0" u="none">
                <a:solidFill>
                  <a:srgbClr val="FFFFFF">
                    <a:alpha val="100000"/>
                  </a:srgbClr>
                </a:solidFill>
                <a:latin typeface="Aptos (Body)"/>
                <a:cs typeface="Aptos (Body)"/>
                <a:ea typeface="Aptos (Body)"/>
                <a:sym typeface="Aptos (Body)"/>
              </a:rPr>
              <a:t>Pourcentage de nourrissons (enfants de moins d'un an) ayant reçu certaines doses de vaccin. Par exemple, la couverture du DTC3 est le pourcentage de nourrissons ayant reçu les trois doses de vaccin contre la diphtérie, le tétanos et la coqueluche (DTC). 
</a:t>
            </a:r>
            <a:r>
              <a:rPr cap="none" sz="1270" i="0" b="0" u="none">
                <a:solidFill>
                  <a:srgbClr val="FFFFFF">
                    <a:alpha val="100000"/>
                  </a:srgbClr>
                </a:solidFill>
                <a:latin typeface="Aptos (Body)"/>
                <a:cs typeface="Aptos (Body)"/>
                <a:ea typeface="Aptos (Body)"/>
                <a:sym typeface="Aptos (Body)"/>
              </a:rPr>
              <a:t>
</a:t>
            </a:r>
            <a:r>
              <a:rPr cap="none" sz="1270" i="0" b="1" u="none">
                <a:solidFill>
                  <a:srgbClr val="FFFFFF">
                    <a:alpha val="100000"/>
                  </a:srgbClr>
                </a:solidFill>
                <a:latin typeface="Aptos (Body)"/>
                <a:cs typeface="Aptos (Body)"/>
                <a:ea typeface="Aptos (Body)"/>
                <a:sym typeface="Aptos (Body)"/>
              </a:rPr>
              <a:t>Non vacciné
</a:t>
            </a:r>
            <a:r>
              <a:rPr cap="none" sz="1270" i="0" b="0" u="none">
                <a:solidFill>
                  <a:srgbClr val="FFFFFF">
                    <a:alpha val="100000"/>
                  </a:srgbClr>
                </a:solidFill>
                <a:latin typeface="Aptos (Body)"/>
                <a:cs typeface="Aptos (Body)"/>
                <a:ea typeface="Aptos (Body)"/>
                <a:sym typeface="Aptos (Body)"/>
              </a:rPr>
              <a:t>Un nourrisson qui n'a pas reçu la première dose d'une série de vaccins. Le terme « zéro dose » est utilisé pour décrire les enfants qui n'ont pas reçu la première dose du DTC1.
</a:t>
            </a:r>
            <a:r>
              <a:rPr cap="none" sz="1270" i="0" b="0" u="none">
                <a:solidFill>
                  <a:srgbClr val="FFFFFF">
                    <a:alpha val="100000"/>
                  </a:srgbClr>
                </a:solidFill>
                <a:latin typeface="Aptos (Body)"/>
                <a:cs typeface="Aptos (Body)"/>
                <a:ea typeface="Aptos (Body)"/>
                <a:sym typeface="Aptos (Body)"/>
              </a:rPr>
              <a:t>
</a:t>
            </a:r>
            <a:r>
              <a:rPr cap="none" sz="1270" i="0" b="1" u="none">
                <a:solidFill>
                  <a:srgbClr val="FFFFFF">
                    <a:alpha val="100000"/>
                  </a:srgbClr>
                </a:solidFill>
                <a:latin typeface="Aptos (Body)"/>
                <a:cs typeface="Aptos (Body)"/>
                <a:ea typeface="Aptos (Body)"/>
                <a:sym typeface="Aptos (Body)"/>
              </a:rPr>
              <a:t>Sous-vacciné
</a:t>
            </a:r>
            <a:r>
              <a:rPr cap="none" sz="1270" i="0" b="0" u="none">
                <a:solidFill>
                  <a:srgbClr val="FFFFFF">
                    <a:alpha val="100000"/>
                  </a:srgbClr>
                </a:solidFill>
                <a:latin typeface="Aptos (Body)"/>
                <a:cs typeface="Aptos (Body)"/>
                <a:ea typeface="Aptos (Body)"/>
                <a:sym typeface="Aptos (Body)"/>
              </a:rPr>
              <a:t>Nourrisson qui a reçu certaines des doses de vaccin recommandées dans le calendrier national, mais pas toutes. 
</a:t>
            </a:r>
            <a:r>
              <a:rPr cap="none" sz="1270" i="0" b="1" u="none">
                <a:solidFill>
                  <a:srgbClr val="FFFFFF">
                    <a:alpha val="100000"/>
                  </a:srgbClr>
                </a:solidFill>
                <a:latin typeface="Aptos (Body)"/>
                <a:cs typeface="Aptos (Body)"/>
                <a:ea typeface="Aptos (Body)"/>
                <a:sym typeface="Aptos (Body)"/>
              </a:rPr>
              <a:t>Doses de vaccin
</a:t>
            </a:r>
            <a:r>
              <a:rPr cap="none" sz="1270" i="0" b="0" u="none">
                <a:solidFill>
                  <a:srgbClr val="FFFFFF">
                    <a:alpha val="100000"/>
                  </a:srgbClr>
                </a:solidFill>
                <a:latin typeface="Aptos (Body)"/>
                <a:cs typeface="Aptos (Body)"/>
                <a:ea typeface="Aptos (Body)"/>
                <a:sym typeface="Aptos (Body)"/>
              </a:rPr>
              <a:t>•  Bacille de Calmette-Guérin (BCG) : vaccin contre la tuberculose
</a:t>
            </a:r>
            <a:r>
              <a:rPr cap="none" sz="1270" i="0" b="0" u="none">
                <a:solidFill>
                  <a:srgbClr val="FFFFFF">
                    <a:alpha val="100000"/>
                  </a:srgbClr>
                </a:solidFill>
                <a:latin typeface="Aptos (Body)"/>
                <a:cs typeface="Aptos (Body)"/>
                <a:ea typeface="Aptos (Body)"/>
                <a:sym typeface="Aptos (Body)"/>
              </a:rPr>
              <a:t>•  Hépatite B : dose de naissance, administrée dans les 24 heures suivant la naissance (HepBB)
</a:t>
            </a:r>
            <a:r>
              <a:rPr cap="none" sz="1270" i="0" b="0" u="none">
                <a:solidFill>
                  <a:srgbClr val="FFFFFF">
                    <a:alpha val="100000"/>
                  </a:srgbClr>
                </a:solidFill>
                <a:latin typeface="Aptos (Body)"/>
                <a:cs typeface="Aptos (Body)"/>
                <a:ea typeface="Aptos (Body)"/>
                <a:sym typeface="Aptos (Body)"/>
              </a:rPr>
              <a:t>•  Vaccin contre la diphtérie, le tétanos et la coqueluche, première dose (DTP1) et troisième dose (DTP3)
</a:t>
            </a:r>
            <a:r>
              <a:rPr cap="none" sz="1270" i="0" b="0" u="none">
                <a:solidFill>
                  <a:srgbClr val="FFFFFF">
                    <a:alpha val="100000"/>
                  </a:srgbClr>
                </a:solidFill>
                <a:latin typeface="Aptos (Body)"/>
                <a:cs typeface="Aptos (Body)"/>
                <a:ea typeface="Aptos (Body)"/>
                <a:sym typeface="Aptos (Body)"/>
              </a:rPr>
              <a:t>•  Vaccin contre l'hépatite B, troisième dose (HepB3)
</a:t>
            </a:r>
            <a:r>
              <a:rPr cap="none" sz="1270" i="0" b="0" u="none">
                <a:solidFill>
                  <a:srgbClr val="FFFFFF">
                    <a:alpha val="100000"/>
                  </a:srgbClr>
                </a:solidFill>
                <a:latin typeface="Aptos (Body)"/>
                <a:cs typeface="Aptos (Body)"/>
                <a:ea typeface="Aptos (Body)"/>
                <a:sym typeface="Aptos (Body)"/>
              </a:rPr>
              <a:t>•  Vaccin contre l'haemophilus influenzae de type b, troisième dose (Hib3)
</a:t>
            </a:r>
            <a:r>
              <a:rPr cap="none" sz="1270" i="0" b="0" u="none">
                <a:solidFill>
                  <a:srgbClr val="FFFFFF">
                    <a:alpha val="100000"/>
                  </a:srgbClr>
                </a:solidFill>
                <a:latin typeface="Aptos (Body)"/>
                <a:cs typeface="Aptos (Body)"/>
                <a:ea typeface="Aptos (Body)"/>
                <a:sym typeface="Aptos (Body)"/>
              </a:rPr>
              <a:t>•  Vaccin antipoliomyélitique inactivé, première dose (IPV1) et dernière dose (IPVC) 
</a:t>
            </a:r>
            <a:r>
              <a:rPr cap="none" sz="1270" i="0" b="0" u="none">
                <a:solidFill>
                  <a:srgbClr val="FFFFFF">
                    <a:alpha val="100000"/>
                  </a:srgbClr>
                </a:solidFill>
                <a:latin typeface="Aptos (Body)"/>
                <a:cs typeface="Aptos (Body)"/>
                <a:ea typeface="Aptos (Body)"/>
                <a:sym typeface="Aptos (Body)"/>
              </a:rPr>
              <a:t>•  Vaccin contenant de la rougeole, première dose (MCV1) et deuxième dose (MCV2)
</a:t>
            </a:r>
            <a:r>
              <a:rPr cap="none" sz="1270" i="0" b="0" u="none">
                <a:solidFill>
                  <a:srgbClr val="FFFFFF">
                    <a:alpha val="100000"/>
                  </a:srgbClr>
                </a:solidFill>
                <a:latin typeface="Aptos (Body)"/>
                <a:cs typeface="Aptos (Body)"/>
                <a:ea typeface="Aptos (Body)"/>
                <a:sym typeface="Aptos (Body)"/>
              </a:rPr>
              <a:t>•  Vaccin antirotavirus, dernière dose (RotaC)
</a:t>
            </a:r>
            <a:r>
              <a:rPr cap="none" sz="1270" i="0" b="0" u="none">
                <a:solidFill>
                  <a:srgbClr val="FFFFFF">
                    <a:alpha val="100000"/>
                  </a:srgbClr>
                </a:solidFill>
                <a:latin typeface="Aptos (Body)"/>
                <a:cs typeface="Aptos (Body)"/>
                <a:ea typeface="Aptos (Body)"/>
                <a:sym typeface="Aptos (Body)"/>
              </a:rPr>
              <a:t>•  Vaccin antipneumococcique, dernière dose (PCVC)
</a:t>
            </a:r>
            <a:r>
              <a:rPr cap="none" sz="1270" i="0" b="0" u="none">
                <a:solidFill>
                  <a:srgbClr val="FFFFFF">
                    <a:alpha val="100000"/>
                  </a:srgbClr>
                </a:solidFill>
                <a:latin typeface="Aptos (Body)"/>
                <a:cs typeface="Aptos (Body)"/>
                <a:ea typeface="Aptos (Body)"/>
                <a:sym typeface="Aptos (Body)"/>
              </a:rPr>
              <a:t>•  Vaccin contre la fièvre jaune (YFV) 
</a:t>
            </a:r>
            <a:r>
              <a:rPr cap="none" sz="1270" i="0" b="0" u="none">
                <a:solidFill>
                  <a:srgbClr val="FFFFFF">
                    <a:alpha val="100000"/>
                  </a:srgbClr>
                </a:solidFill>
                <a:latin typeface="Aptos (Body)"/>
                <a:cs typeface="Aptos (Body)"/>
                <a:ea typeface="Aptos (Body)"/>
                <a:sym typeface="Aptos (Body)"/>
              </a:rPr>
              <a:t>•  Vaccin méningococcique A (MengA) 
</a:t>
            </a:r>
            <a:r>
              <a:rPr cap="none" sz="1270" i="0" b="0" u="none">
                <a:solidFill>
                  <a:srgbClr val="FFFFFF">
                    <a:alpha val="100000"/>
                  </a:srgbClr>
                </a:solidFill>
                <a:latin typeface="Aptos (Body)"/>
                <a:cs typeface="Aptos (Body)"/>
                <a:ea typeface="Aptos (Body)"/>
                <a:sym typeface="Aptos (Body)"/>
              </a:rPr>
              <a:t>•  Vaccin contre le papillomavirus humain, première dose (HPV1) et dernière dose (HPVc) : vaccin destiné à protéger contre certains types de papillomavirus humains pouvant entraîner un cancer ou des verrues génitales.
</a:t>
            </a:r>
            <a:r>
              <a:rPr cap="none" sz="1270" i="0" b="0" u="none">
                <a:solidFill>
                  <a:srgbClr val="FFFFFF">
                    <a:alpha val="100000"/>
                  </a:srgbClr>
                </a:solidFill>
                <a:latin typeface="Aptos (Body)"/>
                <a:cs typeface="Aptos (Body)"/>
                <a:ea typeface="Aptos (Body)"/>
                <a:sym typeface="Aptos (Body)"/>
              </a:rPr>
              <a:t>
</a:t>
            </a:r>
            <a:r>
              <a:rPr cap="none" sz="1270" i="0" b="1" u="none">
                <a:solidFill>
                  <a:srgbClr val="FFFFFF">
                    <a:alpha val="100000"/>
                  </a:srgbClr>
                </a:solidFill>
                <a:latin typeface="Aptos (Body)"/>
                <a:cs typeface="Aptos (Body)"/>
                <a:ea typeface="Aptos (Body)"/>
                <a:sym typeface="Aptos (Body)"/>
              </a:rPr>
              <a:t>L'Agenda 2030 pour la vaccination (IA2030)
</a:t>
            </a:r>
            <a:r>
              <a:rPr cap="none" sz="1270" i="0" b="0" u="none">
                <a:solidFill>
                  <a:srgbClr val="FFFFFF">
                    <a:alpha val="100000"/>
                  </a:srgbClr>
                </a:solidFill>
                <a:latin typeface="Aptos (Body)"/>
                <a:cs typeface="Aptos (Body)"/>
                <a:ea typeface="Aptos (Body)"/>
                <a:sym typeface="Aptos (Body)"/>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Concepts clés</a:t>
            </a:r>
          </a:p>
        </p:txBody>
      </p:sp>
      <p:sp>
        <p:nvSpPr>
          <p:cNvPr id="3" name="body"/>
          <p:cNvSpPr>
            <a:spLocks noGrp="1"/>
          </p:cNvSpPr>
          <p:nvPr>
            <p:ph/>
          </p:nvPr>
        </p:nvSpPr>
        <p:spPr>
          <a:xfrm>
            <a:off x="301752" y="795528"/>
            <a:ext cx="4965192" cy="5632704"/>
          </a:xfrm>
          <a:solidFill>
            <a:srgbClr val="203864">
              <a:alpha val="100000"/>
            </a:srgbClr>
          </a:solidFill>
        </p:spPr>
        <p:txBody>
          <a:bodyPr/>
          <a:lstStyle/>
          <a:p>
            <a:pPr algn="l" marL="0" marR="0">
              <a:lnSpc>
                <a:spcPct val="100000"/>
              </a:lnSpc>
              <a:spcBef>
                <a:spcPts val="0"/>
              </a:spcBef>
              <a:spcAft>
                <a:spcPts val="0"/>
              </a:spcAft>
              <a:buNone/>
            </a:pPr>
            <a:r>
              <a:rPr cap="none" sz="1500" i="0" b="0" u="none">
                <a:solidFill>
                  <a:srgbClr val="FFFFFF">
                    <a:alpha val="100000"/>
                  </a:srgbClr>
                </a:solidFill>
                <a:latin typeface="Aptos (Body)"/>
                <a:cs typeface="Aptos (Body)"/>
                <a:ea typeface="Aptos (Body)"/>
                <a:sym typeface="Aptos (Body)"/>
              </a:rPr>
              <a:t>•  L'Organisation mondiale de la Santé (OMS) fournit des recommandations mondiales en matière de vaccination, adaptées par les pays en fonction des besoins locaux. Seuls les vaccins DTC, antipoliomyélitique et antirougeoleux sont utilisés dans tous les pays. 
•  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
•  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p>
        </p:txBody>
      </p:sp>
      <p:sp>
        <p:nvSpPr>
          <p:cNvPr id="4" name="body"/>
          <p:cNvSpPr>
            <a:spLocks noGrp="1"/>
          </p:cNvSpPr>
          <p:nvPr>
            <p:ph/>
          </p:nvPr>
        </p:nvSpPr>
        <p:spPr>
          <a:xfrm>
            <a:off x="5678424" y="795528"/>
            <a:ext cx="6062472" cy="5861304"/>
          </a:xfrm>
          <a:solidFill>
            <a:srgbClr val="203864">
              <a:alpha val="100000"/>
            </a:srgbClr>
          </a:solidFill>
        </p:spPr>
        <p:txBody>
          <a:bodyPr/>
          <a:lstStyle/>
          <a:p>
            <a:pPr algn="l" marL="0" marR="0">
              <a:lnSpc>
                <a:spcPct val="100000"/>
              </a:lnSpc>
              <a:spcBef>
                <a:spcPts val="0"/>
              </a:spcBef>
              <a:spcAft>
                <a:spcPts val="0"/>
              </a:spcAft>
              <a:buNone/>
            </a:pPr>
            <a:r>
              <a:rPr cap="none" sz="1500" i="0" b="0" u="none">
                <a:solidFill>
                  <a:srgbClr val="FFFFFF">
                    <a:alpha val="100000"/>
                  </a:srgbClr>
                </a:solidFill>
                <a:latin typeface="Aptos (Body)"/>
                <a:cs typeface="Aptos (Body)"/>
                <a:ea typeface="Aptos (Body)"/>
                <a:sym typeface="Aptos (Body)"/>
              </a:rPr>
              <a:t>•  L'abandon du DTC1-DTC3 mesure le pourcentage d'enfants ayant reçu le DTC1 mais pas le DTC3. Il met en évidence les enfants perdus de vue tout au long du parcours de vaccination, soulignant ainsi les faiblesses potentielles dans la prestation des services et le suivi.
•  Le MCV1 (généralement recommandé entre 9 et 12 mois) évalue la capacité à administrer les vaccins plus tard dans la petite enfance. Il sert de traceur pour la protection contre la rougeole et constitue un bon indicateur de la performance du système de santé.
•  Le vaccin contre le HPV protège contre certains types spécifiques du virus du papillome humain (HPV) et sert à mesurer le cycle de vie de la vaccination.
•  Parmi les autres indicateurs clés, citons le PCVC et le MCV2, qui sont utilisés pour suivre les objectifs de développement durable (ODD).
•  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Messages clés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La couverture vaccinale contre la DTP1 a augmenté d’un point de pourcentage, passant de 98 % en 2024 à 99 % en 2025.
• La couverture vaccinale contre la DTP3 a augmenté de deux points de pourcentage, passant de 92 % en 2024 à 94 % en 2025.
• On comptait 9 000 enfants de moins n’ayant reçu aucune dose en 2025. Il reste donc 8 000 enfants non vaccinés, exposés aux maladies évitables par la vaccination, et 42 000 autres dont la protection est incomplète.
• L’Algérie représentait 0,7 % des enfants n’ayant reçu aucune dose au Moyen-Orient et en Afrique du Nord (MENA) et 0,1 % des enfants n’ayant reçu aucune dose à l’échelle mondiale.
• La couverture de la MCV1 a augmenté de 2 points de pourcentage, passant de 94 % en 2024 à 96 % en 2025. 34 000 enfants n’ont pas reçu la première dose de vaccin contre la rougeole.
• La couverture vaccinale pour la deuxième dose contre la rougeole (MCV2) a augmenté de 2 points de pourcentage, passant de 90 % en 2024 à 92 % en 2025.
• Le vaccin contre le papillomavirus humain (HPV) n’a pas été introduit.</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Calendrier de vaccination, 2025</a:t>
            </a:r>
          </a:p>
        </p:txBody>
      </p:sp>
      <p:graphicFrame>
        <p:nvGraphicFramePr>
          <p:cNvPr id="3" name=""/>
          <p:cNvGraphicFramePr>
            <a:graphicFrameLocks noGrp="true"/>
          </p:cNvGraphicFramePr>
          <p:nvPr/>
        </p:nvGraphicFramePr>
        <p:xfrm rot="0">
          <a:off x="548640" y="1371600"/>
          <a:ext cx="5394960" cy="4572000"/>
        </p:xfrm>
        <a:graphic>
          <a:graphicData uri="http://schemas.openxmlformats.org/drawingml/2006/table">
            <a:tbl>
              <a:tblPr/>
              <a:tblGrid>
                <a:gridCol w="914400"/>
                <a:gridCol w="173736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3">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tableau présente le calendrier national de vaccination 2025 pour les services de routine dans Algérie, tel que rapporté dans le formulaire commun de notification sur la vaccination (JRF) de l'OMS/UNICEF.
Chaque ligne correspond à un vaccin ou à un vaccin combiné, indiquant s'il est administré au niveau national ou infranational. Le calendrier précise le nombre de doses et les âges recommandés pour l'administration. Seuls les vaccins destinés aux enfants et aux adolescents pertinents pour le WUENIC sont inclus.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Années d'introduction du vaccin</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tableau indique l'année d'introduction de chaque vaccin dans Algérie. Si un vaccin a été suspendu, aucune année d'introduction n'est indiquée, mais s'il a été suspendu puis réintroduit, l'année de réintroduction est mentionnée. Les années d'introduction peuvent correspondre à une mise en place à l'échelle nationale, à une mise en place partielle (infranationale) ou à une introduction ciblée sur des groupes à risque spécifiques ou des zones à haut risque, comme indiqué dans les en-têtes de colonne.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53632"/>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53632"/>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53632"/>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53632"/>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53632"/>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53632"/>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53632"/>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53632"/>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53632"/>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53632"/>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561267"/>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561267"/>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561267"/>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561267"/>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561267"/>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561267"/>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561267"/>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561267"/>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561267"/>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561267"/>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561267"/>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561267"/>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561267"/>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561267"/>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561267"/>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561267"/>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561267"/>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561267"/>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561267"/>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865085"/>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865085"/>
              <a:ext cx="311052"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865085"/>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865085"/>
              <a:ext cx="311052"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865085"/>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865085"/>
              <a:ext cx="311052"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865085"/>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865085"/>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865085"/>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865085"/>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865085"/>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865085"/>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865085"/>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865085"/>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865085"/>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865085"/>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865085"/>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865085"/>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865085"/>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865085"/>
              <a:ext cx="311052"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865085"/>
              <a:ext cx="311052"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865085"/>
              <a:ext cx="311052"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865085"/>
              <a:ext cx="311052"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865085"/>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865085"/>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865085"/>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2" name="rc82"/>
            <p:cNvSpPr/>
            <p:nvPr/>
          </p:nvSpPr>
          <p:spPr>
            <a:xfrm>
              <a:off x="2200154" y="3472721"/>
              <a:ext cx="311052"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83" name="rc83"/>
            <p:cNvSpPr/>
            <p:nvPr/>
          </p:nvSpPr>
          <p:spPr>
            <a:xfrm>
              <a:off x="2511207" y="3472721"/>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84" name="rc84"/>
            <p:cNvSpPr/>
            <p:nvPr/>
          </p:nvSpPr>
          <p:spPr>
            <a:xfrm>
              <a:off x="2822259" y="3472721"/>
              <a:ext cx="311052"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85" name="rc85"/>
            <p:cNvSpPr/>
            <p:nvPr/>
          </p:nvSpPr>
          <p:spPr>
            <a:xfrm>
              <a:off x="3133311" y="3472721"/>
              <a:ext cx="311052"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6" name="rc86"/>
            <p:cNvSpPr/>
            <p:nvPr/>
          </p:nvSpPr>
          <p:spPr>
            <a:xfrm>
              <a:off x="3444364" y="3472721"/>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7" name="rc87"/>
            <p:cNvSpPr/>
            <p:nvPr/>
          </p:nvSpPr>
          <p:spPr>
            <a:xfrm>
              <a:off x="3755416" y="3472721"/>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8" name="rc88"/>
            <p:cNvSpPr/>
            <p:nvPr/>
          </p:nvSpPr>
          <p:spPr>
            <a:xfrm>
              <a:off x="4066468" y="3472721"/>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9" name="rc89"/>
            <p:cNvSpPr/>
            <p:nvPr/>
          </p:nvSpPr>
          <p:spPr>
            <a:xfrm>
              <a:off x="4377521" y="3472721"/>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0" name="rc90"/>
            <p:cNvSpPr/>
            <p:nvPr/>
          </p:nvSpPr>
          <p:spPr>
            <a:xfrm>
              <a:off x="4688573" y="3472721"/>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1" name="rc91"/>
            <p:cNvSpPr/>
            <p:nvPr/>
          </p:nvSpPr>
          <p:spPr>
            <a:xfrm>
              <a:off x="4999625" y="3472721"/>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2" name="rc92"/>
            <p:cNvSpPr/>
            <p:nvPr/>
          </p:nvSpPr>
          <p:spPr>
            <a:xfrm>
              <a:off x="5310677" y="3472721"/>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3" name="rc93"/>
            <p:cNvSpPr/>
            <p:nvPr/>
          </p:nvSpPr>
          <p:spPr>
            <a:xfrm>
              <a:off x="5621730" y="3472721"/>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4" name="rc94"/>
            <p:cNvSpPr/>
            <p:nvPr/>
          </p:nvSpPr>
          <p:spPr>
            <a:xfrm>
              <a:off x="5932782" y="3472721"/>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5" name="rc95"/>
            <p:cNvSpPr/>
            <p:nvPr/>
          </p:nvSpPr>
          <p:spPr>
            <a:xfrm>
              <a:off x="6243834" y="3472721"/>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6" name="rc96"/>
            <p:cNvSpPr/>
            <p:nvPr/>
          </p:nvSpPr>
          <p:spPr>
            <a:xfrm>
              <a:off x="6554887" y="3472721"/>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7" name="rc97"/>
            <p:cNvSpPr/>
            <p:nvPr/>
          </p:nvSpPr>
          <p:spPr>
            <a:xfrm>
              <a:off x="6865939" y="3472721"/>
              <a:ext cx="311052"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98" name="rc98"/>
            <p:cNvSpPr/>
            <p:nvPr/>
          </p:nvSpPr>
          <p:spPr>
            <a:xfrm>
              <a:off x="7176991" y="3472721"/>
              <a:ext cx="311052"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99" name="rc99"/>
            <p:cNvSpPr/>
            <p:nvPr/>
          </p:nvSpPr>
          <p:spPr>
            <a:xfrm>
              <a:off x="7488044" y="3472721"/>
              <a:ext cx="311052"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00" name="rc100"/>
            <p:cNvSpPr/>
            <p:nvPr/>
          </p:nvSpPr>
          <p:spPr>
            <a:xfrm>
              <a:off x="7799096" y="3472721"/>
              <a:ext cx="311052"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01" name="rc101"/>
            <p:cNvSpPr/>
            <p:nvPr/>
          </p:nvSpPr>
          <p:spPr>
            <a:xfrm>
              <a:off x="8110148" y="3472721"/>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2" name="rc102"/>
            <p:cNvSpPr/>
            <p:nvPr/>
          </p:nvSpPr>
          <p:spPr>
            <a:xfrm>
              <a:off x="8421201" y="3472721"/>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3" name="rc103"/>
            <p:cNvSpPr/>
            <p:nvPr/>
          </p:nvSpPr>
          <p:spPr>
            <a:xfrm>
              <a:off x="8732253" y="3472721"/>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4" name="rc104"/>
            <p:cNvSpPr/>
            <p:nvPr/>
          </p:nvSpPr>
          <p:spPr>
            <a:xfrm>
              <a:off x="2200154" y="2257449"/>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5" name="rc105"/>
            <p:cNvSpPr/>
            <p:nvPr/>
          </p:nvSpPr>
          <p:spPr>
            <a:xfrm>
              <a:off x="2511207" y="2257449"/>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6" name="rc106"/>
            <p:cNvSpPr/>
            <p:nvPr/>
          </p:nvSpPr>
          <p:spPr>
            <a:xfrm>
              <a:off x="2822259" y="2257449"/>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7" name="rc107"/>
            <p:cNvSpPr/>
            <p:nvPr/>
          </p:nvSpPr>
          <p:spPr>
            <a:xfrm>
              <a:off x="3133311" y="2257449"/>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8" name="rc108"/>
            <p:cNvSpPr/>
            <p:nvPr/>
          </p:nvSpPr>
          <p:spPr>
            <a:xfrm>
              <a:off x="3444364" y="2257449"/>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9" name="rc109"/>
            <p:cNvSpPr/>
            <p:nvPr/>
          </p:nvSpPr>
          <p:spPr>
            <a:xfrm>
              <a:off x="3755416" y="2257449"/>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0" name="rc110"/>
            <p:cNvSpPr/>
            <p:nvPr/>
          </p:nvSpPr>
          <p:spPr>
            <a:xfrm>
              <a:off x="4066468" y="2257449"/>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1" name="rc111"/>
            <p:cNvSpPr/>
            <p:nvPr/>
          </p:nvSpPr>
          <p:spPr>
            <a:xfrm>
              <a:off x="4377521" y="2257449"/>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2" name="rc112"/>
            <p:cNvSpPr/>
            <p:nvPr/>
          </p:nvSpPr>
          <p:spPr>
            <a:xfrm>
              <a:off x="4688573" y="2257449"/>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3" name="rc113"/>
            <p:cNvSpPr/>
            <p:nvPr/>
          </p:nvSpPr>
          <p:spPr>
            <a:xfrm>
              <a:off x="4999625" y="2257449"/>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4" name="rc114"/>
            <p:cNvSpPr/>
            <p:nvPr/>
          </p:nvSpPr>
          <p:spPr>
            <a:xfrm>
              <a:off x="5310677" y="2257449"/>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5" name="rc115"/>
            <p:cNvSpPr/>
            <p:nvPr/>
          </p:nvSpPr>
          <p:spPr>
            <a:xfrm>
              <a:off x="5621730" y="2257449"/>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6" name="rc116"/>
            <p:cNvSpPr/>
            <p:nvPr/>
          </p:nvSpPr>
          <p:spPr>
            <a:xfrm>
              <a:off x="5932782" y="2257449"/>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7" name="rc117"/>
            <p:cNvSpPr/>
            <p:nvPr/>
          </p:nvSpPr>
          <p:spPr>
            <a:xfrm>
              <a:off x="6243834" y="2257449"/>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8" name="rc118"/>
            <p:cNvSpPr/>
            <p:nvPr/>
          </p:nvSpPr>
          <p:spPr>
            <a:xfrm>
              <a:off x="6554887" y="2257449"/>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9" name="rc119"/>
            <p:cNvSpPr/>
            <p:nvPr/>
          </p:nvSpPr>
          <p:spPr>
            <a:xfrm>
              <a:off x="6865939" y="2257449"/>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0" name="rc120"/>
            <p:cNvSpPr/>
            <p:nvPr/>
          </p:nvSpPr>
          <p:spPr>
            <a:xfrm>
              <a:off x="7176991" y="2257449"/>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1" name="rc121"/>
            <p:cNvSpPr/>
            <p:nvPr/>
          </p:nvSpPr>
          <p:spPr>
            <a:xfrm>
              <a:off x="7488044" y="2257449"/>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2" name="rc122"/>
            <p:cNvSpPr/>
            <p:nvPr/>
          </p:nvSpPr>
          <p:spPr>
            <a:xfrm>
              <a:off x="7799096" y="2257449"/>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3" name="rc123"/>
            <p:cNvSpPr/>
            <p:nvPr/>
          </p:nvSpPr>
          <p:spPr>
            <a:xfrm>
              <a:off x="8110148" y="2257449"/>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4" name="rc124"/>
            <p:cNvSpPr/>
            <p:nvPr/>
          </p:nvSpPr>
          <p:spPr>
            <a:xfrm>
              <a:off x="8421201" y="2257449"/>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5" name="rc125"/>
            <p:cNvSpPr/>
            <p:nvPr/>
          </p:nvSpPr>
          <p:spPr>
            <a:xfrm>
              <a:off x="8732253" y="2257449"/>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6" name="rc126"/>
            <p:cNvSpPr/>
            <p:nvPr/>
          </p:nvSpPr>
          <p:spPr>
            <a:xfrm>
              <a:off x="3444364" y="3168903"/>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7" name="rc127"/>
            <p:cNvSpPr/>
            <p:nvPr/>
          </p:nvSpPr>
          <p:spPr>
            <a:xfrm>
              <a:off x="3755416" y="3168903"/>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8" name="rc128"/>
            <p:cNvSpPr/>
            <p:nvPr/>
          </p:nvSpPr>
          <p:spPr>
            <a:xfrm>
              <a:off x="4066468" y="3168903"/>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9" name="rc129"/>
            <p:cNvSpPr/>
            <p:nvPr/>
          </p:nvSpPr>
          <p:spPr>
            <a:xfrm>
              <a:off x="4377521" y="3168903"/>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0" name="rc130"/>
            <p:cNvSpPr/>
            <p:nvPr/>
          </p:nvSpPr>
          <p:spPr>
            <a:xfrm>
              <a:off x="4688573" y="3168903"/>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1" name="rc131"/>
            <p:cNvSpPr/>
            <p:nvPr/>
          </p:nvSpPr>
          <p:spPr>
            <a:xfrm>
              <a:off x="4999625" y="3168903"/>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2" name="rc132"/>
            <p:cNvSpPr/>
            <p:nvPr/>
          </p:nvSpPr>
          <p:spPr>
            <a:xfrm>
              <a:off x="5310677" y="3168903"/>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3" name="rc133"/>
            <p:cNvSpPr/>
            <p:nvPr/>
          </p:nvSpPr>
          <p:spPr>
            <a:xfrm>
              <a:off x="5621730" y="3168903"/>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4" name="rc134"/>
            <p:cNvSpPr/>
            <p:nvPr/>
          </p:nvSpPr>
          <p:spPr>
            <a:xfrm>
              <a:off x="5932782" y="3168903"/>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35" name="rc135"/>
            <p:cNvSpPr/>
            <p:nvPr/>
          </p:nvSpPr>
          <p:spPr>
            <a:xfrm>
              <a:off x="6243834" y="3168903"/>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36" name="rc136"/>
            <p:cNvSpPr/>
            <p:nvPr/>
          </p:nvSpPr>
          <p:spPr>
            <a:xfrm>
              <a:off x="6554887" y="3168903"/>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37" name="rc137"/>
            <p:cNvSpPr/>
            <p:nvPr/>
          </p:nvSpPr>
          <p:spPr>
            <a:xfrm>
              <a:off x="6865939" y="3168903"/>
              <a:ext cx="311052"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38" name="rc138"/>
            <p:cNvSpPr/>
            <p:nvPr/>
          </p:nvSpPr>
          <p:spPr>
            <a:xfrm>
              <a:off x="7176991" y="3168903"/>
              <a:ext cx="311052"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39" name="rc139"/>
            <p:cNvSpPr/>
            <p:nvPr/>
          </p:nvSpPr>
          <p:spPr>
            <a:xfrm>
              <a:off x="7488044" y="3168903"/>
              <a:ext cx="311052"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40" name="rc140"/>
            <p:cNvSpPr/>
            <p:nvPr/>
          </p:nvSpPr>
          <p:spPr>
            <a:xfrm>
              <a:off x="7799096" y="3168903"/>
              <a:ext cx="311052"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41" name="rc141"/>
            <p:cNvSpPr/>
            <p:nvPr/>
          </p:nvSpPr>
          <p:spPr>
            <a:xfrm>
              <a:off x="8110148" y="3168903"/>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2" name="rc142"/>
            <p:cNvSpPr/>
            <p:nvPr/>
          </p:nvSpPr>
          <p:spPr>
            <a:xfrm>
              <a:off x="8421201" y="3168903"/>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3" name="rc143"/>
            <p:cNvSpPr/>
            <p:nvPr/>
          </p:nvSpPr>
          <p:spPr>
            <a:xfrm>
              <a:off x="8732253" y="3168903"/>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4" name="rc144"/>
            <p:cNvSpPr/>
            <p:nvPr/>
          </p:nvSpPr>
          <p:spPr>
            <a:xfrm>
              <a:off x="5621730" y="4080356"/>
              <a:ext cx="311052" cy="303817"/>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145" name="rc145"/>
            <p:cNvSpPr/>
            <p:nvPr/>
          </p:nvSpPr>
          <p:spPr>
            <a:xfrm>
              <a:off x="5932782" y="4080356"/>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6" name="rc146"/>
            <p:cNvSpPr/>
            <p:nvPr/>
          </p:nvSpPr>
          <p:spPr>
            <a:xfrm>
              <a:off x="6243834" y="4080356"/>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7" name="rc147"/>
            <p:cNvSpPr/>
            <p:nvPr/>
          </p:nvSpPr>
          <p:spPr>
            <a:xfrm>
              <a:off x="6554887" y="4080356"/>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8" name="rc148"/>
            <p:cNvSpPr/>
            <p:nvPr/>
          </p:nvSpPr>
          <p:spPr>
            <a:xfrm>
              <a:off x="6865939" y="4080356"/>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9" name="rc149"/>
            <p:cNvSpPr/>
            <p:nvPr/>
          </p:nvSpPr>
          <p:spPr>
            <a:xfrm>
              <a:off x="7176991" y="4080356"/>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0" name="rc150"/>
            <p:cNvSpPr/>
            <p:nvPr/>
          </p:nvSpPr>
          <p:spPr>
            <a:xfrm>
              <a:off x="7488044" y="4080356"/>
              <a:ext cx="311052"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1" name="rc151"/>
            <p:cNvSpPr/>
            <p:nvPr/>
          </p:nvSpPr>
          <p:spPr>
            <a:xfrm>
              <a:off x="7799096" y="4080356"/>
              <a:ext cx="311052"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2" name="rc152"/>
            <p:cNvSpPr/>
            <p:nvPr/>
          </p:nvSpPr>
          <p:spPr>
            <a:xfrm>
              <a:off x="8110148" y="4080356"/>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3" name="rc153"/>
            <p:cNvSpPr/>
            <p:nvPr/>
          </p:nvSpPr>
          <p:spPr>
            <a:xfrm>
              <a:off x="8421201" y="4080356"/>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4" name="rc154"/>
            <p:cNvSpPr/>
            <p:nvPr/>
          </p:nvSpPr>
          <p:spPr>
            <a:xfrm>
              <a:off x="8732253" y="4080356"/>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5" name="rc155"/>
            <p:cNvSpPr/>
            <p:nvPr/>
          </p:nvSpPr>
          <p:spPr>
            <a:xfrm>
              <a:off x="8110148" y="4384174"/>
              <a:ext cx="311052" cy="303817"/>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56" name="rc156"/>
            <p:cNvSpPr/>
            <p:nvPr/>
          </p:nvSpPr>
          <p:spPr>
            <a:xfrm>
              <a:off x="8421201" y="4384174"/>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7" name="rc157"/>
            <p:cNvSpPr/>
            <p:nvPr/>
          </p:nvSpPr>
          <p:spPr>
            <a:xfrm>
              <a:off x="8732253" y="4384174"/>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8" name="rc158"/>
            <p:cNvSpPr/>
            <p:nvPr/>
          </p:nvSpPr>
          <p:spPr>
            <a:xfrm>
              <a:off x="955945" y="4687992"/>
              <a:ext cx="311052"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59" name="rc159"/>
            <p:cNvSpPr/>
            <p:nvPr/>
          </p:nvSpPr>
          <p:spPr>
            <a:xfrm>
              <a:off x="1266997" y="4687992"/>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60" name="rc160"/>
            <p:cNvSpPr/>
            <p:nvPr/>
          </p:nvSpPr>
          <p:spPr>
            <a:xfrm>
              <a:off x="1578050" y="4687992"/>
              <a:ext cx="311052"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61" name="rc161"/>
            <p:cNvSpPr/>
            <p:nvPr/>
          </p:nvSpPr>
          <p:spPr>
            <a:xfrm>
              <a:off x="1889102" y="4687992"/>
              <a:ext cx="311052"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2" name="rc162"/>
            <p:cNvSpPr/>
            <p:nvPr/>
          </p:nvSpPr>
          <p:spPr>
            <a:xfrm>
              <a:off x="2200154" y="4687992"/>
              <a:ext cx="311052"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63" name="rc163"/>
            <p:cNvSpPr/>
            <p:nvPr/>
          </p:nvSpPr>
          <p:spPr>
            <a:xfrm>
              <a:off x="2511207" y="4687992"/>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64" name="rc164"/>
            <p:cNvSpPr/>
            <p:nvPr/>
          </p:nvSpPr>
          <p:spPr>
            <a:xfrm>
              <a:off x="2822259" y="4687992"/>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5" name="rc165"/>
            <p:cNvSpPr/>
            <p:nvPr/>
          </p:nvSpPr>
          <p:spPr>
            <a:xfrm>
              <a:off x="3133311" y="4687992"/>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66" name="rc166"/>
            <p:cNvSpPr/>
            <p:nvPr/>
          </p:nvSpPr>
          <p:spPr>
            <a:xfrm>
              <a:off x="3444364" y="4687992"/>
              <a:ext cx="311052"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7" name="rc167"/>
            <p:cNvSpPr/>
            <p:nvPr/>
          </p:nvSpPr>
          <p:spPr>
            <a:xfrm>
              <a:off x="3755416" y="4687992"/>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68" name="rc168"/>
            <p:cNvSpPr/>
            <p:nvPr/>
          </p:nvSpPr>
          <p:spPr>
            <a:xfrm>
              <a:off x="4066468" y="4687992"/>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9" name="rc169"/>
            <p:cNvSpPr/>
            <p:nvPr/>
          </p:nvSpPr>
          <p:spPr>
            <a:xfrm>
              <a:off x="4377521" y="4687992"/>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0" name="rc170"/>
            <p:cNvSpPr/>
            <p:nvPr/>
          </p:nvSpPr>
          <p:spPr>
            <a:xfrm>
              <a:off x="4688573" y="4687992"/>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1" name="rc171"/>
            <p:cNvSpPr/>
            <p:nvPr/>
          </p:nvSpPr>
          <p:spPr>
            <a:xfrm>
              <a:off x="4999625" y="4687992"/>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2" name="rc172"/>
            <p:cNvSpPr/>
            <p:nvPr/>
          </p:nvSpPr>
          <p:spPr>
            <a:xfrm>
              <a:off x="5310677" y="4687992"/>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3" name="rc173"/>
            <p:cNvSpPr/>
            <p:nvPr/>
          </p:nvSpPr>
          <p:spPr>
            <a:xfrm>
              <a:off x="5621730" y="4687992"/>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4" name="rc174"/>
            <p:cNvSpPr/>
            <p:nvPr/>
          </p:nvSpPr>
          <p:spPr>
            <a:xfrm>
              <a:off x="5932782" y="4687992"/>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5" name="rc175"/>
            <p:cNvSpPr/>
            <p:nvPr/>
          </p:nvSpPr>
          <p:spPr>
            <a:xfrm>
              <a:off x="6243834" y="4687992"/>
              <a:ext cx="311052"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76" name="rc176"/>
            <p:cNvSpPr/>
            <p:nvPr/>
          </p:nvSpPr>
          <p:spPr>
            <a:xfrm>
              <a:off x="6554887" y="4687992"/>
              <a:ext cx="311052"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77" name="rc177"/>
            <p:cNvSpPr/>
            <p:nvPr/>
          </p:nvSpPr>
          <p:spPr>
            <a:xfrm>
              <a:off x="6865939" y="4687992"/>
              <a:ext cx="311052"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78" name="rc178"/>
            <p:cNvSpPr/>
            <p:nvPr/>
          </p:nvSpPr>
          <p:spPr>
            <a:xfrm>
              <a:off x="7176991" y="4687992"/>
              <a:ext cx="311052"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79" name="rc179"/>
            <p:cNvSpPr/>
            <p:nvPr/>
          </p:nvSpPr>
          <p:spPr>
            <a:xfrm>
              <a:off x="7488044" y="4687992"/>
              <a:ext cx="311052"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80" name="rc180"/>
            <p:cNvSpPr/>
            <p:nvPr/>
          </p:nvSpPr>
          <p:spPr>
            <a:xfrm>
              <a:off x="7799096" y="4687992"/>
              <a:ext cx="311052"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81" name="rc181"/>
            <p:cNvSpPr/>
            <p:nvPr/>
          </p:nvSpPr>
          <p:spPr>
            <a:xfrm>
              <a:off x="8110148" y="468799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2" name="rc182"/>
            <p:cNvSpPr/>
            <p:nvPr/>
          </p:nvSpPr>
          <p:spPr>
            <a:xfrm>
              <a:off x="8421201" y="4687992"/>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3" name="rc183"/>
            <p:cNvSpPr/>
            <p:nvPr/>
          </p:nvSpPr>
          <p:spPr>
            <a:xfrm>
              <a:off x="8732253" y="4687992"/>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4" name="rc184"/>
            <p:cNvSpPr/>
            <p:nvPr/>
          </p:nvSpPr>
          <p:spPr>
            <a:xfrm>
              <a:off x="955945" y="5295627"/>
              <a:ext cx="311052" cy="30381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85" name="rc185"/>
            <p:cNvSpPr/>
            <p:nvPr/>
          </p:nvSpPr>
          <p:spPr>
            <a:xfrm>
              <a:off x="1266997" y="5295627"/>
              <a:ext cx="311052" cy="30381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86" name="rc186"/>
            <p:cNvSpPr/>
            <p:nvPr/>
          </p:nvSpPr>
          <p:spPr>
            <a:xfrm>
              <a:off x="1578050" y="5295627"/>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7" name="rc187"/>
            <p:cNvSpPr/>
            <p:nvPr/>
          </p:nvSpPr>
          <p:spPr>
            <a:xfrm>
              <a:off x="1889102" y="5295627"/>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8" name="rc188"/>
            <p:cNvSpPr/>
            <p:nvPr/>
          </p:nvSpPr>
          <p:spPr>
            <a:xfrm>
              <a:off x="2200154" y="5295627"/>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9" name="rc189"/>
            <p:cNvSpPr/>
            <p:nvPr/>
          </p:nvSpPr>
          <p:spPr>
            <a:xfrm>
              <a:off x="2511207" y="5295627"/>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0" name="rc190"/>
            <p:cNvSpPr/>
            <p:nvPr/>
          </p:nvSpPr>
          <p:spPr>
            <a:xfrm>
              <a:off x="2822259" y="5295627"/>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1" name="rc191"/>
            <p:cNvSpPr/>
            <p:nvPr/>
          </p:nvSpPr>
          <p:spPr>
            <a:xfrm>
              <a:off x="3133311" y="5295627"/>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2" name="rc192"/>
            <p:cNvSpPr/>
            <p:nvPr/>
          </p:nvSpPr>
          <p:spPr>
            <a:xfrm>
              <a:off x="3444364" y="5295627"/>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3" name="rc193"/>
            <p:cNvSpPr/>
            <p:nvPr/>
          </p:nvSpPr>
          <p:spPr>
            <a:xfrm>
              <a:off x="3755416" y="5295627"/>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4" name="rc194"/>
            <p:cNvSpPr/>
            <p:nvPr/>
          </p:nvSpPr>
          <p:spPr>
            <a:xfrm>
              <a:off x="4066468" y="5295627"/>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5" name="rc195"/>
            <p:cNvSpPr/>
            <p:nvPr/>
          </p:nvSpPr>
          <p:spPr>
            <a:xfrm>
              <a:off x="4377521" y="5295627"/>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6" name="rc196"/>
            <p:cNvSpPr/>
            <p:nvPr/>
          </p:nvSpPr>
          <p:spPr>
            <a:xfrm>
              <a:off x="4688573" y="5295627"/>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7" name="rc197"/>
            <p:cNvSpPr/>
            <p:nvPr/>
          </p:nvSpPr>
          <p:spPr>
            <a:xfrm>
              <a:off x="4999625" y="5295627"/>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8" name="rc198"/>
            <p:cNvSpPr/>
            <p:nvPr/>
          </p:nvSpPr>
          <p:spPr>
            <a:xfrm>
              <a:off x="5310677" y="529562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9" name="rc199"/>
            <p:cNvSpPr/>
            <p:nvPr/>
          </p:nvSpPr>
          <p:spPr>
            <a:xfrm>
              <a:off x="5621730" y="529562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0" name="rc200"/>
            <p:cNvSpPr/>
            <p:nvPr/>
          </p:nvSpPr>
          <p:spPr>
            <a:xfrm>
              <a:off x="5932782" y="5295627"/>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1" name="rc201"/>
            <p:cNvSpPr/>
            <p:nvPr/>
          </p:nvSpPr>
          <p:spPr>
            <a:xfrm>
              <a:off x="6243834" y="5295627"/>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2" name="rc202"/>
            <p:cNvSpPr/>
            <p:nvPr/>
          </p:nvSpPr>
          <p:spPr>
            <a:xfrm>
              <a:off x="6554887" y="5295627"/>
              <a:ext cx="311052"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03" name="rc203"/>
            <p:cNvSpPr/>
            <p:nvPr/>
          </p:nvSpPr>
          <p:spPr>
            <a:xfrm>
              <a:off x="6865939" y="5295627"/>
              <a:ext cx="311052" cy="30381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04" name="rc204"/>
            <p:cNvSpPr/>
            <p:nvPr/>
          </p:nvSpPr>
          <p:spPr>
            <a:xfrm>
              <a:off x="7176991" y="5295627"/>
              <a:ext cx="311052" cy="30381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05" name="rc205"/>
            <p:cNvSpPr/>
            <p:nvPr/>
          </p:nvSpPr>
          <p:spPr>
            <a:xfrm>
              <a:off x="7488044" y="5295627"/>
              <a:ext cx="311052" cy="30381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06" name="rc206"/>
            <p:cNvSpPr/>
            <p:nvPr/>
          </p:nvSpPr>
          <p:spPr>
            <a:xfrm>
              <a:off x="7799096" y="5295627"/>
              <a:ext cx="311052" cy="30381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07" name="rc207"/>
            <p:cNvSpPr/>
            <p:nvPr/>
          </p:nvSpPr>
          <p:spPr>
            <a:xfrm>
              <a:off x="8110148" y="5295627"/>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8" name="rc208"/>
            <p:cNvSpPr/>
            <p:nvPr/>
          </p:nvSpPr>
          <p:spPr>
            <a:xfrm>
              <a:off x="8421201" y="5295627"/>
              <a:ext cx="311052"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9" name="rc209"/>
            <p:cNvSpPr/>
            <p:nvPr/>
          </p:nvSpPr>
          <p:spPr>
            <a:xfrm>
              <a:off x="8732253" y="5295627"/>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10" name="rc210"/>
            <p:cNvSpPr/>
            <p:nvPr/>
          </p:nvSpPr>
          <p:spPr>
            <a:xfrm>
              <a:off x="5932782" y="3776538"/>
              <a:ext cx="311052" cy="30381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11" name="rc211"/>
            <p:cNvSpPr/>
            <p:nvPr/>
          </p:nvSpPr>
          <p:spPr>
            <a:xfrm>
              <a:off x="6243834" y="3776538"/>
              <a:ext cx="311052"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12" name="rc212"/>
            <p:cNvSpPr/>
            <p:nvPr/>
          </p:nvSpPr>
          <p:spPr>
            <a:xfrm>
              <a:off x="6554887" y="3776538"/>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3" name="rc213"/>
            <p:cNvSpPr/>
            <p:nvPr/>
          </p:nvSpPr>
          <p:spPr>
            <a:xfrm>
              <a:off x="6865939" y="3776538"/>
              <a:ext cx="311052"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14" name="rc214"/>
            <p:cNvSpPr/>
            <p:nvPr/>
          </p:nvSpPr>
          <p:spPr>
            <a:xfrm>
              <a:off x="7176991" y="3776538"/>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15" name="rc215"/>
            <p:cNvSpPr/>
            <p:nvPr/>
          </p:nvSpPr>
          <p:spPr>
            <a:xfrm>
              <a:off x="7488044" y="3776538"/>
              <a:ext cx="311052" cy="30381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16" name="rc216"/>
            <p:cNvSpPr/>
            <p:nvPr/>
          </p:nvSpPr>
          <p:spPr>
            <a:xfrm>
              <a:off x="7799096" y="3776538"/>
              <a:ext cx="311052" cy="30381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17" name="rc217"/>
            <p:cNvSpPr/>
            <p:nvPr/>
          </p:nvSpPr>
          <p:spPr>
            <a:xfrm>
              <a:off x="8110148" y="3776538"/>
              <a:ext cx="311052"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18" name="rc218"/>
            <p:cNvSpPr/>
            <p:nvPr/>
          </p:nvSpPr>
          <p:spPr>
            <a:xfrm>
              <a:off x="8421201" y="3776538"/>
              <a:ext cx="311052"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9" name="rc219"/>
            <p:cNvSpPr/>
            <p:nvPr/>
          </p:nvSpPr>
          <p:spPr>
            <a:xfrm>
              <a:off x="8732253" y="3776538"/>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0" name="rc220"/>
            <p:cNvSpPr/>
            <p:nvPr/>
          </p:nvSpPr>
          <p:spPr>
            <a:xfrm>
              <a:off x="6243834" y="4991809"/>
              <a:ext cx="311052"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21" name="rc221"/>
            <p:cNvSpPr/>
            <p:nvPr/>
          </p:nvSpPr>
          <p:spPr>
            <a:xfrm>
              <a:off x="6554887" y="4991809"/>
              <a:ext cx="311052"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22" name="rc222"/>
            <p:cNvSpPr/>
            <p:nvPr/>
          </p:nvSpPr>
          <p:spPr>
            <a:xfrm>
              <a:off x="6865939" y="4991809"/>
              <a:ext cx="311052"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23" name="rc223"/>
            <p:cNvSpPr/>
            <p:nvPr/>
          </p:nvSpPr>
          <p:spPr>
            <a:xfrm>
              <a:off x="7176991" y="4991809"/>
              <a:ext cx="311052"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24" name="rc224"/>
            <p:cNvSpPr/>
            <p:nvPr/>
          </p:nvSpPr>
          <p:spPr>
            <a:xfrm>
              <a:off x="7488044" y="4991809"/>
              <a:ext cx="311052"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25" name="rc225"/>
            <p:cNvSpPr/>
            <p:nvPr/>
          </p:nvSpPr>
          <p:spPr>
            <a:xfrm>
              <a:off x="7799096" y="4991809"/>
              <a:ext cx="311052"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26" name="rc226"/>
            <p:cNvSpPr/>
            <p:nvPr/>
          </p:nvSpPr>
          <p:spPr>
            <a:xfrm>
              <a:off x="8110148" y="4991809"/>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7" name="rc227"/>
            <p:cNvSpPr/>
            <p:nvPr/>
          </p:nvSpPr>
          <p:spPr>
            <a:xfrm>
              <a:off x="8421201" y="4991809"/>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28" name="rc228"/>
            <p:cNvSpPr/>
            <p:nvPr/>
          </p:nvSpPr>
          <p:spPr>
            <a:xfrm>
              <a:off x="8732253" y="4991809"/>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9" name="tx229"/>
            <p:cNvSpPr/>
            <p:nvPr/>
          </p:nvSpPr>
          <p:spPr>
            <a:xfrm>
              <a:off x="1051182"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30" name="tx230"/>
            <p:cNvSpPr/>
            <p:nvPr/>
          </p:nvSpPr>
          <p:spPr>
            <a:xfrm>
              <a:off x="136223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31" name="tx231"/>
            <p:cNvSpPr/>
            <p:nvPr/>
          </p:nvSpPr>
          <p:spPr>
            <a:xfrm>
              <a:off x="1673286"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32" name="tx232"/>
            <p:cNvSpPr/>
            <p:nvPr/>
          </p:nvSpPr>
          <p:spPr>
            <a:xfrm>
              <a:off x="198433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33" name="tx233"/>
            <p:cNvSpPr/>
            <p:nvPr/>
          </p:nvSpPr>
          <p:spPr>
            <a:xfrm>
              <a:off x="2295391"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34" name="tx234"/>
            <p:cNvSpPr/>
            <p:nvPr/>
          </p:nvSpPr>
          <p:spPr>
            <a:xfrm>
              <a:off x="2606443"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35" name="tx235"/>
            <p:cNvSpPr/>
            <p:nvPr/>
          </p:nvSpPr>
          <p:spPr>
            <a:xfrm>
              <a:off x="291749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6" name="tx236"/>
            <p:cNvSpPr/>
            <p:nvPr/>
          </p:nvSpPr>
          <p:spPr>
            <a:xfrm>
              <a:off x="322854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7" name="tx237"/>
            <p:cNvSpPr/>
            <p:nvPr/>
          </p:nvSpPr>
          <p:spPr>
            <a:xfrm>
              <a:off x="353960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8" name="tx238"/>
            <p:cNvSpPr/>
            <p:nvPr/>
          </p:nvSpPr>
          <p:spPr>
            <a:xfrm>
              <a:off x="3850652"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9" name="tx239"/>
            <p:cNvSpPr/>
            <p:nvPr/>
          </p:nvSpPr>
          <p:spPr>
            <a:xfrm>
              <a:off x="416170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0" name="tx240"/>
            <p:cNvSpPr/>
            <p:nvPr/>
          </p:nvSpPr>
          <p:spPr>
            <a:xfrm>
              <a:off x="4472757"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1" name="tx241"/>
            <p:cNvSpPr/>
            <p:nvPr/>
          </p:nvSpPr>
          <p:spPr>
            <a:xfrm>
              <a:off x="478380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2" name="tx242"/>
            <p:cNvSpPr/>
            <p:nvPr/>
          </p:nvSpPr>
          <p:spPr>
            <a:xfrm>
              <a:off x="5094862"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3" name="tx243"/>
            <p:cNvSpPr/>
            <p:nvPr/>
          </p:nvSpPr>
          <p:spPr>
            <a:xfrm>
              <a:off x="540591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4" name="tx244"/>
            <p:cNvSpPr/>
            <p:nvPr/>
          </p:nvSpPr>
          <p:spPr>
            <a:xfrm>
              <a:off x="5716966"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5" name="tx245"/>
            <p:cNvSpPr/>
            <p:nvPr/>
          </p:nvSpPr>
          <p:spPr>
            <a:xfrm>
              <a:off x="602801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6" name="tx246"/>
            <p:cNvSpPr/>
            <p:nvPr/>
          </p:nvSpPr>
          <p:spPr>
            <a:xfrm>
              <a:off x="6339071"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7" name="tx247"/>
            <p:cNvSpPr/>
            <p:nvPr/>
          </p:nvSpPr>
          <p:spPr>
            <a:xfrm>
              <a:off x="6650123"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8" name="tx248"/>
            <p:cNvSpPr/>
            <p:nvPr/>
          </p:nvSpPr>
          <p:spPr>
            <a:xfrm>
              <a:off x="696117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9" name="tx249"/>
            <p:cNvSpPr/>
            <p:nvPr/>
          </p:nvSpPr>
          <p:spPr>
            <a:xfrm>
              <a:off x="727222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0" name="tx250"/>
            <p:cNvSpPr/>
            <p:nvPr/>
          </p:nvSpPr>
          <p:spPr>
            <a:xfrm>
              <a:off x="758328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1" name="tx251"/>
            <p:cNvSpPr/>
            <p:nvPr/>
          </p:nvSpPr>
          <p:spPr>
            <a:xfrm>
              <a:off x="7894332"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2" name="tx252"/>
            <p:cNvSpPr/>
            <p:nvPr/>
          </p:nvSpPr>
          <p:spPr>
            <a:xfrm>
              <a:off x="820538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3" name="tx253"/>
            <p:cNvSpPr/>
            <p:nvPr/>
          </p:nvSpPr>
          <p:spPr>
            <a:xfrm>
              <a:off x="8516437"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4" name="tx254"/>
            <p:cNvSpPr/>
            <p:nvPr/>
          </p:nvSpPr>
          <p:spPr>
            <a:xfrm>
              <a:off x="882748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5" name="tx255"/>
            <p:cNvSpPr/>
            <p:nvPr/>
          </p:nvSpPr>
          <p:spPr>
            <a:xfrm>
              <a:off x="1051182"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6" name="tx256"/>
            <p:cNvSpPr/>
            <p:nvPr/>
          </p:nvSpPr>
          <p:spPr>
            <a:xfrm>
              <a:off x="136223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57" name="tx257"/>
            <p:cNvSpPr/>
            <p:nvPr/>
          </p:nvSpPr>
          <p:spPr>
            <a:xfrm>
              <a:off x="1673286"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58" name="tx258"/>
            <p:cNvSpPr/>
            <p:nvPr/>
          </p:nvSpPr>
          <p:spPr>
            <a:xfrm>
              <a:off x="1984338"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59" name="tx259"/>
            <p:cNvSpPr/>
            <p:nvPr/>
          </p:nvSpPr>
          <p:spPr>
            <a:xfrm>
              <a:off x="2295391"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0" name="tx260"/>
            <p:cNvSpPr/>
            <p:nvPr/>
          </p:nvSpPr>
          <p:spPr>
            <a:xfrm>
              <a:off x="2606443"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61" name="tx261"/>
            <p:cNvSpPr/>
            <p:nvPr/>
          </p:nvSpPr>
          <p:spPr>
            <a:xfrm>
              <a:off x="291749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2" name="tx262"/>
            <p:cNvSpPr/>
            <p:nvPr/>
          </p:nvSpPr>
          <p:spPr>
            <a:xfrm>
              <a:off x="322854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3" name="tx263"/>
            <p:cNvSpPr/>
            <p:nvPr/>
          </p:nvSpPr>
          <p:spPr>
            <a:xfrm>
              <a:off x="353960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4" name="tx264"/>
            <p:cNvSpPr/>
            <p:nvPr/>
          </p:nvSpPr>
          <p:spPr>
            <a:xfrm>
              <a:off x="3850652"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5" name="tx265"/>
            <p:cNvSpPr/>
            <p:nvPr/>
          </p:nvSpPr>
          <p:spPr>
            <a:xfrm>
              <a:off x="416170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6" name="tx266"/>
            <p:cNvSpPr/>
            <p:nvPr/>
          </p:nvSpPr>
          <p:spPr>
            <a:xfrm>
              <a:off x="4472757"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7" name="tx267"/>
            <p:cNvSpPr/>
            <p:nvPr/>
          </p:nvSpPr>
          <p:spPr>
            <a:xfrm>
              <a:off x="478380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8" name="tx268"/>
            <p:cNvSpPr/>
            <p:nvPr/>
          </p:nvSpPr>
          <p:spPr>
            <a:xfrm>
              <a:off x="5094862"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9" name="tx269"/>
            <p:cNvSpPr/>
            <p:nvPr/>
          </p:nvSpPr>
          <p:spPr>
            <a:xfrm>
              <a:off x="540591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0" name="tx270"/>
            <p:cNvSpPr/>
            <p:nvPr/>
          </p:nvSpPr>
          <p:spPr>
            <a:xfrm>
              <a:off x="5716966"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1" name="tx271"/>
            <p:cNvSpPr/>
            <p:nvPr/>
          </p:nvSpPr>
          <p:spPr>
            <a:xfrm>
              <a:off x="602801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2" name="tx272"/>
            <p:cNvSpPr/>
            <p:nvPr/>
          </p:nvSpPr>
          <p:spPr>
            <a:xfrm>
              <a:off x="6339071"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73" name="tx273"/>
            <p:cNvSpPr/>
            <p:nvPr/>
          </p:nvSpPr>
          <p:spPr>
            <a:xfrm>
              <a:off x="6650123"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4" name="tx274"/>
            <p:cNvSpPr/>
            <p:nvPr/>
          </p:nvSpPr>
          <p:spPr>
            <a:xfrm>
              <a:off x="696117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75" name="tx275"/>
            <p:cNvSpPr/>
            <p:nvPr/>
          </p:nvSpPr>
          <p:spPr>
            <a:xfrm>
              <a:off x="727222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76" name="tx276"/>
            <p:cNvSpPr/>
            <p:nvPr/>
          </p:nvSpPr>
          <p:spPr>
            <a:xfrm>
              <a:off x="758328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77" name="tx277"/>
            <p:cNvSpPr/>
            <p:nvPr/>
          </p:nvSpPr>
          <p:spPr>
            <a:xfrm>
              <a:off x="7894332"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78" name="tx278"/>
            <p:cNvSpPr/>
            <p:nvPr/>
          </p:nvSpPr>
          <p:spPr>
            <a:xfrm>
              <a:off x="820538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9" name="tx279"/>
            <p:cNvSpPr/>
            <p:nvPr/>
          </p:nvSpPr>
          <p:spPr>
            <a:xfrm>
              <a:off x="8516437"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0" name="tx280"/>
            <p:cNvSpPr/>
            <p:nvPr/>
          </p:nvSpPr>
          <p:spPr>
            <a:xfrm>
              <a:off x="882748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1" name="tx281"/>
            <p:cNvSpPr/>
            <p:nvPr/>
          </p:nvSpPr>
          <p:spPr>
            <a:xfrm>
              <a:off x="1051182"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82" name="tx282"/>
            <p:cNvSpPr/>
            <p:nvPr/>
          </p:nvSpPr>
          <p:spPr>
            <a:xfrm>
              <a:off x="1362234"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83" name="tx283"/>
            <p:cNvSpPr/>
            <p:nvPr/>
          </p:nvSpPr>
          <p:spPr>
            <a:xfrm>
              <a:off x="1673286"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84" name="tx284"/>
            <p:cNvSpPr/>
            <p:nvPr/>
          </p:nvSpPr>
          <p:spPr>
            <a:xfrm>
              <a:off x="1984338"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85" name="tx285"/>
            <p:cNvSpPr/>
            <p:nvPr/>
          </p:nvSpPr>
          <p:spPr>
            <a:xfrm>
              <a:off x="2295391"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86" name="tx286"/>
            <p:cNvSpPr/>
            <p:nvPr/>
          </p:nvSpPr>
          <p:spPr>
            <a:xfrm>
              <a:off x="2606443"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87" name="tx287"/>
            <p:cNvSpPr/>
            <p:nvPr/>
          </p:nvSpPr>
          <p:spPr>
            <a:xfrm>
              <a:off x="291749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8" name="tx288"/>
            <p:cNvSpPr/>
            <p:nvPr/>
          </p:nvSpPr>
          <p:spPr>
            <a:xfrm>
              <a:off x="3228548"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9" name="tx289"/>
            <p:cNvSpPr/>
            <p:nvPr/>
          </p:nvSpPr>
          <p:spPr>
            <a:xfrm>
              <a:off x="3539600" y="29765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90" name="tx290"/>
            <p:cNvSpPr/>
            <p:nvPr/>
          </p:nvSpPr>
          <p:spPr>
            <a:xfrm>
              <a:off x="3850652"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1" name="tx291"/>
            <p:cNvSpPr/>
            <p:nvPr/>
          </p:nvSpPr>
          <p:spPr>
            <a:xfrm>
              <a:off x="416170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2" name="tx292"/>
            <p:cNvSpPr/>
            <p:nvPr/>
          </p:nvSpPr>
          <p:spPr>
            <a:xfrm>
              <a:off x="4472757"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3" name="tx293"/>
            <p:cNvSpPr/>
            <p:nvPr/>
          </p:nvSpPr>
          <p:spPr>
            <a:xfrm>
              <a:off x="478380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4" name="tx294"/>
            <p:cNvSpPr/>
            <p:nvPr/>
          </p:nvSpPr>
          <p:spPr>
            <a:xfrm>
              <a:off x="5094862"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5" name="tx295"/>
            <p:cNvSpPr/>
            <p:nvPr/>
          </p:nvSpPr>
          <p:spPr>
            <a:xfrm>
              <a:off x="5405914"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6" name="tx296"/>
            <p:cNvSpPr/>
            <p:nvPr/>
          </p:nvSpPr>
          <p:spPr>
            <a:xfrm>
              <a:off x="5716966"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7" name="tx297"/>
            <p:cNvSpPr/>
            <p:nvPr/>
          </p:nvSpPr>
          <p:spPr>
            <a:xfrm>
              <a:off x="602801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98" name="tx298"/>
            <p:cNvSpPr/>
            <p:nvPr/>
          </p:nvSpPr>
          <p:spPr>
            <a:xfrm>
              <a:off x="6339071"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99" name="tx299"/>
            <p:cNvSpPr/>
            <p:nvPr/>
          </p:nvSpPr>
          <p:spPr>
            <a:xfrm>
              <a:off x="6650123"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00" name="tx300"/>
            <p:cNvSpPr/>
            <p:nvPr/>
          </p:nvSpPr>
          <p:spPr>
            <a:xfrm>
              <a:off x="696117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01" name="tx301"/>
            <p:cNvSpPr/>
            <p:nvPr/>
          </p:nvSpPr>
          <p:spPr>
            <a:xfrm>
              <a:off x="7272228"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02" name="tx302"/>
            <p:cNvSpPr/>
            <p:nvPr/>
          </p:nvSpPr>
          <p:spPr>
            <a:xfrm>
              <a:off x="7583280"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03" name="tx303"/>
            <p:cNvSpPr/>
            <p:nvPr/>
          </p:nvSpPr>
          <p:spPr>
            <a:xfrm>
              <a:off x="7894332" y="297920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04" name="tx304"/>
            <p:cNvSpPr/>
            <p:nvPr/>
          </p:nvSpPr>
          <p:spPr>
            <a:xfrm>
              <a:off x="820538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05" name="tx305"/>
            <p:cNvSpPr/>
            <p:nvPr/>
          </p:nvSpPr>
          <p:spPr>
            <a:xfrm>
              <a:off x="8516437"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06" name="tx306"/>
            <p:cNvSpPr/>
            <p:nvPr/>
          </p:nvSpPr>
          <p:spPr>
            <a:xfrm>
              <a:off x="882748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7" name="tx307"/>
            <p:cNvSpPr/>
            <p:nvPr/>
          </p:nvSpPr>
          <p:spPr>
            <a:xfrm>
              <a:off x="2295391"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08" name="tx308"/>
            <p:cNvSpPr/>
            <p:nvPr/>
          </p:nvSpPr>
          <p:spPr>
            <a:xfrm>
              <a:off x="2606443" y="35841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09" name="tx309"/>
            <p:cNvSpPr/>
            <p:nvPr/>
          </p:nvSpPr>
          <p:spPr>
            <a:xfrm>
              <a:off x="291749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10" name="tx310"/>
            <p:cNvSpPr/>
            <p:nvPr/>
          </p:nvSpPr>
          <p:spPr>
            <a:xfrm>
              <a:off x="3228548"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11" name="tx311"/>
            <p:cNvSpPr/>
            <p:nvPr/>
          </p:nvSpPr>
          <p:spPr>
            <a:xfrm>
              <a:off x="3539600"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12" name="tx312"/>
            <p:cNvSpPr/>
            <p:nvPr/>
          </p:nvSpPr>
          <p:spPr>
            <a:xfrm>
              <a:off x="3850652"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3" name="tx313"/>
            <p:cNvSpPr/>
            <p:nvPr/>
          </p:nvSpPr>
          <p:spPr>
            <a:xfrm>
              <a:off x="416170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4" name="tx314"/>
            <p:cNvSpPr/>
            <p:nvPr/>
          </p:nvSpPr>
          <p:spPr>
            <a:xfrm>
              <a:off x="4472757"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5" name="tx315"/>
            <p:cNvSpPr/>
            <p:nvPr/>
          </p:nvSpPr>
          <p:spPr>
            <a:xfrm>
              <a:off x="4762716" y="358318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6" name="tx316"/>
            <p:cNvSpPr/>
            <p:nvPr/>
          </p:nvSpPr>
          <p:spPr>
            <a:xfrm>
              <a:off x="5094862"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7" name="tx317"/>
            <p:cNvSpPr/>
            <p:nvPr/>
          </p:nvSpPr>
          <p:spPr>
            <a:xfrm>
              <a:off x="5405914"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8" name="tx318"/>
            <p:cNvSpPr/>
            <p:nvPr/>
          </p:nvSpPr>
          <p:spPr>
            <a:xfrm>
              <a:off x="5716966"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9" name="tx319"/>
            <p:cNvSpPr/>
            <p:nvPr/>
          </p:nvSpPr>
          <p:spPr>
            <a:xfrm>
              <a:off x="6028019"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20" name="tx320"/>
            <p:cNvSpPr/>
            <p:nvPr/>
          </p:nvSpPr>
          <p:spPr>
            <a:xfrm>
              <a:off x="6339071"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21" name="tx321"/>
            <p:cNvSpPr/>
            <p:nvPr/>
          </p:nvSpPr>
          <p:spPr>
            <a:xfrm>
              <a:off x="6650123"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22" name="tx322"/>
            <p:cNvSpPr/>
            <p:nvPr/>
          </p:nvSpPr>
          <p:spPr>
            <a:xfrm>
              <a:off x="696117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23" name="tx323"/>
            <p:cNvSpPr/>
            <p:nvPr/>
          </p:nvSpPr>
          <p:spPr>
            <a:xfrm>
              <a:off x="7272228"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24" name="tx324"/>
            <p:cNvSpPr/>
            <p:nvPr/>
          </p:nvSpPr>
          <p:spPr>
            <a:xfrm>
              <a:off x="7583280"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25" name="tx325"/>
            <p:cNvSpPr/>
            <p:nvPr/>
          </p:nvSpPr>
          <p:spPr>
            <a:xfrm>
              <a:off x="7894332" y="3586836"/>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26" name="tx326"/>
            <p:cNvSpPr/>
            <p:nvPr/>
          </p:nvSpPr>
          <p:spPr>
            <a:xfrm>
              <a:off x="820538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7" name="tx327"/>
            <p:cNvSpPr/>
            <p:nvPr/>
          </p:nvSpPr>
          <p:spPr>
            <a:xfrm>
              <a:off x="8516437"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28" name="tx328"/>
            <p:cNvSpPr/>
            <p:nvPr/>
          </p:nvSpPr>
          <p:spPr>
            <a:xfrm>
              <a:off x="8827489"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9" name="tx329"/>
            <p:cNvSpPr/>
            <p:nvPr/>
          </p:nvSpPr>
          <p:spPr>
            <a:xfrm>
              <a:off x="2295391"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0" name="tx330"/>
            <p:cNvSpPr/>
            <p:nvPr/>
          </p:nvSpPr>
          <p:spPr>
            <a:xfrm>
              <a:off x="2606443"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1" name="tx331"/>
            <p:cNvSpPr/>
            <p:nvPr/>
          </p:nvSpPr>
          <p:spPr>
            <a:xfrm>
              <a:off x="291749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2" name="tx332"/>
            <p:cNvSpPr/>
            <p:nvPr/>
          </p:nvSpPr>
          <p:spPr>
            <a:xfrm>
              <a:off x="322854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3" name="tx333"/>
            <p:cNvSpPr/>
            <p:nvPr/>
          </p:nvSpPr>
          <p:spPr>
            <a:xfrm>
              <a:off x="353960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4" name="tx334"/>
            <p:cNvSpPr/>
            <p:nvPr/>
          </p:nvSpPr>
          <p:spPr>
            <a:xfrm>
              <a:off x="3850652"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5" name="tx335"/>
            <p:cNvSpPr/>
            <p:nvPr/>
          </p:nvSpPr>
          <p:spPr>
            <a:xfrm>
              <a:off x="416170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6" name="tx336"/>
            <p:cNvSpPr/>
            <p:nvPr/>
          </p:nvSpPr>
          <p:spPr>
            <a:xfrm>
              <a:off x="4472757"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7" name="tx337"/>
            <p:cNvSpPr/>
            <p:nvPr/>
          </p:nvSpPr>
          <p:spPr>
            <a:xfrm>
              <a:off x="4762716" y="236791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8" name="tx338"/>
            <p:cNvSpPr/>
            <p:nvPr/>
          </p:nvSpPr>
          <p:spPr>
            <a:xfrm>
              <a:off x="5094862"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9" name="tx339"/>
            <p:cNvSpPr/>
            <p:nvPr/>
          </p:nvSpPr>
          <p:spPr>
            <a:xfrm>
              <a:off x="540591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0" name="tx340"/>
            <p:cNvSpPr/>
            <p:nvPr/>
          </p:nvSpPr>
          <p:spPr>
            <a:xfrm>
              <a:off x="5716966"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1" name="tx341"/>
            <p:cNvSpPr/>
            <p:nvPr/>
          </p:nvSpPr>
          <p:spPr>
            <a:xfrm>
              <a:off x="602801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2" name="tx342"/>
            <p:cNvSpPr/>
            <p:nvPr/>
          </p:nvSpPr>
          <p:spPr>
            <a:xfrm>
              <a:off x="6339071"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3" name="tx343"/>
            <p:cNvSpPr/>
            <p:nvPr/>
          </p:nvSpPr>
          <p:spPr>
            <a:xfrm>
              <a:off x="6650123"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4" name="tx344"/>
            <p:cNvSpPr/>
            <p:nvPr/>
          </p:nvSpPr>
          <p:spPr>
            <a:xfrm>
              <a:off x="696117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5" name="tx345"/>
            <p:cNvSpPr/>
            <p:nvPr/>
          </p:nvSpPr>
          <p:spPr>
            <a:xfrm>
              <a:off x="727222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6" name="tx346"/>
            <p:cNvSpPr/>
            <p:nvPr/>
          </p:nvSpPr>
          <p:spPr>
            <a:xfrm>
              <a:off x="758328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7" name="tx347"/>
            <p:cNvSpPr/>
            <p:nvPr/>
          </p:nvSpPr>
          <p:spPr>
            <a:xfrm>
              <a:off x="7894332"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8" name="tx348"/>
            <p:cNvSpPr/>
            <p:nvPr/>
          </p:nvSpPr>
          <p:spPr>
            <a:xfrm>
              <a:off x="820538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9" name="tx349"/>
            <p:cNvSpPr/>
            <p:nvPr/>
          </p:nvSpPr>
          <p:spPr>
            <a:xfrm>
              <a:off x="8516437"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50" name="tx350"/>
            <p:cNvSpPr/>
            <p:nvPr/>
          </p:nvSpPr>
          <p:spPr>
            <a:xfrm>
              <a:off x="8827489" y="23688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1" name="tx351"/>
            <p:cNvSpPr/>
            <p:nvPr/>
          </p:nvSpPr>
          <p:spPr>
            <a:xfrm>
              <a:off x="3539600" y="32803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2" name="tx352"/>
            <p:cNvSpPr/>
            <p:nvPr/>
          </p:nvSpPr>
          <p:spPr>
            <a:xfrm>
              <a:off x="3850652"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3" name="tx353"/>
            <p:cNvSpPr/>
            <p:nvPr/>
          </p:nvSpPr>
          <p:spPr>
            <a:xfrm>
              <a:off x="416170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4" name="tx354"/>
            <p:cNvSpPr/>
            <p:nvPr/>
          </p:nvSpPr>
          <p:spPr>
            <a:xfrm>
              <a:off x="4472757"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5" name="tx355"/>
            <p:cNvSpPr/>
            <p:nvPr/>
          </p:nvSpPr>
          <p:spPr>
            <a:xfrm>
              <a:off x="478380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6" name="tx356"/>
            <p:cNvSpPr/>
            <p:nvPr/>
          </p:nvSpPr>
          <p:spPr>
            <a:xfrm>
              <a:off x="5094862"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7" name="tx357"/>
            <p:cNvSpPr/>
            <p:nvPr/>
          </p:nvSpPr>
          <p:spPr>
            <a:xfrm>
              <a:off x="5405914"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8" name="tx358"/>
            <p:cNvSpPr/>
            <p:nvPr/>
          </p:nvSpPr>
          <p:spPr>
            <a:xfrm>
              <a:off x="5716966"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9" name="tx359"/>
            <p:cNvSpPr/>
            <p:nvPr/>
          </p:nvSpPr>
          <p:spPr>
            <a:xfrm>
              <a:off x="602801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0" name="tx360"/>
            <p:cNvSpPr/>
            <p:nvPr/>
          </p:nvSpPr>
          <p:spPr>
            <a:xfrm>
              <a:off x="6339071"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1" name="tx361"/>
            <p:cNvSpPr/>
            <p:nvPr/>
          </p:nvSpPr>
          <p:spPr>
            <a:xfrm>
              <a:off x="6650123"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2" name="tx362"/>
            <p:cNvSpPr/>
            <p:nvPr/>
          </p:nvSpPr>
          <p:spPr>
            <a:xfrm>
              <a:off x="696117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63" name="tx363"/>
            <p:cNvSpPr/>
            <p:nvPr/>
          </p:nvSpPr>
          <p:spPr>
            <a:xfrm>
              <a:off x="7272228"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64" name="tx364"/>
            <p:cNvSpPr/>
            <p:nvPr/>
          </p:nvSpPr>
          <p:spPr>
            <a:xfrm>
              <a:off x="7583280"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65" name="tx365"/>
            <p:cNvSpPr/>
            <p:nvPr/>
          </p:nvSpPr>
          <p:spPr>
            <a:xfrm>
              <a:off x="7894332" y="328301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66" name="tx366"/>
            <p:cNvSpPr/>
            <p:nvPr/>
          </p:nvSpPr>
          <p:spPr>
            <a:xfrm>
              <a:off x="820538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7" name="tx367"/>
            <p:cNvSpPr/>
            <p:nvPr/>
          </p:nvSpPr>
          <p:spPr>
            <a:xfrm>
              <a:off x="8516437"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8" name="tx368"/>
            <p:cNvSpPr/>
            <p:nvPr/>
          </p:nvSpPr>
          <p:spPr>
            <a:xfrm>
              <a:off x="882748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9" name="tx369"/>
            <p:cNvSpPr/>
            <p:nvPr/>
          </p:nvSpPr>
          <p:spPr>
            <a:xfrm>
              <a:off x="6028019"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0" name="tx370"/>
            <p:cNvSpPr/>
            <p:nvPr/>
          </p:nvSpPr>
          <p:spPr>
            <a:xfrm>
              <a:off x="6339071"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71" name="tx371"/>
            <p:cNvSpPr/>
            <p:nvPr/>
          </p:nvSpPr>
          <p:spPr>
            <a:xfrm>
              <a:off x="6650123"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2" name="tx372"/>
            <p:cNvSpPr/>
            <p:nvPr/>
          </p:nvSpPr>
          <p:spPr>
            <a:xfrm>
              <a:off x="6961175" y="41917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3" name="tx373"/>
            <p:cNvSpPr/>
            <p:nvPr/>
          </p:nvSpPr>
          <p:spPr>
            <a:xfrm>
              <a:off x="7272228"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74" name="tx374"/>
            <p:cNvSpPr/>
            <p:nvPr/>
          </p:nvSpPr>
          <p:spPr>
            <a:xfrm>
              <a:off x="7583280"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75" name="tx375"/>
            <p:cNvSpPr/>
            <p:nvPr/>
          </p:nvSpPr>
          <p:spPr>
            <a:xfrm>
              <a:off x="7894332"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76" name="tx376"/>
            <p:cNvSpPr/>
            <p:nvPr/>
          </p:nvSpPr>
          <p:spPr>
            <a:xfrm>
              <a:off x="8205385"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77" name="tx377"/>
            <p:cNvSpPr/>
            <p:nvPr/>
          </p:nvSpPr>
          <p:spPr>
            <a:xfrm>
              <a:off x="8516437"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8" name="tx378"/>
            <p:cNvSpPr/>
            <p:nvPr/>
          </p:nvSpPr>
          <p:spPr>
            <a:xfrm>
              <a:off x="8827489"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9" name="tx379"/>
            <p:cNvSpPr/>
            <p:nvPr/>
          </p:nvSpPr>
          <p:spPr>
            <a:xfrm>
              <a:off x="8516437"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80" name="tx380"/>
            <p:cNvSpPr/>
            <p:nvPr/>
          </p:nvSpPr>
          <p:spPr>
            <a:xfrm>
              <a:off x="882748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1" name="tx381"/>
            <p:cNvSpPr/>
            <p:nvPr/>
          </p:nvSpPr>
          <p:spPr>
            <a:xfrm>
              <a:off x="1051182"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82" name="tx382"/>
            <p:cNvSpPr/>
            <p:nvPr/>
          </p:nvSpPr>
          <p:spPr>
            <a:xfrm>
              <a:off x="1362234" y="47994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83" name="tx383"/>
            <p:cNvSpPr/>
            <p:nvPr/>
          </p:nvSpPr>
          <p:spPr>
            <a:xfrm>
              <a:off x="1673286"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84" name="tx384"/>
            <p:cNvSpPr/>
            <p:nvPr/>
          </p:nvSpPr>
          <p:spPr>
            <a:xfrm>
              <a:off x="198433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85" name="tx385"/>
            <p:cNvSpPr/>
            <p:nvPr/>
          </p:nvSpPr>
          <p:spPr>
            <a:xfrm>
              <a:off x="2295391"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86" name="tx386"/>
            <p:cNvSpPr/>
            <p:nvPr/>
          </p:nvSpPr>
          <p:spPr>
            <a:xfrm>
              <a:off x="2606443" y="47994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87" name="tx387"/>
            <p:cNvSpPr/>
            <p:nvPr/>
          </p:nvSpPr>
          <p:spPr>
            <a:xfrm>
              <a:off x="291749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88" name="tx388"/>
            <p:cNvSpPr/>
            <p:nvPr/>
          </p:nvSpPr>
          <p:spPr>
            <a:xfrm>
              <a:off x="322854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89" name="tx389"/>
            <p:cNvSpPr/>
            <p:nvPr/>
          </p:nvSpPr>
          <p:spPr>
            <a:xfrm>
              <a:off x="353960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90" name="tx390"/>
            <p:cNvSpPr/>
            <p:nvPr/>
          </p:nvSpPr>
          <p:spPr>
            <a:xfrm>
              <a:off x="3850652"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91" name="tx391"/>
            <p:cNvSpPr/>
            <p:nvPr/>
          </p:nvSpPr>
          <p:spPr>
            <a:xfrm>
              <a:off x="416170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2" name="tx392"/>
            <p:cNvSpPr/>
            <p:nvPr/>
          </p:nvSpPr>
          <p:spPr>
            <a:xfrm>
              <a:off x="4472757"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3" name="tx393"/>
            <p:cNvSpPr/>
            <p:nvPr/>
          </p:nvSpPr>
          <p:spPr>
            <a:xfrm>
              <a:off x="478380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4" name="tx394"/>
            <p:cNvSpPr/>
            <p:nvPr/>
          </p:nvSpPr>
          <p:spPr>
            <a:xfrm>
              <a:off x="5094862"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5" name="tx395"/>
            <p:cNvSpPr/>
            <p:nvPr/>
          </p:nvSpPr>
          <p:spPr>
            <a:xfrm>
              <a:off x="540591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6" name="tx396"/>
            <p:cNvSpPr/>
            <p:nvPr/>
          </p:nvSpPr>
          <p:spPr>
            <a:xfrm>
              <a:off x="5716966"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7" name="tx397"/>
            <p:cNvSpPr/>
            <p:nvPr/>
          </p:nvSpPr>
          <p:spPr>
            <a:xfrm>
              <a:off x="602801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8" name="tx398"/>
            <p:cNvSpPr/>
            <p:nvPr/>
          </p:nvSpPr>
          <p:spPr>
            <a:xfrm>
              <a:off x="6339071"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99" name="tx399"/>
            <p:cNvSpPr/>
            <p:nvPr/>
          </p:nvSpPr>
          <p:spPr>
            <a:xfrm>
              <a:off x="6650123"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00" name="tx400"/>
            <p:cNvSpPr/>
            <p:nvPr/>
          </p:nvSpPr>
          <p:spPr>
            <a:xfrm>
              <a:off x="696117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01" name="tx401"/>
            <p:cNvSpPr/>
            <p:nvPr/>
          </p:nvSpPr>
          <p:spPr>
            <a:xfrm>
              <a:off x="727222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02" name="tx402"/>
            <p:cNvSpPr/>
            <p:nvPr/>
          </p:nvSpPr>
          <p:spPr>
            <a:xfrm>
              <a:off x="758328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03" name="tx403"/>
            <p:cNvSpPr/>
            <p:nvPr/>
          </p:nvSpPr>
          <p:spPr>
            <a:xfrm>
              <a:off x="7894332"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04" name="tx404"/>
            <p:cNvSpPr/>
            <p:nvPr/>
          </p:nvSpPr>
          <p:spPr>
            <a:xfrm>
              <a:off x="820538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5" name="tx405"/>
            <p:cNvSpPr/>
            <p:nvPr/>
          </p:nvSpPr>
          <p:spPr>
            <a:xfrm>
              <a:off x="8516437"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06" name="tx406"/>
            <p:cNvSpPr/>
            <p:nvPr/>
          </p:nvSpPr>
          <p:spPr>
            <a:xfrm>
              <a:off x="882748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7" name="tx407"/>
            <p:cNvSpPr/>
            <p:nvPr/>
          </p:nvSpPr>
          <p:spPr>
            <a:xfrm>
              <a:off x="1051182"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08" name="tx408"/>
            <p:cNvSpPr/>
            <p:nvPr/>
          </p:nvSpPr>
          <p:spPr>
            <a:xfrm>
              <a:off x="1362234" y="5407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09" name="tx409"/>
            <p:cNvSpPr/>
            <p:nvPr/>
          </p:nvSpPr>
          <p:spPr>
            <a:xfrm>
              <a:off x="1673286" y="5407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10" name="tx410"/>
            <p:cNvSpPr/>
            <p:nvPr/>
          </p:nvSpPr>
          <p:spPr>
            <a:xfrm>
              <a:off x="1984338"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1" name="tx411"/>
            <p:cNvSpPr/>
            <p:nvPr/>
          </p:nvSpPr>
          <p:spPr>
            <a:xfrm>
              <a:off x="2295391"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12" name="tx412"/>
            <p:cNvSpPr/>
            <p:nvPr/>
          </p:nvSpPr>
          <p:spPr>
            <a:xfrm>
              <a:off x="2606443"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13" name="tx413"/>
            <p:cNvSpPr/>
            <p:nvPr/>
          </p:nvSpPr>
          <p:spPr>
            <a:xfrm>
              <a:off x="2917495"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4" name="tx414"/>
            <p:cNvSpPr/>
            <p:nvPr/>
          </p:nvSpPr>
          <p:spPr>
            <a:xfrm>
              <a:off x="3228548"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5" name="tx415"/>
            <p:cNvSpPr/>
            <p:nvPr/>
          </p:nvSpPr>
          <p:spPr>
            <a:xfrm>
              <a:off x="3539600"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6" name="tx416"/>
            <p:cNvSpPr/>
            <p:nvPr/>
          </p:nvSpPr>
          <p:spPr>
            <a:xfrm>
              <a:off x="3850652"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7" name="tx417"/>
            <p:cNvSpPr/>
            <p:nvPr/>
          </p:nvSpPr>
          <p:spPr>
            <a:xfrm>
              <a:off x="4161705"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8" name="tx418"/>
            <p:cNvSpPr/>
            <p:nvPr/>
          </p:nvSpPr>
          <p:spPr>
            <a:xfrm>
              <a:off x="4472757"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9" name="tx419"/>
            <p:cNvSpPr/>
            <p:nvPr/>
          </p:nvSpPr>
          <p:spPr>
            <a:xfrm>
              <a:off x="4783809"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0" name="tx420"/>
            <p:cNvSpPr/>
            <p:nvPr/>
          </p:nvSpPr>
          <p:spPr>
            <a:xfrm>
              <a:off x="5094862" y="5407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21" name="tx421"/>
            <p:cNvSpPr/>
            <p:nvPr/>
          </p:nvSpPr>
          <p:spPr>
            <a:xfrm>
              <a:off x="5405914"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2" name="tx422"/>
            <p:cNvSpPr/>
            <p:nvPr/>
          </p:nvSpPr>
          <p:spPr>
            <a:xfrm>
              <a:off x="5716966"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3" name="tx423"/>
            <p:cNvSpPr/>
            <p:nvPr/>
          </p:nvSpPr>
          <p:spPr>
            <a:xfrm>
              <a:off x="6028019"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4" name="tx424"/>
            <p:cNvSpPr/>
            <p:nvPr/>
          </p:nvSpPr>
          <p:spPr>
            <a:xfrm>
              <a:off x="6339071"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25" name="tx425"/>
            <p:cNvSpPr/>
            <p:nvPr/>
          </p:nvSpPr>
          <p:spPr>
            <a:xfrm>
              <a:off x="6650123" y="540974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26" name="tx426"/>
            <p:cNvSpPr/>
            <p:nvPr/>
          </p:nvSpPr>
          <p:spPr>
            <a:xfrm>
              <a:off x="6961175"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27" name="tx427"/>
            <p:cNvSpPr/>
            <p:nvPr/>
          </p:nvSpPr>
          <p:spPr>
            <a:xfrm>
              <a:off x="7272228" y="540873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28" name="tx428"/>
            <p:cNvSpPr/>
            <p:nvPr/>
          </p:nvSpPr>
          <p:spPr>
            <a:xfrm>
              <a:off x="7583280" y="5407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29" name="tx429"/>
            <p:cNvSpPr/>
            <p:nvPr/>
          </p:nvSpPr>
          <p:spPr>
            <a:xfrm>
              <a:off x="7894332" y="54084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30" name="tx430"/>
            <p:cNvSpPr/>
            <p:nvPr/>
          </p:nvSpPr>
          <p:spPr>
            <a:xfrm>
              <a:off x="8205385" y="5407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31" name="tx431"/>
            <p:cNvSpPr/>
            <p:nvPr/>
          </p:nvSpPr>
          <p:spPr>
            <a:xfrm>
              <a:off x="8516437"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32" name="tx432"/>
            <p:cNvSpPr/>
            <p:nvPr/>
          </p:nvSpPr>
          <p:spPr>
            <a:xfrm>
              <a:off x="8827489"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33" name="tx433"/>
            <p:cNvSpPr/>
            <p:nvPr/>
          </p:nvSpPr>
          <p:spPr>
            <a:xfrm>
              <a:off x="6028019"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434" name="tx434"/>
            <p:cNvSpPr/>
            <p:nvPr/>
          </p:nvSpPr>
          <p:spPr>
            <a:xfrm>
              <a:off x="6339071"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35" name="tx435"/>
            <p:cNvSpPr/>
            <p:nvPr/>
          </p:nvSpPr>
          <p:spPr>
            <a:xfrm>
              <a:off x="6650123"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36" name="tx436"/>
            <p:cNvSpPr/>
            <p:nvPr/>
          </p:nvSpPr>
          <p:spPr>
            <a:xfrm>
              <a:off x="696117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37" name="tx437"/>
            <p:cNvSpPr/>
            <p:nvPr/>
          </p:nvSpPr>
          <p:spPr>
            <a:xfrm>
              <a:off x="7272228" y="388795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38" name="tx438"/>
            <p:cNvSpPr/>
            <p:nvPr/>
          </p:nvSpPr>
          <p:spPr>
            <a:xfrm>
              <a:off x="7583280"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39" name="tx439"/>
            <p:cNvSpPr/>
            <p:nvPr/>
          </p:nvSpPr>
          <p:spPr>
            <a:xfrm>
              <a:off x="7894332" y="388964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40" name="tx440"/>
            <p:cNvSpPr/>
            <p:nvPr/>
          </p:nvSpPr>
          <p:spPr>
            <a:xfrm>
              <a:off x="820538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41" name="tx441"/>
            <p:cNvSpPr/>
            <p:nvPr/>
          </p:nvSpPr>
          <p:spPr>
            <a:xfrm>
              <a:off x="8516437"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42" name="tx442"/>
            <p:cNvSpPr/>
            <p:nvPr/>
          </p:nvSpPr>
          <p:spPr>
            <a:xfrm>
              <a:off x="8827489"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43" name="tx443"/>
            <p:cNvSpPr/>
            <p:nvPr/>
          </p:nvSpPr>
          <p:spPr>
            <a:xfrm>
              <a:off x="6339071"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44" name="tx444"/>
            <p:cNvSpPr/>
            <p:nvPr/>
          </p:nvSpPr>
          <p:spPr>
            <a:xfrm>
              <a:off x="6650123"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45" name="tx445"/>
            <p:cNvSpPr/>
            <p:nvPr/>
          </p:nvSpPr>
          <p:spPr>
            <a:xfrm>
              <a:off x="696117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46" name="tx446"/>
            <p:cNvSpPr/>
            <p:nvPr/>
          </p:nvSpPr>
          <p:spPr>
            <a:xfrm>
              <a:off x="7272228"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47" name="tx447"/>
            <p:cNvSpPr/>
            <p:nvPr/>
          </p:nvSpPr>
          <p:spPr>
            <a:xfrm>
              <a:off x="7583280"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48" name="tx448"/>
            <p:cNvSpPr/>
            <p:nvPr/>
          </p:nvSpPr>
          <p:spPr>
            <a:xfrm>
              <a:off x="7894332"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49" name="tx449"/>
            <p:cNvSpPr/>
            <p:nvPr/>
          </p:nvSpPr>
          <p:spPr>
            <a:xfrm>
              <a:off x="820538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0" name="tx450"/>
            <p:cNvSpPr/>
            <p:nvPr/>
          </p:nvSpPr>
          <p:spPr>
            <a:xfrm>
              <a:off x="8516437"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51" name="tx451"/>
            <p:cNvSpPr/>
            <p:nvPr/>
          </p:nvSpPr>
          <p:spPr>
            <a:xfrm>
              <a:off x="8827489"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2" name="tx452"/>
            <p:cNvSpPr/>
            <p:nvPr/>
          </p:nvSpPr>
          <p:spPr>
            <a:xfrm>
              <a:off x="5747111" y="419182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53" name="tx453"/>
            <p:cNvSpPr/>
            <p:nvPr/>
          </p:nvSpPr>
          <p:spPr>
            <a:xfrm>
              <a:off x="8205385" y="44955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454" name="tx454"/>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55" name="tx455"/>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56" name="tx456"/>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57" name="tx457"/>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58" name="tx458"/>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59" name="tx459"/>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60" name="tx460"/>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61" name="tx461"/>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62" name="tx462"/>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63" name="tx463"/>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64" name="tx464"/>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65" name="tx465"/>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66" name="tx466"/>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67" name="tx467"/>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68" name="tx468"/>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69" name="tx469"/>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70" name="tx470"/>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71" name="tx471"/>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72" name="tx472"/>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73" name="tx473"/>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74" name="tx474"/>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75" name="tx475"/>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76" name="tx476"/>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77" name="tx477"/>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78" name="tx478"/>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79" name="tx479"/>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80" name="tx480"/>
            <p:cNvSpPr/>
            <p:nvPr/>
          </p:nvSpPr>
          <p:spPr>
            <a:xfrm>
              <a:off x="551705" y="5404808"/>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81" name="tx481"/>
            <p:cNvSpPr/>
            <p:nvPr/>
          </p:nvSpPr>
          <p:spPr>
            <a:xfrm>
              <a:off x="564092" y="5100990"/>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482" name="tx482"/>
            <p:cNvSpPr/>
            <p:nvPr/>
          </p:nvSpPr>
          <p:spPr>
            <a:xfrm>
              <a:off x="551705" y="4797172"/>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83" name="tx483"/>
            <p:cNvSpPr/>
            <p:nvPr/>
          </p:nvSpPr>
          <p:spPr>
            <a:xfrm>
              <a:off x="601364" y="4493354"/>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484" name="tx484"/>
            <p:cNvSpPr/>
            <p:nvPr/>
          </p:nvSpPr>
          <p:spPr>
            <a:xfrm>
              <a:off x="619917" y="4191938"/>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85" name="tx485"/>
            <p:cNvSpPr/>
            <p:nvPr/>
          </p:nvSpPr>
          <p:spPr>
            <a:xfrm>
              <a:off x="551705" y="3885719"/>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486" name="tx486"/>
            <p:cNvSpPr/>
            <p:nvPr/>
          </p:nvSpPr>
          <p:spPr>
            <a:xfrm>
              <a:off x="520490" y="3562092"/>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487" name="tx487"/>
            <p:cNvSpPr/>
            <p:nvPr/>
          </p:nvSpPr>
          <p:spPr>
            <a:xfrm>
              <a:off x="632360" y="3279065"/>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488" name="tx488"/>
            <p:cNvSpPr/>
            <p:nvPr/>
          </p:nvSpPr>
          <p:spPr>
            <a:xfrm>
              <a:off x="576534" y="2975248"/>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489" name="tx489"/>
            <p:cNvSpPr/>
            <p:nvPr/>
          </p:nvSpPr>
          <p:spPr>
            <a:xfrm>
              <a:off x="576534" y="267284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490" name="tx490"/>
            <p:cNvSpPr/>
            <p:nvPr/>
          </p:nvSpPr>
          <p:spPr>
            <a:xfrm>
              <a:off x="508103" y="2347148"/>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491" name="tx491"/>
            <p:cNvSpPr/>
            <p:nvPr/>
          </p:nvSpPr>
          <p:spPr>
            <a:xfrm>
              <a:off x="620027" y="2062812"/>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492" name="tx492"/>
            <p:cNvSpPr/>
            <p:nvPr/>
          </p:nvSpPr>
          <p:spPr>
            <a:xfrm>
              <a:off x="3100655" y="5953771"/>
              <a:ext cx="156835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vaccinale (%)</a:t>
              </a:r>
            </a:p>
          </p:txBody>
        </p:sp>
        <p:pic>
          <p:nvPicPr>
            <p:cNvPr id="493" name="pic493"/>
            <p:cNvPicPr/>
            <p:nvPr/>
          </p:nvPicPr>
          <p:blipFill>
            <a:blip r:embed="rId2" cstate="print"/>
            <a:stretch>
              <a:fillRect/>
            </a:stretch>
          </p:blipFill>
          <p:spPr>
            <a:xfrm>
              <a:off x="4738595" y="5838594"/>
              <a:ext cx="2160000" cy="219455"/>
            </a:xfrm>
            <a:prstGeom prst="rect">
              <a:avLst/>
            </a:prstGeom>
          </p:spPr>
        </p:pic>
        <p:sp>
          <p:nvSpPr>
            <p:cNvPr id="494" name="pl494"/>
            <p:cNvSpPr/>
            <p:nvPr/>
          </p:nvSpPr>
          <p:spPr>
            <a:xfrm>
              <a:off x="4742195"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5" name="pl495"/>
            <p:cNvSpPr/>
            <p:nvPr/>
          </p:nvSpPr>
          <p:spPr>
            <a:xfrm>
              <a:off x="6033875"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6" name="pl496"/>
            <p:cNvSpPr/>
            <p:nvPr/>
          </p:nvSpPr>
          <p:spPr>
            <a:xfrm>
              <a:off x="6249155"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7" name="pl497"/>
            <p:cNvSpPr/>
            <p:nvPr/>
          </p:nvSpPr>
          <p:spPr>
            <a:xfrm>
              <a:off x="6464435"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8" name="pl498"/>
            <p:cNvSpPr/>
            <p:nvPr/>
          </p:nvSpPr>
          <p:spPr>
            <a:xfrm>
              <a:off x="6679715"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9" name="pl499"/>
            <p:cNvSpPr/>
            <p:nvPr/>
          </p:nvSpPr>
          <p:spPr>
            <a:xfrm>
              <a:off x="6894995"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00" name="pl500"/>
            <p:cNvSpPr/>
            <p:nvPr/>
          </p:nvSpPr>
          <p:spPr>
            <a:xfrm>
              <a:off x="4742195"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1" name="pl501"/>
            <p:cNvSpPr/>
            <p:nvPr/>
          </p:nvSpPr>
          <p:spPr>
            <a:xfrm>
              <a:off x="6033875"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2" name="pl502"/>
            <p:cNvSpPr/>
            <p:nvPr/>
          </p:nvSpPr>
          <p:spPr>
            <a:xfrm>
              <a:off x="6249155"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3" name="pl503"/>
            <p:cNvSpPr/>
            <p:nvPr/>
          </p:nvSpPr>
          <p:spPr>
            <a:xfrm>
              <a:off x="6464435"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4" name="pl504"/>
            <p:cNvSpPr/>
            <p:nvPr/>
          </p:nvSpPr>
          <p:spPr>
            <a:xfrm>
              <a:off x="6679715"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5" name="pl505"/>
            <p:cNvSpPr/>
            <p:nvPr/>
          </p:nvSpPr>
          <p:spPr>
            <a:xfrm>
              <a:off x="6894995"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6" name="tx506"/>
            <p:cNvSpPr/>
            <p:nvPr/>
          </p:nvSpPr>
          <p:spPr>
            <a:xfrm>
              <a:off x="4711117"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07" name="tx507"/>
            <p:cNvSpPr/>
            <p:nvPr/>
          </p:nvSpPr>
          <p:spPr>
            <a:xfrm>
              <a:off x="5971719"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08" name="tx508"/>
            <p:cNvSpPr/>
            <p:nvPr/>
          </p:nvSpPr>
          <p:spPr>
            <a:xfrm>
              <a:off x="6186999"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09" name="tx509"/>
            <p:cNvSpPr/>
            <p:nvPr/>
          </p:nvSpPr>
          <p:spPr>
            <a:xfrm>
              <a:off x="6402279"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10" name="tx510"/>
            <p:cNvSpPr/>
            <p:nvPr/>
          </p:nvSpPr>
          <p:spPr>
            <a:xfrm>
              <a:off x="6617559"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11" name="tx511"/>
            <p:cNvSpPr/>
            <p:nvPr/>
          </p:nvSpPr>
          <p:spPr>
            <a:xfrm>
              <a:off x="6801762"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12" name="tx512"/>
            <p:cNvSpPr/>
            <p:nvPr/>
          </p:nvSpPr>
          <p:spPr>
            <a:xfrm>
              <a:off x="924840" y="1330710"/>
              <a:ext cx="308455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Algérie, 2000-2025</a:t>
              </a:r>
            </a:p>
          </p:txBody>
        </p:sp>
        <p:sp>
          <p:nvSpPr>
            <p:cNvPr id="513" name="tx513"/>
            <p:cNvSpPr/>
            <p:nvPr/>
          </p:nvSpPr>
          <p:spPr>
            <a:xfrm>
              <a:off x="4713751" y="6353093"/>
              <a:ext cx="436065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 </a:t>
              </a:r>
            </a:p>
          </p:txBody>
        </p:sp>
        <p:sp>
          <p:nvSpPr>
            <p:cNvPr id="514" name="tx514"/>
            <p:cNvSpPr/>
            <p:nvPr/>
          </p:nvSpPr>
          <p:spPr>
            <a:xfrm>
              <a:off x="6316045" y="6467463"/>
              <a:ext cx="2758365"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Informations boursières disponibles depuis 2003.</a:t>
              </a:r>
            </a:p>
          </p:txBody>
        </p:sp>
        <p:sp>
          <p:nvSpPr>
            <p:cNvPr id="515" name="tx515"/>
            <p:cNvSpPr/>
            <p:nvPr/>
          </p:nvSpPr>
          <p:spPr>
            <a:xfrm>
              <a:off x="3296615" y="6586855"/>
              <a:ext cx="577779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 astérisque (*) indique les endroits où il y a eu une rupture de stock de vaccins au niveau national ou infranational.</a:t>
              </a:r>
            </a:p>
          </p:txBody>
        </p:sp>
      </p:grpSp>
      <p:sp>
        <p:nvSpPr>
          <p:cNvPr id="51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Cette carte thermique montre les tendances en matière de couverture vaccinale depuis 2000, les cellules vertes indiquant une couverture de 90 % ou plus.
En 2025, les 12 vaccins (100 %) du calendrier ont tous atteint un taux de couverture de 90 % ou plus. Ce taux variait entre 92 % et 99 %.
Depuis 2004, des estimations ont été réalisées pour 7 nouveaux vaccins. L’IPVC est le vaccin le plus récent déclaré (2023), qui a atteint une couverture de 94 % en 2025.
En 2025, l’Algérie n’a signalé aucune rupture de stock de vaccins ou de fournitures.</a:t>
            </a:r>
          </a:p>
        </p:txBody>
      </p:sp>
      <p:sp>
        <p:nvSpPr>
          <p:cNvPr id="51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couverture vaccinale a augmenté pour 11 antigènes, est restée inchangée pour un seul et n’a diminué pour aucun, ce qui témoigne d’une amélioration globale des résultats de la vaccination systématique ; 12 d’entre eux ont atteint une couverture d’au moins 90 %.</a:t>
            </a:r>
          </a:p>
        </p:txBody>
      </p:sp>
      <p:grpSp xmlns:pic="http://schemas.openxmlformats.org/drawingml/2006/picture">
        <p:nvGrpSpPr>
          <p:cNvPr id="518" name=""/>
          <p:cNvGrpSpPr/>
          <p:nvPr/>
        </p:nvGrpSpPr>
        <p:grpSpPr>
          <a:xfrm>
            <a:off x="292608" y="1005840"/>
            <a:ext cx="8595360" cy="28575"/>
            <a:chOff x="292608" y="1005840"/>
            <a:chExt cx="8595360" cy="28575"/>
          </a:xfrm>
        </p:grpSpPr>
        <p:sp>
          <p:nvSpPr>
            <p:cNvPr id="51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2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P7TF5XRZ5TZD-1674051314-8213</_dlc_DocId>
    <_dlc_DocIdUrl xmlns="5ce71423-0d49-4a04-8822-86064e799dcd">
      <Url>https://unicef.sharepoint.com/teams/DAPM-DataComm/_layouts/15/DocIdRedir.aspx?ID=P7TF5XRZ5TZD-1674051314-8213</Url>
      <Description>P7TF5XRZ5TZD-1674051314-8213</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3292784F-7EBD-4402-AC9B-29A5C3B7E6A1}"/>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2026-07-11T18:44:38Z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76c6397a-2372-4cb1-904e-6cf79f1efe39</vt:lpwstr>
  </property>
</Properties>
</file>