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ae273618a128639c23f4b1959c86ac19da31b0c.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3e44c208a8927499dd34976cbf7e47023a99674.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c89d73d6716c21ec23a9a71cbbeaa0096118547.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19221"/>
            </a:xfrm>
            <a:custGeom>
              <a:avLst/>
              <a:pathLst>
                <a:path w="6481656" h="319221">
                  <a:moveTo>
                    <a:pt x="0" y="159610"/>
                  </a:moveTo>
                  <a:lnTo>
                    <a:pt x="259266" y="279319"/>
                  </a:lnTo>
                  <a:lnTo>
                    <a:pt x="518532" y="239416"/>
                  </a:lnTo>
                  <a:lnTo>
                    <a:pt x="777798" y="239416"/>
                  </a:lnTo>
                  <a:lnTo>
                    <a:pt x="1037065" y="239416"/>
                  </a:lnTo>
                  <a:lnTo>
                    <a:pt x="1296331" y="199513"/>
                  </a:lnTo>
                  <a:lnTo>
                    <a:pt x="1555597" y="39902"/>
                  </a:lnTo>
                  <a:lnTo>
                    <a:pt x="1814863" y="39902"/>
                  </a:lnTo>
                  <a:lnTo>
                    <a:pt x="2074130" y="79805"/>
                  </a:lnTo>
                  <a:lnTo>
                    <a:pt x="2333396" y="39902"/>
                  </a:lnTo>
                  <a:lnTo>
                    <a:pt x="2592662" y="0"/>
                  </a:lnTo>
                  <a:lnTo>
                    <a:pt x="2851928" y="0"/>
                  </a:lnTo>
                  <a:lnTo>
                    <a:pt x="3111195" y="0"/>
                  </a:lnTo>
                  <a:lnTo>
                    <a:pt x="3370461" y="0"/>
                  </a:lnTo>
                  <a:lnTo>
                    <a:pt x="3629727" y="0"/>
                  </a:lnTo>
                  <a:lnTo>
                    <a:pt x="3888994" y="0"/>
                  </a:lnTo>
                  <a:lnTo>
                    <a:pt x="4148260" y="119708"/>
                  </a:lnTo>
                  <a:lnTo>
                    <a:pt x="4407526" y="159610"/>
                  </a:lnTo>
                  <a:lnTo>
                    <a:pt x="4666792" y="119708"/>
                  </a:lnTo>
                  <a:lnTo>
                    <a:pt x="4926059" y="159610"/>
                  </a:lnTo>
                  <a:lnTo>
                    <a:pt x="5185325" y="199513"/>
                  </a:lnTo>
                  <a:lnTo>
                    <a:pt x="5444591" y="279319"/>
                  </a:lnTo>
                  <a:lnTo>
                    <a:pt x="5703857" y="319221"/>
                  </a:lnTo>
                  <a:lnTo>
                    <a:pt x="5963124" y="39902"/>
                  </a:lnTo>
                  <a:lnTo>
                    <a:pt x="6222390" y="39902"/>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78223"/>
              <a:ext cx="6481656" cy="718249"/>
            </a:xfrm>
            <a:custGeom>
              <a:avLst/>
              <a:pathLst>
                <a:path w="6481656" h="718249">
                  <a:moveTo>
                    <a:pt x="0" y="359124"/>
                  </a:moveTo>
                  <a:lnTo>
                    <a:pt x="259266" y="239416"/>
                  </a:lnTo>
                  <a:lnTo>
                    <a:pt x="518532" y="359124"/>
                  </a:lnTo>
                  <a:lnTo>
                    <a:pt x="777798" y="319221"/>
                  </a:lnTo>
                  <a:lnTo>
                    <a:pt x="1037065" y="359124"/>
                  </a:lnTo>
                  <a:lnTo>
                    <a:pt x="1296331" y="279319"/>
                  </a:lnTo>
                  <a:lnTo>
                    <a:pt x="1555597" y="0"/>
                  </a:lnTo>
                  <a:lnTo>
                    <a:pt x="1814863" y="0"/>
                  </a:lnTo>
                  <a:lnTo>
                    <a:pt x="2074130" y="79805"/>
                  </a:lnTo>
                  <a:lnTo>
                    <a:pt x="2333396" y="0"/>
                  </a:lnTo>
                  <a:lnTo>
                    <a:pt x="2592662" y="0"/>
                  </a:lnTo>
                  <a:lnTo>
                    <a:pt x="2851928" y="0"/>
                  </a:lnTo>
                  <a:lnTo>
                    <a:pt x="3111195" y="0"/>
                  </a:lnTo>
                  <a:lnTo>
                    <a:pt x="3370461" y="0"/>
                  </a:lnTo>
                  <a:lnTo>
                    <a:pt x="3629727" y="0"/>
                  </a:lnTo>
                  <a:lnTo>
                    <a:pt x="3888994" y="0"/>
                  </a:lnTo>
                  <a:lnTo>
                    <a:pt x="4148260" y="159610"/>
                  </a:lnTo>
                  <a:lnTo>
                    <a:pt x="4407526" y="159610"/>
                  </a:lnTo>
                  <a:lnTo>
                    <a:pt x="4666792" y="159610"/>
                  </a:lnTo>
                  <a:lnTo>
                    <a:pt x="4926059" y="279319"/>
                  </a:lnTo>
                  <a:lnTo>
                    <a:pt x="5185325" y="438929"/>
                  </a:lnTo>
                  <a:lnTo>
                    <a:pt x="5444591" y="558638"/>
                  </a:lnTo>
                  <a:lnTo>
                    <a:pt x="5703857" y="718249"/>
                  </a:lnTo>
                  <a:lnTo>
                    <a:pt x="5963124" y="119708"/>
                  </a:lnTo>
                  <a:lnTo>
                    <a:pt x="6222390" y="119708"/>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798054"/>
            </a:xfrm>
            <a:custGeom>
              <a:avLst/>
              <a:pathLst>
                <a:path w="6481656" h="798054">
                  <a:moveTo>
                    <a:pt x="0" y="758151"/>
                  </a:moveTo>
                  <a:lnTo>
                    <a:pt x="259266" y="638443"/>
                  </a:lnTo>
                  <a:lnTo>
                    <a:pt x="518532" y="718249"/>
                  </a:lnTo>
                  <a:lnTo>
                    <a:pt x="777798" y="598540"/>
                  </a:lnTo>
                  <a:lnTo>
                    <a:pt x="1037065" y="718249"/>
                  </a:lnTo>
                  <a:lnTo>
                    <a:pt x="1296331" y="638443"/>
                  </a:lnTo>
                  <a:lnTo>
                    <a:pt x="1555597" y="319221"/>
                  </a:lnTo>
                  <a:lnTo>
                    <a:pt x="1814863" y="279319"/>
                  </a:lnTo>
                  <a:lnTo>
                    <a:pt x="2074130" y="438929"/>
                  </a:lnTo>
                  <a:lnTo>
                    <a:pt x="2333396" y="279319"/>
                  </a:lnTo>
                  <a:lnTo>
                    <a:pt x="2592662" y="159610"/>
                  </a:lnTo>
                  <a:lnTo>
                    <a:pt x="2851928" y="159610"/>
                  </a:lnTo>
                  <a:lnTo>
                    <a:pt x="3111195" y="159610"/>
                  </a:lnTo>
                  <a:lnTo>
                    <a:pt x="3370461" y="159610"/>
                  </a:lnTo>
                  <a:lnTo>
                    <a:pt x="3629727" y="159610"/>
                  </a:lnTo>
                  <a:lnTo>
                    <a:pt x="3888994" y="159610"/>
                  </a:lnTo>
                  <a:lnTo>
                    <a:pt x="4148260" y="199513"/>
                  </a:lnTo>
                  <a:lnTo>
                    <a:pt x="4407526" y="438929"/>
                  </a:lnTo>
                  <a:lnTo>
                    <a:pt x="4666792" y="758151"/>
                  </a:lnTo>
                  <a:lnTo>
                    <a:pt x="4926059" y="758151"/>
                  </a:lnTo>
                  <a:lnTo>
                    <a:pt x="5185325" y="758151"/>
                  </a:lnTo>
                  <a:lnTo>
                    <a:pt x="5444591" y="798054"/>
                  </a:lnTo>
                  <a:lnTo>
                    <a:pt x="5703857" y="798054"/>
                  </a:lnTo>
                  <a:lnTo>
                    <a:pt x="5963124" y="0"/>
                  </a:lnTo>
                  <a:lnTo>
                    <a:pt x="6222390" y="199513"/>
                  </a:lnTo>
                  <a:lnTo>
                    <a:pt x="6481656" y="119708"/>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1117276"/>
            </a:xfrm>
            <a:custGeom>
              <a:avLst/>
              <a:pathLst>
                <a:path w="6481656" h="1117276">
                  <a:moveTo>
                    <a:pt x="0" y="837957"/>
                  </a:moveTo>
                  <a:lnTo>
                    <a:pt x="259266" y="1037470"/>
                  </a:lnTo>
                  <a:lnTo>
                    <a:pt x="518532" y="239416"/>
                  </a:lnTo>
                  <a:lnTo>
                    <a:pt x="777798" y="119708"/>
                  </a:lnTo>
                  <a:lnTo>
                    <a:pt x="1037065" y="199513"/>
                  </a:lnTo>
                  <a:lnTo>
                    <a:pt x="1296331" y="199513"/>
                  </a:lnTo>
                  <a:lnTo>
                    <a:pt x="1555597" y="39902"/>
                  </a:lnTo>
                  <a:lnTo>
                    <a:pt x="1814863" y="159610"/>
                  </a:lnTo>
                  <a:lnTo>
                    <a:pt x="2074130" y="119708"/>
                  </a:lnTo>
                  <a:lnTo>
                    <a:pt x="2333396" y="39902"/>
                  </a:lnTo>
                  <a:lnTo>
                    <a:pt x="2592662" y="159610"/>
                  </a:lnTo>
                  <a:lnTo>
                    <a:pt x="2851928" y="119708"/>
                  </a:lnTo>
                  <a:lnTo>
                    <a:pt x="3111195" y="159610"/>
                  </a:lnTo>
                  <a:lnTo>
                    <a:pt x="3370461" y="239416"/>
                  </a:lnTo>
                  <a:lnTo>
                    <a:pt x="3629727" y="0"/>
                  </a:lnTo>
                  <a:lnTo>
                    <a:pt x="3888994" y="0"/>
                  </a:lnTo>
                  <a:lnTo>
                    <a:pt x="4148260" y="119708"/>
                  </a:lnTo>
                  <a:lnTo>
                    <a:pt x="4407526" y="279319"/>
                  </a:lnTo>
                  <a:lnTo>
                    <a:pt x="4666792" y="877859"/>
                  </a:lnTo>
                  <a:lnTo>
                    <a:pt x="4926059" y="917762"/>
                  </a:lnTo>
                  <a:lnTo>
                    <a:pt x="5185325" y="997568"/>
                  </a:lnTo>
                  <a:lnTo>
                    <a:pt x="5444591" y="1037470"/>
                  </a:lnTo>
                  <a:lnTo>
                    <a:pt x="5703857" y="1117276"/>
                  </a:lnTo>
                  <a:lnTo>
                    <a:pt x="5963124" y="239416"/>
                  </a:lnTo>
                  <a:lnTo>
                    <a:pt x="6222390" y="359124"/>
                  </a:lnTo>
                  <a:lnTo>
                    <a:pt x="6481656" y="27931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0383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246" y="1068440"/>
              <a:ext cx="249696" cy="240937"/>
            </a:xfrm>
            <a:custGeom>
              <a:avLst/>
              <a:pathLst>
                <a:path w="249696" h="240937">
                  <a:moveTo>
                    <a:pt x="249696" y="0"/>
                  </a:moveTo>
                  <a:lnTo>
                    <a:pt x="0" y="240937"/>
                  </a:lnTo>
                </a:path>
              </a:pathLst>
            </a:custGeom>
          </p:spPr>
          <p:txBody>
            <a:bodyPr/>
            <a:lstStyle/>
            <a:p/>
          </p:txBody>
        </p:sp>
        <p:sp>
          <p:nvSpPr>
            <p:cNvPr id="42" name="pl42"/>
            <p:cNvSpPr/>
            <p:nvPr/>
          </p:nvSpPr>
          <p:spPr>
            <a:xfrm>
              <a:off x="7936139" y="1339134"/>
              <a:ext cx="243803" cy="93270"/>
            </a:xfrm>
            <a:custGeom>
              <a:avLst/>
              <a:pathLst>
                <a:path w="243803" h="93270">
                  <a:moveTo>
                    <a:pt x="243803" y="0"/>
                  </a:moveTo>
                  <a:lnTo>
                    <a:pt x="0" y="93270"/>
                  </a:lnTo>
                </a:path>
              </a:pathLst>
            </a:custGeom>
          </p:spPr>
          <p:txBody>
            <a:bodyPr/>
            <a:lstStyle/>
            <a:p/>
          </p:txBody>
        </p:sp>
        <p:sp>
          <p:nvSpPr>
            <p:cNvPr id="43" name="pl43"/>
            <p:cNvSpPr/>
            <p:nvPr/>
          </p:nvSpPr>
          <p:spPr>
            <a:xfrm>
              <a:off x="7937504" y="1522595"/>
              <a:ext cx="242437" cy="64376"/>
            </a:xfrm>
            <a:custGeom>
              <a:avLst/>
              <a:pathLst>
                <a:path w="242437" h="64376">
                  <a:moveTo>
                    <a:pt x="242437" y="64376"/>
                  </a:moveTo>
                  <a:lnTo>
                    <a:pt x="0" y="0"/>
                  </a:lnTo>
                </a:path>
              </a:pathLst>
            </a:custGeom>
          </p:spPr>
          <p:txBody>
            <a:bodyPr/>
            <a:lstStyle/>
            <a:p/>
          </p:txBody>
        </p:sp>
        <p:sp>
          <p:nvSpPr>
            <p:cNvPr id="44" name="pl44"/>
            <p:cNvSpPr/>
            <p:nvPr/>
          </p:nvSpPr>
          <p:spPr>
            <a:xfrm>
              <a:off x="7930311" y="1607142"/>
              <a:ext cx="249630" cy="238628"/>
            </a:xfrm>
            <a:custGeom>
              <a:avLst/>
              <a:pathLst>
                <a:path w="249630" h="238628">
                  <a:moveTo>
                    <a:pt x="249630" y="238628"/>
                  </a:moveTo>
                  <a:lnTo>
                    <a:pt x="0" y="0"/>
                  </a:lnTo>
                </a:path>
              </a:pathLst>
            </a:custGeom>
          </p:spPr>
          <p:txBody>
            <a:bodyPr/>
            <a:lstStyle/>
            <a:p/>
          </p:txBody>
        </p:sp>
        <p:sp>
          <p:nvSpPr>
            <p:cNvPr id="45" name="pg45"/>
            <p:cNvSpPr/>
            <p:nvPr/>
          </p:nvSpPr>
          <p:spPr>
            <a:xfrm>
              <a:off x="8111362" y="95544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9628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23018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27102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49" name="pg49"/>
            <p:cNvSpPr/>
            <p:nvPr/>
          </p:nvSpPr>
          <p:spPr>
            <a:xfrm>
              <a:off x="8111362" y="150444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54528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51" name="pg51"/>
            <p:cNvSpPr/>
            <p:nvPr/>
          </p:nvSpPr>
          <p:spPr>
            <a:xfrm>
              <a:off x="8111362" y="177686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1770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00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Algeria,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was below, but close to the 95% target.
Between 2024 and 2025, 4 vaccines increased coverage, 0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8237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288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5328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2536154"/>
              <a:ext cx="1585983" cy="222963"/>
            </a:xfrm>
            <a:prstGeom prst="rect">
              <a:avLst/>
            </a:prstGeom>
            <a:solidFill>
              <a:srgbClr val="D9D9D9">
                <a:alpha val="60000"/>
              </a:srgbClr>
            </a:solidFill>
          </p:spPr>
          <p:txBody>
            <a:bodyPr/>
            <a:lstStyle/>
            <a:p/>
          </p:txBody>
        </p:sp>
        <p:sp>
          <p:nvSpPr>
            <p:cNvPr id="9" name="pl9"/>
            <p:cNvSpPr/>
            <p:nvPr/>
          </p:nvSpPr>
          <p:spPr>
            <a:xfrm>
              <a:off x="161385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16571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63556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239750"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425653"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9536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41843"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727745"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750983"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750983"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774221"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774221"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74221"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74221"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97459"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9745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9745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9745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9745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9745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97459"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9745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80053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404717"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190397"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308709"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319784"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519001"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533311"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520191"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547815"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530153"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543351"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543351"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57105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56220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56216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593140"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55343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54458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56662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57097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4793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9441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4088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999482" y="3650970"/>
              <a:ext cx="1585983" cy="222963"/>
            </a:xfrm>
            <a:prstGeom prst="rect">
              <a:avLst/>
            </a:prstGeom>
            <a:solidFill>
              <a:srgbClr val="D9D9D9">
                <a:alpha val="60000"/>
              </a:srgbClr>
            </a:solidFill>
          </p:spPr>
          <p:txBody>
            <a:bodyPr/>
            <a:lstStyle/>
            <a:p/>
          </p:txBody>
        </p:sp>
        <p:sp>
          <p:nvSpPr>
            <p:cNvPr id="57" name="pl57"/>
            <p:cNvSpPr/>
            <p:nvPr/>
          </p:nvSpPr>
          <p:spPr>
            <a:xfrm>
              <a:off x="31300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68186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205876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360853"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546755"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802372"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308122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3104464"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3243891"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3336843"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3360081"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3360081"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338331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338331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406556"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42979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42979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42979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42979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42979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45303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45303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2223727"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525819"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711722"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967338"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894569"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895720"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302621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3110437"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3133674"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3116052"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313925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315248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3175764"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3194538"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3194499"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32254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3198924"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3198924"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320015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3226548"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134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5996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06443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655055" y="2090228"/>
              <a:ext cx="1585983" cy="222963"/>
            </a:xfrm>
            <a:prstGeom prst="rect">
              <a:avLst/>
            </a:prstGeom>
            <a:solidFill>
              <a:srgbClr val="D9D9D9">
                <a:alpha val="60000"/>
              </a:srgbClr>
            </a:solidFill>
          </p:spPr>
          <p:txBody>
            <a:bodyPr/>
            <a:lstStyle/>
            <a:p/>
          </p:txBody>
        </p:sp>
        <p:sp>
          <p:nvSpPr>
            <p:cNvPr id="105" name="pl105"/>
            <p:cNvSpPr/>
            <p:nvPr/>
          </p:nvSpPr>
          <p:spPr>
            <a:xfrm>
              <a:off x="487852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443038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784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550896"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690324"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806513"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85298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899464"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89946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5015654"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5062129"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508536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5085367"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5085367"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5085367"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5085367"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5108605"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5108605"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5108605"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5108605"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510860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510860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94901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715863"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4455067"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619855"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630930"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690720"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68179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771586"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831337"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881048"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858961"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854497"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858883"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854497"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882199"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873349"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873310"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864576"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855726"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877774"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7904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2552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7200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5310628" y="3558068"/>
              <a:ext cx="1585983" cy="235349"/>
            </a:xfrm>
            <a:prstGeom prst="rect">
              <a:avLst/>
            </a:prstGeom>
            <a:solidFill>
              <a:srgbClr val="D9D9D9">
                <a:alpha val="60000"/>
              </a:srgbClr>
            </a:solidFill>
          </p:spPr>
          <p:txBody>
            <a:bodyPr/>
            <a:lstStyle/>
            <a:p/>
          </p:txBody>
        </p:sp>
        <p:sp>
          <p:nvSpPr>
            <p:cNvPr id="153" name="pl153"/>
            <p:cNvSpPr/>
            <p:nvPr/>
          </p:nvSpPr>
          <p:spPr>
            <a:xfrm>
              <a:off x="63249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876820"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527695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927615"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6020566"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6020566"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6136756"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643884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6555037"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6647989"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6671227"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6694464"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6694464"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6694464"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6717702"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6740940"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6740940"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6740940"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6740940"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6764178"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676417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5441921"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6092582"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6185533"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6185533"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6301722"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6230104"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633736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6421583"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6444820"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6450435"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6463633"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6463594"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6486910"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6505645"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6536621"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6510070"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6514456"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6528922"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651129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74460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9108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83755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966201" y="3428007"/>
              <a:ext cx="1585983" cy="222963"/>
            </a:xfrm>
            <a:prstGeom prst="rect">
              <a:avLst/>
            </a:prstGeom>
            <a:solidFill>
              <a:srgbClr val="D9D9D9">
                <a:alpha val="60000"/>
              </a:srgbClr>
            </a:solidFill>
          </p:spPr>
          <p:txBody>
            <a:bodyPr/>
            <a:lstStyle/>
            <a:p/>
          </p:txBody>
        </p:sp>
        <p:sp>
          <p:nvSpPr>
            <p:cNvPr id="199" name="pl199"/>
            <p:cNvSpPr/>
            <p:nvPr/>
          </p:nvSpPr>
          <p:spPr>
            <a:xfrm>
              <a:off x="81199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7671820"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707195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7676139"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7699377"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7722615"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7862042"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8280324"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8303562"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8326800"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8350037"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835003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8373275"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839651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839651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8396513"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841975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841975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841975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841975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841975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841975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723692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7841106"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7864344"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7887582"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8027009"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8062652"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8077156"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8118055"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8123631"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8119245"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8137980"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8152445"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8170029"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8165643"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8184495"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8215432"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8175722"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8166872"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8188920"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8188881"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9101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956639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10031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8621774" y="3428007"/>
              <a:ext cx="1585983" cy="222963"/>
            </a:xfrm>
            <a:prstGeom prst="rect">
              <a:avLst/>
            </a:prstGeom>
            <a:solidFill>
              <a:srgbClr val="D9D9D9">
                <a:alpha val="60000"/>
              </a:srgbClr>
            </a:solidFill>
          </p:spPr>
          <p:txBody>
            <a:bodyPr/>
            <a:lstStyle/>
            <a:p/>
          </p:txBody>
        </p:sp>
        <p:sp>
          <p:nvSpPr>
            <p:cNvPr id="247" name="pl247"/>
            <p:cNvSpPr/>
            <p:nvPr/>
          </p:nvSpPr>
          <p:spPr>
            <a:xfrm>
              <a:off x="968258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9234442"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865781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907609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912257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9145810"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9215523"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961056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9749994"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9866183"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9912659"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9912659"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10005610"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1002884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10052086"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10052086"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10052086"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1007532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1007532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1007532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1007532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1007532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8822781"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9241062"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9287538"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9310776"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9380490"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9775533"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953232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9639777"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9686253"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9681789"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9770315"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9798056"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9847767"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9808057"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9808018"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9840068"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9822445"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9844493"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9844454"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9848840"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107572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112219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16867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10277347" y="2807891"/>
              <a:ext cx="1585983" cy="264768"/>
            </a:xfrm>
            <a:prstGeom prst="rect">
              <a:avLst/>
            </a:prstGeom>
            <a:solidFill>
              <a:srgbClr val="D9D9D9">
                <a:alpha val="60000"/>
              </a:srgbClr>
            </a:solidFill>
          </p:spPr>
          <p:txBody>
            <a:bodyPr/>
            <a:lstStyle/>
            <a:p/>
          </p:txBody>
        </p:sp>
        <p:sp>
          <p:nvSpPr>
            <p:cNvPr id="295" name="pl295"/>
            <p:cNvSpPr/>
            <p:nvPr/>
          </p:nvSpPr>
          <p:spPr>
            <a:xfrm>
              <a:off x="1068749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1023935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1033662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10685193"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10987285"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11149950"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11219664"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11335853"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11335853"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1544994"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1568232"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1637946"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1637946"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1661183"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1661183"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1707659"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1730897"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1730897"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173089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1050159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10850160" y="502997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11152252" y="47652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11314917" y="44984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11384631"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11149196" y="3969926"/>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11127109" y="370069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11314124"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11350560"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11411539" y="29118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11393917" y="26470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11430352" y="237685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1430391" y="211654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11476789"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1495641" y="158797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11478018" y="13212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11504413"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332" name="rc332"/>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3" name="tx333"/>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334" name="rc334"/>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5" name="tx335"/>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(94%)</a:t>
              </a:r>
            </a:p>
          </p:txBody>
        </p:sp>
        <p:sp>
          <p:nvSpPr>
            <p:cNvPr id="336" name="rc336"/>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7" name="tx337"/>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338" name="rc338"/>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9" name="tx339"/>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(94%)</a:t>
              </a:r>
            </a:p>
          </p:txBody>
        </p:sp>
        <p:sp>
          <p:nvSpPr>
            <p:cNvPr id="340" name="rc340"/>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1" name="tx341"/>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(96%)</a:t>
              </a:r>
            </a:p>
          </p:txBody>
        </p:sp>
        <p:sp>
          <p:nvSpPr>
            <p:cNvPr id="342" name="rc342"/>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3" name="tx343"/>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(92%)</a:t>
              </a:r>
            </a:p>
          </p:txBody>
        </p:sp>
        <p:sp>
          <p:nvSpPr>
            <p:cNvPr id="344" name="rc344"/>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5" name="tx345"/>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(95%)</a:t>
              </a:r>
            </a:p>
          </p:txBody>
        </p:sp>
        <p:sp>
          <p:nvSpPr>
            <p:cNvPr id="346" name="pl346"/>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47" name="pl347"/>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pl348"/>
            <p:cNvSpPr/>
            <p:nvPr/>
          </p:nvSpPr>
          <p:spPr>
            <a:xfrm>
              <a:off x="8237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1288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175328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1" name="tx351"/>
            <p:cNvSpPr/>
            <p:nvPr/>
          </p:nvSpPr>
          <p:spPr>
            <a:xfrm rot="-5400000">
              <a:off x="29598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52" name="tx352"/>
            <p:cNvSpPr/>
            <p:nvPr/>
          </p:nvSpPr>
          <p:spPr>
            <a:xfrm rot="-5400000">
              <a:off x="76147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53" name="tx353"/>
            <p:cNvSpPr/>
            <p:nvPr/>
          </p:nvSpPr>
          <p:spPr>
            <a:xfrm rot="-5400000">
              <a:off x="12262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54" name="tx354"/>
            <p:cNvSpPr/>
            <p:nvPr/>
          </p:nvSpPr>
          <p:spPr>
            <a:xfrm rot="-5400000">
              <a:off x="169028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55" name="pl355"/>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56" name="pl356"/>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24793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29441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pl359"/>
            <p:cNvSpPr/>
            <p:nvPr/>
          </p:nvSpPr>
          <p:spPr>
            <a:xfrm>
              <a:off x="34088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tx360"/>
            <p:cNvSpPr/>
            <p:nvPr/>
          </p:nvSpPr>
          <p:spPr>
            <a:xfrm rot="-5400000">
              <a:off x="195155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1" name="tx361"/>
            <p:cNvSpPr/>
            <p:nvPr/>
          </p:nvSpPr>
          <p:spPr>
            <a:xfrm rot="-5400000">
              <a:off x="241705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62" name="tx362"/>
            <p:cNvSpPr/>
            <p:nvPr/>
          </p:nvSpPr>
          <p:spPr>
            <a:xfrm rot="-5400000">
              <a:off x="288178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63" name="tx363"/>
            <p:cNvSpPr/>
            <p:nvPr/>
          </p:nvSpPr>
          <p:spPr>
            <a:xfrm rot="-5400000">
              <a:off x="334585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64" name="pl364"/>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65" name="pl365"/>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4134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45996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506443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tx369"/>
            <p:cNvSpPr/>
            <p:nvPr/>
          </p:nvSpPr>
          <p:spPr>
            <a:xfrm rot="-5400000">
              <a:off x="360713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70" name="tx370"/>
            <p:cNvSpPr/>
            <p:nvPr/>
          </p:nvSpPr>
          <p:spPr>
            <a:xfrm rot="-5400000">
              <a:off x="407262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71" name="tx371"/>
            <p:cNvSpPr/>
            <p:nvPr/>
          </p:nvSpPr>
          <p:spPr>
            <a:xfrm rot="-5400000">
              <a:off x="4537354"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72" name="tx372"/>
            <p:cNvSpPr/>
            <p:nvPr/>
          </p:nvSpPr>
          <p:spPr>
            <a:xfrm rot="-5400000">
              <a:off x="500142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73" name="pl373"/>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74" name="pl374"/>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57904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6" name="pl376"/>
            <p:cNvSpPr/>
            <p:nvPr/>
          </p:nvSpPr>
          <p:spPr>
            <a:xfrm>
              <a:off x="62552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7" name="pl377"/>
            <p:cNvSpPr/>
            <p:nvPr/>
          </p:nvSpPr>
          <p:spPr>
            <a:xfrm>
              <a:off x="67200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8" name="tx378"/>
            <p:cNvSpPr/>
            <p:nvPr/>
          </p:nvSpPr>
          <p:spPr>
            <a:xfrm rot="-5400000">
              <a:off x="526270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79" name="tx379"/>
            <p:cNvSpPr/>
            <p:nvPr/>
          </p:nvSpPr>
          <p:spPr>
            <a:xfrm rot="-5400000">
              <a:off x="572819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80" name="tx380"/>
            <p:cNvSpPr/>
            <p:nvPr/>
          </p:nvSpPr>
          <p:spPr>
            <a:xfrm rot="-5400000">
              <a:off x="619292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81" name="tx381"/>
            <p:cNvSpPr/>
            <p:nvPr/>
          </p:nvSpPr>
          <p:spPr>
            <a:xfrm rot="-5400000">
              <a:off x="665700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82" name="pl382"/>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83" name="pl383"/>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74460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79108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83755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7" name="tx387"/>
            <p:cNvSpPr/>
            <p:nvPr/>
          </p:nvSpPr>
          <p:spPr>
            <a:xfrm rot="-5400000">
              <a:off x="691827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88" name="tx388"/>
            <p:cNvSpPr/>
            <p:nvPr/>
          </p:nvSpPr>
          <p:spPr>
            <a:xfrm rot="-5400000">
              <a:off x="738377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89" name="tx389"/>
            <p:cNvSpPr/>
            <p:nvPr/>
          </p:nvSpPr>
          <p:spPr>
            <a:xfrm rot="-5400000">
              <a:off x="784850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0" name="tx390"/>
            <p:cNvSpPr/>
            <p:nvPr/>
          </p:nvSpPr>
          <p:spPr>
            <a:xfrm rot="-5400000">
              <a:off x="831257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1" name="pl391"/>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2" name="pl392"/>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9101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956639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10031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tx396"/>
            <p:cNvSpPr/>
            <p:nvPr/>
          </p:nvSpPr>
          <p:spPr>
            <a:xfrm rot="-5400000">
              <a:off x="857384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7" name="tx397"/>
            <p:cNvSpPr/>
            <p:nvPr/>
          </p:nvSpPr>
          <p:spPr>
            <a:xfrm rot="-5400000">
              <a:off x="90393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8" name="tx398"/>
            <p:cNvSpPr/>
            <p:nvPr/>
          </p:nvSpPr>
          <p:spPr>
            <a:xfrm rot="-5400000">
              <a:off x="950407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9" name="tx399"/>
            <p:cNvSpPr/>
            <p:nvPr/>
          </p:nvSpPr>
          <p:spPr>
            <a:xfrm rot="-5400000">
              <a:off x="996814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0" name="pl400"/>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01" name="pl401"/>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pl402"/>
            <p:cNvSpPr/>
            <p:nvPr/>
          </p:nvSpPr>
          <p:spPr>
            <a:xfrm>
              <a:off x="107572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3" name="pl403"/>
            <p:cNvSpPr/>
            <p:nvPr/>
          </p:nvSpPr>
          <p:spPr>
            <a:xfrm>
              <a:off x="112219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116867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tx405"/>
            <p:cNvSpPr/>
            <p:nvPr/>
          </p:nvSpPr>
          <p:spPr>
            <a:xfrm rot="-5400000">
              <a:off x="1022942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6" name="tx406"/>
            <p:cNvSpPr/>
            <p:nvPr/>
          </p:nvSpPr>
          <p:spPr>
            <a:xfrm rot="-5400000">
              <a:off x="106949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7" name="tx407"/>
            <p:cNvSpPr/>
            <p:nvPr/>
          </p:nvSpPr>
          <p:spPr>
            <a:xfrm rot="-5400000">
              <a:off x="1115964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8" name="tx408"/>
            <p:cNvSpPr/>
            <p:nvPr/>
          </p:nvSpPr>
          <p:spPr>
            <a:xfrm rot="-5400000">
              <a:off x="1162372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9" name="tx409"/>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0" name="tx410"/>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1" name="pt411"/>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2" name="pt412"/>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3" name="pt413"/>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4" name="pt414"/>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5" name="pt415"/>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18" name="tx418"/>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19" name="tx419"/>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20" name="tx420"/>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21" name="tx421"/>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22" name="tx422"/>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23" name="tx423"/>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424" name="tx424"/>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5" name="tx425"/>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dza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2274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362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64971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06320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294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429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3564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943785"/>
              <a:ext cx="239399" cy="172211"/>
            </a:xfrm>
            <a:prstGeom prst="rect">
              <a:avLst/>
            </a:prstGeom>
            <a:solidFill>
              <a:srgbClr val="1CABE2">
                <a:alpha val="85098"/>
              </a:srgbClr>
            </a:solidFill>
          </p:spPr>
          <p:txBody>
            <a:bodyPr/>
            <a:lstStyle/>
            <a:p/>
          </p:txBody>
        </p:sp>
        <p:sp>
          <p:nvSpPr>
            <p:cNvPr id="25" name="rc25"/>
            <p:cNvSpPr/>
            <p:nvPr/>
          </p:nvSpPr>
          <p:spPr>
            <a:xfrm>
              <a:off x="1577053" y="3838888"/>
              <a:ext cx="239399" cy="277109"/>
            </a:xfrm>
            <a:prstGeom prst="rect">
              <a:avLst/>
            </a:prstGeom>
            <a:solidFill>
              <a:srgbClr val="1CABE2">
                <a:alpha val="85098"/>
              </a:srgbClr>
            </a:solidFill>
          </p:spPr>
          <p:txBody>
            <a:bodyPr/>
            <a:lstStyle/>
            <a:p/>
          </p:txBody>
        </p:sp>
        <p:sp>
          <p:nvSpPr>
            <p:cNvPr id="26" name="rc26"/>
            <p:cNvSpPr/>
            <p:nvPr/>
          </p:nvSpPr>
          <p:spPr>
            <a:xfrm>
              <a:off x="1843053" y="3873902"/>
              <a:ext cx="239399" cy="242094"/>
            </a:xfrm>
            <a:prstGeom prst="rect">
              <a:avLst/>
            </a:prstGeom>
            <a:solidFill>
              <a:srgbClr val="1CABE2">
                <a:alpha val="85098"/>
              </a:srgbClr>
            </a:solidFill>
          </p:spPr>
          <p:txBody>
            <a:bodyPr/>
            <a:lstStyle/>
            <a:p/>
          </p:txBody>
        </p:sp>
        <p:sp>
          <p:nvSpPr>
            <p:cNvPr id="27" name="rc27"/>
            <p:cNvSpPr/>
            <p:nvPr/>
          </p:nvSpPr>
          <p:spPr>
            <a:xfrm>
              <a:off x="2109053" y="3863791"/>
              <a:ext cx="239399" cy="252206"/>
            </a:xfrm>
            <a:prstGeom prst="rect">
              <a:avLst/>
            </a:prstGeom>
            <a:solidFill>
              <a:srgbClr val="1CABE2">
                <a:alpha val="85098"/>
              </a:srgbClr>
            </a:solidFill>
          </p:spPr>
          <p:txBody>
            <a:bodyPr/>
            <a:lstStyle/>
            <a:p/>
          </p:txBody>
        </p:sp>
        <p:sp>
          <p:nvSpPr>
            <p:cNvPr id="28" name="rc28"/>
            <p:cNvSpPr/>
            <p:nvPr/>
          </p:nvSpPr>
          <p:spPr>
            <a:xfrm>
              <a:off x="2375052" y="3850530"/>
              <a:ext cx="239399" cy="265467"/>
            </a:xfrm>
            <a:prstGeom prst="rect">
              <a:avLst/>
            </a:prstGeom>
            <a:solidFill>
              <a:srgbClr val="1CABE2">
                <a:alpha val="85098"/>
              </a:srgbClr>
            </a:solidFill>
          </p:spPr>
          <p:txBody>
            <a:bodyPr/>
            <a:lstStyle/>
            <a:p/>
          </p:txBody>
        </p:sp>
        <p:sp>
          <p:nvSpPr>
            <p:cNvPr id="29" name="rc29"/>
            <p:cNvSpPr/>
            <p:nvPr/>
          </p:nvSpPr>
          <p:spPr>
            <a:xfrm>
              <a:off x="2641052" y="3875797"/>
              <a:ext cx="239399" cy="240200"/>
            </a:xfrm>
            <a:prstGeom prst="rect">
              <a:avLst/>
            </a:prstGeom>
            <a:solidFill>
              <a:srgbClr val="1CABE2">
                <a:alpha val="85098"/>
              </a:srgbClr>
            </a:solidFill>
          </p:spPr>
          <p:txBody>
            <a:bodyPr/>
            <a:lstStyle/>
            <a:p/>
          </p:txBody>
        </p:sp>
        <p:sp>
          <p:nvSpPr>
            <p:cNvPr id="30" name="rc30"/>
            <p:cNvSpPr/>
            <p:nvPr/>
          </p:nvSpPr>
          <p:spPr>
            <a:xfrm>
              <a:off x="2907052" y="4031293"/>
              <a:ext cx="239399" cy="84704"/>
            </a:xfrm>
            <a:prstGeom prst="rect">
              <a:avLst/>
            </a:prstGeom>
            <a:solidFill>
              <a:srgbClr val="1CABE2">
                <a:alpha val="85098"/>
              </a:srgbClr>
            </a:solidFill>
          </p:spPr>
          <p:txBody>
            <a:bodyPr/>
            <a:lstStyle/>
            <a:p/>
          </p:txBody>
        </p:sp>
        <p:sp>
          <p:nvSpPr>
            <p:cNvPr id="31" name="rc31"/>
            <p:cNvSpPr/>
            <p:nvPr/>
          </p:nvSpPr>
          <p:spPr>
            <a:xfrm>
              <a:off x="3173051" y="4026372"/>
              <a:ext cx="239399" cy="89624"/>
            </a:xfrm>
            <a:prstGeom prst="rect">
              <a:avLst/>
            </a:prstGeom>
            <a:solidFill>
              <a:srgbClr val="1CABE2">
                <a:alpha val="85098"/>
              </a:srgbClr>
            </a:solidFill>
          </p:spPr>
          <p:txBody>
            <a:bodyPr/>
            <a:lstStyle/>
            <a:p/>
          </p:txBody>
        </p:sp>
        <p:sp>
          <p:nvSpPr>
            <p:cNvPr id="32" name="rc32"/>
            <p:cNvSpPr/>
            <p:nvPr/>
          </p:nvSpPr>
          <p:spPr>
            <a:xfrm>
              <a:off x="3439051" y="3973821"/>
              <a:ext cx="239399" cy="142176"/>
            </a:xfrm>
            <a:prstGeom prst="rect">
              <a:avLst/>
            </a:prstGeom>
            <a:solidFill>
              <a:srgbClr val="1CABE2">
                <a:alpha val="85098"/>
              </a:srgbClr>
            </a:solidFill>
          </p:spPr>
          <p:txBody>
            <a:bodyPr/>
            <a:lstStyle/>
            <a:p/>
          </p:txBody>
        </p:sp>
        <p:sp>
          <p:nvSpPr>
            <p:cNvPr id="33" name="rc33"/>
            <p:cNvSpPr/>
            <p:nvPr/>
          </p:nvSpPr>
          <p:spPr>
            <a:xfrm>
              <a:off x="3705050" y="4017463"/>
              <a:ext cx="239399" cy="98534"/>
            </a:xfrm>
            <a:prstGeom prst="rect">
              <a:avLst/>
            </a:prstGeom>
            <a:solidFill>
              <a:srgbClr val="1CABE2">
                <a:alpha val="85098"/>
              </a:srgbClr>
            </a:solidFill>
          </p:spPr>
          <p:txBody>
            <a:bodyPr/>
            <a:lstStyle/>
            <a:p/>
          </p:txBody>
        </p:sp>
        <p:sp>
          <p:nvSpPr>
            <p:cNvPr id="34" name="rc34"/>
            <p:cNvSpPr/>
            <p:nvPr/>
          </p:nvSpPr>
          <p:spPr>
            <a:xfrm>
              <a:off x="3971050" y="4064971"/>
              <a:ext cx="239399" cy="51026"/>
            </a:xfrm>
            <a:prstGeom prst="rect">
              <a:avLst/>
            </a:prstGeom>
            <a:solidFill>
              <a:srgbClr val="1CABE2">
                <a:alpha val="85098"/>
              </a:srgbClr>
            </a:solidFill>
          </p:spPr>
          <p:txBody>
            <a:bodyPr/>
            <a:lstStyle/>
            <a:p/>
          </p:txBody>
        </p:sp>
        <p:sp>
          <p:nvSpPr>
            <p:cNvPr id="35" name="rc35"/>
            <p:cNvSpPr/>
            <p:nvPr/>
          </p:nvSpPr>
          <p:spPr>
            <a:xfrm>
              <a:off x="4237050" y="4063504"/>
              <a:ext cx="239399" cy="52492"/>
            </a:xfrm>
            <a:prstGeom prst="rect">
              <a:avLst/>
            </a:prstGeom>
            <a:solidFill>
              <a:srgbClr val="1CABE2">
                <a:alpha val="85098"/>
              </a:srgbClr>
            </a:solidFill>
          </p:spPr>
          <p:txBody>
            <a:bodyPr/>
            <a:lstStyle/>
            <a:p/>
          </p:txBody>
        </p:sp>
        <p:sp>
          <p:nvSpPr>
            <p:cNvPr id="36" name="rc36"/>
            <p:cNvSpPr/>
            <p:nvPr/>
          </p:nvSpPr>
          <p:spPr>
            <a:xfrm>
              <a:off x="4503049" y="4060484"/>
              <a:ext cx="239399" cy="55513"/>
            </a:xfrm>
            <a:prstGeom prst="rect">
              <a:avLst/>
            </a:prstGeom>
            <a:solidFill>
              <a:srgbClr val="1CABE2">
                <a:alpha val="85098"/>
              </a:srgbClr>
            </a:solidFill>
          </p:spPr>
          <p:txBody>
            <a:bodyPr/>
            <a:lstStyle/>
            <a:p/>
          </p:txBody>
        </p:sp>
        <p:sp>
          <p:nvSpPr>
            <p:cNvPr id="37" name="rc37"/>
            <p:cNvSpPr/>
            <p:nvPr/>
          </p:nvSpPr>
          <p:spPr>
            <a:xfrm>
              <a:off x="4769049" y="4059616"/>
              <a:ext cx="239399" cy="56381"/>
            </a:xfrm>
            <a:prstGeom prst="rect">
              <a:avLst/>
            </a:prstGeom>
            <a:solidFill>
              <a:srgbClr val="1CABE2">
                <a:alpha val="85098"/>
              </a:srgbClr>
            </a:solidFill>
          </p:spPr>
          <p:txBody>
            <a:bodyPr/>
            <a:lstStyle/>
            <a:p/>
          </p:txBody>
        </p:sp>
        <p:sp>
          <p:nvSpPr>
            <p:cNvPr id="38" name="rc38"/>
            <p:cNvSpPr/>
            <p:nvPr/>
          </p:nvSpPr>
          <p:spPr>
            <a:xfrm>
              <a:off x="5035049" y="4057217"/>
              <a:ext cx="239399" cy="58780"/>
            </a:xfrm>
            <a:prstGeom prst="rect">
              <a:avLst/>
            </a:prstGeom>
            <a:solidFill>
              <a:srgbClr val="1CABE2">
                <a:alpha val="85098"/>
              </a:srgbClr>
            </a:solidFill>
          </p:spPr>
          <p:txBody>
            <a:bodyPr/>
            <a:lstStyle/>
            <a:p/>
          </p:txBody>
        </p:sp>
        <p:sp>
          <p:nvSpPr>
            <p:cNvPr id="39" name="rc39"/>
            <p:cNvSpPr/>
            <p:nvPr/>
          </p:nvSpPr>
          <p:spPr>
            <a:xfrm>
              <a:off x="5301048" y="4056560"/>
              <a:ext cx="239399" cy="59437"/>
            </a:xfrm>
            <a:prstGeom prst="rect">
              <a:avLst/>
            </a:prstGeom>
            <a:solidFill>
              <a:srgbClr val="1CABE2">
                <a:alpha val="85098"/>
              </a:srgbClr>
            </a:solidFill>
          </p:spPr>
          <p:txBody>
            <a:bodyPr/>
            <a:lstStyle/>
            <a:p/>
          </p:txBody>
        </p:sp>
        <p:sp>
          <p:nvSpPr>
            <p:cNvPr id="40" name="rc40"/>
            <p:cNvSpPr/>
            <p:nvPr/>
          </p:nvSpPr>
          <p:spPr>
            <a:xfrm>
              <a:off x="5567048" y="3876718"/>
              <a:ext cx="239399" cy="239279"/>
            </a:xfrm>
            <a:prstGeom prst="rect">
              <a:avLst/>
            </a:prstGeom>
            <a:solidFill>
              <a:srgbClr val="1CABE2">
                <a:alpha val="85098"/>
              </a:srgbClr>
            </a:solidFill>
          </p:spPr>
          <p:txBody>
            <a:bodyPr/>
            <a:lstStyle/>
            <a:p/>
          </p:txBody>
        </p:sp>
        <p:sp>
          <p:nvSpPr>
            <p:cNvPr id="41" name="rc41"/>
            <p:cNvSpPr/>
            <p:nvPr/>
          </p:nvSpPr>
          <p:spPr>
            <a:xfrm>
              <a:off x="5833047" y="3815738"/>
              <a:ext cx="239399" cy="300259"/>
            </a:xfrm>
            <a:prstGeom prst="rect">
              <a:avLst/>
            </a:prstGeom>
            <a:solidFill>
              <a:srgbClr val="1CABE2">
                <a:alpha val="85098"/>
              </a:srgbClr>
            </a:solidFill>
          </p:spPr>
          <p:txBody>
            <a:bodyPr/>
            <a:lstStyle/>
            <a:p/>
          </p:txBody>
        </p:sp>
        <p:sp>
          <p:nvSpPr>
            <p:cNvPr id="42" name="rc42"/>
            <p:cNvSpPr/>
            <p:nvPr/>
          </p:nvSpPr>
          <p:spPr>
            <a:xfrm>
              <a:off x="6099047" y="3880325"/>
              <a:ext cx="239399" cy="235672"/>
            </a:xfrm>
            <a:prstGeom prst="rect">
              <a:avLst/>
            </a:prstGeom>
            <a:solidFill>
              <a:srgbClr val="1CABE2">
                <a:alpha val="85098"/>
              </a:srgbClr>
            </a:solidFill>
          </p:spPr>
          <p:txBody>
            <a:bodyPr/>
            <a:lstStyle/>
            <a:p/>
          </p:txBody>
        </p:sp>
        <p:sp>
          <p:nvSpPr>
            <p:cNvPr id="43" name="rc43"/>
            <p:cNvSpPr/>
            <p:nvPr/>
          </p:nvSpPr>
          <p:spPr>
            <a:xfrm>
              <a:off x="6365047" y="3824348"/>
              <a:ext cx="239399" cy="291649"/>
            </a:xfrm>
            <a:prstGeom prst="rect">
              <a:avLst/>
            </a:prstGeom>
            <a:solidFill>
              <a:srgbClr val="1CABE2">
                <a:alpha val="85098"/>
              </a:srgbClr>
            </a:solidFill>
          </p:spPr>
          <p:txBody>
            <a:bodyPr/>
            <a:lstStyle/>
            <a:p/>
          </p:txBody>
        </p:sp>
        <p:sp>
          <p:nvSpPr>
            <p:cNvPr id="44" name="rc44"/>
            <p:cNvSpPr/>
            <p:nvPr/>
          </p:nvSpPr>
          <p:spPr>
            <a:xfrm>
              <a:off x="6631046" y="3774289"/>
              <a:ext cx="239399" cy="341707"/>
            </a:xfrm>
            <a:prstGeom prst="rect">
              <a:avLst/>
            </a:prstGeom>
            <a:solidFill>
              <a:srgbClr val="1CABE2">
                <a:alpha val="85098"/>
              </a:srgbClr>
            </a:solidFill>
          </p:spPr>
          <p:txBody>
            <a:bodyPr/>
            <a:lstStyle/>
            <a:p/>
          </p:txBody>
        </p:sp>
        <p:sp>
          <p:nvSpPr>
            <p:cNvPr id="45" name="rc45"/>
            <p:cNvSpPr/>
            <p:nvPr/>
          </p:nvSpPr>
          <p:spPr>
            <a:xfrm>
              <a:off x="6897046" y="3674189"/>
              <a:ext cx="239399" cy="441808"/>
            </a:xfrm>
            <a:prstGeom prst="rect">
              <a:avLst/>
            </a:prstGeom>
            <a:solidFill>
              <a:srgbClr val="1CABE2">
                <a:alpha val="85098"/>
              </a:srgbClr>
            </a:solidFill>
          </p:spPr>
          <p:txBody>
            <a:bodyPr/>
            <a:lstStyle/>
            <a:p/>
          </p:txBody>
        </p:sp>
        <p:sp>
          <p:nvSpPr>
            <p:cNvPr id="46" name="rc46"/>
            <p:cNvSpPr/>
            <p:nvPr/>
          </p:nvSpPr>
          <p:spPr>
            <a:xfrm>
              <a:off x="7163045" y="3632066"/>
              <a:ext cx="239399" cy="483931"/>
            </a:xfrm>
            <a:prstGeom prst="rect">
              <a:avLst/>
            </a:prstGeom>
            <a:solidFill>
              <a:srgbClr val="1CABE2">
                <a:alpha val="85098"/>
              </a:srgbClr>
            </a:solidFill>
          </p:spPr>
          <p:txBody>
            <a:bodyPr/>
            <a:lstStyle/>
            <a:p/>
          </p:txBody>
        </p:sp>
        <p:sp>
          <p:nvSpPr>
            <p:cNvPr id="47" name="rc47"/>
            <p:cNvSpPr/>
            <p:nvPr/>
          </p:nvSpPr>
          <p:spPr>
            <a:xfrm>
              <a:off x="7429045" y="4011399"/>
              <a:ext cx="239399" cy="104598"/>
            </a:xfrm>
            <a:prstGeom prst="rect">
              <a:avLst/>
            </a:prstGeom>
            <a:solidFill>
              <a:srgbClr val="1CABE2">
                <a:alpha val="85098"/>
              </a:srgbClr>
            </a:solidFill>
          </p:spPr>
          <p:txBody>
            <a:bodyPr/>
            <a:lstStyle/>
            <a:p/>
          </p:txBody>
        </p:sp>
        <p:sp>
          <p:nvSpPr>
            <p:cNvPr id="48" name="rc48"/>
            <p:cNvSpPr/>
            <p:nvPr/>
          </p:nvSpPr>
          <p:spPr>
            <a:xfrm>
              <a:off x="7695045" y="4014120"/>
              <a:ext cx="239399" cy="101877"/>
            </a:xfrm>
            <a:prstGeom prst="rect">
              <a:avLst/>
            </a:prstGeom>
            <a:solidFill>
              <a:srgbClr val="1CABE2">
                <a:alpha val="85098"/>
              </a:srgbClr>
            </a:solidFill>
          </p:spPr>
          <p:txBody>
            <a:bodyPr/>
            <a:lstStyle/>
            <a:p/>
          </p:txBody>
        </p:sp>
        <p:sp>
          <p:nvSpPr>
            <p:cNvPr id="49" name="rc49"/>
            <p:cNvSpPr/>
            <p:nvPr/>
          </p:nvSpPr>
          <p:spPr>
            <a:xfrm>
              <a:off x="7961044" y="4066554"/>
              <a:ext cx="239399" cy="49442"/>
            </a:xfrm>
            <a:prstGeom prst="rect">
              <a:avLst/>
            </a:prstGeom>
            <a:solidFill>
              <a:srgbClr val="1CABE2">
                <a:alpha val="85098"/>
              </a:srgbClr>
            </a:solidFill>
          </p:spPr>
          <p:txBody>
            <a:bodyPr/>
            <a:lstStyle/>
            <a:p/>
          </p:txBody>
        </p:sp>
        <p:sp>
          <p:nvSpPr>
            <p:cNvPr id="50" name="rc50"/>
            <p:cNvSpPr/>
            <p:nvPr/>
          </p:nvSpPr>
          <p:spPr>
            <a:xfrm>
              <a:off x="1311054" y="3633814"/>
              <a:ext cx="239399" cy="309971"/>
            </a:xfrm>
            <a:prstGeom prst="rect">
              <a:avLst/>
            </a:prstGeom>
            <a:solidFill>
              <a:srgbClr val="B3B3B3">
                <a:alpha val="85098"/>
              </a:srgbClr>
            </a:solidFill>
          </p:spPr>
          <p:txBody>
            <a:bodyPr/>
            <a:lstStyle/>
            <a:p/>
          </p:txBody>
        </p:sp>
        <p:sp>
          <p:nvSpPr>
            <p:cNvPr id="51" name="rc51"/>
            <p:cNvSpPr/>
            <p:nvPr/>
          </p:nvSpPr>
          <p:spPr>
            <a:xfrm>
              <a:off x="1577053" y="3734969"/>
              <a:ext cx="239399" cy="103918"/>
            </a:xfrm>
            <a:prstGeom prst="rect">
              <a:avLst/>
            </a:prstGeom>
            <a:solidFill>
              <a:srgbClr val="B3B3B3">
                <a:alpha val="85098"/>
              </a:srgbClr>
            </a:solidFill>
          </p:spPr>
          <p:txBody>
            <a:bodyPr/>
            <a:lstStyle/>
            <a:p/>
          </p:txBody>
        </p:sp>
        <p:sp>
          <p:nvSpPr>
            <p:cNvPr id="52" name="rc52"/>
            <p:cNvSpPr/>
            <p:nvPr/>
          </p:nvSpPr>
          <p:spPr>
            <a:xfrm>
              <a:off x="1843053" y="3631808"/>
              <a:ext cx="239399" cy="242094"/>
            </a:xfrm>
            <a:prstGeom prst="rect">
              <a:avLst/>
            </a:prstGeom>
            <a:solidFill>
              <a:srgbClr val="B3B3B3">
                <a:alpha val="85098"/>
              </a:srgbClr>
            </a:solidFill>
          </p:spPr>
          <p:txBody>
            <a:bodyPr/>
            <a:lstStyle/>
            <a:p/>
          </p:txBody>
        </p:sp>
        <p:sp>
          <p:nvSpPr>
            <p:cNvPr id="53" name="rc53"/>
            <p:cNvSpPr/>
            <p:nvPr/>
          </p:nvSpPr>
          <p:spPr>
            <a:xfrm>
              <a:off x="2109053" y="3647614"/>
              <a:ext cx="239399" cy="216176"/>
            </a:xfrm>
            <a:prstGeom prst="rect">
              <a:avLst/>
            </a:prstGeom>
            <a:solidFill>
              <a:srgbClr val="B3B3B3">
                <a:alpha val="85098"/>
              </a:srgbClr>
            </a:solidFill>
          </p:spPr>
          <p:txBody>
            <a:bodyPr/>
            <a:lstStyle/>
            <a:p/>
          </p:txBody>
        </p:sp>
        <p:sp>
          <p:nvSpPr>
            <p:cNvPr id="54" name="rc54"/>
            <p:cNvSpPr/>
            <p:nvPr/>
          </p:nvSpPr>
          <p:spPr>
            <a:xfrm>
              <a:off x="2375052" y="3585063"/>
              <a:ext cx="239399" cy="265467"/>
            </a:xfrm>
            <a:prstGeom prst="rect">
              <a:avLst/>
            </a:prstGeom>
            <a:solidFill>
              <a:srgbClr val="B3B3B3">
                <a:alpha val="85098"/>
              </a:srgbClr>
            </a:solidFill>
          </p:spPr>
          <p:txBody>
            <a:bodyPr/>
            <a:lstStyle/>
            <a:p/>
          </p:txBody>
        </p:sp>
        <p:sp>
          <p:nvSpPr>
            <p:cNvPr id="55" name="rc55"/>
            <p:cNvSpPr/>
            <p:nvPr/>
          </p:nvSpPr>
          <p:spPr>
            <a:xfrm>
              <a:off x="2641052" y="3635597"/>
              <a:ext cx="239399" cy="240200"/>
            </a:xfrm>
            <a:prstGeom prst="rect">
              <a:avLst/>
            </a:prstGeom>
            <a:solidFill>
              <a:srgbClr val="B3B3B3">
                <a:alpha val="85098"/>
              </a:srgbClr>
            </a:solidFill>
          </p:spPr>
          <p:txBody>
            <a:bodyPr/>
            <a:lstStyle/>
            <a:p/>
          </p:txBody>
        </p:sp>
        <p:sp>
          <p:nvSpPr>
            <p:cNvPr id="56" name="rc56"/>
            <p:cNvSpPr/>
            <p:nvPr/>
          </p:nvSpPr>
          <p:spPr>
            <a:xfrm>
              <a:off x="2907052" y="3904237"/>
              <a:ext cx="239399" cy="127056"/>
            </a:xfrm>
            <a:prstGeom prst="rect">
              <a:avLst/>
            </a:prstGeom>
            <a:solidFill>
              <a:srgbClr val="B3B3B3">
                <a:alpha val="85098"/>
              </a:srgbClr>
            </a:solidFill>
          </p:spPr>
          <p:txBody>
            <a:bodyPr/>
            <a:lstStyle/>
            <a:p/>
          </p:txBody>
        </p:sp>
        <p:sp>
          <p:nvSpPr>
            <p:cNvPr id="57" name="rc57"/>
            <p:cNvSpPr/>
            <p:nvPr/>
          </p:nvSpPr>
          <p:spPr>
            <a:xfrm>
              <a:off x="3173051" y="3891938"/>
              <a:ext cx="239399" cy="134434"/>
            </a:xfrm>
            <a:prstGeom prst="rect">
              <a:avLst/>
            </a:prstGeom>
            <a:solidFill>
              <a:srgbClr val="B3B3B3">
                <a:alpha val="85098"/>
              </a:srgbClr>
            </a:solidFill>
          </p:spPr>
          <p:txBody>
            <a:bodyPr/>
            <a:lstStyle/>
            <a:p/>
          </p:txBody>
        </p:sp>
        <p:sp>
          <p:nvSpPr>
            <p:cNvPr id="58" name="rc58"/>
            <p:cNvSpPr/>
            <p:nvPr/>
          </p:nvSpPr>
          <p:spPr>
            <a:xfrm>
              <a:off x="3439051" y="3784254"/>
              <a:ext cx="239399" cy="189566"/>
            </a:xfrm>
            <a:prstGeom prst="rect">
              <a:avLst/>
            </a:prstGeom>
            <a:solidFill>
              <a:srgbClr val="B3B3B3">
                <a:alpha val="85098"/>
              </a:srgbClr>
            </a:solidFill>
          </p:spPr>
          <p:txBody>
            <a:bodyPr/>
            <a:lstStyle/>
            <a:p/>
          </p:txBody>
        </p:sp>
        <p:sp>
          <p:nvSpPr>
            <p:cNvPr id="59" name="rc59"/>
            <p:cNvSpPr/>
            <p:nvPr/>
          </p:nvSpPr>
          <p:spPr>
            <a:xfrm>
              <a:off x="3705050" y="3869662"/>
              <a:ext cx="239399" cy="147801"/>
            </a:xfrm>
            <a:prstGeom prst="rect">
              <a:avLst/>
            </a:prstGeom>
            <a:solidFill>
              <a:srgbClr val="B3B3B3">
                <a:alpha val="85098"/>
              </a:srgbClr>
            </a:solidFill>
          </p:spPr>
          <p:txBody>
            <a:bodyPr/>
            <a:lstStyle/>
            <a:p/>
          </p:txBody>
        </p:sp>
        <p:sp>
          <p:nvSpPr>
            <p:cNvPr id="60" name="rc60"/>
            <p:cNvSpPr/>
            <p:nvPr/>
          </p:nvSpPr>
          <p:spPr>
            <a:xfrm>
              <a:off x="3971050" y="3860853"/>
              <a:ext cx="239399" cy="204118"/>
            </a:xfrm>
            <a:prstGeom prst="rect">
              <a:avLst/>
            </a:prstGeom>
            <a:solidFill>
              <a:srgbClr val="B3B3B3">
                <a:alpha val="85098"/>
              </a:srgbClr>
            </a:solidFill>
          </p:spPr>
          <p:txBody>
            <a:bodyPr/>
            <a:lstStyle/>
            <a:p/>
          </p:txBody>
        </p:sp>
        <p:sp>
          <p:nvSpPr>
            <p:cNvPr id="61" name="rc61"/>
            <p:cNvSpPr/>
            <p:nvPr/>
          </p:nvSpPr>
          <p:spPr>
            <a:xfrm>
              <a:off x="4237050" y="3853521"/>
              <a:ext cx="239399" cy="209983"/>
            </a:xfrm>
            <a:prstGeom prst="rect">
              <a:avLst/>
            </a:prstGeom>
            <a:solidFill>
              <a:srgbClr val="B3B3B3">
                <a:alpha val="85098"/>
              </a:srgbClr>
            </a:solidFill>
          </p:spPr>
          <p:txBody>
            <a:bodyPr/>
            <a:lstStyle/>
            <a:p/>
          </p:txBody>
        </p:sp>
        <p:sp>
          <p:nvSpPr>
            <p:cNvPr id="62" name="rc62"/>
            <p:cNvSpPr/>
            <p:nvPr/>
          </p:nvSpPr>
          <p:spPr>
            <a:xfrm>
              <a:off x="4503049" y="3838424"/>
              <a:ext cx="239399" cy="222059"/>
            </a:xfrm>
            <a:prstGeom prst="rect">
              <a:avLst/>
            </a:prstGeom>
            <a:solidFill>
              <a:srgbClr val="B3B3B3">
                <a:alpha val="85098"/>
              </a:srgbClr>
            </a:solidFill>
          </p:spPr>
          <p:txBody>
            <a:bodyPr/>
            <a:lstStyle/>
            <a:p/>
          </p:txBody>
        </p:sp>
        <p:sp>
          <p:nvSpPr>
            <p:cNvPr id="63" name="rc63"/>
            <p:cNvSpPr/>
            <p:nvPr/>
          </p:nvSpPr>
          <p:spPr>
            <a:xfrm>
              <a:off x="4769049" y="3834090"/>
              <a:ext cx="239399" cy="225525"/>
            </a:xfrm>
            <a:prstGeom prst="rect">
              <a:avLst/>
            </a:prstGeom>
            <a:solidFill>
              <a:srgbClr val="B3B3B3">
                <a:alpha val="85098"/>
              </a:srgbClr>
            </a:solidFill>
          </p:spPr>
          <p:txBody>
            <a:bodyPr/>
            <a:lstStyle/>
            <a:p/>
          </p:txBody>
        </p:sp>
        <p:sp>
          <p:nvSpPr>
            <p:cNvPr id="64" name="rc64"/>
            <p:cNvSpPr/>
            <p:nvPr/>
          </p:nvSpPr>
          <p:spPr>
            <a:xfrm>
              <a:off x="5035049" y="3822108"/>
              <a:ext cx="239399" cy="235109"/>
            </a:xfrm>
            <a:prstGeom prst="rect">
              <a:avLst/>
            </a:prstGeom>
            <a:solidFill>
              <a:srgbClr val="B3B3B3">
                <a:alpha val="85098"/>
              </a:srgbClr>
            </a:solidFill>
          </p:spPr>
          <p:txBody>
            <a:bodyPr/>
            <a:lstStyle/>
            <a:p/>
          </p:txBody>
        </p:sp>
        <p:sp>
          <p:nvSpPr>
            <p:cNvPr id="65" name="rc65"/>
            <p:cNvSpPr/>
            <p:nvPr/>
          </p:nvSpPr>
          <p:spPr>
            <a:xfrm>
              <a:off x="5301048" y="3818800"/>
              <a:ext cx="239399" cy="237760"/>
            </a:xfrm>
            <a:prstGeom prst="rect">
              <a:avLst/>
            </a:prstGeom>
            <a:solidFill>
              <a:srgbClr val="B3B3B3">
                <a:alpha val="85098"/>
              </a:srgbClr>
            </a:solidFill>
          </p:spPr>
          <p:txBody>
            <a:bodyPr/>
            <a:lstStyle/>
            <a:p/>
          </p:txBody>
        </p:sp>
        <p:sp>
          <p:nvSpPr>
            <p:cNvPr id="66" name="rc66"/>
            <p:cNvSpPr/>
            <p:nvPr/>
          </p:nvSpPr>
          <p:spPr>
            <a:xfrm>
              <a:off x="5567048" y="3577614"/>
              <a:ext cx="239399" cy="299103"/>
            </a:xfrm>
            <a:prstGeom prst="rect">
              <a:avLst/>
            </a:prstGeom>
            <a:solidFill>
              <a:srgbClr val="B3B3B3">
                <a:alpha val="85098"/>
              </a:srgbClr>
            </a:solidFill>
          </p:spPr>
          <p:txBody>
            <a:bodyPr/>
            <a:lstStyle/>
            <a:p/>
          </p:txBody>
        </p:sp>
        <p:sp>
          <p:nvSpPr>
            <p:cNvPr id="67" name="rc67"/>
            <p:cNvSpPr/>
            <p:nvPr/>
          </p:nvSpPr>
          <p:spPr>
            <a:xfrm>
              <a:off x="5833047" y="3575526"/>
              <a:ext cx="239399" cy="240212"/>
            </a:xfrm>
            <a:prstGeom prst="rect">
              <a:avLst/>
            </a:prstGeom>
            <a:solidFill>
              <a:srgbClr val="B3B3B3">
                <a:alpha val="85098"/>
              </a:srgbClr>
            </a:solidFill>
          </p:spPr>
          <p:txBody>
            <a:bodyPr/>
            <a:lstStyle/>
            <a:p/>
          </p:txBody>
        </p:sp>
        <p:sp>
          <p:nvSpPr>
            <p:cNvPr id="68" name="rc68"/>
            <p:cNvSpPr/>
            <p:nvPr/>
          </p:nvSpPr>
          <p:spPr>
            <a:xfrm>
              <a:off x="6099047" y="3585731"/>
              <a:ext cx="239399" cy="294593"/>
            </a:xfrm>
            <a:prstGeom prst="rect">
              <a:avLst/>
            </a:prstGeom>
            <a:solidFill>
              <a:srgbClr val="B3B3B3">
                <a:alpha val="85098"/>
              </a:srgbClr>
            </a:solidFill>
          </p:spPr>
          <p:txBody>
            <a:bodyPr/>
            <a:lstStyle/>
            <a:p/>
          </p:txBody>
        </p:sp>
        <p:sp>
          <p:nvSpPr>
            <p:cNvPr id="69" name="rc69"/>
            <p:cNvSpPr/>
            <p:nvPr/>
          </p:nvSpPr>
          <p:spPr>
            <a:xfrm>
              <a:off x="6365047" y="3416036"/>
              <a:ext cx="239399" cy="408312"/>
            </a:xfrm>
            <a:prstGeom prst="rect">
              <a:avLst/>
            </a:prstGeom>
            <a:solidFill>
              <a:srgbClr val="B3B3B3">
                <a:alpha val="85098"/>
              </a:srgbClr>
            </a:solidFill>
          </p:spPr>
          <p:txBody>
            <a:bodyPr/>
            <a:lstStyle/>
            <a:p/>
          </p:txBody>
        </p:sp>
        <p:sp>
          <p:nvSpPr>
            <p:cNvPr id="70" name="rc70"/>
            <p:cNvSpPr/>
            <p:nvPr/>
          </p:nvSpPr>
          <p:spPr>
            <a:xfrm>
              <a:off x="6631046" y="3204768"/>
              <a:ext cx="239399" cy="569521"/>
            </a:xfrm>
            <a:prstGeom prst="rect">
              <a:avLst/>
            </a:prstGeom>
            <a:solidFill>
              <a:srgbClr val="B3B3B3">
                <a:alpha val="85098"/>
              </a:srgbClr>
            </a:solidFill>
          </p:spPr>
          <p:txBody>
            <a:bodyPr/>
            <a:lstStyle/>
            <a:p/>
          </p:txBody>
        </p:sp>
        <p:sp>
          <p:nvSpPr>
            <p:cNvPr id="71" name="rc71"/>
            <p:cNvSpPr/>
            <p:nvPr/>
          </p:nvSpPr>
          <p:spPr>
            <a:xfrm>
              <a:off x="6897046" y="3066703"/>
              <a:ext cx="239399" cy="607486"/>
            </a:xfrm>
            <a:prstGeom prst="rect">
              <a:avLst/>
            </a:prstGeom>
            <a:solidFill>
              <a:srgbClr val="B3B3B3">
                <a:alpha val="85098"/>
              </a:srgbClr>
            </a:solidFill>
          </p:spPr>
          <p:txBody>
            <a:bodyPr/>
            <a:lstStyle/>
            <a:p/>
          </p:txBody>
        </p:sp>
        <p:sp>
          <p:nvSpPr>
            <p:cNvPr id="72" name="rc72"/>
            <p:cNvSpPr/>
            <p:nvPr/>
          </p:nvSpPr>
          <p:spPr>
            <a:xfrm>
              <a:off x="7163045" y="2879289"/>
              <a:ext cx="239399" cy="752776"/>
            </a:xfrm>
            <a:prstGeom prst="rect">
              <a:avLst/>
            </a:prstGeom>
            <a:solidFill>
              <a:srgbClr val="B3B3B3">
                <a:alpha val="85098"/>
              </a:srgbClr>
            </a:solidFill>
          </p:spPr>
          <p:txBody>
            <a:bodyPr/>
            <a:lstStyle/>
            <a:p/>
          </p:txBody>
        </p:sp>
        <p:sp>
          <p:nvSpPr>
            <p:cNvPr id="73" name="rc73"/>
            <p:cNvSpPr/>
            <p:nvPr/>
          </p:nvSpPr>
          <p:spPr>
            <a:xfrm>
              <a:off x="7429045" y="3697609"/>
              <a:ext cx="239399" cy="313789"/>
            </a:xfrm>
            <a:prstGeom prst="rect">
              <a:avLst/>
            </a:prstGeom>
            <a:solidFill>
              <a:srgbClr val="B3B3B3">
                <a:alpha val="85098"/>
              </a:srgbClr>
            </a:solidFill>
          </p:spPr>
          <p:txBody>
            <a:bodyPr/>
            <a:lstStyle/>
            <a:p/>
          </p:txBody>
        </p:sp>
        <p:sp>
          <p:nvSpPr>
            <p:cNvPr id="74" name="rc74"/>
            <p:cNvSpPr/>
            <p:nvPr/>
          </p:nvSpPr>
          <p:spPr>
            <a:xfrm>
              <a:off x="7695045" y="3708494"/>
              <a:ext cx="239399" cy="305625"/>
            </a:xfrm>
            <a:prstGeom prst="rect">
              <a:avLst/>
            </a:prstGeom>
            <a:solidFill>
              <a:srgbClr val="B3B3B3">
                <a:alpha val="85098"/>
              </a:srgbClr>
            </a:solidFill>
          </p:spPr>
          <p:txBody>
            <a:bodyPr/>
            <a:lstStyle/>
            <a:p/>
          </p:txBody>
        </p:sp>
        <p:sp>
          <p:nvSpPr>
            <p:cNvPr id="75" name="rc75"/>
            <p:cNvSpPr/>
            <p:nvPr/>
          </p:nvSpPr>
          <p:spPr>
            <a:xfrm>
              <a:off x="7961044" y="3819333"/>
              <a:ext cx="239399" cy="247220"/>
            </a:xfrm>
            <a:prstGeom prst="rect">
              <a:avLst/>
            </a:prstGeom>
            <a:solidFill>
              <a:srgbClr val="B3B3B3">
                <a:alpha val="85098"/>
              </a:srgbClr>
            </a:solidFill>
          </p:spPr>
          <p:txBody>
            <a:bodyPr/>
            <a:lstStyle/>
            <a:p/>
          </p:txBody>
        </p:sp>
        <p:sp>
          <p:nvSpPr>
            <p:cNvPr id="76" name="pl76"/>
            <p:cNvSpPr/>
            <p:nvPr/>
          </p:nvSpPr>
          <p:spPr>
            <a:xfrm>
              <a:off x="1430754" y="2075428"/>
              <a:ext cx="6649990" cy="164894"/>
            </a:xfrm>
            <a:custGeom>
              <a:avLst/>
              <a:pathLst>
                <a:path w="6649990" h="164894">
                  <a:moveTo>
                    <a:pt x="0" y="82447"/>
                  </a:moveTo>
                  <a:lnTo>
                    <a:pt x="265999" y="144282"/>
                  </a:lnTo>
                  <a:lnTo>
                    <a:pt x="531999" y="123670"/>
                  </a:lnTo>
                  <a:lnTo>
                    <a:pt x="797998" y="123670"/>
                  </a:lnTo>
                  <a:lnTo>
                    <a:pt x="1063998" y="123670"/>
                  </a:lnTo>
                  <a:lnTo>
                    <a:pt x="1329998" y="103059"/>
                  </a:lnTo>
                  <a:lnTo>
                    <a:pt x="1595997" y="20611"/>
                  </a:lnTo>
                  <a:lnTo>
                    <a:pt x="1861997" y="20611"/>
                  </a:lnTo>
                  <a:lnTo>
                    <a:pt x="2127996" y="41223"/>
                  </a:lnTo>
                  <a:lnTo>
                    <a:pt x="2393996" y="20611"/>
                  </a:lnTo>
                  <a:lnTo>
                    <a:pt x="2659996" y="0"/>
                  </a:lnTo>
                  <a:lnTo>
                    <a:pt x="2925995" y="0"/>
                  </a:lnTo>
                  <a:lnTo>
                    <a:pt x="3191995" y="0"/>
                  </a:lnTo>
                  <a:lnTo>
                    <a:pt x="3457995" y="0"/>
                  </a:lnTo>
                  <a:lnTo>
                    <a:pt x="3723994" y="0"/>
                  </a:lnTo>
                  <a:lnTo>
                    <a:pt x="3989994" y="0"/>
                  </a:lnTo>
                  <a:lnTo>
                    <a:pt x="4255993" y="61835"/>
                  </a:lnTo>
                  <a:lnTo>
                    <a:pt x="4521993" y="82447"/>
                  </a:lnTo>
                  <a:lnTo>
                    <a:pt x="4787993" y="61835"/>
                  </a:lnTo>
                  <a:lnTo>
                    <a:pt x="5053992" y="82447"/>
                  </a:lnTo>
                  <a:lnTo>
                    <a:pt x="5319992" y="103059"/>
                  </a:lnTo>
                  <a:lnTo>
                    <a:pt x="5585991" y="144282"/>
                  </a:lnTo>
                  <a:lnTo>
                    <a:pt x="5851991" y="164894"/>
                  </a:lnTo>
                  <a:lnTo>
                    <a:pt x="6117991" y="20611"/>
                  </a:lnTo>
                  <a:lnTo>
                    <a:pt x="6383990" y="20611"/>
                  </a:lnTo>
                  <a:lnTo>
                    <a:pt x="6649990" y="0"/>
                  </a:lnTo>
                </a:path>
              </a:pathLst>
            </a:custGeom>
            <a:ln w="27101" cap="flat">
              <a:solidFill>
                <a:srgbClr val="0058AB">
                  <a:alpha val="100000"/>
                </a:srgbClr>
              </a:solidFill>
              <a:prstDash val="solid"/>
              <a:round/>
            </a:ln>
          </p:spPr>
          <p:txBody>
            <a:bodyPr/>
            <a:lstStyle/>
            <a:p/>
          </p:txBody>
        </p:sp>
        <p:sp>
          <p:nvSpPr>
            <p:cNvPr id="77" name="pl77"/>
            <p:cNvSpPr/>
            <p:nvPr/>
          </p:nvSpPr>
          <p:spPr>
            <a:xfrm>
              <a:off x="1430754" y="2157876"/>
              <a:ext cx="6649990" cy="371012"/>
            </a:xfrm>
            <a:custGeom>
              <a:avLst/>
              <a:pathLst>
                <a:path w="6649990" h="371012">
                  <a:moveTo>
                    <a:pt x="0" y="185506"/>
                  </a:moveTo>
                  <a:lnTo>
                    <a:pt x="265999" y="123670"/>
                  </a:lnTo>
                  <a:lnTo>
                    <a:pt x="531999" y="185506"/>
                  </a:lnTo>
                  <a:lnTo>
                    <a:pt x="797998" y="164894"/>
                  </a:lnTo>
                  <a:lnTo>
                    <a:pt x="1063998" y="185506"/>
                  </a:lnTo>
                  <a:lnTo>
                    <a:pt x="1329998" y="144282"/>
                  </a:lnTo>
                  <a:lnTo>
                    <a:pt x="1595997" y="0"/>
                  </a:lnTo>
                  <a:lnTo>
                    <a:pt x="1861997" y="0"/>
                  </a:lnTo>
                  <a:lnTo>
                    <a:pt x="2127996" y="41223"/>
                  </a:lnTo>
                  <a:lnTo>
                    <a:pt x="2393996" y="0"/>
                  </a:lnTo>
                  <a:lnTo>
                    <a:pt x="2659996" y="0"/>
                  </a:lnTo>
                  <a:lnTo>
                    <a:pt x="2925995" y="0"/>
                  </a:lnTo>
                  <a:lnTo>
                    <a:pt x="3191995" y="0"/>
                  </a:lnTo>
                  <a:lnTo>
                    <a:pt x="3457995" y="0"/>
                  </a:lnTo>
                  <a:lnTo>
                    <a:pt x="3723994" y="0"/>
                  </a:lnTo>
                  <a:lnTo>
                    <a:pt x="3989994" y="0"/>
                  </a:lnTo>
                  <a:lnTo>
                    <a:pt x="4255993" y="82447"/>
                  </a:lnTo>
                  <a:lnTo>
                    <a:pt x="4521993" y="82447"/>
                  </a:lnTo>
                  <a:lnTo>
                    <a:pt x="4787993" y="82447"/>
                  </a:lnTo>
                  <a:lnTo>
                    <a:pt x="5053992" y="144282"/>
                  </a:lnTo>
                  <a:lnTo>
                    <a:pt x="5319992" y="226729"/>
                  </a:lnTo>
                  <a:lnTo>
                    <a:pt x="5585991" y="288565"/>
                  </a:lnTo>
                  <a:lnTo>
                    <a:pt x="5851991" y="371012"/>
                  </a:lnTo>
                  <a:lnTo>
                    <a:pt x="6117991" y="61835"/>
                  </a:lnTo>
                  <a:lnTo>
                    <a:pt x="6383990" y="61835"/>
                  </a:lnTo>
                  <a:lnTo>
                    <a:pt x="6649990" y="20611"/>
                  </a:lnTo>
                </a:path>
              </a:pathLst>
            </a:custGeom>
            <a:ln w="27101" cap="flat">
              <a:solidFill>
                <a:srgbClr val="F26A21">
                  <a:alpha val="100000"/>
                </a:srgbClr>
              </a:solidFill>
              <a:prstDash val="solid"/>
              <a:round/>
            </a:ln>
          </p:spPr>
          <p:txBody>
            <a:bodyPr/>
            <a:lstStyle/>
            <a:p/>
          </p:txBody>
        </p:sp>
        <p:sp>
          <p:nvSpPr>
            <p:cNvPr id="78" name="tx78"/>
            <p:cNvSpPr/>
            <p:nvPr/>
          </p:nvSpPr>
          <p:spPr>
            <a:xfrm>
              <a:off x="137046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2700462"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403046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6045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4457"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69045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695645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222456"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748845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445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2045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70464"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0" name="tx90"/>
            <p:cNvSpPr/>
            <p:nvPr/>
          </p:nvSpPr>
          <p:spPr>
            <a:xfrm>
              <a:off x="2700462"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1" name="tx91"/>
            <p:cNvSpPr/>
            <p:nvPr/>
          </p:nvSpPr>
          <p:spPr>
            <a:xfrm>
              <a:off x="403046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2" name="tx92"/>
            <p:cNvSpPr/>
            <p:nvPr/>
          </p:nvSpPr>
          <p:spPr>
            <a:xfrm>
              <a:off x="5360458"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3" name="tx93"/>
            <p:cNvSpPr/>
            <p:nvPr/>
          </p:nvSpPr>
          <p:spPr>
            <a:xfrm>
              <a:off x="642445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4" name="tx94"/>
            <p:cNvSpPr/>
            <p:nvPr/>
          </p:nvSpPr>
          <p:spPr>
            <a:xfrm>
              <a:off x="6690456"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5" name="tx95"/>
            <p:cNvSpPr/>
            <p:nvPr/>
          </p:nvSpPr>
          <p:spPr>
            <a:xfrm>
              <a:off x="6956456"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6" name="tx96"/>
            <p:cNvSpPr/>
            <p:nvPr/>
          </p:nvSpPr>
          <p:spPr>
            <a:xfrm>
              <a:off x="7222456"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7" name="tx97"/>
            <p:cNvSpPr/>
            <p:nvPr/>
          </p:nvSpPr>
          <p:spPr>
            <a:xfrm>
              <a:off x="7488455"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8" name="tx98"/>
            <p:cNvSpPr/>
            <p:nvPr/>
          </p:nvSpPr>
          <p:spPr>
            <a:xfrm>
              <a:off x="7754455"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9" name="tx99"/>
            <p:cNvSpPr/>
            <p:nvPr/>
          </p:nvSpPr>
          <p:spPr>
            <a:xfrm>
              <a:off x="802045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100" name="tx100"/>
            <p:cNvSpPr/>
            <p:nvPr/>
          </p:nvSpPr>
          <p:spPr>
            <a:xfrm>
              <a:off x="1370464" y="3989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1" name="tx101"/>
            <p:cNvSpPr/>
            <p:nvPr/>
          </p:nvSpPr>
          <p:spPr>
            <a:xfrm>
              <a:off x="2700462" y="39567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2" name="tx102"/>
            <p:cNvSpPr/>
            <p:nvPr/>
          </p:nvSpPr>
          <p:spPr>
            <a:xfrm>
              <a:off x="4060605" y="40500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03" name="tx103"/>
            <p:cNvSpPr/>
            <p:nvPr/>
          </p:nvSpPr>
          <p:spPr>
            <a:xfrm>
              <a:off x="5360458" y="40458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04" name="tx104"/>
            <p:cNvSpPr/>
            <p:nvPr/>
          </p:nvSpPr>
          <p:spPr>
            <a:xfrm>
              <a:off x="6424457" y="39297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5" name="tx105"/>
            <p:cNvSpPr/>
            <p:nvPr/>
          </p:nvSpPr>
          <p:spPr>
            <a:xfrm>
              <a:off x="6690456" y="3904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6" name="tx106"/>
            <p:cNvSpPr/>
            <p:nvPr/>
          </p:nvSpPr>
          <p:spPr>
            <a:xfrm>
              <a:off x="6956456" y="38559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07" name="tx107"/>
            <p:cNvSpPr/>
            <p:nvPr/>
          </p:nvSpPr>
          <p:spPr>
            <a:xfrm>
              <a:off x="7222456" y="38335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08" name="tx108"/>
            <p:cNvSpPr/>
            <p:nvPr/>
          </p:nvSpPr>
          <p:spPr>
            <a:xfrm>
              <a:off x="7488455" y="4023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9" name="tx109"/>
            <p:cNvSpPr/>
            <p:nvPr/>
          </p:nvSpPr>
          <p:spPr>
            <a:xfrm>
              <a:off x="7754455" y="40259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0" name="tx110"/>
            <p:cNvSpPr/>
            <p:nvPr/>
          </p:nvSpPr>
          <p:spPr>
            <a:xfrm>
              <a:off x="8050599" y="40508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11" name="tx111"/>
            <p:cNvSpPr/>
            <p:nvPr/>
          </p:nvSpPr>
          <p:spPr>
            <a:xfrm>
              <a:off x="1370464" y="37483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2" name="tx112"/>
            <p:cNvSpPr/>
            <p:nvPr/>
          </p:nvSpPr>
          <p:spPr>
            <a:xfrm>
              <a:off x="2700462" y="37165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3" name="tx113"/>
            <p:cNvSpPr/>
            <p:nvPr/>
          </p:nvSpPr>
          <p:spPr>
            <a:xfrm>
              <a:off x="4030460" y="39224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4" name="tx114"/>
            <p:cNvSpPr/>
            <p:nvPr/>
          </p:nvSpPr>
          <p:spPr>
            <a:xfrm>
              <a:off x="5360458" y="38985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5" name="tx115"/>
            <p:cNvSpPr/>
            <p:nvPr/>
          </p:nvSpPr>
          <p:spPr>
            <a:xfrm>
              <a:off x="6424457" y="35797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16" name="tx116"/>
            <p:cNvSpPr/>
            <p:nvPr/>
          </p:nvSpPr>
          <p:spPr>
            <a:xfrm>
              <a:off x="6690456" y="34490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17" name="tx117"/>
            <p:cNvSpPr/>
            <p:nvPr/>
          </p:nvSpPr>
          <p:spPr>
            <a:xfrm>
              <a:off x="6926311" y="33300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18" name="tx118"/>
            <p:cNvSpPr/>
            <p:nvPr/>
          </p:nvSpPr>
          <p:spPr>
            <a:xfrm>
              <a:off x="7192311" y="32152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19" name="tx119"/>
            <p:cNvSpPr/>
            <p:nvPr/>
          </p:nvSpPr>
          <p:spPr>
            <a:xfrm>
              <a:off x="7488455" y="38143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20" name="tx120"/>
            <p:cNvSpPr/>
            <p:nvPr/>
          </p:nvSpPr>
          <p:spPr>
            <a:xfrm>
              <a:off x="7754455" y="38208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1" name="tx121"/>
            <p:cNvSpPr/>
            <p:nvPr/>
          </p:nvSpPr>
          <p:spPr>
            <a:xfrm>
              <a:off x="8020454" y="39038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22" name="tx122"/>
            <p:cNvSpPr/>
            <p:nvPr/>
          </p:nvSpPr>
          <p:spPr>
            <a:xfrm>
              <a:off x="1370464" y="35157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3" name="tx123"/>
            <p:cNvSpPr/>
            <p:nvPr/>
          </p:nvSpPr>
          <p:spPr>
            <a:xfrm>
              <a:off x="2700462" y="3517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4" name="tx124"/>
            <p:cNvSpPr/>
            <p:nvPr/>
          </p:nvSpPr>
          <p:spPr>
            <a:xfrm>
              <a:off x="4030460" y="374445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25" name="tx125"/>
            <p:cNvSpPr/>
            <p:nvPr/>
          </p:nvSpPr>
          <p:spPr>
            <a:xfrm>
              <a:off x="5360458" y="37007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26" name="tx126"/>
            <p:cNvSpPr/>
            <p:nvPr/>
          </p:nvSpPr>
          <p:spPr>
            <a:xfrm>
              <a:off x="6394312" y="32979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a:t>
              </a:r>
            </a:p>
          </p:txBody>
        </p:sp>
        <p:sp>
          <p:nvSpPr>
            <p:cNvPr id="127" name="tx127"/>
            <p:cNvSpPr/>
            <p:nvPr/>
          </p:nvSpPr>
          <p:spPr>
            <a:xfrm>
              <a:off x="6660311" y="30867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155</a:t>
              </a:r>
            </a:p>
          </p:txBody>
        </p:sp>
        <p:sp>
          <p:nvSpPr>
            <p:cNvPr id="128" name="tx128"/>
            <p:cNvSpPr/>
            <p:nvPr/>
          </p:nvSpPr>
          <p:spPr>
            <a:xfrm>
              <a:off x="6926311" y="294866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29" name="tx129"/>
            <p:cNvSpPr/>
            <p:nvPr/>
          </p:nvSpPr>
          <p:spPr>
            <a:xfrm>
              <a:off x="7192311" y="276257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211</a:t>
              </a:r>
            </a:p>
          </p:txBody>
        </p:sp>
        <p:sp>
          <p:nvSpPr>
            <p:cNvPr id="130" name="tx130"/>
            <p:cNvSpPr/>
            <p:nvPr/>
          </p:nvSpPr>
          <p:spPr>
            <a:xfrm>
              <a:off x="7488455" y="35808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31" name="tx131"/>
            <p:cNvSpPr/>
            <p:nvPr/>
          </p:nvSpPr>
          <p:spPr>
            <a:xfrm>
              <a:off x="7754455" y="35904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32" name="tx132"/>
            <p:cNvSpPr/>
            <p:nvPr/>
          </p:nvSpPr>
          <p:spPr>
            <a:xfrm>
              <a:off x="8020454" y="3701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33" name="tx133"/>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577692" y="347737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5" name="tx135"/>
            <p:cNvSpPr/>
            <p:nvPr/>
          </p:nvSpPr>
          <p:spPr>
            <a:xfrm>
              <a:off x="577692" y="289085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6" name="tx136"/>
            <p:cNvSpPr/>
            <p:nvPr/>
          </p:nvSpPr>
          <p:spPr>
            <a:xfrm>
              <a:off x="577692" y="2304277"/>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5" name="pl155"/>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70912" y="4979579"/>
              <a:ext cx="201456" cy="201456"/>
            </a:xfrm>
            <a:prstGeom prst="rect">
              <a:avLst/>
            </a:prstGeom>
            <a:solidFill>
              <a:srgbClr val="B3B3B3">
                <a:alpha val="85098"/>
              </a:srgbClr>
            </a:solidFill>
          </p:spPr>
          <p:txBody>
            <a:bodyPr/>
            <a:lstStyle/>
            <a:p/>
          </p:txBody>
        </p:sp>
        <p:sp>
          <p:nvSpPr>
            <p:cNvPr id="160" name="rc160"/>
            <p:cNvSpPr/>
            <p:nvPr/>
          </p:nvSpPr>
          <p:spPr>
            <a:xfrm>
              <a:off x="5573066" y="4979579"/>
              <a:ext cx="201456" cy="201456"/>
            </a:xfrm>
            <a:prstGeom prst="rect">
              <a:avLst/>
            </a:prstGeom>
            <a:solidFill>
              <a:srgbClr val="1CABE2">
                <a:alpha val="85098"/>
              </a:srgbClr>
            </a:solidFill>
          </p:spPr>
          <p:txBody>
            <a:bodyPr/>
            <a:lstStyle/>
            <a:p/>
          </p:txBody>
        </p:sp>
        <p:sp>
          <p:nvSpPr>
            <p:cNvPr id="161" name="tx161"/>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4" name="tx164"/>
            <p:cNvSpPr/>
            <p:nvPr/>
          </p:nvSpPr>
          <p:spPr>
            <a:xfrm>
              <a:off x="966584" y="1582906"/>
              <a:ext cx="141667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Algeria, 2000-2025</a:t>
              </a:r>
            </a:p>
          </p:txBody>
        </p:sp>
        <p:sp>
          <p:nvSpPr>
            <p:cNvPr id="165" name="pl165"/>
            <p:cNvSpPr/>
            <p:nvPr/>
          </p:nvSpPr>
          <p:spPr>
            <a:xfrm>
              <a:off x="203264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4758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491903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36222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80541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75424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19743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64062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08381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52700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11054" y="5726143"/>
              <a:ext cx="2870564" cy="119033"/>
            </a:xfrm>
            <a:prstGeom prst="rect">
              <a:avLst/>
            </a:prstGeom>
            <a:solidFill>
              <a:srgbClr val="1CABE2">
                <a:alpha val="85098"/>
              </a:srgbClr>
            </a:solidFill>
          </p:spPr>
          <p:txBody>
            <a:bodyPr/>
            <a:lstStyle/>
            <a:p/>
          </p:txBody>
        </p:sp>
        <p:sp>
          <p:nvSpPr>
            <p:cNvPr id="180" name="rc180"/>
            <p:cNvSpPr/>
            <p:nvPr/>
          </p:nvSpPr>
          <p:spPr>
            <a:xfrm>
              <a:off x="1311054" y="5577352"/>
              <a:ext cx="1002729" cy="119033"/>
            </a:xfrm>
            <a:prstGeom prst="rect">
              <a:avLst/>
            </a:prstGeom>
            <a:solidFill>
              <a:srgbClr val="1CABE2">
                <a:alpha val="85098"/>
              </a:srgbClr>
            </a:solidFill>
          </p:spPr>
          <p:txBody>
            <a:bodyPr/>
            <a:lstStyle/>
            <a:p/>
          </p:txBody>
        </p:sp>
        <p:sp>
          <p:nvSpPr>
            <p:cNvPr id="181" name="rc181"/>
            <p:cNvSpPr/>
            <p:nvPr/>
          </p:nvSpPr>
          <p:spPr>
            <a:xfrm>
              <a:off x="1311054" y="5428560"/>
              <a:ext cx="486644" cy="119033"/>
            </a:xfrm>
            <a:prstGeom prst="rect">
              <a:avLst/>
            </a:prstGeom>
            <a:solidFill>
              <a:srgbClr val="1CABE2">
                <a:alpha val="85098"/>
              </a:srgbClr>
            </a:solidFill>
          </p:spPr>
          <p:txBody>
            <a:bodyPr/>
            <a:lstStyle/>
            <a:p/>
          </p:txBody>
        </p:sp>
        <p:sp>
          <p:nvSpPr>
            <p:cNvPr id="182" name="rc182"/>
            <p:cNvSpPr/>
            <p:nvPr/>
          </p:nvSpPr>
          <p:spPr>
            <a:xfrm>
              <a:off x="4181619" y="5726143"/>
              <a:ext cx="4018825" cy="119033"/>
            </a:xfrm>
            <a:prstGeom prst="rect">
              <a:avLst/>
            </a:prstGeom>
            <a:solidFill>
              <a:srgbClr val="B3B3B3">
                <a:alpha val="85098"/>
              </a:srgbClr>
            </a:solidFill>
          </p:spPr>
          <p:txBody>
            <a:bodyPr/>
            <a:lstStyle/>
            <a:p/>
          </p:txBody>
        </p:sp>
        <p:sp>
          <p:nvSpPr>
            <p:cNvPr id="183" name="rc183"/>
            <p:cNvSpPr/>
            <p:nvPr/>
          </p:nvSpPr>
          <p:spPr>
            <a:xfrm>
              <a:off x="2313783" y="5577352"/>
              <a:ext cx="3008129" cy="119033"/>
            </a:xfrm>
            <a:prstGeom prst="rect">
              <a:avLst/>
            </a:prstGeom>
            <a:solidFill>
              <a:srgbClr val="B3B3B3">
                <a:alpha val="85098"/>
              </a:srgbClr>
            </a:solidFill>
          </p:spPr>
          <p:txBody>
            <a:bodyPr/>
            <a:lstStyle/>
            <a:p/>
          </p:txBody>
        </p:sp>
        <p:sp>
          <p:nvSpPr>
            <p:cNvPr id="184" name="rc184"/>
            <p:cNvSpPr/>
            <p:nvPr/>
          </p:nvSpPr>
          <p:spPr>
            <a:xfrm>
              <a:off x="1797698" y="5428560"/>
              <a:ext cx="2433277" cy="119033"/>
            </a:xfrm>
            <a:prstGeom prst="rect">
              <a:avLst/>
            </a:prstGeom>
            <a:solidFill>
              <a:srgbClr val="B3B3B3">
                <a:alpha val="85098"/>
              </a:srgbClr>
            </a:solidFill>
          </p:spPr>
          <p:txBody>
            <a:bodyPr/>
            <a:lstStyle/>
            <a:p/>
          </p:txBody>
        </p:sp>
        <p:sp>
          <p:nvSpPr>
            <p:cNvPr id="185" name="tx185"/>
            <p:cNvSpPr/>
            <p:nvPr/>
          </p:nvSpPr>
          <p:spPr>
            <a:xfrm>
              <a:off x="8345125"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119.3</a:t>
              </a:r>
            </a:p>
          </p:txBody>
        </p:sp>
        <p:sp>
          <p:nvSpPr>
            <p:cNvPr id="186" name="tx186"/>
            <p:cNvSpPr/>
            <p:nvPr/>
          </p:nvSpPr>
          <p:spPr>
            <a:xfrm>
              <a:off x="5434439"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69.5</a:t>
              </a:r>
            </a:p>
          </p:txBody>
        </p:sp>
        <p:sp>
          <p:nvSpPr>
            <p:cNvPr id="187" name="tx187"/>
            <p:cNvSpPr/>
            <p:nvPr/>
          </p:nvSpPr>
          <p:spPr>
            <a:xfrm>
              <a:off x="4343502"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50.6</a:t>
              </a:r>
            </a:p>
          </p:txBody>
        </p:sp>
        <p:sp>
          <p:nvSpPr>
            <p:cNvPr id="188" name="tx188"/>
            <p:cNvSpPr/>
            <p:nvPr/>
          </p:nvSpPr>
          <p:spPr>
            <a:xfrm>
              <a:off x="2633810"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49.7</a:t>
              </a:r>
            </a:p>
          </p:txBody>
        </p:sp>
        <p:sp>
          <p:nvSpPr>
            <p:cNvPr id="189" name="tx189"/>
            <p:cNvSpPr/>
            <p:nvPr/>
          </p:nvSpPr>
          <p:spPr>
            <a:xfrm>
              <a:off x="1699892"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17.4</a:t>
              </a:r>
            </a:p>
          </p:txBody>
        </p:sp>
        <p:sp>
          <p:nvSpPr>
            <p:cNvPr id="190" name="tx190"/>
            <p:cNvSpPr/>
            <p:nvPr/>
          </p:nvSpPr>
          <p:spPr>
            <a:xfrm>
              <a:off x="1474004"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a:t>
              </a:r>
            </a:p>
          </p:txBody>
        </p:sp>
        <p:sp>
          <p:nvSpPr>
            <p:cNvPr id="191" name="tx191"/>
            <p:cNvSpPr/>
            <p:nvPr/>
          </p:nvSpPr>
          <p:spPr>
            <a:xfrm>
              <a:off x="6078505"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69.6</a:t>
              </a:r>
            </a:p>
          </p:txBody>
        </p:sp>
        <p:sp>
          <p:nvSpPr>
            <p:cNvPr id="192" name="tx192"/>
            <p:cNvSpPr/>
            <p:nvPr/>
          </p:nvSpPr>
          <p:spPr>
            <a:xfrm>
              <a:off x="370532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52.1</a:t>
              </a:r>
            </a:p>
          </p:txBody>
        </p:sp>
        <p:sp>
          <p:nvSpPr>
            <p:cNvPr id="193" name="tx193"/>
            <p:cNvSpPr/>
            <p:nvPr/>
          </p:nvSpPr>
          <p:spPr>
            <a:xfrm>
              <a:off x="2901810"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42.1</a:t>
              </a:r>
            </a:p>
          </p:txBody>
        </p:sp>
        <p:sp>
          <p:nvSpPr>
            <p:cNvPr id="194" name="tx194"/>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8" name="tx198"/>
            <p:cNvSpPr/>
            <p:nvPr/>
          </p:nvSpPr>
          <p:spPr>
            <a:xfrm>
              <a:off x="262996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9" name="tx199"/>
            <p:cNvSpPr/>
            <p:nvPr/>
          </p:nvSpPr>
          <p:spPr>
            <a:xfrm>
              <a:off x="407315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200" name="tx200"/>
            <p:cNvSpPr/>
            <p:nvPr/>
          </p:nvSpPr>
          <p:spPr>
            <a:xfrm>
              <a:off x="5516343" y="5935859"/>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201" name="tx201"/>
            <p:cNvSpPr/>
            <p:nvPr/>
          </p:nvSpPr>
          <p:spPr>
            <a:xfrm>
              <a:off x="692068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202" name="tx202"/>
            <p:cNvSpPr/>
            <p:nvPr/>
          </p:nvSpPr>
          <p:spPr>
            <a:xfrm>
              <a:off x="8363878"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203" name="tx203"/>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4" name="tx20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5" name="tx20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6" name="tx20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Algeria.
In 2025, DTP1 coverage in Algeria remained relatively constant within 1% at 99%. The number of children missing out on any DTP vaccination (zero-dose children) improved from 17,000 in 2024 to 8,000 in 2025.
DTP3 coverage increased to 94% in 2025, leaving 51,000 children vulnerable to vaccine-preventable diseases.</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94%, leaving 51,000 children un- or under-vaccinated, including 8,000 zero-dose and 42,000 with only partial protection.</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74970"/>
            </a:xfrm>
            <a:custGeom>
              <a:avLst/>
              <a:pathLst>
                <a:path w="3397293" h="174970">
                  <a:moveTo>
                    <a:pt x="0" y="87485"/>
                  </a:moveTo>
                  <a:lnTo>
                    <a:pt x="135891" y="153099"/>
                  </a:lnTo>
                  <a:lnTo>
                    <a:pt x="271783" y="131228"/>
                  </a:lnTo>
                  <a:lnTo>
                    <a:pt x="407675" y="131228"/>
                  </a:lnTo>
                  <a:lnTo>
                    <a:pt x="543566" y="131228"/>
                  </a:lnTo>
                  <a:lnTo>
                    <a:pt x="679458" y="109356"/>
                  </a:lnTo>
                  <a:lnTo>
                    <a:pt x="815350" y="21871"/>
                  </a:lnTo>
                  <a:lnTo>
                    <a:pt x="951242" y="21871"/>
                  </a:lnTo>
                  <a:lnTo>
                    <a:pt x="1087133" y="43742"/>
                  </a:lnTo>
                  <a:lnTo>
                    <a:pt x="1223025" y="21871"/>
                  </a:lnTo>
                  <a:lnTo>
                    <a:pt x="1358917" y="0"/>
                  </a:lnTo>
                  <a:lnTo>
                    <a:pt x="1494809" y="0"/>
                  </a:lnTo>
                  <a:lnTo>
                    <a:pt x="1630700" y="0"/>
                  </a:lnTo>
                  <a:lnTo>
                    <a:pt x="1766592" y="0"/>
                  </a:lnTo>
                  <a:lnTo>
                    <a:pt x="1902484" y="0"/>
                  </a:lnTo>
                  <a:lnTo>
                    <a:pt x="2038375" y="0"/>
                  </a:lnTo>
                  <a:lnTo>
                    <a:pt x="2174267" y="65614"/>
                  </a:lnTo>
                  <a:lnTo>
                    <a:pt x="2310159" y="87485"/>
                  </a:lnTo>
                  <a:lnTo>
                    <a:pt x="2446051" y="65614"/>
                  </a:lnTo>
                  <a:lnTo>
                    <a:pt x="2581942" y="87485"/>
                  </a:lnTo>
                  <a:lnTo>
                    <a:pt x="2717834" y="109356"/>
                  </a:lnTo>
                  <a:lnTo>
                    <a:pt x="2853726" y="153099"/>
                  </a:lnTo>
                  <a:lnTo>
                    <a:pt x="2989618" y="174970"/>
                  </a:lnTo>
                  <a:lnTo>
                    <a:pt x="3125509" y="21871"/>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74970"/>
            </a:xfrm>
            <a:custGeom>
              <a:avLst/>
              <a:pathLst>
                <a:path w="3397293" h="174970">
                  <a:moveTo>
                    <a:pt x="0" y="87485"/>
                  </a:moveTo>
                  <a:lnTo>
                    <a:pt x="135891" y="153099"/>
                  </a:lnTo>
                  <a:lnTo>
                    <a:pt x="271783" y="131228"/>
                  </a:lnTo>
                  <a:lnTo>
                    <a:pt x="407675" y="131228"/>
                  </a:lnTo>
                  <a:lnTo>
                    <a:pt x="543566" y="131228"/>
                  </a:lnTo>
                  <a:lnTo>
                    <a:pt x="679458" y="109356"/>
                  </a:lnTo>
                  <a:lnTo>
                    <a:pt x="815350" y="21871"/>
                  </a:lnTo>
                  <a:lnTo>
                    <a:pt x="951242" y="21871"/>
                  </a:lnTo>
                  <a:lnTo>
                    <a:pt x="1087133" y="43742"/>
                  </a:lnTo>
                  <a:lnTo>
                    <a:pt x="1223025" y="21871"/>
                  </a:lnTo>
                  <a:lnTo>
                    <a:pt x="1358917" y="0"/>
                  </a:lnTo>
                  <a:lnTo>
                    <a:pt x="1494809" y="0"/>
                  </a:lnTo>
                  <a:lnTo>
                    <a:pt x="1630700" y="0"/>
                  </a:lnTo>
                  <a:lnTo>
                    <a:pt x="1766592" y="0"/>
                  </a:lnTo>
                  <a:lnTo>
                    <a:pt x="1902484" y="0"/>
                  </a:lnTo>
                  <a:lnTo>
                    <a:pt x="2038375" y="0"/>
                  </a:lnTo>
                  <a:lnTo>
                    <a:pt x="2174267" y="65614"/>
                  </a:lnTo>
                  <a:lnTo>
                    <a:pt x="2310159" y="87485"/>
                  </a:lnTo>
                  <a:lnTo>
                    <a:pt x="2446051" y="65614"/>
                  </a:lnTo>
                  <a:lnTo>
                    <a:pt x="2581942" y="87485"/>
                  </a:lnTo>
                  <a:lnTo>
                    <a:pt x="2717834" y="109356"/>
                  </a:lnTo>
                  <a:lnTo>
                    <a:pt x="2853726" y="153099"/>
                  </a:lnTo>
                  <a:lnTo>
                    <a:pt x="2989618" y="174970"/>
                  </a:lnTo>
                  <a:lnTo>
                    <a:pt x="3125509" y="21871"/>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74970"/>
            </a:xfrm>
            <a:custGeom>
              <a:avLst/>
              <a:pathLst>
                <a:path w="3397293" h="174970">
                  <a:moveTo>
                    <a:pt x="0" y="87485"/>
                  </a:moveTo>
                  <a:lnTo>
                    <a:pt x="135891" y="153099"/>
                  </a:lnTo>
                  <a:lnTo>
                    <a:pt x="271783" y="131228"/>
                  </a:lnTo>
                  <a:lnTo>
                    <a:pt x="407675" y="131228"/>
                  </a:lnTo>
                  <a:lnTo>
                    <a:pt x="543566" y="131228"/>
                  </a:lnTo>
                  <a:lnTo>
                    <a:pt x="679458" y="109356"/>
                  </a:lnTo>
                  <a:lnTo>
                    <a:pt x="815350" y="21871"/>
                  </a:lnTo>
                  <a:lnTo>
                    <a:pt x="951242" y="21871"/>
                  </a:lnTo>
                  <a:lnTo>
                    <a:pt x="1087133" y="43742"/>
                  </a:lnTo>
                  <a:lnTo>
                    <a:pt x="1223025" y="21871"/>
                  </a:lnTo>
                  <a:lnTo>
                    <a:pt x="1358917" y="0"/>
                  </a:lnTo>
                  <a:lnTo>
                    <a:pt x="1494809" y="0"/>
                  </a:lnTo>
                  <a:lnTo>
                    <a:pt x="1630700" y="0"/>
                  </a:lnTo>
                  <a:lnTo>
                    <a:pt x="1766592" y="0"/>
                  </a:lnTo>
                  <a:lnTo>
                    <a:pt x="1902484" y="0"/>
                  </a:lnTo>
                  <a:lnTo>
                    <a:pt x="2038375" y="0"/>
                  </a:lnTo>
                  <a:lnTo>
                    <a:pt x="2174267" y="65614"/>
                  </a:lnTo>
                  <a:lnTo>
                    <a:pt x="2310159" y="87485"/>
                  </a:lnTo>
                  <a:lnTo>
                    <a:pt x="2446051" y="65614"/>
                  </a:lnTo>
                  <a:lnTo>
                    <a:pt x="2581942" y="87485"/>
                  </a:lnTo>
                  <a:lnTo>
                    <a:pt x="2717834" y="109356"/>
                  </a:lnTo>
                  <a:lnTo>
                    <a:pt x="2853726" y="153099"/>
                  </a:lnTo>
                  <a:lnTo>
                    <a:pt x="2989618" y="174970"/>
                  </a:lnTo>
                  <a:lnTo>
                    <a:pt x="3125509" y="21871"/>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07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31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962980"/>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Algeria</a:t>
              </a:r>
            </a:p>
          </p:txBody>
        </p:sp>
        <p:sp>
          <p:nvSpPr>
            <p:cNvPr id="60" name="tx60"/>
            <p:cNvSpPr/>
            <p:nvPr/>
          </p:nvSpPr>
          <p:spPr>
            <a:xfrm>
              <a:off x="27778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0299"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03909" y="1405107"/>
              <a:ext cx="243140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Algeria, 2000-2025</a:t>
              </a:r>
            </a:p>
          </p:txBody>
        </p:sp>
        <p:sp>
          <p:nvSpPr>
            <p:cNvPr id="63" name="pl63"/>
            <p:cNvSpPr/>
            <p:nvPr/>
          </p:nvSpPr>
          <p:spPr>
            <a:xfrm>
              <a:off x="5267799" y="39099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106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12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129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95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603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610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618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162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633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61677"/>
              <a:ext cx="3397293" cy="798779"/>
            </a:xfrm>
            <a:custGeom>
              <a:avLst/>
              <a:pathLst>
                <a:path w="3397293" h="798779">
                  <a:moveTo>
                    <a:pt x="0" y="399389"/>
                  </a:moveTo>
                  <a:lnTo>
                    <a:pt x="135891" y="698932"/>
                  </a:lnTo>
                  <a:lnTo>
                    <a:pt x="271783" y="599084"/>
                  </a:lnTo>
                  <a:lnTo>
                    <a:pt x="407675" y="599084"/>
                  </a:lnTo>
                  <a:lnTo>
                    <a:pt x="543566" y="599084"/>
                  </a:lnTo>
                  <a:lnTo>
                    <a:pt x="679458" y="499237"/>
                  </a:lnTo>
                  <a:lnTo>
                    <a:pt x="815350" y="99847"/>
                  </a:lnTo>
                  <a:lnTo>
                    <a:pt x="951242" y="99847"/>
                  </a:lnTo>
                  <a:lnTo>
                    <a:pt x="1087133" y="199694"/>
                  </a:lnTo>
                  <a:lnTo>
                    <a:pt x="1223025" y="99847"/>
                  </a:lnTo>
                  <a:lnTo>
                    <a:pt x="1358917" y="0"/>
                  </a:lnTo>
                  <a:lnTo>
                    <a:pt x="1494809" y="0"/>
                  </a:lnTo>
                  <a:lnTo>
                    <a:pt x="1630700" y="0"/>
                  </a:lnTo>
                  <a:lnTo>
                    <a:pt x="1766592" y="0"/>
                  </a:lnTo>
                  <a:lnTo>
                    <a:pt x="1902484" y="0"/>
                  </a:lnTo>
                  <a:lnTo>
                    <a:pt x="2038375" y="0"/>
                  </a:lnTo>
                  <a:lnTo>
                    <a:pt x="2174267" y="299542"/>
                  </a:lnTo>
                  <a:lnTo>
                    <a:pt x="2310159" y="399389"/>
                  </a:lnTo>
                  <a:lnTo>
                    <a:pt x="2446051" y="299542"/>
                  </a:lnTo>
                  <a:lnTo>
                    <a:pt x="2581942" y="399389"/>
                  </a:lnTo>
                  <a:lnTo>
                    <a:pt x="2717834" y="499237"/>
                  </a:lnTo>
                  <a:lnTo>
                    <a:pt x="2853726" y="698932"/>
                  </a:lnTo>
                  <a:lnTo>
                    <a:pt x="2989618" y="798779"/>
                  </a:lnTo>
                  <a:lnTo>
                    <a:pt x="3125509" y="99847"/>
                  </a:lnTo>
                  <a:lnTo>
                    <a:pt x="3261401" y="99847"/>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3161067"/>
              <a:ext cx="3397293" cy="898627"/>
            </a:xfrm>
            <a:custGeom>
              <a:avLst/>
              <a:pathLst>
                <a:path w="3397293" h="898627">
                  <a:moveTo>
                    <a:pt x="0" y="898627"/>
                  </a:moveTo>
                  <a:lnTo>
                    <a:pt x="135891" y="798779"/>
                  </a:lnTo>
                  <a:lnTo>
                    <a:pt x="271783" y="798779"/>
                  </a:lnTo>
                  <a:lnTo>
                    <a:pt x="407675" y="698932"/>
                  </a:lnTo>
                  <a:lnTo>
                    <a:pt x="543566" y="599084"/>
                  </a:lnTo>
                  <a:lnTo>
                    <a:pt x="679458" y="499237"/>
                  </a:lnTo>
                  <a:lnTo>
                    <a:pt x="815350" y="399389"/>
                  </a:lnTo>
                  <a:lnTo>
                    <a:pt x="951242" y="399389"/>
                  </a:lnTo>
                  <a:lnTo>
                    <a:pt x="1087133" y="299542"/>
                  </a:lnTo>
                  <a:lnTo>
                    <a:pt x="1223025" y="199694"/>
                  </a:lnTo>
                  <a:lnTo>
                    <a:pt x="1358917" y="199694"/>
                  </a:lnTo>
                  <a:lnTo>
                    <a:pt x="1494809" y="99847"/>
                  </a:lnTo>
                  <a:lnTo>
                    <a:pt x="1630700" y="199694"/>
                  </a:lnTo>
                  <a:lnTo>
                    <a:pt x="1766592" y="199694"/>
                  </a:lnTo>
                  <a:lnTo>
                    <a:pt x="1902484" y="199694"/>
                  </a:lnTo>
                  <a:lnTo>
                    <a:pt x="2038375" y="199694"/>
                  </a:lnTo>
                  <a:lnTo>
                    <a:pt x="2174267" y="99847"/>
                  </a:lnTo>
                  <a:lnTo>
                    <a:pt x="2310159" y="99847"/>
                  </a:lnTo>
                  <a:lnTo>
                    <a:pt x="2446051" y="99847"/>
                  </a:lnTo>
                  <a:lnTo>
                    <a:pt x="2581942" y="0"/>
                  </a:lnTo>
                  <a:lnTo>
                    <a:pt x="2717834" y="299542"/>
                  </a:lnTo>
                  <a:lnTo>
                    <a:pt x="2853726" y="499237"/>
                  </a:lnTo>
                  <a:lnTo>
                    <a:pt x="2989618" y="199694"/>
                  </a:lnTo>
                  <a:lnTo>
                    <a:pt x="3125509" y="199694"/>
                  </a:lnTo>
                  <a:lnTo>
                    <a:pt x="3261401" y="199694"/>
                  </a:lnTo>
                  <a:lnTo>
                    <a:pt x="3397293" y="99847"/>
                  </a:lnTo>
                </a:path>
              </a:pathLst>
            </a:custGeom>
            <a:ln w="27101" cap="flat">
              <a:solidFill>
                <a:srgbClr val="80BD41">
                  <a:alpha val="100000"/>
                </a:srgbClr>
              </a:solidFill>
              <a:prstDash val="solid"/>
              <a:round/>
            </a:ln>
          </p:spPr>
          <p:txBody>
            <a:bodyPr/>
            <a:lstStyle/>
            <a:p/>
          </p:txBody>
        </p:sp>
        <p:sp>
          <p:nvSpPr>
            <p:cNvPr id="83" name="pl83"/>
            <p:cNvSpPr/>
            <p:nvPr/>
          </p:nvSpPr>
          <p:spPr>
            <a:xfrm>
              <a:off x="5437664" y="2861525"/>
              <a:ext cx="3397293" cy="998474"/>
            </a:xfrm>
            <a:custGeom>
              <a:avLst/>
              <a:pathLst>
                <a:path w="3397293" h="998474">
                  <a:moveTo>
                    <a:pt x="0" y="299542"/>
                  </a:moveTo>
                  <a:lnTo>
                    <a:pt x="135891" y="199694"/>
                  </a:lnTo>
                  <a:lnTo>
                    <a:pt x="271783" y="399389"/>
                  </a:lnTo>
                  <a:lnTo>
                    <a:pt x="407675" y="299542"/>
                  </a:lnTo>
                  <a:lnTo>
                    <a:pt x="543566" y="199694"/>
                  </a:lnTo>
                  <a:lnTo>
                    <a:pt x="679458" y="99847"/>
                  </a:lnTo>
                  <a:lnTo>
                    <a:pt x="815350" y="99847"/>
                  </a:lnTo>
                  <a:lnTo>
                    <a:pt x="951242" y="99847"/>
                  </a:lnTo>
                  <a:lnTo>
                    <a:pt x="1087133" y="0"/>
                  </a:lnTo>
                  <a:lnTo>
                    <a:pt x="1223025" y="0"/>
                  </a:lnTo>
                  <a:lnTo>
                    <a:pt x="1358917" y="0"/>
                  </a:lnTo>
                  <a:lnTo>
                    <a:pt x="1494809" y="0"/>
                  </a:lnTo>
                  <a:lnTo>
                    <a:pt x="1630700" y="99847"/>
                  </a:lnTo>
                  <a:lnTo>
                    <a:pt x="1766592" y="199694"/>
                  </a:lnTo>
                  <a:lnTo>
                    <a:pt x="1902484" y="199694"/>
                  </a:lnTo>
                  <a:lnTo>
                    <a:pt x="2038375" y="299542"/>
                  </a:lnTo>
                  <a:lnTo>
                    <a:pt x="2174267" y="399389"/>
                  </a:lnTo>
                  <a:lnTo>
                    <a:pt x="2310159" y="299542"/>
                  </a:lnTo>
                  <a:lnTo>
                    <a:pt x="2446051" y="299542"/>
                  </a:lnTo>
                  <a:lnTo>
                    <a:pt x="2581942" y="299542"/>
                  </a:lnTo>
                  <a:lnTo>
                    <a:pt x="2717834" y="499237"/>
                  </a:lnTo>
                  <a:lnTo>
                    <a:pt x="2853726" y="499237"/>
                  </a:lnTo>
                  <a:lnTo>
                    <a:pt x="2989618" y="299542"/>
                  </a:lnTo>
                  <a:lnTo>
                    <a:pt x="3125509" y="998474"/>
                  </a:lnTo>
                  <a:lnTo>
                    <a:pt x="3261401" y="998474"/>
                  </a:lnTo>
                  <a:lnTo>
                    <a:pt x="3397293" y="599084"/>
                  </a:lnTo>
                </a:path>
              </a:pathLst>
            </a:custGeom>
            <a:ln w="27101" cap="flat">
              <a:solidFill>
                <a:srgbClr val="961A49">
                  <a:alpha val="100000"/>
                </a:srgbClr>
              </a:solidFill>
              <a:prstDash val="solid"/>
              <a:round/>
            </a:ln>
          </p:spPr>
          <p:txBody>
            <a:bodyPr/>
            <a:lstStyle/>
            <a:p/>
          </p:txBody>
        </p:sp>
        <p:sp>
          <p:nvSpPr>
            <p:cNvPr id="84" name="pl84"/>
            <p:cNvSpPr/>
            <p:nvPr/>
          </p:nvSpPr>
          <p:spPr>
            <a:xfrm>
              <a:off x="5437664" y="316106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61677"/>
              <a:ext cx="3397293" cy="798779"/>
            </a:xfrm>
            <a:custGeom>
              <a:avLst/>
              <a:pathLst>
                <a:path w="3397293" h="798779">
                  <a:moveTo>
                    <a:pt x="0" y="399389"/>
                  </a:moveTo>
                  <a:lnTo>
                    <a:pt x="135891" y="698932"/>
                  </a:lnTo>
                  <a:lnTo>
                    <a:pt x="271783" y="599084"/>
                  </a:lnTo>
                  <a:lnTo>
                    <a:pt x="407675" y="599084"/>
                  </a:lnTo>
                  <a:lnTo>
                    <a:pt x="543566" y="599084"/>
                  </a:lnTo>
                  <a:lnTo>
                    <a:pt x="679458" y="499237"/>
                  </a:lnTo>
                  <a:lnTo>
                    <a:pt x="815350" y="99847"/>
                  </a:lnTo>
                  <a:lnTo>
                    <a:pt x="951242" y="99847"/>
                  </a:lnTo>
                  <a:lnTo>
                    <a:pt x="1087133" y="199694"/>
                  </a:lnTo>
                  <a:lnTo>
                    <a:pt x="1223025" y="99847"/>
                  </a:lnTo>
                  <a:lnTo>
                    <a:pt x="1358917" y="0"/>
                  </a:lnTo>
                  <a:lnTo>
                    <a:pt x="1494809" y="0"/>
                  </a:lnTo>
                  <a:lnTo>
                    <a:pt x="1630700" y="0"/>
                  </a:lnTo>
                  <a:lnTo>
                    <a:pt x="1766592" y="0"/>
                  </a:lnTo>
                  <a:lnTo>
                    <a:pt x="1902484" y="0"/>
                  </a:lnTo>
                  <a:lnTo>
                    <a:pt x="2038375" y="0"/>
                  </a:lnTo>
                  <a:lnTo>
                    <a:pt x="2174267" y="299542"/>
                  </a:lnTo>
                  <a:lnTo>
                    <a:pt x="2310159" y="399389"/>
                  </a:lnTo>
                  <a:lnTo>
                    <a:pt x="2446051" y="299542"/>
                  </a:lnTo>
                  <a:lnTo>
                    <a:pt x="2581942" y="399389"/>
                  </a:lnTo>
                  <a:lnTo>
                    <a:pt x="2717834" y="499237"/>
                  </a:lnTo>
                  <a:lnTo>
                    <a:pt x="2853726" y="698932"/>
                  </a:lnTo>
                  <a:lnTo>
                    <a:pt x="2989618" y="798779"/>
                  </a:lnTo>
                  <a:lnTo>
                    <a:pt x="3125509" y="99847"/>
                  </a:lnTo>
                  <a:lnTo>
                    <a:pt x="3261401" y="99847"/>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761677"/>
              <a:ext cx="3397293" cy="798779"/>
            </a:xfrm>
            <a:custGeom>
              <a:avLst/>
              <a:pathLst>
                <a:path w="3397293" h="798779">
                  <a:moveTo>
                    <a:pt x="0" y="399389"/>
                  </a:moveTo>
                  <a:lnTo>
                    <a:pt x="135891" y="698932"/>
                  </a:lnTo>
                  <a:lnTo>
                    <a:pt x="271783" y="599084"/>
                  </a:lnTo>
                  <a:lnTo>
                    <a:pt x="407675" y="599084"/>
                  </a:lnTo>
                  <a:lnTo>
                    <a:pt x="543566" y="599084"/>
                  </a:lnTo>
                  <a:lnTo>
                    <a:pt x="679458" y="499237"/>
                  </a:lnTo>
                  <a:lnTo>
                    <a:pt x="815350" y="99847"/>
                  </a:lnTo>
                  <a:lnTo>
                    <a:pt x="951242" y="99847"/>
                  </a:lnTo>
                  <a:lnTo>
                    <a:pt x="1087133" y="199694"/>
                  </a:lnTo>
                  <a:lnTo>
                    <a:pt x="1223025" y="99847"/>
                  </a:lnTo>
                  <a:lnTo>
                    <a:pt x="1358917" y="0"/>
                  </a:lnTo>
                  <a:lnTo>
                    <a:pt x="1494809" y="0"/>
                  </a:lnTo>
                  <a:lnTo>
                    <a:pt x="1630700" y="0"/>
                  </a:lnTo>
                  <a:lnTo>
                    <a:pt x="1766592" y="0"/>
                  </a:lnTo>
                  <a:lnTo>
                    <a:pt x="1902484" y="0"/>
                  </a:lnTo>
                  <a:lnTo>
                    <a:pt x="2038375" y="0"/>
                  </a:lnTo>
                  <a:lnTo>
                    <a:pt x="2174267" y="299542"/>
                  </a:lnTo>
                  <a:lnTo>
                    <a:pt x="2310159" y="399389"/>
                  </a:lnTo>
                  <a:lnTo>
                    <a:pt x="2446051" y="299542"/>
                  </a:lnTo>
                  <a:lnTo>
                    <a:pt x="2581942" y="399389"/>
                  </a:lnTo>
                  <a:lnTo>
                    <a:pt x="2717834" y="499237"/>
                  </a:lnTo>
                  <a:lnTo>
                    <a:pt x="2853726" y="698932"/>
                  </a:lnTo>
                  <a:lnTo>
                    <a:pt x="2989618" y="798779"/>
                  </a:lnTo>
                  <a:lnTo>
                    <a:pt x="3125509" y="99847"/>
                  </a:lnTo>
                  <a:lnTo>
                    <a:pt x="3261401" y="99847"/>
                  </a:lnTo>
                  <a:lnTo>
                    <a:pt x="3397293" y="0"/>
                  </a:lnTo>
                </a:path>
              </a:pathLst>
            </a:custGeom>
            <a:ln w="27101" cap="flat">
              <a:solidFill>
                <a:srgbClr val="0058AB">
                  <a:alpha val="100000"/>
                </a:srgbClr>
              </a:solidFill>
              <a:prstDash val="solid"/>
              <a:round/>
            </a:ln>
          </p:spPr>
          <p:txBody>
            <a:bodyPr/>
            <a:lstStyle/>
            <a:p/>
          </p:txBody>
        </p:sp>
        <p:sp>
          <p:nvSpPr>
            <p:cNvPr id="87" name="tx87"/>
            <p:cNvSpPr/>
            <p:nvPr/>
          </p:nvSpPr>
          <p:spPr>
            <a:xfrm>
              <a:off x="8902429" y="32217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8" name="tx88"/>
            <p:cNvSpPr/>
            <p:nvPr/>
          </p:nvSpPr>
          <p:spPr>
            <a:xfrm>
              <a:off x="8902429" y="342011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89" name="tx89"/>
            <p:cNvSpPr/>
            <p:nvPr/>
          </p:nvSpPr>
          <p:spPr>
            <a:xfrm>
              <a:off x="5003259" y="41074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080953" y="360996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1" name="tx91"/>
            <p:cNvSpPr/>
            <p:nvPr/>
          </p:nvSpPr>
          <p:spPr>
            <a:xfrm>
              <a:off x="5127474" y="31089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5127474" y="261148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3" name="tx93"/>
            <p:cNvSpPr/>
            <p:nvPr/>
          </p:nvSpPr>
          <p:spPr>
            <a:xfrm>
              <a:off x="5049780" y="21104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4" name="tx94"/>
            <p:cNvSpPr/>
            <p:nvPr/>
          </p:nvSpPr>
          <p:spPr>
            <a:xfrm>
              <a:off x="5049780" y="16112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95" name="tx9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3" name="pl103"/>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4" name="pl104"/>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68274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6" name="pl106"/>
            <p:cNvSpPr/>
            <p:nvPr/>
          </p:nvSpPr>
          <p:spPr>
            <a:xfrm>
              <a:off x="75898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7" name="tx107"/>
            <p:cNvSpPr/>
            <p:nvPr/>
          </p:nvSpPr>
          <p:spPr>
            <a:xfrm>
              <a:off x="6301052" y="4962980"/>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Algeria</a:t>
              </a:r>
            </a:p>
          </p:txBody>
        </p:sp>
        <p:sp>
          <p:nvSpPr>
            <p:cNvPr id="108" name="tx108"/>
            <p:cNvSpPr/>
            <p:nvPr/>
          </p:nvSpPr>
          <p:spPr>
            <a:xfrm>
              <a:off x="70945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9" name="tx109"/>
            <p:cNvSpPr/>
            <p:nvPr/>
          </p:nvSpPr>
          <p:spPr>
            <a:xfrm>
              <a:off x="7856998"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0" name="tx11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1" name="pl111"/>
            <p:cNvSpPr/>
            <p:nvPr/>
          </p:nvSpPr>
          <p:spPr>
            <a:xfrm>
              <a:off x="205336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35257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9981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64705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79428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8" name="pl11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9" name="pl11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278956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2619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7343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2067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6790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317178" y="5887395"/>
              <a:ext cx="7321564" cy="114824"/>
            </a:xfrm>
            <a:prstGeom prst="rect">
              <a:avLst/>
            </a:prstGeom>
            <a:solidFill>
              <a:srgbClr val="1CABE2">
                <a:alpha val="80000"/>
              </a:srgbClr>
            </a:solidFill>
          </p:spPr>
          <p:txBody>
            <a:bodyPr/>
            <a:lstStyle/>
            <a:p/>
          </p:txBody>
        </p:sp>
        <p:sp>
          <p:nvSpPr>
            <p:cNvPr id="126" name="rc126"/>
            <p:cNvSpPr/>
            <p:nvPr/>
          </p:nvSpPr>
          <p:spPr>
            <a:xfrm>
              <a:off x="1317178" y="5743865"/>
              <a:ext cx="2557526" cy="114824"/>
            </a:xfrm>
            <a:prstGeom prst="rect">
              <a:avLst/>
            </a:prstGeom>
            <a:solidFill>
              <a:srgbClr val="1CABE2">
                <a:alpha val="80000"/>
              </a:srgbClr>
            </a:solidFill>
          </p:spPr>
          <p:txBody>
            <a:bodyPr/>
            <a:lstStyle/>
            <a:p/>
          </p:txBody>
        </p:sp>
        <p:sp>
          <p:nvSpPr>
            <p:cNvPr id="127" name="rc127"/>
            <p:cNvSpPr/>
            <p:nvPr/>
          </p:nvSpPr>
          <p:spPr>
            <a:xfrm>
              <a:off x="1317178" y="5600334"/>
              <a:ext cx="1241217" cy="114824"/>
            </a:xfrm>
            <a:prstGeom prst="rect">
              <a:avLst/>
            </a:prstGeom>
            <a:solidFill>
              <a:srgbClr val="1CABE2">
                <a:alpha val="80000"/>
              </a:srgbClr>
            </a:solidFill>
          </p:spPr>
          <p:txBody>
            <a:bodyPr/>
            <a:lstStyle/>
            <a:p/>
          </p:txBody>
        </p:sp>
        <p:sp>
          <p:nvSpPr>
            <p:cNvPr id="128" name="tx12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236227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3" name="tx133"/>
            <p:cNvSpPr/>
            <p:nvPr/>
          </p:nvSpPr>
          <p:spPr>
            <a:xfrm>
              <a:off x="383465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4" name="tx134"/>
            <p:cNvSpPr/>
            <p:nvPr/>
          </p:nvSpPr>
          <p:spPr>
            <a:xfrm>
              <a:off x="530703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5" name="tx135"/>
            <p:cNvSpPr/>
            <p:nvPr/>
          </p:nvSpPr>
          <p:spPr>
            <a:xfrm>
              <a:off x="677941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6" name="tx136"/>
            <p:cNvSpPr/>
            <p:nvPr/>
          </p:nvSpPr>
          <p:spPr>
            <a:xfrm>
              <a:off x="825180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7" name="tx13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8" name="tx13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Algeria (99%) was 9 percentage points higher than the global average (90%) and 10 percentage points higher than the average across all MENA countries (89%).
National DTP1 coverage was 4 percentage points higher than in 2019 (95%).
This equates to 8,000 zero-dose children in 2025 compared to 50,000 zero-dose children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Algeria DTP1 coverage was 99% - this is 4 percentage points higher than in 2019 and higher than both the global and regional averages.</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Algeria ranked number 13 out of 20 countries for lowest DTP1 coverage (based on tied ranks).
Algeria was in the top 10 countries with the most zero-dose children (rank=10).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Algeria had the highest coverage, but was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F26A21">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Algeria ranked number 5 out of 20 countries with 75,000 zero-dose children.
In 2025, Algeria ranked number 10 out of 20 countries with 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4252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65679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97107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28534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9966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31393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62821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94248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3992778"/>
              <a:ext cx="200644" cy="692608"/>
            </a:xfrm>
            <a:prstGeom prst="rect">
              <a:avLst/>
            </a:prstGeom>
            <a:solidFill>
              <a:srgbClr val="80BD41">
                <a:alpha val="100000"/>
              </a:srgbClr>
            </a:solidFill>
          </p:spPr>
          <p:txBody>
            <a:bodyPr/>
            <a:lstStyle/>
            <a:p/>
          </p:txBody>
        </p:sp>
        <p:sp>
          <p:nvSpPr>
            <p:cNvPr id="28" name="rc28"/>
            <p:cNvSpPr/>
            <p:nvPr/>
          </p:nvSpPr>
          <p:spPr>
            <a:xfrm>
              <a:off x="1423662" y="3880028"/>
              <a:ext cx="200644" cy="40268"/>
            </a:xfrm>
            <a:prstGeom prst="rect">
              <a:avLst/>
            </a:prstGeom>
            <a:solidFill>
              <a:srgbClr val="0058AB">
                <a:alpha val="100000"/>
              </a:srgbClr>
            </a:solidFill>
          </p:spPr>
          <p:txBody>
            <a:bodyPr/>
            <a:lstStyle/>
            <a:p/>
          </p:txBody>
        </p:sp>
        <p:sp>
          <p:nvSpPr>
            <p:cNvPr id="29" name="rc29"/>
            <p:cNvSpPr/>
            <p:nvPr/>
          </p:nvSpPr>
          <p:spPr>
            <a:xfrm>
              <a:off x="1423662" y="3920297"/>
              <a:ext cx="200644" cy="72481"/>
            </a:xfrm>
            <a:prstGeom prst="rect">
              <a:avLst/>
            </a:prstGeom>
            <a:solidFill>
              <a:srgbClr val="1CABE2">
                <a:alpha val="100000"/>
              </a:srgbClr>
            </a:solidFill>
          </p:spPr>
          <p:txBody>
            <a:bodyPr/>
            <a:lstStyle/>
            <a:p/>
          </p:txBody>
        </p:sp>
        <p:sp>
          <p:nvSpPr>
            <p:cNvPr id="30" name="rc30"/>
            <p:cNvSpPr/>
            <p:nvPr/>
          </p:nvSpPr>
          <p:spPr>
            <a:xfrm>
              <a:off x="1646600" y="3964514"/>
              <a:ext cx="200644" cy="720872"/>
            </a:xfrm>
            <a:prstGeom prst="rect">
              <a:avLst/>
            </a:prstGeom>
            <a:solidFill>
              <a:srgbClr val="80BD41">
                <a:alpha val="100000"/>
              </a:srgbClr>
            </a:solidFill>
          </p:spPr>
          <p:txBody>
            <a:bodyPr/>
            <a:lstStyle/>
            <a:p/>
          </p:txBody>
        </p:sp>
        <p:sp>
          <p:nvSpPr>
            <p:cNvPr id="31" name="rc31"/>
            <p:cNvSpPr/>
            <p:nvPr/>
          </p:nvSpPr>
          <p:spPr>
            <a:xfrm>
              <a:off x="1646600" y="3875418"/>
              <a:ext cx="200644" cy="64796"/>
            </a:xfrm>
            <a:prstGeom prst="rect">
              <a:avLst/>
            </a:prstGeom>
            <a:solidFill>
              <a:srgbClr val="0058AB">
                <a:alpha val="100000"/>
              </a:srgbClr>
            </a:solidFill>
          </p:spPr>
          <p:txBody>
            <a:bodyPr/>
            <a:lstStyle/>
            <a:p/>
          </p:txBody>
        </p:sp>
        <p:sp>
          <p:nvSpPr>
            <p:cNvPr id="32" name="rc32"/>
            <p:cNvSpPr/>
            <p:nvPr/>
          </p:nvSpPr>
          <p:spPr>
            <a:xfrm>
              <a:off x="1646600" y="3940214"/>
              <a:ext cx="200644" cy="24299"/>
            </a:xfrm>
            <a:prstGeom prst="rect">
              <a:avLst/>
            </a:prstGeom>
            <a:solidFill>
              <a:srgbClr val="1CABE2">
                <a:alpha val="100000"/>
              </a:srgbClr>
            </a:solidFill>
          </p:spPr>
          <p:txBody>
            <a:bodyPr/>
            <a:lstStyle/>
            <a:p/>
          </p:txBody>
        </p:sp>
        <p:sp>
          <p:nvSpPr>
            <p:cNvPr id="33" name="rc33"/>
            <p:cNvSpPr/>
            <p:nvPr/>
          </p:nvSpPr>
          <p:spPr>
            <a:xfrm>
              <a:off x="1869538" y="3989898"/>
              <a:ext cx="200644" cy="695488"/>
            </a:xfrm>
            <a:prstGeom prst="rect">
              <a:avLst/>
            </a:prstGeom>
            <a:solidFill>
              <a:srgbClr val="80BD41">
                <a:alpha val="100000"/>
              </a:srgbClr>
            </a:solidFill>
          </p:spPr>
          <p:txBody>
            <a:bodyPr/>
            <a:lstStyle/>
            <a:p/>
          </p:txBody>
        </p:sp>
        <p:sp>
          <p:nvSpPr>
            <p:cNvPr id="34" name="rc34"/>
            <p:cNvSpPr/>
            <p:nvPr/>
          </p:nvSpPr>
          <p:spPr>
            <a:xfrm>
              <a:off x="1869538" y="3876679"/>
              <a:ext cx="200644" cy="56609"/>
            </a:xfrm>
            <a:prstGeom prst="rect">
              <a:avLst/>
            </a:prstGeom>
            <a:solidFill>
              <a:srgbClr val="0058AB">
                <a:alpha val="100000"/>
              </a:srgbClr>
            </a:solidFill>
          </p:spPr>
          <p:txBody>
            <a:bodyPr/>
            <a:lstStyle/>
            <a:p/>
          </p:txBody>
        </p:sp>
        <p:sp>
          <p:nvSpPr>
            <p:cNvPr id="35" name="rc35"/>
            <p:cNvSpPr/>
            <p:nvPr/>
          </p:nvSpPr>
          <p:spPr>
            <a:xfrm>
              <a:off x="1869538" y="3933289"/>
              <a:ext cx="200644" cy="56609"/>
            </a:xfrm>
            <a:prstGeom prst="rect">
              <a:avLst/>
            </a:prstGeom>
            <a:solidFill>
              <a:srgbClr val="1CABE2">
                <a:alpha val="100000"/>
              </a:srgbClr>
            </a:solidFill>
          </p:spPr>
          <p:txBody>
            <a:bodyPr/>
            <a:lstStyle/>
            <a:p/>
          </p:txBody>
        </p:sp>
        <p:sp>
          <p:nvSpPr>
            <p:cNvPr id="36" name="rc36"/>
            <p:cNvSpPr/>
            <p:nvPr/>
          </p:nvSpPr>
          <p:spPr>
            <a:xfrm>
              <a:off x="2092476" y="3952423"/>
              <a:ext cx="200644" cy="732963"/>
            </a:xfrm>
            <a:prstGeom prst="rect">
              <a:avLst/>
            </a:prstGeom>
            <a:solidFill>
              <a:srgbClr val="80BD41">
                <a:alpha val="100000"/>
              </a:srgbClr>
            </a:solidFill>
          </p:spPr>
          <p:txBody>
            <a:bodyPr/>
            <a:lstStyle/>
            <a:p/>
          </p:txBody>
        </p:sp>
        <p:sp>
          <p:nvSpPr>
            <p:cNvPr id="37" name="rc37"/>
            <p:cNvSpPr/>
            <p:nvPr/>
          </p:nvSpPr>
          <p:spPr>
            <a:xfrm>
              <a:off x="2092476" y="3842900"/>
              <a:ext cx="200644" cy="58973"/>
            </a:xfrm>
            <a:prstGeom prst="rect">
              <a:avLst/>
            </a:prstGeom>
            <a:solidFill>
              <a:srgbClr val="0058AB">
                <a:alpha val="100000"/>
              </a:srgbClr>
            </a:solidFill>
          </p:spPr>
          <p:txBody>
            <a:bodyPr/>
            <a:lstStyle/>
            <a:p/>
          </p:txBody>
        </p:sp>
        <p:sp>
          <p:nvSpPr>
            <p:cNvPr id="38" name="rc38"/>
            <p:cNvSpPr/>
            <p:nvPr/>
          </p:nvSpPr>
          <p:spPr>
            <a:xfrm>
              <a:off x="2092476" y="3901874"/>
              <a:ext cx="200644" cy="50548"/>
            </a:xfrm>
            <a:prstGeom prst="rect">
              <a:avLst/>
            </a:prstGeom>
            <a:solidFill>
              <a:srgbClr val="1CABE2">
                <a:alpha val="100000"/>
              </a:srgbClr>
            </a:solidFill>
          </p:spPr>
          <p:txBody>
            <a:bodyPr/>
            <a:lstStyle/>
            <a:p/>
          </p:txBody>
        </p:sp>
        <p:sp>
          <p:nvSpPr>
            <p:cNvPr id="39" name="rc39"/>
            <p:cNvSpPr/>
            <p:nvPr/>
          </p:nvSpPr>
          <p:spPr>
            <a:xfrm>
              <a:off x="2315413" y="3922760"/>
              <a:ext cx="200644" cy="762626"/>
            </a:xfrm>
            <a:prstGeom prst="rect">
              <a:avLst/>
            </a:prstGeom>
            <a:solidFill>
              <a:srgbClr val="80BD41">
                <a:alpha val="100000"/>
              </a:srgbClr>
            </a:solidFill>
          </p:spPr>
          <p:txBody>
            <a:bodyPr/>
            <a:lstStyle/>
            <a:p/>
          </p:txBody>
        </p:sp>
        <p:sp>
          <p:nvSpPr>
            <p:cNvPr id="40" name="rc40"/>
            <p:cNvSpPr/>
            <p:nvPr/>
          </p:nvSpPr>
          <p:spPr>
            <a:xfrm>
              <a:off x="2315413" y="3798611"/>
              <a:ext cx="200644" cy="62074"/>
            </a:xfrm>
            <a:prstGeom prst="rect">
              <a:avLst/>
            </a:prstGeom>
            <a:solidFill>
              <a:srgbClr val="0058AB">
                <a:alpha val="100000"/>
              </a:srgbClr>
            </a:solidFill>
          </p:spPr>
          <p:txBody>
            <a:bodyPr/>
            <a:lstStyle/>
            <a:p/>
          </p:txBody>
        </p:sp>
        <p:sp>
          <p:nvSpPr>
            <p:cNvPr id="41" name="rc41"/>
            <p:cNvSpPr/>
            <p:nvPr/>
          </p:nvSpPr>
          <p:spPr>
            <a:xfrm>
              <a:off x="2315413" y="3860685"/>
              <a:ext cx="200644" cy="62074"/>
            </a:xfrm>
            <a:prstGeom prst="rect">
              <a:avLst/>
            </a:prstGeom>
            <a:solidFill>
              <a:srgbClr val="1CABE2">
                <a:alpha val="100000"/>
              </a:srgbClr>
            </a:solidFill>
          </p:spPr>
          <p:txBody>
            <a:bodyPr/>
            <a:lstStyle/>
            <a:p/>
          </p:txBody>
        </p:sp>
        <p:sp>
          <p:nvSpPr>
            <p:cNvPr id="42" name="rc42"/>
            <p:cNvSpPr/>
            <p:nvPr/>
          </p:nvSpPr>
          <p:spPr>
            <a:xfrm>
              <a:off x="2538351" y="3861613"/>
              <a:ext cx="200644" cy="823774"/>
            </a:xfrm>
            <a:prstGeom prst="rect">
              <a:avLst/>
            </a:prstGeom>
            <a:solidFill>
              <a:srgbClr val="80BD41">
                <a:alpha val="100000"/>
              </a:srgbClr>
            </a:solidFill>
          </p:spPr>
          <p:txBody>
            <a:bodyPr/>
            <a:lstStyle/>
            <a:p/>
          </p:txBody>
        </p:sp>
        <p:sp>
          <p:nvSpPr>
            <p:cNvPr id="43" name="rc43"/>
            <p:cNvSpPr/>
            <p:nvPr/>
          </p:nvSpPr>
          <p:spPr>
            <a:xfrm>
              <a:off x="2538351" y="3749280"/>
              <a:ext cx="200644" cy="56166"/>
            </a:xfrm>
            <a:prstGeom prst="rect">
              <a:avLst/>
            </a:prstGeom>
            <a:solidFill>
              <a:srgbClr val="0058AB">
                <a:alpha val="100000"/>
              </a:srgbClr>
            </a:solidFill>
          </p:spPr>
          <p:txBody>
            <a:bodyPr/>
            <a:lstStyle/>
            <a:p/>
          </p:txBody>
        </p:sp>
        <p:sp>
          <p:nvSpPr>
            <p:cNvPr id="44" name="rc44"/>
            <p:cNvSpPr/>
            <p:nvPr/>
          </p:nvSpPr>
          <p:spPr>
            <a:xfrm>
              <a:off x="2538351" y="3805446"/>
              <a:ext cx="200644" cy="56166"/>
            </a:xfrm>
            <a:prstGeom prst="rect">
              <a:avLst/>
            </a:prstGeom>
            <a:solidFill>
              <a:srgbClr val="1CABE2">
                <a:alpha val="100000"/>
              </a:srgbClr>
            </a:solidFill>
          </p:spPr>
          <p:txBody>
            <a:bodyPr/>
            <a:lstStyle/>
            <a:p/>
          </p:txBody>
        </p:sp>
        <p:sp>
          <p:nvSpPr>
            <p:cNvPr id="45" name="rc45"/>
            <p:cNvSpPr/>
            <p:nvPr/>
          </p:nvSpPr>
          <p:spPr>
            <a:xfrm>
              <a:off x="2761289" y="3744584"/>
              <a:ext cx="200644" cy="940802"/>
            </a:xfrm>
            <a:prstGeom prst="rect">
              <a:avLst/>
            </a:prstGeom>
            <a:solidFill>
              <a:srgbClr val="80BD41">
                <a:alpha val="100000"/>
              </a:srgbClr>
            </a:solidFill>
          </p:spPr>
          <p:txBody>
            <a:bodyPr/>
            <a:lstStyle/>
            <a:p/>
          </p:txBody>
        </p:sp>
        <p:sp>
          <p:nvSpPr>
            <p:cNvPr id="46" name="rc46"/>
            <p:cNvSpPr/>
            <p:nvPr/>
          </p:nvSpPr>
          <p:spPr>
            <a:xfrm>
              <a:off x="2761289" y="3695068"/>
              <a:ext cx="200644" cy="19806"/>
            </a:xfrm>
            <a:prstGeom prst="rect">
              <a:avLst/>
            </a:prstGeom>
            <a:solidFill>
              <a:srgbClr val="0058AB">
                <a:alpha val="100000"/>
              </a:srgbClr>
            </a:solidFill>
          </p:spPr>
          <p:txBody>
            <a:bodyPr/>
            <a:lstStyle/>
            <a:p/>
          </p:txBody>
        </p:sp>
        <p:sp>
          <p:nvSpPr>
            <p:cNvPr id="47" name="rc47"/>
            <p:cNvSpPr/>
            <p:nvPr/>
          </p:nvSpPr>
          <p:spPr>
            <a:xfrm>
              <a:off x="2761289" y="3714874"/>
              <a:ext cx="200644" cy="29709"/>
            </a:xfrm>
            <a:prstGeom prst="rect">
              <a:avLst/>
            </a:prstGeom>
            <a:solidFill>
              <a:srgbClr val="1CABE2">
                <a:alpha val="100000"/>
              </a:srgbClr>
            </a:solidFill>
          </p:spPr>
          <p:txBody>
            <a:bodyPr/>
            <a:lstStyle/>
            <a:p/>
          </p:txBody>
        </p:sp>
        <p:sp>
          <p:nvSpPr>
            <p:cNvPr id="48" name="rc48"/>
            <p:cNvSpPr/>
            <p:nvPr/>
          </p:nvSpPr>
          <p:spPr>
            <a:xfrm>
              <a:off x="2984227" y="3689922"/>
              <a:ext cx="200644" cy="995464"/>
            </a:xfrm>
            <a:prstGeom prst="rect">
              <a:avLst/>
            </a:prstGeom>
            <a:solidFill>
              <a:srgbClr val="80BD41">
                <a:alpha val="100000"/>
              </a:srgbClr>
            </a:solidFill>
          </p:spPr>
          <p:txBody>
            <a:bodyPr/>
            <a:lstStyle/>
            <a:p/>
          </p:txBody>
        </p:sp>
        <p:sp>
          <p:nvSpPr>
            <p:cNvPr id="49" name="rc49"/>
            <p:cNvSpPr/>
            <p:nvPr/>
          </p:nvSpPr>
          <p:spPr>
            <a:xfrm>
              <a:off x="2984227" y="3637530"/>
              <a:ext cx="200644" cy="20957"/>
            </a:xfrm>
            <a:prstGeom prst="rect">
              <a:avLst/>
            </a:prstGeom>
            <a:solidFill>
              <a:srgbClr val="0058AB">
                <a:alpha val="100000"/>
              </a:srgbClr>
            </a:solidFill>
          </p:spPr>
          <p:txBody>
            <a:bodyPr/>
            <a:lstStyle/>
            <a:p/>
          </p:txBody>
        </p:sp>
        <p:sp>
          <p:nvSpPr>
            <p:cNvPr id="50" name="rc50"/>
            <p:cNvSpPr/>
            <p:nvPr/>
          </p:nvSpPr>
          <p:spPr>
            <a:xfrm>
              <a:off x="2984227" y="3658487"/>
              <a:ext cx="200644" cy="31435"/>
            </a:xfrm>
            <a:prstGeom prst="rect">
              <a:avLst/>
            </a:prstGeom>
            <a:solidFill>
              <a:srgbClr val="1CABE2">
                <a:alpha val="100000"/>
              </a:srgbClr>
            </a:solidFill>
          </p:spPr>
          <p:txBody>
            <a:bodyPr/>
            <a:lstStyle/>
            <a:p/>
          </p:txBody>
        </p:sp>
        <p:sp>
          <p:nvSpPr>
            <p:cNvPr id="51" name="rc51"/>
            <p:cNvSpPr/>
            <p:nvPr/>
          </p:nvSpPr>
          <p:spPr>
            <a:xfrm>
              <a:off x="3207165" y="3654784"/>
              <a:ext cx="200644" cy="1030602"/>
            </a:xfrm>
            <a:prstGeom prst="rect">
              <a:avLst/>
            </a:prstGeom>
            <a:solidFill>
              <a:srgbClr val="80BD41">
                <a:alpha val="100000"/>
              </a:srgbClr>
            </a:solidFill>
          </p:spPr>
          <p:txBody>
            <a:bodyPr/>
            <a:lstStyle/>
            <a:p/>
          </p:txBody>
        </p:sp>
        <p:sp>
          <p:nvSpPr>
            <p:cNvPr id="52" name="rc52"/>
            <p:cNvSpPr/>
            <p:nvPr/>
          </p:nvSpPr>
          <p:spPr>
            <a:xfrm>
              <a:off x="3207165" y="3577212"/>
              <a:ext cx="200644" cy="33245"/>
            </a:xfrm>
            <a:prstGeom prst="rect">
              <a:avLst/>
            </a:prstGeom>
            <a:solidFill>
              <a:srgbClr val="0058AB">
                <a:alpha val="100000"/>
              </a:srgbClr>
            </a:solidFill>
          </p:spPr>
          <p:txBody>
            <a:bodyPr/>
            <a:lstStyle/>
            <a:p/>
          </p:txBody>
        </p:sp>
        <p:sp>
          <p:nvSpPr>
            <p:cNvPr id="53" name="rc53"/>
            <p:cNvSpPr/>
            <p:nvPr/>
          </p:nvSpPr>
          <p:spPr>
            <a:xfrm>
              <a:off x="3207165" y="3610457"/>
              <a:ext cx="200644" cy="44326"/>
            </a:xfrm>
            <a:prstGeom prst="rect">
              <a:avLst/>
            </a:prstGeom>
            <a:solidFill>
              <a:srgbClr val="1CABE2">
                <a:alpha val="100000"/>
              </a:srgbClr>
            </a:solidFill>
          </p:spPr>
          <p:txBody>
            <a:bodyPr/>
            <a:lstStyle/>
            <a:p/>
          </p:txBody>
        </p:sp>
        <p:sp>
          <p:nvSpPr>
            <p:cNvPr id="54" name="rc54"/>
            <p:cNvSpPr/>
            <p:nvPr/>
          </p:nvSpPr>
          <p:spPr>
            <a:xfrm>
              <a:off x="3430103" y="3590976"/>
              <a:ext cx="200644" cy="1094410"/>
            </a:xfrm>
            <a:prstGeom prst="rect">
              <a:avLst/>
            </a:prstGeom>
            <a:solidFill>
              <a:srgbClr val="80BD41">
                <a:alpha val="100000"/>
              </a:srgbClr>
            </a:solidFill>
          </p:spPr>
          <p:txBody>
            <a:bodyPr/>
            <a:lstStyle/>
            <a:p/>
          </p:txBody>
        </p:sp>
        <p:sp>
          <p:nvSpPr>
            <p:cNvPr id="55" name="rc55"/>
            <p:cNvSpPr/>
            <p:nvPr/>
          </p:nvSpPr>
          <p:spPr>
            <a:xfrm>
              <a:off x="3430103" y="3533375"/>
              <a:ext cx="200644" cy="23040"/>
            </a:xfrm>
            <a:prstGeom prst="rect">
              <a:avLst/>
            </a:prstGeom>
            <a:solidFill>
              <a:srgbClr val="0058AB">
                <a:alpha val="100000"/>
              </a:srgbClr>
            </a:solidFill>
          </p:spPr>
          <p:txBody>
            <a:bodyPr/>
            <a:lstStyle/>
            <a:p/>
          </p:txBody>
        </p:sp>
        <p:sp>
          <p:nvSpPr>
            <p:cNvPr id="56" name="rc56"/>
            <p:cNvSpPr/>
            <p:nvPr/>
          </p:nvSpPr>
          <p:spPr>
            <a:xfrm>
              <a:off x="3430103" y="3556415"/>
              <a:ext cx="200644" cy="34560"/>
            </a:xfrm>
            <a:prstGeom prst="rect">
              <a:avLst/>
            </a:prstGeom>
            <a:solidFill>
              <a:srgbClr val="1CABE2">
                <a:alpha val="100000"/>
              </a:srgbClr>
            </a:solidFill>
          </p:spPr>
          <p:txBody>
            <a:bodyPr/>
            <a:lstStyle/>
            <a:p/>
          </p:txBody>
        </p:sp>
        <p:sp>
          <p:nvSpPr>
            <p:cNvPr id="57" name="rc57"/>
            <p:cNvSpPr/>
            <p:nvPr/>
          </p:nvSpPr>
          <p:spPr>
            <a:xfrm>
              <a:off x="3653041" y="3551827"/>
              <a:ext cx="200644" cy="1133560"/>
            </a:xfrm>
            <a:prstGeom prst="rect">
              <a:avLst/>
            </a:prstGeom>
            <a:solidFill>
              <a:srgbClr val="80BD41">
                <a:alpha val="100000"/>
              </a:srgbClr>
            </a:solidFill>
          </p:spPr>
          <p:txBody>
            <a:bodyPr/>
            <a:lstStyle/>
            <a:p/>
          </p:txBody>
        </p:sp>
        <p:sp>
          <p:nvSpPr>
            <p:cNvPr id="58" name="rc58"/>
            <p:cNvSpPr/>
            <p:nvPr/>
          </p:nvSpPr>
          <p:spPr>
            <a:xfrm>
              <a:off x="3653041" y="3492166"/>
              <a:ext cx="200644" cy="11931"/>
            </a:xfrm>
            <a:prstGeom prst="rect">
              <a:avLst/>
            </a:prstGeom>
            <a:solidFill>
              <a:srgbClr val="0058AB">
                <a:alpha val="100000"/>
              </a:srgbClr>
            </a:solidFill>
          </p:spPr>
          <p:txBody>
            <a:bodyPr/>
            <a:lstStyle/>
            <a:p/>
          </p:txBody>
        </p:sp>
        <p:sp>
          <p:nvSpPr>
            <p:cNvPr id="59" name="rc59"/>
            <p:cNvSpPr/>
            <p:nvPr/>
          </p:nvSpPr>
          <p:spPr>
            <a:xfrm>
              <a:off x="3653041" y="3504097"/>
              <a:ext cx="200644" cy="47729"/>
            </a:xfrm>
            <a:prstGeom prst="rect">
              <a:avLst/>
            </a:prstGeom>
            <a:solidFill>
              <a:srgbClr val="1CABE2">
                <a:alpha val="100000"/>
              </a:srgbClr>
            </a:solidFill>
          </p:spPr>
          <p:txBody>
            <a:bodyPr/>
            <a:lstStyle/>
            <a:p/>
          </p:txBody>
        </p:sp>
        <p:sp>
          <p:nvSpPr>
            <p:cNvPr id="60" name="rc60"/>
            <p:cNvSpPr/>
            <p:nvPr/>
          </p:nvSpPr>
          <p:spPr>
            <a:xfrm>
              <a:off x="3875979" y="3519257"/>
              <a:ext cx="200644" cy="1166129"/>
            </a:xfrm>
            <a:prstGeom prst="rect">
              <a:avLst/>
            </a:prstGeom>
            <a:solidFill>
              <a:srgbClr val="80BD41">
                <a:alpha val="100000"/>
              </a:srgbClr>
            </a:solidFill>
          </p:spPr>
          <p:txBody>
            <a:bodyPr/>
            <a:lstStyle/>
            <a:p/>
          </p:txBody>
        </p:sp>
        <p:sp>
          <p:nvSpPr>
            <p:cNvPr id="61" name="rc61"/>
            <p:cNvSpPr/>
            <p:nvPr/>
          </p:nvSpPr>
          <p:spPr>
            <a:xfrm>
              <a:off x="3875979" y="3457882"/>
              <a:ext cx="200644" cy="12274"/>
            </a:xfrm>
            <a:prstGeom prst="rect">
              <a:avLst/>
            </a:prstGeom>
            <a:solidFill>
              <a:srgbClr val="0058AB">
                <a:alpha val="100000"/>
              </a:srgbClr>
            </a:solidFill>
          </p:spPr>
          <p:txBody>
            <a:bodyPr/>
            <a:lstStyle/>
            <a:p/>
          </p:txBody>
        </p:sp>
        <p:sp>
          <p:nvSpPr>
            <p:cNvPr id="62" name="rc62"/>
            <p:cNvSpPr/>
            <p:nvPr/>
          </p:nvSpPr>
          <p:spPr>
            <a:xfrm>
              <a:off x="3875979" y="3470157"/>
              <a:ext cx="200644" cy="49100"/>
            </a:xfrm>
            <a:prstGeom prst="rect">
              <a:avLst/>
            </a:prstGeom>
            <a:solidFill>
              <a:srgbClr val="1CABE2">
                <a:alpha val="100000"/>
              </a:srgbClr>
            </a:solidFill>
          </p:spPr>
          <p:txBody>
            <a:bodyPr/>
            <a:lstStyle/>
            <a:p/>
          </p:txBody>
        </p:sp>
        <p:sp>
          <p:nvSpPr>
            <p:cNvPr id="63" name="rc63"/>
            <p:cNvSpPr/>
            <p:nvPr/>
          </p:nvSpPr>
          <p:spPr>
            <a:xfrm>
              <a:off x="4098916" y="3452180"/>
              <a:ext cx="200644" cy="1233207"/>
            </a:xfrm>
            <a:prstGeom prst="rect">
              <a:avLst/>
            </a:prstGeom>
            <a:solidFill>
              <a:srgbClr val="80BD41">
                <a:alpha val="100000"/>
              </a:srgbClr>
            </a:solidFill>
          </p:spPr>
          <p:txBody>
            <a:bodyPr/>
            <a:lstStyle/>
            <a:p/>
          </p:txBody>
        </p:sp>
        <p:sp>
          <p:nvSpPr>
            <p:cNvPr id="64" name="rc64"/>
            <p:cNvSpPr/>
            <p:nvPr/>
          </p:nvSpPr>
          <p:spPr>
            <a:xfrm>
              <a:off x="4098916" y="3387274"/>
              <a:ext cx="200644" cy="12980"/>
            </a:xfrm>
            <a:prstGeom prst="rect">
              <a:avLst/>
            </a:prstGeom>
            <a:solidFill>
              <a:srgbClr val="0058AB">
                <a:alpha val="100000"/>
              </a:srgbClr>
            </a:solidFill>
          </p:spPr>
          <p:txBody>
            <a:bodyPr/>
            <a:lstStyle/>
            <a:p/>
          </p:txBody>
        </p:sp>
        <p:sp>
          <p:nvSpPr>
            <p:cNvPr id="65" name="rc65"/>
            <p:cNvSpPr/>
            <p:nvPr/>
          </p:nvSpPr>
          <p:spPr>
            <a:xfrm>
              <a:off x="4098916" y="3400255"/>
              <a:ext cx="200644" cy="51924"/>
            </a:xfrm>
            <a:prstGeom prst="rect">
              <a:avLst/>
            </a:prstGeom>
            <a:solidFill>
              <a:srgbClr val="1CABE2">
                <a:alpha val="100000"/>
              </a:srgbClr>
            </a:solidFill>
          </p:spPr>
          <p:txBody>
            <a:bodyPr/>
            <a:lstStyle/>
            <a:p/>
          </p:txBody>
        </p:sp>
        <p:sp>
          <p:nvSpPr>
            <p:cNvPr id="66" name="rc66"/>
            <p:cNvSpPr/>
            <p:nvPr/>
          </p:nvSpPr>
          <p:spPr>
            <a:xfrm>
              <a:off x="4321854" y="3432935"/>
              <a:ext cx="200644" cy="1252451"/>
            </a:xfrm>
            <a:prstGeom prst="rect">
              <a:avLst/>
            </a:prstGeom>
            <a:solidFill>
              <a:srgbClr val="80BD41">
                <a:alpha val="100000"/>
              </a:srgbClr>
            </a:solidFill>
          </p:spPr>
          <p:txBody>
            <a:bodyPr/>
            <a:lstStyle/>
            <a:p/>
          </p:txBody>
        </p:sp>
        <p:sp>
          <p:nvSpPr>
            <p:cNvPr id="67" name="rc67"/>
            <p:cNvSpPr/>
            <p:nvPr/>
          </p:nvSpPr>
          <p:spPr>
            <a:xfrm>
              <a:off x="4321854" y="3367017"/>
              <a:ext cx="200644" cy="13183"/>
            </a:xfrm>
            <a:prstGeom prst="rect">
              <a:avLst/>
            </a:prstGeom>
            <a:solidFill>
              <a:srgbClr val="0058AB">
                <a:alpha val="100000"/>
              </a:srgbClr>
            </a:solidFill>
          </p:spPr>
          <p:txBody>
            <a:bodyPr/>
            <a:lstStyle/>
            <a:p/>
          </p:txBody>
        </p:sp>
        <p:sp>
          <p:nvSpPr>
            <p:cNvPr id="68" name="rc68"/>
            <p:cNvSpPr/>
            <p:nvPr/>
          </p:nvSpPr>
          <p:spPr>
            <a:xfrm>
              <a:off x="4321854" y="3380200"/>
              <a:ext cx="200644" cy="52735"/>
            </a:xfrm>
            <a:prstGeom prst="rect">
              <a:avLst/>
            </a:prstGeom>
            <a:solidFill>
              <a:srgbClr val="1CABE2">
                <a:alpha val="100000"/>
              </a:srgbClr>
            </a:solidFill>
          </p:spPr>
          <p:txBody>
            <a:bodyPr/>
            <a:lstStyle/>
            <a:p/>
          </p:txBody>
        </p:sp>
        <p:sp>
          <p:nvSpPr>
            <p:cNvPr id="69" name="rc69"/>
            <p:cNvSpPr/>
            <p:nvPr/>
          </p:nvSpPr>
          <p:spPr>
            <a:xfrm>
              <a:off x="4544792" y="3379685"/>
              <a:ext cx="200644" cy="1305701"/>
            </a:xfrm>
            <a:prstGeom prst="rect">
              <a:avLst/>
            </a:prstGeom>
            <a:solidFill>
              <a:srgbClr val="80BD41">
                <a:alpha val="100000"/>
              </a:srgbClr>
            </a:solidFill>
          </p:spPr>
          <p:txBody>
            <a:bodyPr/>
            <a:lstStyle/>
            <a:p/>
          </p:txBody>
        </p:sp>
        <p:sp>
          <p:nvSpPr>
            <p:cNvPr id="70" name="rc70"/>
            <p:cNvSpPr/>
            <p:nvPr/>
          </p:nvSpPr>
          <p:spPr>
            <a:xfrm>
              <a:off x="4544792" y="3310964"/>
              <a:ext cx="200644" cy="13744"/>
            </a:xfrm>
            <a:prstGeom prst="rect">
              <a:avLst/>
            </a:prstGeom>
            <a:solidFill>
              <a:srgbClr val="0058AB">
                <a:alpha val="100000"/>
              </a:srgbClr>
            </a:solidFill>
          </p:spPr>
          <p:txBody>
            <a:bodyPr/>
            <a:lstStyle/>
            <a:p/>
          </p:txBody>
        </p:sp>
        <p:sp>
          <p:nvSpPr>
            <p:cNvPr id="71" name="rc71"/>
            <p:cNvSpPr/>
            <p:nvPr/>
          </p:nvSpPr>
          <p:spPr>
            <a:xfrm>
              <a:off x="4544792" y="3324709"/>
              <a:ext cx="200644" cy="54975"/>
            </a:xfrm>
            <a:prstGeom prst="rect">
              <a:avLst/>
            </a:prstGeom>
            <a:solidFill>
              <a:srgbClr val="1CABE2">
                <a:alpha val="100000"/>
              </a:srgbClr>
            </a:solidFill>
          </p:spPr>
          <p:txBody>
            <a:bodyPr/>
            <a:lstStyle/>
            <a:p/>
          </p:txBody>
        </p:sp>
        <p:sp>
          <p:nvSpPr>
            <p:cNvPr id="72" name="rc72"/>
            <p:cNvSpPr/>
            <p:nvPr/>
          </p:nvSpPr>
          <p:spPr>
            <a:xfrm>
              <a:off x="4767730" y="3365010"/>
              <a:ext cx="200644" cy="1320376"/>
            </a:xfrm>
            <a:prstGeom prst="rect">
              <a:avLst/>
            </a:prstGeom>
            <a:solidFill>
              <a:srgbClr val="80BD41">
                <a:alpha val="100000"/>
              </a:srgbClr>
            </a:solidFill>
          </p:spPr>
          <p:txBody>
            <a:bodyPr/>
            <a:lstStyle/>
            <a:p/>
          </p:txBody>
        </p:sp>
        <p:sp>
          <p:nvSpPr>
            <p:cNvPr id="73" name="rc73"/>
            <p:cNvSpPr/>
            <p:nvPr/>
          </p:nvSpPr>
          <p:spPr>
            <a:xfrm>
              <a:off x="4767730" y="3295516"/>
              <a:ext cx="200644" cy="13898"/>
            </a:xfrm>
            <a:prstGeom prst="rect">
              <a:avLst/>
            </a:prstGeom>
            <a:solidFill>
              <a:srgbClr val="0058AB">
                <a:alpha val="100000"/>
              </a:srgbClr>
            </a:solidFill>
          </p:spPr>
          <p:txBody>
            <a:bodyPr/>
            <a:lstStyle/>
            <a:p/>
          </p:txBody>
        </p:sp>
        <p:sp>
          <p:nvSpPr>
            <p:cNvPr id="74" name="rc74"/>
            <p:cNvSpPr/>
            <p:nvPr/>
          </p:nvSpPr>
          <p:spPr>
            <a:xfrm>
              <a:off x="4767730" y="3309414"/>
              <a:ext cx="200644" cy="55595"/>
            </a:xfrm>
            <a:prstGeom prst="rect">
              <a:avLst/>
            </a:prstGeom>
            <a:solidFill>
              <a:srgbClr val="1CABE2">
                <a:alpha val="100000"/>
              </a:srgbClr>
            </a:solidFill>
          </p:spPr>
          <p:txBody>
            <a:bodyPr/>
            <a:lstStyle/>
            <a:p/>
          </p:txBody>
        </p:sp>
        <p:sp>
          <p:nvSpPr>
            <p:cNvPr id="75" name="rc75"/>
            <p:cNvSpPr/>
            <p:nvPr/>
          </p:nvSpPr>
          <p:spPr>
            <a:xfrm>
              <a:off x="4990668" y="3412487"/>
              <a:ext cx="200644" cy="1272899"/>
            </a:xfrm>
            <a:prstGeom prst="rect">
              <a:avLst/>
            </a:prstGeom>
            <a:solidFill>
              <a:srgbClr val="80BD41">
                <a:alpha val="100000"/>
              </a:srgbClr>
            </a:solidFill>
          </p:spPr>
          <p:txBody>
            <a:bodyPr/>
            <a:lstStyle/>
            <a:p/>
          </p:txBody>
        </p:sp>
        <p:sp>
          <p:nvSpPr>
            <p:cNvPr id="76" name="rc76"/>
            <p:cNvSpPr/>
            <p:nvPr/>
          </p:nvSpPr>
          <p:spPr>
            <a:xfrm>
              <a:off x="4990668" y="3286596"/>
              <a:ext cx="200644" cy="55951"/>
            </a:xfrm>
            <a:prstGeom prst="rect">
              <a:avLst/>
            </a:prstGeom>
            <a:solidFill>
              <a:srgbClr val="0058AB">
                <a:alpha val="100000"/>
              </a:srgbClr>
            </a:solidFill>
          </p:spPr>
          <p:txBody>
            <a:bodyPr/>
            <a:lstStyle/>
            <a:p/>
          </p:txBody>
        </p:sp>
        <p:sp>
          <p:nvSpPr>
            <p:cNvPr id="77" name="rc77"/>
            <p:cNvSpPr/>
            <p:nvPr/>
          </p:nvSpPr>
          <p:spPr>
            <a:xfrm>
              <a:off x="4990668" y="3342547"/>
              <a:ext cx="200644" cy="69939"/>
            </a:xfrm>
            <a:prstGeom prst="rect">
              <a:avLst/>
            </a:prstGeom>
            <a:solidFill>
              <a:srgbClr val="1CABE2">
                <a:alpha val="100000"/>
              </a:srgbClr>
            </a:solidFill>
          </p:spPr>
          <p:txBody>
            <a:bodyPr/>
            <a:lstStyle/>
            <a:p/>
          </p:txBody>
        </p:sp>
        <p:sp>
          <p:nvSpPr>
            <p:cNvPr id="78" name="rc78"/>
            <p:cNvSpPr/>
            <p:nvPr/>
          </p:nvSpPr>
          <p:spPr>
            <a:xfrm>
              <a:off x="5213606" y="3407560"/>
              <a:ext cx="200644" cy="1277827"/>
            </a:xfrm>
            <a:prstGeom prst="rect">
              <a:avLst/>
            </a:prstGeom>
            <a:solidFill>
              <a:srgbClr val="80BD41">
                <a:alpha val="100000"/>
              </a:srgbClr>
            </a:solidFill>
          </p:spPr>
          <p:txBody>
            <a:bodyPr/>
            <a:lstStyle/>
            <a:p/>
          </p:txBody>
        </p:sp>
        <p:sp>
          <p:nvSpPr>
            <p:cNvPr id="79" name="rc79"/>
            <p:cNvSpPr/>
            <p:nvPr/>
          </p:nvSpPr>
          <p:spPr>
            <a:xfrm>
              <a:off x="5213606" y="3281180"/>
              <a:ext cx="200644" cy="70210"/>
            </a:xfrm>
            <a:prstGeom prst="rect">
              <a:avLst/>
            </a:prstGeom>
            <a:solidFill>
              <a:srgbClr val="0058AB">
                <a:alpha val="100000"/>
              </a:srgbClr>
            </a:solidFill>
          </p:spPr>
          <p:txBody>
            <a:bodyPr/>
            <a:lstStyle/>
            <a:p/>
          </p:txBody>
        </p:sp>
        <p:sp>
          <p:nvSpPr>
            <p:cNvPr id="80" name="rc80"/>
            <p:cNvSpPr/>
            <p:nvPr/>
          </p:nvSpPr>
          <p:spPr>
            <a:xfrm>
              <a:off x="5213606" y="3351390"/>
              <a:ext cx="200644" cy="56169"/>
            </a:xfrm>
            <a:prstGeom prst="rect">
              <a:avLst/>
            </a:prstGeom>
            <a:solidFill>
              <a:srgbClr val="1CABE2">
                <a:alpha val="100000"/>
              </a:srgbClr>
            </a:solidFill>
          </p:spPr>
          <p:txBody>
            <a:bodyPr/>
            <a:lstStyle/>
            <a:p/>
          </p:txBody>
        </p:sp>
        <p:sp>
          <p:nvSpPr>
            <p:cNvPr id="81" name="rc81"/>
            <p:cNvSpPr/>
            <p:nvPr/>
          </p:nvSpPr>
          <p:spPr>
            <a:xfrm>
              <a:off x="5436544" y="3431675"/>
              <a:ext cx="200644" cy="1253711"/>
            </a:xfrm>
            <a:prstGeom prst="rect">
              <a:avLst/>
            </a:prstGeom>
            <a:solidFill>
              <a:srgbClr val="80BD41">
                <a:alpha val="100000"/>
              </a:srgbClr>
            </a:solidFill>
          </p:spPr>
          <p:txBody>
            <a:bodyPr/>
            <a:lstStyle/>
            <a:p/>
          </p:txBody>
        </p:sp>
        <p:sp>
          <p:nvSpPr>
            <p:cNvPr id="82" name="rc82"/>
            <p:cNvSpPr/>
            <p:nvPr/>
          </p:nvSpPr>
          <p:spPr>
            <a:xfrm>
              <a:off x="5436544" y="3307682"/>
              <a:ext cx="200644" cy="55107"/>
            </a:xfrm>
            <a:prstGeom prst="rect">
              <a:avLst/>
            </a:prstGeom>
            <a:solidFill>
              <a:srgbClr val="0058AB">
                <a:alpha val="100000"/>
              </a:srgbClr>
            </a:solidFill>
          </p:spPr>
          <p:txBody>
            <a:bodyPr/>
            <a:lstStyle/>
            <a:p/>
          </p:txBody>
        </p:sp>
        <p:sp>
          <p:nvSpPr>
            <p:cNvPr id="83" name="rc83"/>
            <p:cNvSpPr/>
            <p:nvPr/>
          </p:nvSpPr>
          <p:spPr>
            <a:xfrm>
              <a:off x="5436544" y="3362790"/>
              <a:ext cx="200644" cy="68885"/>
            </a:xfrm>
            <a:prstGeom prst="rect">
              <a:avLst/>
            </a:prstGeom>
            <a:solidFill>
              <a:srgbClr val="1CABE2">
                <a:alpha val="100000"/>
              </a:srgbClr>
            </a:solidFill>
          </p:spPr>
          <p:txBody>
            <a:bodyPr/>
            <a:lstStyle/>
            <a:p/>
          </p:txBody>
        </p:sp>
        <p:sp>
          <p:nvSpPr>
            <p:cNvPr id="84" name="rc84"/>
            <p:cNvSpPr/>
            <p:nvPr/>
          </p:nvSpPr>
          <p:spPr>
            <a:xfrm>
              <a:off x="5659482" y="3485119"/>
              <a:ext cx="200644" cy="1200267"/>
            </a:xfrm>
            <a:prstGeom prst="rect">
              <a:avLst/>
            </a:prstGeom>
            <a:solidFill>
              <a:srgbClr val="80BD41">
                <a:alpha val="100000"/>
              </a:srgbClr>
            </a:solidFill>
          </p:spPr>
          <p:txBody>
            <a:bodyPr/>
            <a:lstStyle/>
            <a:p/>
          </p:txBody>
        </p:sp>
        <p:sp>
          <p:nvSpPr>
            <p:cNvPr id="85" name="rc85"/>
            <p:cNvSpPr/>
            <p:nvPr/>
          </p:nvSpPr>
          <p:spPr>
            <a:xfrm>
              <a:off x="5659482" y="3321446"/>
              <a:ext cx="200644" cy="68196"/>
            </a:xfrm>
            <a:prstGeom prst="rect">
              <a:avLst/>
            </a:prstGeom>
            <a:solidFill>
              <a:srgbClr val="0058AB">
                <a:alpha val="100000"/>
              </a:srgbClr>
            </a:solidFill>
          </p:spPr>
          <p:txBody>
            <a:bodyPr/>
            <a:lstStyle/>
            <a:p/>
          </p:txBody>
        </p:sp>
        <p:sp>
          <p:nvSpPr>
            <p:cNvPr id="86" name="rc86"/>
            <p:cNvSpPr/>
            <p:nvPr/>
          </p:nvSpPr>
          <p:spPr>
            <a:xfrm>
              <a:off x="5659482" y="3389643"/>
              <a:ext cx="200644" cy="95476"/>
            </a:xfrm>
            <a:prstGeom prst="rect">
              <a:avLst/>
            </a:prstGeom>
            <a:solidFill>
              <a:srgbClr val="1CABE2">
                <a:alpha val="100000"/>
              </a:srgbClr>
            </a:solidFill>
          </p:spPr>
          <p:txBody>
            <a:bodyPr/>
            <a:lstStyle/>
            <a:p/>
          </p:txBody>
        </p:sp>
        <p:sp>
          <p:nvSpPr>
            <p:cNvPr id="87" name="rc87"/>
            <p:cNvSpPr/>
            <p:nvPr/>
          </p:nvSpPr>
          <p:spPr>
            <a:xfrm>
              <a:off x="5882419" y="3566752"/>
              <a:ext cx="200644" cy="1118634"/>
            </a:xfrm>
            <a:prstGeom prst="rect">
              <a:avLst/>
            </a:prstGeom>
            <a:solidFill>
              <a:srgbClr val="80BD41">
                <a:alpha val="100000"/>
              </a:srgbClr>
            </a:solidFill>
          </p:spPr>
          <p:txBody>
            <a:bodyPr/>
            <a:lstStyle/>
            <a:p/>
          </p:txBody>
        </p:sp>
        <p:sp>
          <p:nvSpPr>
            <p:cNvPr id="88" name="rc88"/>
            <p:cNvSpPr/>
            <p:nvPr/>
          </p:nvSpPr>
          <p:spPr>
            <a:xfrm>
              <a:off x="5882419" y="3353678"/>
              <a:ext cx="200644" cy="79902"/>
            </a:xfrm>
            <a:prstGeom prst="rect">
              <a:avLst/>
            </a:prstGeom>
            <a:solidFill>
              <a:srgbClr val="0058AB">
                <a:alpha val="100000"/>
              </a:srgbClr>
            </a:solidFill>
          </p:spPr>
          <p:txBody>
            <a:bodyPr/>
            <a:lstStyle/>
            <a:p/>
          </p:txBody>
        </p:sp>
        <p:sp>
          <p:nvSpPr>
            <p:cNvPr id="89" name="rc89"/>
            <p:cNvSpPr/>
            <p:nvPr/>
          </p:nvSpPr>
          <p:spPr>
            <a:xfrm>
              <a:off x="5882419" y="3433580"/>
              <a:ext cx="200644" cy="133171"/>
            </a:xfrm>
            <a:prstGeom prst="rect">
              <a:avLst/>
            </a:prstGeom>
            <a:solidFill>
              <a:srgbClr val="1CABE2">
                <a:alpha val="100000"/>
              </a:srgbClr>
            </a:solidFill>
          </p:spPr>
          <p:txBody>
            <a:bodyPr/>
            <a:lstStyle/>
            <a:p/>
          </p:txBody>
        </p:sp>
        <p:sp>
          <p:nvSpPr>
            <p:cNvPr id="90" name="rc90"/>
            <p:cNvSpPr/>
            <p:nvPr/>
          </p:nvSpPr>
          <p:spPr>
            <a:xfrm>
              <a:off x="6105357" y="3639387"/>
              <a:ext cx="200644" cy="1045999"/>
            </a:xfrm>
            <a:prstGeom prst="rect">
              <a:avLst/>
            </a:prstGeom>
            <a:solidFill>
              <a:srgbClr val="80BD41">
                <a:alpha val="100000"/>
              </a:srgbClr>
            </a:solidFill>
          </p:spPr>
          <p:txBody>
            <a:bodyPr/>
            <a:lstStyle/>
            <a:p/>
          </p:txBody>
        </p:sp>
        <p:sp>
          <p:nvSpPr>
            <p:cNvPr id="91" name="rc91"/>
            <p:cNvSpPr/>
            <p:nvPr/>
          </p:nvSpPr>
          <p:spPr>
            <a:xfrm>
              <a:off x="6105357" y="3394029"/>
              <a:ext cx="200644" cy="103308"/>
            </a:xfrm>
            <a:prstGeom prst="rect">
              <a:avLst/>
            </a:prstGeom>
            <a:solidFill>
              <a:srgbClr val="0058AB">
                <a:alpha val="100000"/>
              </a:srgbClr>
            </a:solidFill>
          </p:spPr>
          <p:txBody>
            <a:bodyPr/>
            <a:lstStyle/>
            <a:p/>
          </p:txBody>
        </p:sp>
        <p:sp>
          <p:nvSpPr>
            <p:cNvPr id="92" name="rc92"/>
            <p:cNvSpPr/>
            <p:nvPr/>
          </p:nvSpPr>
          <p:spPr>
            <a:xfrm>
              <a:off x="6105357" y="3497337"/>
              <a:ext cx="200644" cy="142049"/>
            </a:xfrm>
            <a:prstGeom prst="rect">
              <a:avLst/>
            </a:prstGeom>
            <a:solidFill>
              <a:srgbClr val="1CABE2">
                <a:alpha val="100000"/>
              </a:srgbClr>
            </a:solidFill>
          </p:spPr>
          <p:txBody>
            <a:bodyPr/>
            <a:lstStyle/>
            <a:p/>
          </p:txBody>
        </p:sp>
        <p:sp>
          <p:nvSpPr>
            <p:cNvPr id="93" name="rc93"/>
            <p:cNvSpPr/>
            <p:nvPr/>
          </p:nvSpPr>
          <p:spPr>
            <a:xfrm>
              <a:off x="6328295" y="3717255"/>
              <a:ext cx="200644" cy="968131"/>
            </a:xfrm>
            <a:prstGeom prst="rect">
              <a:avLst/>
            </a:prstGeom>
            <a:solidFill>
              <a:srgbClr val="80BD41">
                <a:alpha val="100000"/>
              </a:srgbClr>
            </a:solidFill>
          </p:spPr>
          <p:txBody>
            <a:bodyPr/>
            <a:lstStyle/>
            <a:p/>
          </p:txBody>
        </p:sp>
        <p:sp>
          <p:nvSpPr>
            <p:cNvPr id="94" name="rc94"/>
            <p:cNvSpPr/>
            <p:nvPr/>
          </p:nvSpPr>
          <p:spPr>
            <a:xfrm>
              <a:off x="6328295" y="3428074"/>
              <a:ext cx="200644" cy="113158"/>
            </a:xfrm>
            <a:prstGeom prst="rect">
              <a:avLst/>
            </a:prstGeom>
            <a:solidFill>
              <a:srgbClr val="0058AB">
                <a:alpha val="100000"/>
              </a:srgbClr>
            </a:solidFill>
          </p:spPr>
          <p:txBody>
            <a:bodyPr/>
            <a:lstStyle/>
            <a:p/>
          </p:txBody>
        </p:sp>
        <p:sp>
          <p:nvSpPr>
            <p:cNvPr id="95" name="rc95"/>
            <p:cNvSpPr/>
            <p:nvPr/>
          </p:nvSpPr>
          <p:spPr>
            <a:xfrm>
              <a:off x="6328295" y="3541232"/>
              <a:ext cx="200644" cy="176022"/>
            </a:xfrm>
            <a:prstGeom prst="rect">
              <a:avLst/>
            </a:prstGeom>
            <a:solidFill>
              <a:srgbClr val="1CABE2">
                <a:alpha val="100000"/>
              </a:srgbClr>
            </a:solidFill>
          </p:spPr>
          <p:txBody>
            <a:bodyPr/>
            <a:lstStyle/>
            <a:p/>
          </p:txBody>
        </p:sp>
        <p:sp>
          <p:nvSpPr>
            <p:cNvPr id="96" name="rc96"/>
            <p:cNvSpPr/>
            <p:nvPr/>
          </p:nvSpPr>
          <p:spPr>
            <a:xfrm>
              <a:off x="6551233" y="3560321"/>
              <a:ext cx="200644" cy="1125065"/>
            </a:xfrm>
            <a:prstGeom prst="rect">
              <a:avLst/>
            </a:prstGeom>
            <a:solidFill>
              <a:srgbClr val="80BD41">
                <a:alpha val="100000"/>
              </a:srgbClr>
            </a:solidFill>
          </p:spPr>
          <p:txBody>
            <a:bodyPr/>
            <a:lstStyle/>
            <a:p/>
          </p:txBody>
        </p:sp>
        <p:sp>
          <p:nvSpPr>
            <p:cNvPr id="97" name="rc97"/>
            <p:cNvSpPr/>
            <p:nvPr/>
          </p:nvSpPr>
          <p:spPr>
            <a:xfrm>
              <a:off x="6551233" y="3462489"/>
              <a:ext cx="200644" cy="24458"/>
            </a:xfrm>
            <a:prstGeom prst="rect">
              <a:avLst/>
            </a:prstGeom>
            <a:solidFill>
              <a:srgbClr val="0058AB">
                <a:alpha val="100000"/>
              </a:srgbClr>
            </a:solidFill>
          </p:spPr>
          <p:txBody>
            <a:bodyPr/>
            <a:lstStyle/>
            <a:p/>
          </p:txBody>
        </p:sp>
        <p:sp>
          <p:nvSpPr>
            <p:cNvPr id="98" name="rc98"/>
            <p:cNvSpPr/>
            <p:nvPr/>
          </p:nvSpPr>
          <p:spPr>
            <a:xfrm>
              <a:off x="6551233" y="3486947"/>
              <a:ext cx="200644" cy="73373"/>
            </a:xfrm>
            <a:prstGeom prst="rect">
              <a:avLst/>
            </a:prstGeom>
            <a:solidFill>
              <a:srgbClr val="1CABE2">
                <a:alpha val="100000"/>
              </a:srgbClr>
            </a:solidFill>
          </p:spPr>
          <p:txBody>
            <a:bodyPr/>
            <a:lstStyle/>
            <a:p/>
          </p:txBody>
        </p:sp>
        <p:sp>
          <p:nvSpPr>
            <p:cNvPr id="99" name="rc99"/>
            <p:cNvSpPr/>
            <p:nvPr/>
          </p:nvSpPr>
          <p:spPr>
            <a:xfrm>
              <a:off x="6774171" y="3589587"/>
              <a:ext cx="200644" cy="1095800"/>
            </a:xfrm>
            <a:prstGeom prst="rect">
              <a:avLst/>
            </a:prstGeom>
            <a:solidFill>
              <a:srgbClr val="80BD41">
                <a:alpha val="100000"/>
              </a:srgbClr>
            </a:solidFill>
          </p:spPr>
          <p:txBody>
            <a:bodyPr/>
            <a:lstStyle/>
            <a:p/>
          </p:txBody>
        </p:sp>
        <p:sp>
          <p:nvSpPr>
            <p:cNvPr id="100" name="rc100"/>
            <p:cNvSpPr/>
            <p:nvPr/>
          </p:nvSpPr>
          <p:spPr>
            <a:xfrm>
              <a:off x="6774171" y="3494300"/>
              <a:ext cx="200644" cy="23822"/>
            </a:xfrm>
            <a:prstGeom prst="rect">
              <a:avLst/>
            </a:prstGeom>
            <a:solidFill>
              <a:srgbClr val="0058AB">
                <a:alpha val="100000"/>
              </a:srgbClr>
            </a:solidFill>
          </p:spPr>
          <p:txBody>
            <a:bodyPr/>
            <a:lstStyle/>
            <a:p/>
          </p:txBody>
        </p:sp>
        <p:sp>
          <p:nvSpPr>
            <p:cNvPr id="101" name="rc101"/>
            <p:cNvSpPr/>
            <p:nvPr/>
          </p:nvSpPr>
          <p:spPr>
            <a:xfrm>
              <a:off x="6774171" y="3518122"/>
              <a:ext cx="200644" cy="71464"/>
            </a:xfrm>
            <a:prstGeom prst="rect">
              <a:avLst/>
            </a:prstGeom>
            <a:solidFill>
              <a:srgbClr val="1CABE2">
                <a:alpha val="100000"/>
              </a:srgbClr>
            </a:solidFill>
          </p:spPr>
          <p:txBody>
            <a:bodyPr/>
            <a:lstStyle/>
            <a:p/>
          </p:txBody>
        </p:sp>
        <p:sp>
          <p:nvSpPr>
            <p:cNvPr id="102" name="rc102"/>
            <p:cNvSpPr/>
            <p:nvPr/>
          </p:nvSpPr>
          <p:spPr>
            <a:xfrm>
              <a:off x="6997109" y="3598605"/>
              <a:ext cx="200644" cy="1086781"/>
            </a:xfrm>
            <a:prstGeom prst="rect">
              <a:avLst/>
            </a:prstGeom>
            <a:solidFill>
              <a:srgbClr val="80BD41">
                <a:alpha val="100000"/>
              </a:srgbClr>
            </a:solidFill>
          </p:spPr>
          <p:txBody>
            <a:bodyPr/>
            <a:lstStyle/>
            <a:p/>
          </p:txBody>
        </p:sp>
        <p:sp>
          <p:nvSpPr>
            <p:cNvPr id="103" name="rc103"/>
            <p:cNvSpPr/>
            <p:nvPr/>
          </p:nvSpPr>
          <p:spPr>
            <a:xfrm>
              <a:off x="6997109" y="3529236"/>
              <a:ext cx="200644" cy="11561"/>
            </a:xfrm>
            <a:prstGeom prst="rect">
              <a:avLst/>
            </a:prstGeom>
            <a:solidFill>
              <a:srgbClr val="0058AB">
                <a:alpha val="100000"/>
              </a:srgbClr>
            </a:solidFill>
          </p:spPr>
          <p:txBody>
            <a:bodyPr/>
            <a:lstStyle/>
            <a:p/>
          </p:txBody>
        </p:sp>
        <p:sp>
          <p:nvSpPr>
            <p:cNvPr id="104" name="rc104"/>
            <p:cNvSpPr/>
            <p:nvPr/>
          </p:nvSpPr>
          <p:spPr>
            <a:xfrm>
              <a:off x="6997109" y="3540797"/>
              <a:ext cx="200644" cy="57808"/>
            </a:xfrm>
            <a:prstGeom prst="rect">
              <a:avLst/>
            </a:prstGeom>
            <a:solidFill>
              <a:srgbClr val="1CABE2">
                <a:alpha val="100000"/>
              </a:srgbClr>
            </a:solidFill>
          </p:spPr>
          <p:txBody>
            <a:bodyPr/>
            <a:lstStyle/>
            <a:p/>
          </p:txBody>
        </p:sp>
        <p:sp>
          <p:nvSpPr>
            <p:cNvPr id="105" name="rc105"/>
            <p:cNvSpPr/>
            <p:nvPr/>
          </p:nvSpPr>
          <p:spPr>
            <a:xfrm>
              <a:off x="7220047" y="3559998"/>
              <a:ext cx="200644" cy="14353"/>
            </a:xfrm>
            <a:prstGeom prst="rect">
              <a:avLst/>
            </a:prstGeom>
            <a:solidFill>
              <a:srgbClr val="F26A21">
                <a:alpha val="100000"/>
              </a:srgbClr>
            </a:solidFill>
          </p:spPr>
          <p:txBody>
            <a:bodyPr/>
            <a:lstStyle/>
            <a:p/>
          </p:txBody>
        </p:sp>
        <p:sp>
          <p:nvSpPr>
            <p:cNvPr id="106" name="rc106"/>
            <p:cNvSpPr/>
            <p:nvPr/>
          </p:nvSpPr>
          <p:spPr>
            <a:xfrm>
              <a:off x="7220047" y="3574351"/>
              <a:ext cx="200644" cy="1111035"/>
            </a:xfrm>
            <a:prstGeom prst="rect">
              <a:avLst/>
            </a:prstGeom>
            <a:solidFill>
              <a:srgbClr val="FFC20E">
                <a:alpha val="100000"/>
              </a:srgbClr>
            </a:solidFill>
          </p:spPr>
          <p:txBody>
            <a:bodyPr/>
            <a:lstStyle/>
            <a:p/>
          </p:txBody>
        </p:sp>
        <p:sp>
          <p:nvSpPr>
            <p:cNvPr id="107" name="rc107"/>
            <p:cNvSpPr/>
            <p:nvPr/>
          </p:nvSpPr>
          <p:spPr>
            <a:xfrm>
              <a:off x="7442985" y="3587331"/>
              <a:ext cx="200644" cy="17819"/>
            </a:xfrm>
            <a:prstGeom prst="rect">
              <a:avLst/>
            </a:prstGeom>
            <a:solidFill>
              <a:srgbClr val="F26A21">
                <a:alpha val="100000"/>
              </a:srgbClr>
            </a:solidFill>
          </p:spPr>
          <p:txBody>
            <a:bodyPr/>
            <a:lstStyle/>
            <a:p/>
          </p:txBody>
        </p:sp>
        <p:sp>
          <p:nvSpPr>
            <p:cNvPr id="108" name="rc108"/>
            <p:cNvSpPr/>
            <p:nvPr/>
          </p:nvSpPr>
          <p:spPr>
            <a:xfrm>
              <a:off x="7442985" y="3605150"/>
              <a:ext cx="200644" cy="1080236"/>
            </a:xfrm>
            <a:prstGeom prst="rect">
              <a:avLst/>
            </a:prstGeom>
            <a:solidFill>
              <a:srgbClr val="FFC20E">
                <a:alpha val="100000"/>
              </a:srgbClr>
            </a:solidFill>
          </p:spPr>
          <p:txBody>
            <a:bodyPr/>
            <a:lstStyle/>
            <a:p/>
          </p:txBody>
        </p:sp>
        <p:sp>
          <p:nvSpPr>
            <p:cNvPr id="109" name="rc109"/>
            <p:cNvSpPr/>
            <p:nvPr/>
          </p:nvSpPr>
          <p:spPr>
            <a:xfrm>
              <a:off x="7665922" y="3609758"/>
              <a:ext cx="200644" cy="22122"/>
            </a:xfrm>
            <a:prstGeom prst="rect">
              <a:avLst/>
            </a:prstGeom>
            <a:solidFill>
              <a:srgbClr val="F26A21">
                <a:alpha val="100000"/>
              </a:srgbClr>
            </a:solidFill>
          </p:spPr>
          <p:txBody>
            <a:bodyPr/>
            <a:lstStyle/>
            <a:p/>
          </p:txBody>
        </p:sp>
        <p:sp>
          <p:nvSpPr>
            <p:cNvPr id="110" name="rc110"/>
            <p:cNvSpPr/>
            <p:nvPr/>
          </p:nvSpPr>
          <p:spPr>
            <a:xfrm>
              <a:off x="7665922" y="3631881"/>
              <a:ext cx="200644" cy="1053505"/>
            </a:xfrm>
            <a:prstGeom prst="rect">
              <a:avLst/>
            </a:prstGeom>
            <a:solidFill>
              <a:srgbClr val="FFC20E">
                <a:alpha val="100000"/>
              </a:srgbClr>
            </a:solidFill>
          </p:spPr>
          <p:txBody>
            <a:bodyPr/>
            <a:lstStyle/>
            <a:p/>
          </p:txBody>
        </p:sp>
        <p:sp>
          <p:nvSpPr>
            <p:cNvPr id="111" name="rc111"/>
            <p:cNvSpPr/>
            <p:nvPr/>
          </p:nvSpPr>
          <p:spPr>
            <a:xfrm>
              <a:off x="7888860" y="3626952"/>
              <a:ext cx="200644" cy="27465"/>
            </a:xfrm>
            <a:prstGeom prst="rect">
              <a:avLst/>
            </a:prstGeom>
            <a:solidFill>
              <a:srgbClr val="F26A21">
                <a:alpha val="100000"/>
              </a:srgbClr>
            </a:solidFill>
          </p:spPr>
          <p:txBody>
            <a:bodyPr/>
            <a:lstStyle/>
            <a:p/>
          </p:txBody>
        </p:sp>
        <p:sp>
          <p:nvSpPr>
            <p:cNvPr id="112" name="rc112"/>
            <p:cNvSpPr/>
            <p:nvPr/>
          </p:nvSpPr>
          <p:spPr>
            <a:xfrm>
              <a:off x="7888860" y="3654417"/>
              <a:ext cx="200644" cy="1030969"/>
            </a:xfrm>
            <a:prstGeom prst="rect">
              <a:avLst/>
            </a:prstGeom>
            <a:solidFill>
              <a:srgbClr val="FFC20E">
                <a:alpha val="100000"/>
              </a:srgbClr>
            </a:solidFill>
          </p:spPr>
          <p:txBody>
            <a:bodyPr/>
            <a:lstStyle/>
            <a:p/>
          </p:txBody>
        </p:sp>
        <p:sp>
          <p:nvSpPr>
            <p:cNvPr id="113" name="rc113"/>
            <p:cNvSpPr/>
            <p:nvPr/>
          </p:nvSpPr>
          <p:spPr>
            <a:xfrm>
              <a:off x="8111798" y="3639646"/>
              <a:ext cx="200644" cy="34098"/>
            </a:xfrm>
            <a:prstGeom prst="rect">
              <a:avLst/>
            </a:prstGeom>
            <a:solidFill>
              <a:srgbClr val="F26A21">
                <a:alpha val="100000"/>
              </a:srgbClr>
            </a:solidFill>
          </p:spPr>
          <p:txBody>
            <a:bodyPr/>
            <a:lstStyle/>
            <a:p/>
          </p:txBody>
        </p:sp>
        <p:sp>
          <p:nvSpPr>
            <p:cNvPr id="114" name="rc114"/>
            <p:cNvSpPr/>
            <p:nvPr/>
          </p:nvSpPr>
          <p:spPr>
            <a:xfrm>
              <a:off x="8111798" y="3673744"/>
              <a:ext cx="200644" cy="1011642"/>
            </a:xfrm>
            <a:prstGeom prst="rect">
              <a:avLst/>
            </a:prstGeom>
            <a:solidFill>
              <a:srgbClr val="FFC20E">
                <a:alpha val="100000"/>
              </a:srgbClr>
            </a:solidFill>
          </p:spPr>
          <p:txBody>
            <a:bodyPr/>
            <a:lstStyle/>
            <a:p/>
          </p:txBody>
        </p:sp>
        <p:sp>
          <p:nvSpPr>
            <p:cNvPr id="115" name="pl115"/>
            <p:cNvSpPr/>
            <p:nvPr/>
          </p:nvSpPr>
          <p:spPr>
            <a:xfrm>
              <a:off x="1523984" y="2071041"/>
              <a:ext cx="5573446" cy="211260"/>
            </a:xfrm>
            <a:custGeom>
              <a:avLst/>
              <a:pathLst>
                <a:path w="5573446" h="211260">
                  <a:moveTo>
                    <a:pt x="0" y="105630"/>
                  </a:moveTo>
                  <a:lnTo>
                    <a:pt x="222937" y="184852"/>
                  </a:lnTo>
                  <a:lnTo>
                    <a:pt x="445875" y="158445"/>
                  </a:lnTo>
                  <a:lnTo>
                    <a:pt x="668813" y="158445"/>
                  </a:lnTo>
                  <a:lnTo>
                    <a:pt x="891751" y="158445"/>
                  </a:lnTo>
                  <a:lnTo>
                    <a:pt x="1114689" y="132037"/>
                  </a:lnTo>
                  <a:lnTo>
                    <a:pt x="1337627" y="26407"/>
                  </a:lnTo>
                  <a:lnTo>
                    <a:pt x="1560565" y="26407"/>
                  </a:lnTo>
                  <a:lnTo>
                    <a:pt x="1783502" y="52815"/>
                  </a:lnTo>
                  <a:lnTo>
                    <a:pt x="2006440" y="26407"/>
                  </a:lnTo>
                  <a:lnTo>
                    <a:pt x="2229378" y="0"/>
                  </a:lnTo>
                  <a:lnTo>
                    <a:pt x="2452316" y="0"/>
                  </a:lnTo>
                  <a:lnTo>
                    <a:pt x="2675254" y="0"/>
                  </a:lnTo>
                  <a:lnTo>
                    <a:pt x="2898192" y="0"/>
                  </a:lnTo>
                  <a:lnTo>
                    <a:pt x="3121130" y="0"/>
                  </a:lnTo>
                  <a:lnTo>
                    <a:pt x="3344068" y="0"/>
                  </a:lnTo>
                  <a:lnTo>
                    <a:pt x="3567005" y="79222"/>
                  </a:lnTo>
                  <a:lnTo>
                    <a:pt x="3789943" y="105630"/>
                  </a:lnTo>
                  <a:lnTo>
                    <a:pt x="4012881" y="79222"/>
                  </a:lnTo>
                  <a:lnTo>
                    <a:pt x="4235819" y="105630"/>
                  </a:lnTo>
                  <a:lnTo>
                    <a:pt x="4458757" y="132037"/>
                  </a:lnTo>
                  <a:lnTo>
                    <a:pt x="4681695" y="184852"/>
                  </a:lnTo>
                  <a:lnTo>
                    <a:pt x="4904633" y="211260"/>
                  </a:lnTo>
                  <a:lnTo>
                    <a:pt x="5127571" y="26407"/>
                  </a:lnTo>
                  <a:lnTo>
                    <a:pt x="5350508" y="26407"/>
                  </a:lnTo>
                  <a:lnTo>
                    <a:pt x="5573446" y="0"/>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176671"/>
              <a:ext cx="5573446" cy="475335"/>
            </a:xfrm>
            <a:custGeom>
              <a:avLst/>
              <a:pathLst>
                <a:path w="5573446" h="475335">
                  <a:moveTo>
                    <a:pt x="0" y="237667"/>
                  </a:moveTo>
                  <a:lnTo>
                    <a:pt x="222937" y="158445"/>
                  </a:lnTo>
                  <a:lnTo>
                    <a:pt x="445875" y="237667"/>
                  </a:lnTo>
                  <a:lnTo>
                    <a:pt x="668813" y="211260"/>
                  </a:lnTo>
                  <a:lnTo>
                    <a:pt x="891751" y="237667"/>
                  </a:lnTo>
                  <a:lnTo>
                    <a:pt x="1114689" y="184852"/>
                  </a:lnTo>
                  <a:lnTo>
                    <a:pt x="1337627" y="0"/>
                  </a:lnTo>
                  <a:lnTo>
                    <a:pt x="1560565" y="0"/>
                  </a:lnTo>
                  <a:lnTo>
                    <a:pt x="1783502" y="52815"/>
                  </a:lnTo>
                  <a:lnTo>
                    <a:pt x="2006440" y="0"/>
                  </a:lnTo>
                  <a:lnTo>
                    <a:pt x="2229378" y="0"/>
                  </a:lnTo>
                  <a:lnTo>
                    <a:pt x="2452316" y="0"/>
                  </a:lnTo>
                  <a:lnTo>
                    <a:pt x="2675254" y="0"/>
                  </a:lnTo>
                  <a:lnTo>
                    <a:pt x="2898192" y="0"/>
                  </a:lnTo>
                  <a:lnTo>
                    <a:pt x="3121130" y="0"/>
                  </a:lnTo>
                  <a:lnTo>
                    <a:pt x="3344068" y="0"/>
                  </a:lnTo>
                  <a:lnTo>
                    <a:pt x="3567005" y="105630"/>
                  </a:lnTo>
                  <a:lnTo>
                    <a:pt x="3789943" y="105630"/>
                  </a:lnTo>
                  <a:lnTo>
                    <a:pt x="4012881" y="105630"/>
                  </a:lnTo>
                  <a:lnTo>
                    <a:pt x="4235819" y="184852"/>
                  </a:lnTo>
                  <a:lnTo>
                    <a:pt x="4458757" y="290482"/>
                  </a:lnTo>
                  <a:lnTo>
                    <a:pt x="4681695" y="369705"/>
                  </a:lnTo>
                  <a:lnTo>
                    <a:pt x="4904633" y="475335"/>
                  </a:lnTo>
                  <a:lnTo>
                    <a:pt x="5127571" y="79222"/>
                  </a:lnTo>
                  <a:lnTo>
                    <a:pt x="5350508" y="79222"/>
                  </a:lnTo>
                  <a:lnTo>
                    <a:pt x="5573446" y="26407"/>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2570345"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9" name="tx119"/>
            <p:cNvSpPr/>
            <p:nvPr/>
          </p:nvSpPr>
          <p:spPr>
            <a:xfrm>
              <a:off x="368503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79972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91475"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591441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137351"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6360289"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5" name="tx125"/>
            <p:cNvSpPr/>
            <p:nvPr/>
          </p:nvSpPr>
          <p:spPr>
            <a:xfrm>
              <a:off x="6583227"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80616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70291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1455656"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9" name="tx129"/>
            <p:cNvSpPr/>
            <p:nvPr/>
          </p:nvSpPr>
          <p:spPr>
            <a:xfrm>
              <a:off x="2570345"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0" name="tx130"/>
            <p:cNvSpPr/>
            <p:nvPr/>
          </p:nvSpPr>
          <p:spPr>
            <a:xfrm>
              <a:off x="3685034"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4799724"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5691475"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3" name="tx133"/>
            <p:cNvSpPr/>
            <p:nvPr/>
          </p:nvSpPr>
          <p:spPr>
            <a:xfrm>
              <a:off x="5914413"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4" name="tx134"/>
            <p:cNvSpPr/>
            <p:nvPr/>
          </p:nvSpPr>
          <p:spPr>
            <a:xfrm>
              <a:off x="6137351"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5" name="tx135"/>
            <p:cNvSpPr/>
            <p:nvPr/>
          </p:nvSpPr>
          <p:spPr>
            <a:xfrm>
              <a:off x="6360289"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6" name="tx136"/>
            <p:cNvSpPr/>
            <p:nvPr/>
          </p:nvSpPr>
          <p:spPr>
            <a:xfrm>
              <a:off x="6583227"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6806165"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8" name="tx138"/>
            <p:cNvSpPr/>
            <p:nvPr/>
          </p:nvSpPr>
          <p:spPr>
            <a:xfrm>
              <a:off x="702910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9" name="tx139"/>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603427" y="394223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1" name="tx141"/>
            <p:cNvSpPr/>
            <p:nvPr/>
          </p:nvSpPr>
          <p:spPr>
            <a:xfrm>
              <a:off x="508103" y="325650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2" name="tx142"/>
            <p:cNvSpPr/>
            <p:nvPr/>
          </p:nvSpPr>
          <p:spPr>
            <a:xfrm>
              <a:off x="508103" y="257078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3" name="tx143"/>
            <p:cNvSpPr/>
            <p:nvPr/>
          </p:nvSpPr>
          <p:spPr>
            <a:xfrm>
              <a:off x="508103" y="188505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63486" y="5522891"/>
              <a:ext cx="201456" cy="201456"/>
            </a:xfrm>
            <a:prstGeom prst="rect">
              <a:avLst/>
            </a:prstGeom>
            <a:solidFill>
              <a:srgbClr val="80BD41">
                <a:alpha val="100000"/>
              </a:srgbClr>
            </a:solidFill>
          </p:spPr>
          <p:txBody>
            <a:bodyPr/>
            <a:lstStyle/>
            <a:p/>
          </p:txBody>
        </p:sp>
        <p:sp>
          <p:nvSpPr>
            <p:cNvPr id="166" name="rc166"/>
            <p:cNvSpPr/>
            <p:nvPr/>
          </p:nvSpPr>
          <p:spPr>
            <a:xfrm>
              <a:off x="2665435" y="5522891"/>
              <a:ext cx="201456" cy="201456"/>
            </a:xfrm>
            <a:prstGeom prst="rect">
              <a:avLst/>
            </a:prstGeom>
            <a:solidFill>
              <a:srgbClr val="1CABE2">
                <a:alpha val="100000"/>
              </a:srgbClr>
            </a:solidFill>
          </p:spPr>
          <p:txBody>
            <a:bodyPr/>
            <a:lstStyle/>
            <a:p/>
          </p:txBody>
        </p:sp>
        <p:sp>
          <p:nvSpPr>
            <p:cNvPr id="167" name="rc167"/>
            <p:cNvSpPr/>
            <p:nvPr/>
          </p:nvSpPr>
          <p:spPr>
            <a:xfrm>
              <a:off x="3738259" y="5522891"/>
              <a:ext cx="201456" cy="201456"/>
            </a:xfrm>
            <a:prstGeom prst="rect">
              <a:avLst/>
            </a:prstGeom>
            <a:solidFill>
              <a:srgbClr val="0058AB">
                <a:alpha val="100000"/>
              </a:srgbClr>
            </a:solidFill>
          </p:spPr>
          <p:txBody>
            <a:bodyPr/>
            <a:lstStyle/>
            <a:p/>
          </p:txBody>
        </p:sp>
        <p:sp>
          <p:nvSpPr>
            <p:cNvPr id="168" name="rc168"/>
            <p:cNvSpPr/>
            <p:nvPr/>
          </p:nvSpPr>
          <p:spPr>
            <a:xfrm>
              <a:off x="4733592" y="5522891"/>
              <a:ext cx="201456" cy="201456"/>
            </a:xfrm>
            <a:prstGeom prst="rect">
              <a:avLst/>
            </a:prstGeom>
            <a:solidFill>
              <a:srgbClr val="FFC20E">
                <a:alpha val="100000"/>
              </a:srgbClr>
            </a:solidFill>
          </p:spPr>
          <p:txBody>
            <a:bodyPr/>
            <a:lstStyle/>
            <a:p/>
          </p:txBody>
        </p:sp>
        <p:sp>
          <p:nvSpPr>
            <p:cNvPr id="169" name="rc169"/>
            <p:cNvSpPr/>
            <p:nvPr/>
          </p:nvSpPr>
          <p:spPr>
            <a:xfrm>
              <a:off x="6637725" y="5522891"/>
              <a:ext cx="201455" cy="201456"/>
            </a:xfrm>
            <a:prstGeom prst="rect">
              <a:avLst/>
            </a:prstGeom>
            <a:solidFill>
              <a:srgbClr val="F26A21">
                <a:alpha val="100000"/>
              </a:srgbClr>
            </a:solidFill>
          </p:spPr>
          <p:txBody>
            <a:bodyPr/>
            <a:lstStyle/>
            <a:p/>
          </p:txBody>
        </p:sp>
        <p:sp>
          <p:nvSpPr>
            <p:cNvPr id="170" name="tx170"/>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079223" y="1513317"/>
              <a:ext cx="419394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Algeria</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Algeria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Algeria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5150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85328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05506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25684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25239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45417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65595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85773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90970" y="3878746"/>
              <a:ext cx="215906" cy="1171865"/>
            </a:xfrm>
            <a:prstGeom prst="rect">
              <a:avLst/>
            </a:prstGeom>
            <a:solidFill>
              <a:srgbClr val="0058AB">
                <a:alpha val="100000"/>
              </a:srgbClr>
            </a:solidFill>
          </p:spPr>
          <p:txBody>
            <a:bodyPr/>
            <a:lstStyle/>
            <a:p/>
          </p:txBody>
        </p:sp>
        <p:sp>
          <p:nvSpPr>
            <p:cNvPr id="42" name="rc42"/>
            <p:cNvSpPr/>
            <p:nvPr/>
          </p:nvSpPr>
          <p:spPr>
            <a:xfrm>
              <a:off x="1530867" y="3164938"/>
              <a:ext cx="215906" cy="1885673"/>
            </a:xfrm>
            <a:prstGeom prst="rect">
              <a:avLst/>
            </a:prstGeom>
            <a:solidFill>
              <a:srgbClr val="0058AB">
                <a:alpha val="100000"/>
              </a:srgbClr>
            </a:solidFill>
          </p:spPr>
          <p:txBody>
            <a:bodyPr/>
            <a:lstStyle/>
            <a:p/>
          </p:txBody>
        </p:sp>
        <p:sp>
          <p:nvSpPr>
            <p:cNvPr id="43" name="rc43"/>
            <p:cNvSpPr/>
            <p:nvPr/>
          </p:nvSpPr>
          <p:spPr>
            <a:xfrm>
              <a:off x="1770763" y="3403207"/>
              <a:ext cx="215906" cy="1647404"/>
            </a:xfrm>
            <a:prstGeom prst="rect">
              <a:avLst/>
            </a:prstGeom>
            <a:solidFill>
              <a:srgbClr val="0058AB">
                <a:alpha val="100000"/>
              </a:srgbClr>
            </a:solidFill>
          </p:spPr>
          <p:txBody>
            <a:bodyPr/>
            <a:lstStyle/>
            <a:p/>
          </p:txBody>
        </p:sp>
        <p:sp>
          <p:nvSpPr>
            <p:cNvPr id="44" name="rc44"/>
            <p:cNvSpPr/>
            <p:nvPr/>
          </p:nvSpPr>
          <p:spPr>
            <a:xfrm>
              <a:off x="2010660" y="3334400"/>
              <a:ext cx="215906" cy="1716211"/>
            </a:xfrm>
            <a:prstGeom prst="rect">
              <a:avLst/>
            </a:prstGeom>
            <a:solidFill>
              <a:srgbClr val="0058AB">
                <a:alpha val="100000"/>
              </a:srgbClr>
            </a:solidFill>
          </p:spPr>
          <p:txBody>
            <a:bodyPr/>
            <a:lstStyle/>
            <a:p/>
          </p:txBody>
        </p:sp>
        <p:sp>
          <p:nvSpPr>
            <p:cNvPr id="45" name="rc45"/>
            <p:cNvSpPr/>
            <p:nvPr/>
          </p:nvSpPr>
          <p:spPr>
            <a:xfrm>
              <a:off x="2250556" y="3244161"/>
              <a:ext cx="215906" cy="1806449"/>
            </a:xfrm>
            <a:prstGeom prst="rect">
              <a:avLst/>
            </a:prstGeom>
            <a:solidFill>
              <a:srgbClr val="0058AB">
                <a:alpha val="100000"/>
              </a:srgbClr>
            </a:solidFill>
          </p:spPr>
          <p:txBody>
            <a:bodyPr/>
            <a:lstStyle/>
            <a:p/>
          </p:txBody>
        </p:sp>
        <p:sp>
          <p:nvSpPr>
            <p:cNvPr id="46" name="rc46"/>
            <p:cNvSpPr/>
            <p:nvPr/>
          </p:nvSpPr>
          <p:spPr>
            <a:xfrm>
              <a:off x="2490453" y="3416098"/>
              <a:ext cx="215906" cy="1634513"/>
            </a:xfrm>
            <a:prstGeom prst="rect">
              <a:avLst/>
            </a:prstGeom>
            <a:solidFill>
              <a:srgbClr val="0058AB">
                <a:alpha val="100000"/>
              </a:srgbClr>
            </a:solidFill>
          </p:spPr>
          <p:txBody>
            <a:bodyPr/>
            <a:lstStyle/>
            <a:p/>
          </p:txBody>
        </p:sp>
        <p:sp>
          <p:nvSpPr>
            <p:cNvPr id="47" name="rc47"/>
            <p:cNvSpPr/>
            <p:nvPr/>
          </p:nvSpPr>
          <p:spPr>
            <a:xfrm>
              <a:off x="2730349" y="4474217"/>
              <a:ext cx="215906" cy="576394"/>
            </a:xfrm>
            <a:prstGeom prst="rect">
              <a:avLst/>
            </a:prstGeom>
            <a:solidFill>
              <a:srgbClr val="0058AB">
                <a:alpha val="100000"/>
              </a:srgbClr>
            </a:solidFill>
          </p:spPr>
          <p:txBody>
            <a:bodyPr/>
            <a:lstStyle/>
            <a:p/>
          </p:txBody>
        </p:sp>
        <p:sp>
          <p:nvSpPr>
            <p:cNvPr id="48" name="rc48"/>
            <p:cNvSpPr/>
            <p:nvPr/>
          </p:nvSpPr>
          <p:spPr>
            <a:xfrm>
              <a:off x="2970245" y="4440732"/>
              <a:ext cx="215906" cy="609879"/>
            </a:xfrm>
            <a:prstGeom prst="rect">
              <a:avLst/>
            </a:prstGeom>
            <a:solidFill>
              <a:srgbClr val="0058AB">
                <a:alpha val="100000"/>
              </a:srgbClr>
            </a:solidFill>
          </p:spPr>
          <p:txBody>
            <a:bodyPr/>
            <a:lstStyle/>
            <a:p/>
          </p:txBody>
        </p:sp>
        <p:sp>
          <p:nvSpPr>
            <p:cNvPr id="49" name="rc49"/>
            <p:cNvSpPr/>
            <p:nvPr/>
          </p:nvSpPr>
          <p:spPr>
            <a:xfrm>
              <a:off x="3210142" y="4083130"/>
              <a:ext cx="215906" cy="967481"/>
            </a:xfrm>
            <a:prstGeom prst="rect">
              <a:avLst/>
            </a:prstGeom>
            <a:solidFill>
              <a:srgbClr val="0058AB">
                <a:alpha val="100000"/>
              </a:srgbClr>
            </a:solidFill>
          </p:spPr>
          <p:txBody>
            <a:bodyPr/>
            <a:lstStyle/>
            <a:p/>
          </p:txBody>
        </p:sp>
        <p:sp>
          <p:nvSpPr>
            <p:cNvPr id="50" name="rc50"/>
            <p:cNvSpPr/>
            <p:nvPr/>
          </p:nvSpPr>
          <p:spPr>
            <a:xfrm>
              <a:off x="3450038" y="4380107"/>
              <a:ext cx="215906" cy="670504"/>
            </a:xfrm>
            <a:prstGeom prst="rect">
              <a:avLst/>
            </a:prstGeom>
            <a:solidFill>
              <a:srgbClr val="0058AB">
                <a:alpha val="100000"/>
              </a:srgbClr>
            </a:solidFill>
          </p:spPr>
          <p:txBody>
            <a:bodyPr/>
            <a:lstStyle/>
            <a:p/>
          </p:txBody>
        </p:sp>
        <p:sp>
          <p:nvSpPr>
            <p:cNvPr id="51" name="rc51"/>
            <p:cNvSpPr/>
            <p:nvPr/>
          </p:nvSpPr>
          <p:spPr>
            <a:xfrm>
              <a:off x="3689935" y="4703386"/>
              <a:ext cx="215906" cy="347225"/>
            </a:xfrm>
            <a:prstGeom prst="rect">
              <a:avLst/>
            </a:prstGeom>
            <a:solidFill>
              <a:srgbClr val="0058AB">
                <a:alpha val="100000"/>
              </a:srgbClr>
            </a:solidFill>
          </p:spPr>
          <p:txBody>
            <a:bodyPr/>
            <a:lstStyle/>
            <a:p/>
          </p:txBody>
        </p:sp>
        <p:sp>
          <p:nvSpPr>
            <p:cNvPr id="52" name="rc52"/>
            <p:cNvSpPr/>
            <p:nvPr/>
          </p:nvSpPr>
          <p:spPr>
            <a:xfrm>
              <a:off x="3929831" y="4693408"/>
              <a:ext cx="215906" cy="357203"/>
            </a:xfrm>
            <a:prstGeom prst="rect">
              <a:avLst/>
            </a:prstGeom>
            <a:solidFill>
              <a:srgbClr val="0058AB">
                <a:alpha val="100000"/>
              </a:srgbClr>
            </a:solidFill>
          </p:spPr>
          <p:txBody>
            <a:bodyPr/>
            <a:lstStyle/>
            <a:p/>
          </p:txBody>
        </p:sp>
        <p:sp>
          <p:nvSpPr>
            <p:cNvPr id="53" name="rc53"/>
            <p:cNvSpPr/>
            <p:nvPr/>
          </p:nvSpPr>
          <p:spPr>
            <a:xfrm>
              <a:off x="4169728" y="4672854"/>
              <a:ext cx="215906" cy="377757"/>
            </a:xfrm>
            <a:prstGeom prst="rect">
              <a:avLst/>
            </a:prstGeom>
            <a:solidFill>
              <a:srgbClr val="0058AB">
                <a:alpha val="100000"/>
              </a:srgbClr>
            </a:solidFill>
          </p:spPr>
          <p:txBody>
            <a:bodyPr/>
            <a:lstStyle/>
            <a:p/>
          </p:txBody>
        </p:sp>
        <p:sp>
          <p:nvSpPr>
            <p:cNvPr id="54" name="rc54"/>
            <p:cNvSpPr/>
            <p:nvPr/>
          </p:nvSpPr>
          <p:spPr>
            <a:xfrm>
              <a:off x="4409624" y="4666947"/>
              <a:ext cx="215906" cy="383664"/>
            </a:xfrm>
            <a:prstGeom prst="rect">
              <a:avLst/>
            </a:prstGeom>
            <a:solidFill>
              <a:srgbClr val="0058AB">
                <a:alpha val="100000"/>
              </a:srgbClr>
            </a:solidFill>
          </p:spPr>
          <p:txBody>
            <a:bodyPr/>
            <a:lstStyle/>
            <a:p/>
          </p:txBody>
        </p:sp>
        <p:sp>
          <p:nvSpPr>
            <p:cNvPr id="55" name="rc55"/>
            <p:cNvSpPr/>
            <p:nvPr/>
          </p:nvSpPr>
          <p:spPr>
            <a:xfrm>
              <a:off x="4649521" y="4650624"/>
              <a:ext cx="215906" cy="399987"/>
            </a:xfrm>
            <a:prstGeom prst="rect">
              <a:avLst/>
            </a:prstGeom>
            <a:solidFill>
              <a:srgbClr val="0058AB">
                <a:alpha val="100000"/>
              </a:srgbClr>
            </a:solidFill>
          </p:spPr>
          <p:txBody>
            <a:bodyPr/>
            <a:lstStyle/>
            <a:p/>
          </p:txBody>
        </p:sp>
        <p:sp>
          <p:nvSpPr>
            <p:cNvPr id="56" name="rc56"/>
            <p:cNvSpPr/>
            <p:nvPr/>
          </p:nvSpPr>
          <p:spPr>
            <a:xfrm>
              <a:off x="4889417" y="4646154"/>
              <a:ext cx="215906" cy="404457"/>
            </a:xfrm>
            <a:prstGeom prst="rect">
              <a:avLst/>
            </a:prstGeom>
            <a:solidFill>
              <a:srgbClr val="0058AB">
                <a:alpha val="100000"/>
              </a:srgbClr>
            </a:solidFill>
          </p:spPr>
          <p:txBody>
            <a:bodyPr/>
            <a:lstStyle/>
            <a:p/>
          </p:txBody>
        </p:sp>
        <p:sp>
          <p:nvSpPr>
            <p:cNvPr id="57" name="rc57"/>
            <p:cNvSpPr/>
            <p:nvPr/>
          </p:nvSpPr>
          <p:spPr>
            <a:xfrm>
              <a:off x="5129313" y="3422364"/>
              <a:ext cx="215906" cy="1628247"/>
            </a:xfrm>
            <a:prstGeom prst="rect">
              <a:avLst/>
            </a:prstGeom>
            <a:solidFill>
              <a:srgbClr val="0058AB">
                <a:alpha val="100000"/>
              </a:srgbClr>
            </a:solidFill>
          </p:spPr>
          <p:txBody>
            <a:bodyPr/>
            <a:lstStyle/>
            <a:p/>
          </p:txBody>
        </p:sp>
        <p:sp>
          <p:nvSpPr>
            <p:cNvPr id="58" name="rc58"/>
            <p:cNvSpPr/>
            <p:nvPr/>
          </p:nvSpPr>
          <p:spPr>
            <a:xfrm>
              <a:off x="5369210" y="3007410"/>
              <a:ext cx="215906" cy="2043201"/>
            </a:xfrm>
            <a:prstGeom prst="rect">
              <a:avLst/>
            </a:prstGeom>
            <a:solidFill>
              <a:srgbClr val="0058AB">
                <a:alpha val="100000"/>
              </a:srgbClr>
            </a:solidFill>
          </p:spPr>
          <p:txBody>
            <a:bodyPr/>
            <a:lstStyle/>
            <a:p/>
          </p:txBody>
        </p:sp>
        <p:sp>
          <p:nvSpPr>
            <p:cNvPr id="59" name="rc59"/>
            <p:cNvSpPr/>
            <p:nvPr/>
          </p:nvSpPr>
          <p:spPr>
            <a:xfrm>
              <a:off x="5609106" y="3446909"/>
              <a:ext cx="215906" cy="1603702"/>
            </a:xfrm>
            <a:prstGeom prst="rect">
              <a:avLst/>
            </a:prstGeom>
            <a:solidFill>
              <a:srgbClr val="0058AB">
                <a:alpha val="100000"/>
              </a:srgbClr>
            </a:solidFill>
          </p:spPr>
          <p:txBody>
            <a:bodyPr/>
            <a:lstStyle/>
            <a:p/>
          </p:txBody>
        </p:sp>
        <p:sp>
          <p:nvSpPr>
            <p:cNvPr id="60" name="rc60"/>
            <p:cNvSpPr/>
            <p:nvPr/>
          </p:nvSpPr>
          <p:spPr>
            <a:xfrm>
              <a:off x="5849003" y="3065999"/>
              <a:ext cx="215906" cy="1984612"/>
            </a:xfrm>
            <a:prstGeom prst="rect">
              <a:avLst/>
            </a:prstGeom>
            <a:solidFill>
              <a:srgbClr val="0058AB">
                <a:alpha val="100000"/>
              </a:srgbClr>
            </a:solidFill>
          </p:spPr>
          <p:txBody>
            <a:bodyPr/>
            <a:lstStyle/>
            <a:p/>
          </p:txBody>
        </p:sp>
        <p:sp>
          <p:nvSpPr>
            <p:cNvPr id="61" name="rc61"/>
            <p:cNvSpPr/>
            <p:nvPr/>
          </p:nvSpPr>
          <p:spPr>
            <a:xfrm>
              <a:off x="6088899" y="2725359"/>
              <a:ext cx="215906" cy="2325252"/>
            </a:xfrm>
            <a:prstGeom prst="rect">
              <a:avLst/>
            </a:prstGeom>
            <a:solidFill>
              <a:srgbClr val="0058AB">
                <a:alpha val="100000"/>
              </a:srgbClr>
            </a:solidFill>
          </p:spPr>
          <p:txBody>
            <a:bodyPr/>
            <a:lstStyle/>
            <a:p/>
          </p:txBody>
        </p:sp>
        <p:sp>
          <p:nvSpPr>
            <p:cNvPr id="62" name="rc62"/>
            <p:cNvSpPr/>
            <p:nvPr/>
          </p:nvSpPr>
          <p:spPr>
            <a:xfrm>
              <a:off x="6328796" y="2044199"/>
              <a:ext cx="215906" cy="3006412"/>
            </a:xfrm>
            <a:prstGeom prst="rect">
              <a:avLst/>
            </a:prstGeom>
            <a:solidFill>
              <a:srgbClr val="0058AB">
                <a:alpha val="100000"/>
              </a:srgbClr>
            </a:solidFill>
          </p:spPr>
          <p:txBody>
            <a:bodyPr/>
            <a:lstStyle/>
            <a:p/>
          </p:txBody>
        </p:sp>
        <p:sp>
          <p:nvSpPr>
            <p:cNvPr id="63" name="rc63"/>
            <p:cNvSpPr/>
            <p:nvPr/>
          </p:nvSpPr>
          <p:spPr>
            <a:xfrm>
              <a:off x="6568692" y="1757558"/>
              <a:ext cx="215906" cy="3293053"/>
            </a:xfrm>
            <a:prstGeom prst="rect">
              <a:avLst/>
            </a:prstGeom>
            <a:solidFill>
              <a:srgbClr val="0058AB">
                <a:alpha val="100000"/>
              </a:srgbClr>
            </a:solidFill>
          </p:spPr>
          <p:txBody>
            <a:bodyPr/>
            <a:lstStyle/>
            <a:p/>
          </p:txBody>
        </p:sp>
        <p:sp>
          <p:nvSpPr>
            <p:cNvPr id="64" name="rc64"/>
            <p:cNvSpPr/>
            <p:nvPr/>
          </p:nvSpPr>
          <p:spPr>
            <a:xfrm>
              <a:off x="6808589" y="4338839"/>
              <a:ext cx="215906" cy="711772"/>
            </a:xfrm>
            <a:prstGeom prst="rect">
              <a:avLst/>
            </a:prstGeom>
            <a:solidFill>
              <a:srgbClr val="0058AB">
                <a:alpha val="100000"/>
              </a:srgbClr>
            </a:solidFill>
          </p:spPr>
          <p:txBody>
            <a:bodyPr/>
            <a:lstStyle/>
            <a:p/>
          </p:txBody>
        </p:sp>
        <p:sp>
          <p:nvSpPr>
            <p:cNvPr id="65" name="rc65"/>
            <p:cNvSpPr/>
            <p:nvPr/>
          </p:nvSpPr>
          <p:spPr>
            <a:xfrm>
              <a:off x="7048485" y="4357358"/>
              <a:ext cx="215906" cy="693253"/>
            </a:xfrm>
            <a:prstGeom prst="rect">
              <a:avLst/>
            </a:prstGeom>
            <a:solidFill>
              <a:srgbClr val="0058AB">
                <a:alpha val="100000"/>
              </a:srgbClr>
            </a:solidFill>
          </p:spPr>
          <p:txBody>
            <a:bodyPr/>
            <a:lstStyle/>
            <a:p/>
          </p:txBody>
        </p:sp>
        <p:sp>
          <p:nvSpPr>
            <p:cNvPr id="66" name="rc66"/>
            <p:cNvSpPr/>
            <p:nvPr/>
          </p:nvSpPr>
          <p:spPr>
            <a:xfrm>
              <a:off x="7288381" y="4714162"/>
              <a:ext cx="215906" cy="336449"/>
            </a:xfrm>
            <a:prstGeom prst="rect">
              <a:avLst/>
            </a:prstGeom>
            <a:solidFill>
              <a:srgbClr val="0058AB">
                <a:alpha val="100000"/>
              </a:srgbClr>
            </a:solidFill>
          </p:spPr>
          <p:txBody>
            <a:bodyPr/>
            <a:lstStyle/>
            <a:p/>
          </p:txBody>
        </p:sp>
        <p:sp>
          <p:nvSpPr>
            <p:cNvPr id="67" name="rc67"/>
            <p:cNvSpPr/>
            <p:nvPr/>
          </p:nvSpPr>
          <p:spPr>
            <a:xfrm>
              <a:off x="8487864" y="4058305"/>
              <a:ext cx="215906" cy="992306"/>
            </a:xfrm>
            <a:prstGeom prst="rect">
              <a:avLst/>
            </a:prstGeom>
            <a:solidFill>
              <a:srgbClr val="69DBFF">
                <a:alpha val="100000"/>
              </a:srgbClr>
            </a:solidFill>
          </p:spPr>
          <p:txBody>
            <a:bodyPr/>
            <a:lstStyle/>
            <a:p/>
          </p:txBody>
        </p:sp>
        <p:sp>
          <p:nvSpPr>
            <p:cNvPr id="68" name="pl68"/>
            <p:cNvSpPr/>
            <p:nvPr/>
          </p:nvSpPr>
          <p:spPr>
            <a:xfrm>
              <a:off x="6196853" y="3065999"/>
              <a:ext cx="2398964" cy="992306"/>
            </a:xfrm>
            <a:custGeom>
              <a:avLst/>
              <a:pathLst>
                <a:path w="2398964" h="992306">
                  <a:moveTo>
                    <a:pt x="0" y="0"/>
                  </a:moveTo>
                  <a:lnTo>
                    <a:pt x="239896" y="99230"/>
                  </a:lnTo>
                  <a:lnTo>
                    <a:pt x="479792" y="198461"/>
                  </a:lnTo>
                  <a:lnTo>
                    <a:pt x="719689" y="297691"/>
                  </a:lnTo>
                  <a:lnTo>
                    <a:pt x="959585" y="396922"/>
                  </a:lnTo>
                  <a:lnTo>
                    <a:pt x="1199482" y="496153"/>
                  </a:lnTo>
                  <a:lnTo>
                    <a:pt x="1439378" y="595383"/>
                  </a:lnTo>
                  <a:lnTo>
                    <a:pt x="1679275" y="694614"/>
                  </a:lnTo>
                  <a:lnTo>
                    <a:pt x="1919171" y="793844"/>
                  </a:lnTo>
                  <a:lnTo>
                    <a:pt x="2159067" y="893075"/>
                  </a:lnTo>
                  <a:lnTo>
                    <a:pt x="2398964" y="992306"/>
                  </a:lnTo>
                </a:path>
              </a:pathLst>
            </a:custGeom>
            <a:ln w="13550" cap="flat">
              <a:solidFill>
                <a:srgbClr val="000000">
                  <a:alpha val="100000"/>
                </a:srgbClr>
              </a:solidFill>
              <a:prstDash val="solid"/>
              <a:round/>
            </a:ln>
          </p:spPr>
          <p:txBody>
            <a:bodyPr/>
            <a:lstStyle/>
            <a:p/>
          </p:txBody>
        </p:sp>
        <p:sp>
          <p:nvSpPr>
            <p:cNvPr id="69" name="pt69"/>
            <p:cNvSpPr/>
            <p:nvPr/>
          </p:nvSpPr>
          <p:spPr>
            <a:xfrm>
              <a:off x="6172027" y="30411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31404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32396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33388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34380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35373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36365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37357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38350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39342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0334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9496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2" name="tx82"/>
            <p:cNvSpPr/>
            <p:nvPr/>
          </p:nvSpPr>
          <p:spPr>
            <a:xfrm>
              <a:off x="508103" y="339674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3" name="tx83"/>
            <p:cNvSpPr/>
            <p:nvPr/>
          </p:nvSpPr>
          <p:spPr>
            <a:xfrm>
              <a:off x="508103" y="259852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4" name="tx84"/>
            <p:cNvSpPr/>
            <p:nvPr/>
          </p:nvSpPr>
          <p:spPr>
            <a:xfrm>
              <a:off x="508103" y="180030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a:t>
              </a:r>
            </a:p>
          </p:txBody>
        </p:sp>
        <p:sp>
          <p:nvSpPr>
            <p:cNvPr id="85" name="tx85"/>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900002"/>
              <a:ext cx="201456" cy="201456"/>
            </a:xfrm>
            <a:prstGeom prst="rect">
              <a:avLst/>
            </a:prstGeom>
            <a:solidFill>
              <a:srgbClr val="0058AB">
                <a:alpha val="100000"/>
              </a:srgbClr>
            </a:solidFill>
          </p:spPr>
          <p:txBody>
            <a:bodyPr/>
            <a:lstStyle/>
            <a:p/>
          </p:txBody>
        </p:sp>
        <p:sp>
          <p:nvSpPr>
            <p:cNvPr id="115" name="rc115"/>
            <p:cNvSpPr/>
            <p:nvPr/>
          </p:nvSpPr>
          <p:spPr>
            <a:xfrm>
              <a:off x="4563470" y="5900002"/>
              <a:ext cx="201456" cy="201456"/>
            </a:xfrm>
            <a:prstGeom prst="rect">
              <a:avLst/>
            </a:prstGeom>
            <a:solidFill>
              <a:srgbClr val="69DBFF">
                <a:alpha val="100000"/>
              </a:srgbClr>
            </a:solidFill>
          </p:spPr>
          <p:txBody>
            <a:bodyPr/>
            <a:lstStyle/>
            <a:p/>
          </p:txBody>
        </p:sp>
        <p:sp>
          <p:nvSpPr>
            <p:cNvPr id="116" name="tx116"/>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33916" y="1330710"/>
              <a:ext cx="59269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Algeria</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77% lower than (ie. the country had achieved)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77% below the annual IA2030 goal, positioning the programme to reach, and potentially exceed the 2030 goal if current progress continues.</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05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255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06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156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30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980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431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77255"/>
              <a:ext cx="239888" cy="730766"/>
            </a:xfrm>
            <a:prstGeom prst="rect">
              <a:avLst/>
            </a:prstGeom>
            <a:solidFill>
              <a:srgbClr val="80BD41">
                <a:alpha val="100000"/>
              </a:srgbClr>
            </a:solidFill>
          </p:spPr>
          <p:txBody>
            <a:bodyPr/>
            <a:lstStyle/>
            <a:p/>
          </p:txBody>
        </p:sp>
        <p:sp>
          <p:nvSpPr>
            <p:cNvPr id="25" name="rc25"/>
            <p:cNvSpPr/>
            <p:nvPr/>
          </p:nvSpPr>
          <p:spPr>
            <a:xfrm>
              <a:off x="1296273" y="3538793"/>
              <a:ext cx="239888" cy="38462"/>
            </a:xfrm>
            <a:prstGeom prst="rect">
              <a:avLst/>
            </a:prstGeom>
            <a:solidFill>
              <a:srgbClr val="1CABE2">
                <a:alpha val="100000"/>
              </a:srgbClr>
            </a:solidFill>
          </p:spPr>
          <p:txBody>
            <a:bodyPr/>
            <a:lstStyle/>
            <a:p/>
          </p:txBody>
        </p:sp>
        <p:sp>
          <p:nvSpPr>
            <p:cNvPr id="26" name="rc26"/>
            <p:cNvSpPr/>
            <p:nvPr/>
          </p:nvSpPr>
          <p:spPr>
            <a:xfrm>
              <a:off x="1562816" y="3596279"/>
              <a:ext cx="239888" cy="711742"/>
            </a:xfrm>
            <a:prstGeom prst="rect">
              <a:avLst/>
            </a:prstGeom>
            <a:solidFill>
              <a:srgbClr val="80BD41">
                <a:alpha val="100000"/>
              </a:srgbClr>
            </a:solidFill>
          </p:spPr>
          <p:txBody>
            <a:bodyPr/>
            <a:lstStyle/>
            <a:p/>
          </p:txBody>
        </p:sp>
        <p:sp>
          <p:nvSpPr>
            <p:cNvPr id="27" name="rc27"/>
            <p:cNvSpPr/>
            <p:nvPr/>
          </p:nvSpPr>
          <p:spPr>
            <a:xfrm>
              <a:off x="1562816" y="3534389"/>
              <a:ext cx="239888" cy="61890"/>
            </a:xfrm>
            <a:prstGeom prst="rect">
              <a:avLst/>
            </a:prstGeom>
            <a:solidFill>
              <a:srgbClr val="1CABE2">
                <a:alpha val="100000"/>
              </a:srgbClr>
            </a:solidFill>
          </p:spPr>
          <p:txBody>
            <a:bodyPr/>
            <a:lstStyle/>
            <a:p/>
          </p:txBody>
        </p:sp>
        <p:sp>
          <p:nvSpPr>
            <p:cNvPr id="28" name="rc28"/>
            <p:cNvSpPr/>
            <p:nvPr/>
          </p:nvSpPr>
          <p:spPr>
            <a:xfrm>
              <a:off x="1829360" y="3589664"/>
              <a:ext cx="239888" cy="718357"/>
            </a:xfrm>
            <a:prstGeom prst="rect">
              <a:avLst/>
            </a:prstGeom>
            <a:solidFill>
              <a:srgbClr val="80BD41">
                <a:alpha val="100000"/>
              </a:srgbClr>
            </a:solidFill>
          </p:spPr>
          <p:txBody>
            <a:bodyPr/>
            <a:lstStyle/>
            <a:p/>
          </p:txBody>
        </p:sp>
        <p:sp>
          <p:nvSpPr>
            <p:cNvPr id="29" name="rc29"/>
            <p:cNvSpPr/>
            <p:nvPr/>
          </p:nvSpPr>
          <p:spPr>
            <a:xfrm>
              <a:off x="1829360" y="3535594"/>
              <a:ext cx="239888" cy="54069"/>
            </a:xfrm>
            <a:prstGeom prst="rect">
              <a:avLst/>
            </a:prstGeom>
            <a:solidFill>
              <a:srgbClr val="1CABE2">
                <a:alpha val="100000"/>
              </a:srgbClr>
            </a:solidFill>
          </p:spPr>
          <p:txBody>
            <a:bodyPr/>
            <a:lstStyle/>
            <a:p/>
          </p:txBody>
        </p:sp>
        <p:sp>
          <p:nvSpPr>
            <p:cNvPr id="30" name="rc30"/>
            <p:cNvSpPr/>
            <p:nvPr/>
          </p:nvSpPr>
          <p:spPr>
            <a:xfrm>
              <a:off x="2095903" y="3559658"/>
              <a:ext cx="239888" cy="748362"/>
            </a:xfrm>
            <a:prstGeom prst="rect">
              <a:avLst/>
            </a:prstGeom>
            <a:solidFill>
              <a:srgbClr val="80BD41">
                <a:alpha val="100000"/>
              </a:srgbClr>
            </a:solidFill>
          </p:spPr>
          <p:txBody>
            <a:bodyPr/>
            <a:lstStyle/>
            <a:p/>
          </p:txBody>
        </p:sp>
        <p:sp>
          <p:nvSpPr>
            <p:cNvPr id="31" name="rc31"/>
            <p:cNvSpPr/>
            <p:nvPr/>
          </p:nvSpPr>
          <p:spPr>
            <a:xfrm>
              <a:off x="2095903" y="3503330"/>
              <a:ext cx="239888" cy="56328"/>
            </a:xfrm>
            <a:prstGeom prst="rect">
              <a:avLst/>
            </a:prstGeom>
            <a:solidFill>
              <a:srgbClr val="1CABE2">
                <a:alpha val="100000"/>
              </a:srgbClr>
            </a:solidFill>
          </p:spPr>
          <p:txBody>
            <a:bodyPr/>
            <a:lstStyle/>
            <a:p/>
          </p:txBody>
        </p:sp>
        <p:sp>
          <p:nvSpPr>
            <p:cNvPr id="32" name="rc32"/>
            <p:cNvSpPr/>
            <p:nvPr/>
          </p:nvSpPr>
          <p:spPr>
            <a:xfrm>
              <a:off x="2362446" y="3520317"/>
              <a:ext cx="239888" cy="787703"/>
            </a:xfrm>
            <a:prstGeom prst="rect">
              <a:avLst/>
            </a:prstGeom>
            <a:solidFill>
              <a:srgbClr val="80BD41">
                <a:alpha val="100000"/>
              </a:srgbClr>
            </a:solidFill>
          </p:spPr>
          <p:txBody>
            <a:bodyPr/>
            <a:lstStyle/>
            <a:p/>
          </p:txBody>
        </p:sp>
        <p:sp>
          <p:nvSpPr>
            <p:cNvPr id="33" name="rc33"/>
            <p:cNvSpPr/>
            <p:nvPr/>
          </p:nvSpPr>
          <p:spPr>
            <a:xfrm>
              <a:off x="2362446" y="3461028"/>
              <a:ext cx="239888" cy="59289"/>
            </a:xfrm>
            <a:prstGeom prst="rect">
              <a:avLst/>
            </a:prstGeom>
            <a:solidFill>
              <a:srgbClr val="1CABE2">
                <a:alpha val="100000"/>
              </a:srgbClr>
            </a:solidFill>
          </p:spPr>
          <p:txBody>
            <a:bodyPr/>
            <a:lstStyle/>
            <a:p/>
          </p:txBody>
        </p:sp>
        <p:sp>
          <p:nvSpPr>
            <p:cNvPr id="34" name="rc34"/>
            <p:cNvSpPr/>
            <p:nvPr/>
          </p:nvSpPr>
          <p:spPr>
            <a:xfrm>
              <a:off x="2628989" y="3467556"/>
              <a:ext cx="239888" cy="840464"/>
            </a:xfrm>
            <a:prstGeom prst="rect">
              <a:avLst/>
            </a:prstGeom>
            <a:solidFill>
              <a:srgbClr val="80BD41">
                <a:alpha val="100000"/>
              </a:srgbClr>
            </a:solidFill>
          </p:spPr>
          <p:txBody>
            <a:bodyPr/>
            <a:lstStyle/>
            <a:p/>
          </p:txBody>
        </p:sp>
        <p:sp>
          <p:nvSpPr>
            <p:cNvPr id="35" name="rc35"/>
            <p:cNvSpPr/>
            <p:nvPr/>
          </p:nvSpPr>
          <p:spPr>
            <a:xfrm>
              <a:off x="2628989" y="3413910"/>
              <a:ext cx="239888" cy="53646"/>
            </a:xfrm>
            <a:prstGeom prst="rect">
              <a:avLst/>
            </a:prstGeom>
            <a:solidFill>
              <a:srgbClr val="1CABE2">
                <a:alpha val="100000"/>
              </a:srgbClr>
            </a:solidFill>
          </p:spPr>
          <p:txBody>
            <a:bodyPr/>
            <a:lstStyle/>
            <a:p/>
          </p:txBody>
        </p:sp>
        <p:sp>
          <p:nvSpPr>
            <p:cNvPr id="36" name="rc36"/>
            <p:cNvSpPr/>
            <p:nvPr/>
          </p:nvSpPr>
          <p:spPr>
            <a:xfrm>
              <a:off x="2895532" y="3381048"/>
              <a:ext cx="239888" cy="926973"/>
            </a:xfrm>
            <a:prstGeom prst="rect">
              <a:avLst/>
            </a:prstGeom>
            <a:solidFill>
              <a:srgbClr val="80BD41">
                <a:alpha val="100000"/>
              </a:srgbClr>
            </a:solidFill>
          </p:spPr>
          <p:txBody>
            <a:bodyPr/>
            <a:lstStyle/>
            <a:p/>
          </p:txBody>
        </p:sp>
        <p:sp>
          <p:nvSpPr>
            <p:cNvPr id="37" name="rc37"/>
            <p:cNvSpPr/>
            <p:nvPr/>
          </p:nvSpPr>
          <p:spPr>
            <a:xfrm>
              <a:off x="2895532" y="3362130"/>
              <a:ext cx="239888" cy="18917"/>
            </a:xfrm>
            <a:prstGeom prst="rect">
              <a:avLst/>
            </a:prstGeom>
            <a:solidFill>
              <a:srgbClr val="1CABE2">
                <a:alpha val="100000"/>
              </a:srgbClr>
            </a:solidFill>
          </p:spPr>
          <p:txBody>
            <a:bodyPr/>
            <a:lstStyle/>
            <a:p/>
          </p:txBody>
        </p:sp>
        <p:sp>
          <p:nvSpPr>
            <p:cNvPr id="38" name="rc38"/>
            <p:cNvSpPr/>
            <p:nvPr/>
          </p:nvSpPr>
          <p:spPr>
            <a:xfrm>
              <a:off x="3162075" y="3327190"/>
              <a:ext cx="239888" cy="980831"/>
            </a:xfrm>
            <a:prstGeom prst="rect">
              <a:avLst/>
            </a:prstGeom>
            <a:solidFill>
              <a:srgbClr val="80BD41">
                <a:alpha val="100000"/>
              </a:srgbClr>
            </a:solidFill>
          </p:spPr>
          <p:txBody>
            <a:bodyPr/>
            <a:lstStyle/>
            <a:p/>
          </p:txBody>
        </p:sp>
        <p:sp>
          <p:nvSpPr>
            <p:cNvPr id="39" name="rc39"/>
            <p:cNvSpPr/>
            <p:nvPr/>
          </p:nvSpPr>
          <p:spPr>
            <a:xfrm>
              <a:off x="3162075" y="3307173"/>
              <a:ext cx="239888" cy="20016"/>
            </a:xfrm>
            <a:prstGeom prst="rect">
              <a:avLst/>
            </a:prstGeom>
            <a:solidFill>
              <a:srgbClr val="1CABE2">
                <a:alpha val="100000"/>
              </a:srgbClr>
            </a:solidFill>
          </p:spPr>
          <p:txBody>
            <a:bodyPr/>
            <a:lstStyle/>
            <a:p/>
          </p:txBody>
        </p:sp>
        <p:sp>
          <p:nvSpPr>
            <p:cNvPr id="40" name="rc40"/>
            <p:cNvSpPr/>
            <p:nvPr/>
          </p:nvSpPr>
          <p:spPr>
            <a:xfrm>
              <a:off x="3428618" y="3281315"/>
              <a:ext cx="239888" cy="1026706"/>
            </a:xfrm>
            <a:prstGeom prst="rect">
              <a:avLst/>
            </a:prstGeom>
            <a:solidFill>
              <a:srgbClr val="80BD41">
                <a:alpha val="100000"/>
              </a:srgbClr>
            </a:solidFill>
          </p:spPr>
          <p:txBody>
            <a:bodyPr/>
            <a:lstStyle/>
            <a:p/>
          </p:txBody>
        </p:sp>
        <p:sp>
          <p:nvSpPr>
            <p:cNvPr id="41" name="rc41"/>
            <p:cNvSpPr/>
            <p:nvPr/>
          </p:nvSpPr>
          <p:spPr>
            <a:xfrm>
              <a:off x="3428618" y="3249561"/>
              <a:ext cx="239888" cy="31753"/>
            </a:xfrm>
            <a:prstGeom prst="rect">
              <a:avLst/>
            </a:prstGeom>
            <a:solidFill>
              <a:srgbClr val="1CABE2">
                <a:alpha val="100000"/>
              </a:srgbClr>
            </a:solidFill>
          </p:spPr>
          <p:txBody>
            <a:bodyPr/>
            <a:lstStyle/>
            <a:p/>
          </p:txBody>
        </p:sp>
        <p:sp>
          <p:nvSpPr>
            <p:cNvPr id="42" name="rc42"/>
            <p:cNvSpPr/>
            <p:nvPr/>
          </p:nvSpPr>
          <p:spPr>
            <a:xfrm>
              <a:off x="3695161" y="3229698"/>
              <a:ext cx="239888" cy="1078323"/>
            </a:xfrm>
            <a:prstGeom prst="rect">
              <a:avLst/>
            </a:prstGeom>
            <a:solidFill>
              <a:srgbClr val="80BD41">
                <a:alpha val="100000"/>
              </a:srgbClr>
            </a:solidFill>
          </p:spPr>
          <p:txBody>
            <a:bodyPr/>
            <a:lstStyle/>
            <a:p/>
          </p:txBody>
        </p:sp>
        <p:sp>
          <p:nvSpPr>
            <p:cNvPr id="43" name="rc43"/>
            <p:cNvSpPr/>
            <p:nvPr/>
          </p:nvSpPr>
          <p:spPr>
            <a:xfrm>
              <a:off x="3695161" y="3207691"/>
              <a:ext cx="239888" cy="22006"/>
            </a:xfrm>
            <a:prstGeom prst="rect">
              <a:avLst/>
            </a:prstGeom>
            <a:solidFill>
              <a:srgbClr val="1CABE2">
                <a:alpha val="100000"/>
              </a:srgbClr>
            </a:solidFill>
          </p:spPr>
          <p:txBody>
            <a:bodyPr/>
            <a:lstStyle/>
            <a:p/>
          </p:txBody>
        </p:sp>
        <p:sp>
          <p:nvSpPr>
            <p:cNvPr id="44" name="rc44"/>
            <p:cNvSpPr/>
            <p:nvPr/>
          </p:nvSpPr>
          <p:spPr>
            <a:xfrm>
              <a:off x="3961705" y="3179727"/>
              <a:ext cx="239888" cy="1128294"/>
            </a:xfrm>
            <a:prstGeom prst="rect">
              <a:avLst/>
            </a:prstGeom>
            <a:solidFill>
              <a:srgbClr val="80BD41">
                <a:alpha val="100000"/>
              </a:srgbClr>
            </a:solidFill>
          </p:spPr>
          <p:txBody>
            <a:bodyPr/>
            <a:lstStyle/>
            <a:p/>
          </p:txBody>
        </p:sp>
        <p:sp>
          <p:nvSpPr>
            <p:cNvPr id="45" name="rc45"/>
            <p:cNvSpPr/>
            <p:nvPr/>
          </p:nvSpPr>
          <p:spPr>
            <a:xfrm>
              <a:off x="3961705" y="3168330"/>
              <a:ext cx="239888" cy="11396"/>
            </a:xfrm>
            <a:prstGeom prst="rect">
              <a:avLst/>
            </a:prstGeom>
            <a:solidFill>
              <a:srgbClr val="1CABE2">
                <a:alpha val="100000"/>
              </a:srgbClr>
            </a:solidFill>
          </p:spPr>
          <p:txBody>
            <a:bodyPr/>
            <a:lstStyle/>
            <a:p/>
          </p:txBody>
        </p:sp>
        <p:sp>
          <p:nvSpPr>
            <p:cNvPr id="46" name="rc46"/>
            <p:cNvSpPr/>
            <p:nvPr/>
          </p:nvSpPr>
          <p:spPr>
            <a:xfrm>
              <a:off x="4228248" y="3147308"/>
              <a:ext cx="239888" cy="1160712"/>
            </a:xfrm>
            <a:prstGeom prst="rect">
              <a:avLst/>
            </a:prstGeom>
            <a:solidFill>
              <a:srgbClr val="80BD41">
                <a:alpha val="100000"/>
              </a:srgbClr>
            </a:solidFill>
          </p:spPr>
          <p:txBody>
            <a:bodyPr/>
            <a:lstStyle/>
            <a:p/>
          </p:txBody>
        </p:sp>
        <p:sp>
          <p:nvSpPr>
            <p:cNvPr id="47" name="rc47"/>
            <p:cNvSpPr/>
            <p:nvPr/>
          </p:nvSpPr>
          <p:spPr>
            <a:xfrm>
              <a:off x="4228248" y="3135585"/>
              <a:ext cx="239888" cy="11723"/>
            </a:xfrm>
            <a:prstGeom prst="rect">
              <a:avLst/>
            </a:prstGeom>
            <a:solidFill>
              <a:srgbClr val="1CABE2">
                <a:alpha val="100000"/>
              </a:srgbClr>
            </a:solidFill>
          </p:spPr>
          <p:txBody>
            <a:bodyPr/>
            <a:lstStyle/>
            <a:p/>
          </p:txBody>
        </p:sp>
        <p:sp>
          <p:nvSpPr>
            <p:cNvPr id="48" name="rc48"/>
            <p:cNvSpPr/>
            <p:nvPr/>
          </p:nvSpPr>
          <p:spPr>
            <a:xfrm>
              <a:off x="4494791" y="3080543"/>
              <a:ext cx="239888" cy="1227478"/>
            </a:xfrm>
            <a:prstGeom prst="rect">
              <a:avLst/>
            </a:prstGeom>
            <a:solidFill>
              <a:srgbClr val="80BD41">
                <a:alpha val="100000"/>
              </a:srgbClr>
            </a:solidFill>
          </p:spPr>
          <p:txBody>
            <a:bodyPr/>
            <a:lstStyle/>
            <a:p/>
          </p:txBody>
        </p:sp>
        <p:sp>
          <p:nvSpPr>
            <p:cNvPr id="49" name="rc49"/>
            <p:cNvSpPr/>
            <p:nvPr/>
          </p:nvSpPr>
          <p:spPr>
            <a:xfrm>
              <a:off x="4494791" y="3068144"/>
              <a:ext cx="239888" cy="12398"/>
            </a:xfrm>
            <a:prstGeom prst="rect">
              <a:avLst/>
            </a:prstGeom>
            <a:solidFill>
              <a:srgbClr val="1CABE2">
                <a:alpha val="100000"/>
              </a:srgbClr>
            </a:solidFill>
          </p:spPr>
          <p:txBody>
            <a:bodyPr/>
            <a:lstStyle/>
            <a:p/>
          </p:txBody>
        </p:sp>
        <p:sp>
          <p:nvSpPr>
            <p:cNvPr id="50" name="rc50"/>
            <p:cNvSpPr/>
            <p:nvPr/>
          </p:nvSpPr>
          <p:spPr>
            <a:xfrm>
              <a:off x="4761334" y="3061388"/>
              <a:ext cx="239888" cy="1246633"/>
            </a:xfrm>
            <a:prstGeom prst="rect">
              <a:avLst/>
            </a:prstGeom>
            <a:solidFill>
              <a:srgbClr val="80BD41">
                <a:alpha val="100000"/>
              </a:srgbClr>
            </a:solidFill>
          </p:spPr>
          <p:txBody>
            <a:bodyPr/>
            <a:lstStyle/>
            <a:p/>
          </p:txBody>
        </p:sp>
        <p:sp>
          <p:nvSpPr>
            <p:cNvPr id="51" name="rc51"/>
            <p:cNvSpPr/>
            <p:nvPr/>
          </p:nvSpPr>
          <p:spPr>
            <a:xfrm>
              <a:off x="4761334" y="3048796"/>
              <a:ext cx="239888" cy="12592"/>
            </a:xfrm>
            <a:prstGeom prst="rect">
              <a:avLst/>
            </a:prstGeom>
            <a:solidFill>
              <a:srgbClr val="1CABE2">
                <a:alpha val="100000"/>
              </a:srgbClr>
            </a:solidFill>
          </p:spPr>
          <p:txBody>
            <a:bodyPr/>
            <a:lstStyle/>
            <a:p/>
          </p:txBody>
        </p:sp>
        <p:sp>
          <p:nvSpPr>
            <p:cNvPr id="52" name="rc52"/>
            <p:cNvSpPr/>
            <p:nvPr/>
          </p:nvSpPr>
          <p:spPr>
            <a:xfrm>
              <a:off x="5027877" y="3008386"/>
              <a:ext cx="239888" cy="1299635"/>
            </a:xfrm>
            <a:prstGeom prst="rect">
              <a:avLst/>
            </a:prstGeom>
            <a:solidFill>
              <a:srgbClr val="80BD41">
                <a:alpha val="100000"/>
              </a:srgbClr>
            </a:solidFill>
          </p:spPr>
          <p:txBody>
            <a:bodyPr/>
            <a:lstStyle/>
            <a:p/>
          </p:txBody>
        </p:sp>
        <p:sp>
          <p:nvSpPr>
            <p:cNvPr id="53" name="rc53"/>
            <p:cNvSpPr/>
            <p:nvPr/>
          </p:nvSpPr>
          <p:spPr>
            <a:xfrm>
              <a:off x="5027877" y="2995258"/>
              <a:ext cx="239888" cy="13128"/>
            </a:xfrm>
            <a:prstGeom prst="rect">
              <a:avLst/>
            </a:prstGeom>
            <a:solidFill>
              <a:srgbClr val="1CABE2">
                <a:alpha val="100000"/>
              </a:srgbClr>
            </a:solidFill>
          </p:spPr>
          <p:txBody>
            <a:bodyPr/>
            <a:lstStyle/>
            <a:p/>
          </p:txBody>
        </p:sp>
        <p:sp>
          <p:nvSpPr>
            <p:cNvPr id="54" name="rc54"/>
            <p:cNvSpPr/>
            <p:nvPr/>
          </p:nvSpPr>
          <p:spPr>
            <a:xfrm>
              <a:off x="5294420" y="2993777"/>
              <a:ext cx="239888" cy="1314243"/>
            </a:xfrm>
            <a:prstGeom prst="rect">
              <a:avLst/>
            </a:prstGeom>
            <a:solidFill>
              <a:srgbClr val="80BD41">
                <a:alpha val="100000"/>
              </a:srgbClr>
            </a:solidFill>
          </p:spPr>
          <p:txBody>
            <a:bodyPr/>
            <a:lstStyle/>
            <a:p/>
          </p:txBody>
        </p:sp>
        <p:sp>
          <p:nvSpPr>
            <p:cNvPr id="55" name="rc55"/>
            <p:cNvSpPr/>
            <p:nvPr/>
          </p:nvSpPr>
          <p:spPr>
            <a:xfrm>
              <a:off x="5294420" y="2980503"/>
              <a:ext cx="239888" cy="13274"/>
            </a:xfrm>
            <a:prstGeom prst="rect">
              <a:avLst/>
            </a:prstGeom>
            <a:solidFill>
              <a:srgbClr val="1CABE2">
                <a:alpha val="100000"/>
              </a:srgbClr>
            </a:solidFill>
          </p:spPr>
          <p:txBody>
            <a:bodyPr/>
            <a:lstStyle/>
            <a:p/>
          </p:txBody>
        </p:sp>
        <p:sp>
          <p:nvSpPr>
            <p:cNvPr id="56" name="rc56"/>
            <p:cNvSpPr/>
            <p:nvPr/>
          </p:nvSpPr>
          <p:spPr>
            <a:xfrm>
              <a:off x="5560963" y="3025424"/>
              <a:ext cx="239888" cy="1282597"/>
            </a:xfrm>
            <a:prstGeom prst="rect">
              <a:avLst/>
            </a:prstGeom>
            <a:solidFill>
              <a:srgbClr val="80BD41">
                <a:alpha val="100000"/>
              </a:srgbClr>
            </a:solidFill>
          </p:spPr>
          <p:txBody>
            <a:bodyPr/>
            <a:lstStyle/>
            <a:p/>
          </p:txBody>
        </p:sp>
        <p:sp>
          <p:nvSpPr>
            <p:cNvPr id="57" name="rc57"/>
            <p:cNvSpPr/>
            <p:nvPr/>
          </p:nvSpPr>
          <p:spPr>
            <a:xfrm>
              <a:off x="5560963" y="2971983"/>
              <a:ext cx="239888" cy="53441"/>
            </a:xfrm>
            <a:prstGeom prst="rect">
              <a:avLst/>
            </a:prstGeom>
            <a:solidFill>
              <a:srgbClr val="1CABE2">
                <a:alpha val="100000"/>
              </a:srgbClr>
            </a:solidFill>
          </p:spPr>
          <p:txBody>
            <a:bodyPr/>
            <a:lstStyle/>
            <a:p/>
          </p:txBody>
        </p:sp>
        <p:sp>
          <p:nvSpPr>
            <p:cNvPr id="58" name="rc58"/>
            <p:cNvSpPr/>
            <p:nvPr/>
          </p:nvSpPr>
          <p:spPr>
            <a:xfrm>
              <a:off x="5827506" y="3033870"/>
              <a:ext cx="239888" cy="1274150"/>
            </a:xfrm>
            <a:prstGeom prst="rect">
              <a:avLst/>
            </a:prstGeom>
            <a:solidFill>
              <a:srgbClr val="80BD41">
                <a:alpha val="100000"/>
              </a:srgbClr>
            </a:solidFill>
          </p:spPr>
          <p:txBody>
            <a:bodyPr/>
            <a:lstStyle/>
            <a:p/>
          </p:txBody>
        </p:sp>
        <p:sp>
          <p:nvSpPr>
            <p:cNvPr id="59" name="rc59"/>
            <p:cNvSpPr/>
            <p:nvPr/>
          </p:nvSpPr>
          <p:spPr>
            <a:xfrm>
              <a:off x="5827506" y="2966810"/>
              <a:ext cx="239888" cy="67060"/>
            </a:xfrm>
            <a:prstGeom prst="rect">
              <a:avLst/>
            </a:prstGeom>
            <a:solidFill>
              <a:srgbClr val="1CABE2">
                <a:alpha val="100000"/>
              </a:srgbClr>
            </a:solidFill>
          </p:spPr>
          <p:txBody>
            <a:bodyPr/>
            <a:lstStyle/>
            <a:p/>
          </p:txBody>
        </p:sp>
        <p:sp>
          <p:nvSpPr>
            <p:cNvPr id="60" name="rc60"/>
            <p:cNvSpPr/>
            <p:nvPr/>
          </p:nvSpPr>
          <p:spPr>
            <a:xfrm>
              <a:off x="6094049" y="3044758"/>
              <a:ext cx="239888" cy="1263262"/>
            </a:xfrm>
            <a:prstGeom prst="rect">
              <a:avLst/>
            </a:prstGeom>
            <a:solidFill>
              <a:srgbClr val="80BD41">
                <a:alpha val="100000"/>
              </a:srgbClr>
            </a:solidFill>
          </p:spPr>
          <p:txBody>
            <a:bodyPr/>
            <a:lstStyle/>
            <a:p/>
          </p:txBody>
        </p:sp>
        <p:sp>
          <p:nvSpPr>
            <p:cNvPr id="61" name="rc61"/>
            <p:cNvSpPr/>
            <p:nvPr/>
          </p:nvSpPr>
          <p:spPr>
            <a:xfrm>
              <a:off x="6094049" y="2992123"/>
              <a:ext cx="239888" cy="52635"/>
            </a:xfrm>
            <a:prstGeom prst="rect">
              <a:avLst/>
            </a:prstGeom>
            <a:solidFill>
              <a:srgbClr val="1CABE2">
                <a:alpha val="100000"/>
              </a:srgbClr>
            </a:solidFill>
          </p:spPr>
          <p:txBody>
            <a:bodyPr/>
            <a:lstStyle/>
            <a:p/>
          </p:txBody>
        </p:sp>
        <p:sp>
          <p:nvSpPr>
            <p:cNvPr id="62" name="rc62"/>
            <p:cNvSpPr/>
            <p:nvPr/>
          </p:nvSpPr>
          <p:spPr>
            <a:xfrm>
              <a:off x="6360593" y="3070407"/>
              <a:ext cx="239888" cy="1237614"/>
            </a:xfrm>
            <a:prstGeom prst="rect">
              <a:avLst/>
            </a:prstGeom>
            <a:solidFill>
              <a:srgbClr val="80BD41">
                <a:alpha val="100000"/>
              </a:srgbClr>
            </a:solidFill>
          </p:spPr>
          <p:txBody>
            <a:bodyPr/>
            <a:lstStyle/>
            <a:p/>
          </p:txBody>
        </p:sp>
        <p:sp>
          <p:nvSpPr>
            <p:cNvPr id="63" name="rc63"/>
            <p:cNvSpPr/>
            <p:nvPr/>
          </p:nvSpPr>
          <p:spPr>
            <a:xfrm>
              <a:off x="6360593" y="3005269"/>
              <a:ext cx="239888" cy="65137"/>
            </a:xfrm>
            <a:prstGeom prst="rect">
              <a:avLst/>
            </a:prstGeom>
            <a:solidFill>
              <a:srgbClr val="1CABE2">
                <a:alpha val="100000"/>
              </a:srgbClr>
            </a:solidFill>
          </p:spPr>
          <p:txBody>
            <a:bodyPr/>
            <a:lstStyle/>
            <a:p/>
          </p:txBody>
        </p:sp>
        <p:sp>
          <p:nvSpPr>
            <p:cNvPr id="64" name="rc64"/>
            <p:cNvSpPr/>
            <p:nvPr/>
          </p:nvSpPr>
          <p:spPr>
            <a:xfrm>
              <a:off x="6627136" y="3112373"/>
              <a:ext cx="239888" cy="1195648"/>
            </a:xfrm>
            <a:prstGeom prst="rect">
              <a:avLst/>
            </a:prstGeom>
            <a:solidFill>
              <a:srgbClr val="80BD41">
                <a:alpha val="100000"/>
              </a:srgbClr>
            </a:solidFill>
          </p:spPr>
          <p:txBody>
            <a:bodyPr/>
            <a:lstStyle/>
            <a:p/>
          </p:txBody>
        </p:sp>
        <p:sp>
          <p:nvSpPr>
            <p:cNvPr id="65" name="rc65"/>
            <p:cNvSpPr/>
            <p:nvPr/>
          </p:nvSpPr>
          <p:spPr>
            <a:xfrm>
              <a:off x="6627136" y="3036055"/>
              <a:ext cx="239888" cy="76317"/>
            </a:xfrm>
            <a:prstGeom prst="rect">
              <a:avLst/>
            </a:prstGeom>
            <a:solidFill>
              <a:srgbClr val="1CABE2">
                <a:alpha val="100000"/>
              </a:srgbClr>
            </a:solidFill>
          </p:spPr>
          <p:txBody>
            <a:bodyPr/>
            <a:lstStyle/>
            <a:p/>
          </p:txBody>
        </p:sp>
        <p:sp>
          <p:nvSpPr>
            <p:cNvPr id="66" name="rc66"/>
            <p:cNvSpPr/>
            <p:nvPr/>
          </p:nvSpPr>
          <p:spPr>
            <a:xfrm>
              <a:off x="6893679" y="3173270"/>
              <a:ext cx="239888" cy="1134751"/>
            </a:xfrm>
            <a:prstGeom prst="rect">
              <a:avLst/>
            </a:prstGeom>
            <a:solidFill>
              <a:srgbClr val="80BD41">
                <a:alpha val="100000"/>
              </a:srgbClr>
            </a:solidFill>
          </p:spPr>
          <p:txBody>
            <a:bodyPr/>
            <a:lstStyle/>
            <a:p/>
          </p:txBody>
        </p:sp>
        <p:sp>
          <p:nvSpPr>
            <p:cNvPr id="67" name="rc67"/>
            <p:cNvSpPr/>
            <p:nvPr/>
          </p:nvSpPr>
          <p:spPr>
            <a:xfrm>
              <a:off x="6893679" y="3074596"/>
              <a:ext cx="239888" cy="98674"/>
            </a:xfrm>
            <a:prstGeom prst="rect">
              <a:avLst/>
            </a:prstGeom>
            <a:solidFill>
              <a:srgbClr val="1CABE2">
                <a:alpha val="100000"/>
              </a:srgbClr>
            </a:solidFill>
          </p:spPr>
          <p:txBody>
            <a:bodyPr/>
            <a:lstStyle/>
            <a:p/>
          </p:txBody>
        </p:sp>
        <p:sp>
          <p:nvSpPr>
            <p:cNvPr id="68" name="rc68"/>
            <p:cNvSpPr/>
            <p:nvPr/>
          </p:nvSpPr>
          <p:spPr>
            <a:xfrm>
              <a:off x="7160222" y="3215195"/>
              <a:ext cx="239888" cy="1092825"/>
            </a:xfrm>
            <a:prstGeom prst="rect">
              <a:avLst/>
            </a:prstGeom>
            <a:solidFill>
              <a:srgbClr val="80BD41">
                <a:alpha val="100000"/>
              </a:srgbClr>
            </a:solidFill>
          </p:spPr>
          <p:txBody>
            <a:bodyPr/>
            <a:lstStyle/>
            <a:p/>
          </p:txBody>
        </p:sp>
        <p:sp>
          <p:nvSpPr>
            <p:cNvPr id="69" name="rc69"/>
            <p:cNvSpPr/>
            <p:nvPr/>
          </p:nvSpPr>
          <p:spPr>
            <a:xfrm>
              <a:off x="7160222" y="3107113"/>
              <a:ext cx="239888" cy="108081"/>
            </a:xfrm>
            <a:prstGeom prst="rect">
              <a:avLst/>
            </a:prstGeom>
            <a:solidFill>
              <a:srgbClr val="1CABE2">
                <a:alpha val="100000"/>
              </a:srgbClr>
            </a:solidFill>
          </p:spPr>
          <p:txBody>
            <a:bodyPr/>
            <a:lstStyle/>
            <a:p/>
          </p:txBody>
        </p:sp>
        <p:sp>
          <p:nvSpPr>
            <p:cNvPr id="70" name="rc70"/>
            <p:cNvSpPr/>
            <p:nvPr/>
          </p:nvSpPr>
          <p:spPr>
            <a:xfrm>
              <a:off x="7426765" y="3163346"/>
              <a:ext cx="239888" cy="1144675"/>
            </a:xfrm>
            <a:prstGeom prst="rect">
              <a:avLst/>
            </a:prstGeom>
            <a:solidFill>
              <a:srgbClr val="80BD41">
                <a:alpha val="100000"/>
              </a:srgbClr>
            </a:solidFill>
          </p:spPr>
          <p:txBody>
            <a:bodyPr/>
            <a:lstStyle/>
            <a:p/>
          </p:txBody>
        </p:sp>
        <p:sp>
          <p:nvSpPr>
            <p:cNvPr id="71" name="rc71"/>
            <p:cNvSpPr/>
            <p:nvPr/>
          </p:nvSpPr>
          <p:spPr>
            <a:xfrm>
              <a:off x="7426765" y="3139985"/>
              <a:ext cx="239888" cy="23361"/>
            </a:xfrm>
            <a:prstGeom prst="rect">
              <a:avLst/>
            </a:prstGeom>
            <a:solidFill>
              <a:srgbClr val="1CABE2">
                <a:alpha val="100000"/>
              </a:srgbClr>
            </a:solidFill>
          </p:spPr>
          <p:txBody>
            <a:bodyPr/>
            <a:lstStyle/>
            <a:p/>
          </p:txBody>
        </p:sp>
        <p:sp>
          <p:nvSpPr>
            <p:cNvPr id="72" name="rc72"/>
            <p:cNvSpPr/>
            <p:nvPr/>
          </p:nvSpPr>
          <p:spPr>
            <a:xfrm>
              <a:off x="7693308" y="3193122"/>
              <a:ext cx="239888" cy="1114899"/>
            </a:xfrm>
            <a:prstGeom prst="rect">
              <a:avLst/>
            </a:prstGeom>
            <a:solidFill>
              <a:srgbClr val="80BD41">
                <a:alpha val="100000"/>
              </a:srgbClr>
            </a:solidFill>
          </p:spPr>
          <p:txBody>
            <a:bodyPr/>
            <a:lstStyle/>
            <a:p/>
          </p:txBody>
        </p:sp>
        <p:sp>
          <p:nvSpPr>
            <p:cNvPr id="73" name="rc73"/>
            <p:cNvSpPr/>
            <p:nvPr/>
          </p:nvSpPr>
          <p:spPr>
            <a:xfrm>
              <a:off x="7693308" y="3170368"/>
              <a:ext cx="239888" cy="22753"/>
            </a:xfrm>
            <a:prstGeom prst="rect">
              <a:avLst/>
            </a:prstGeom>
            <a:solidFill>
              <a:srgbClr val="1CABE2">
                <a:alpha val="100000"/>
              </a:srgbClr>
            </a:solidFill>
          </p:spPr>
          <p:txBody>
            <a:bodyPr/>
            <a:lstStyle/>
            <a:p/>
          </p:txBody>
        </p:sp>
        <p:sp>
          <p:nvSpPr>
            <p:cNvPr id="74" name="rc74"/>
            <p:cNvSpPr/>
            <p:nvPr/>
          </p:nvSpPr>
          <p:spPr>
            <a:xfrm>
              <a:off x="7959851" y="3214780"/>
              <a:ext cx="239888" cy="1093241"/>
            </a:xfrm>
            <a:prstGeom prst="rect">
              <a:avLst/>
            </a:prstGeom>
            <a:solidFill>
              <a:srgbClr val="80BD41">
                <a:alpha val="100000"/>
              </a:srgbClr>
            </a:solidFill>
          </p:spPr>
          <p:txBody>
            <a:bodyPr/>
            <a:lstStyle/>
            <a:p/>
          </p:txBody>
        </p:sp>
        <p:sp>
          <p:nvSpPr>
            <p:cNvPr id="75" name="rc75"/>
            <p:cNvSpPr/>
            <p:nvPr/>
          </p:nvSpPr>
          <p:spPr>
            <a:xfrm>
              <a:off x="7959851" y="3203737"/>
              <a:ext cx="239888" cy="11042"/>
            </a:xfrm>
            <a:prstGeom prst="rect">
              <a:avLst/>
            </a:prstGeom>
            <a:solidFill>
              <a:srgbClr val="1CABE2">
                <a:alpha val="100000"/>
              </a:srgbClr>
            </a:solidFill>
          </p:spPr>
          <p:txBody>
            <a:bodyPr/>
            <a:lstStyle/>
            <a:p/>
          </p:txBody>
        </p:sp>
        <p:sp>
          <p:nvSpPr>
            <p:cNvPr id="76" name="pl76"/>
            <p:cNvSpPr/>
            <p:nvPr/>
          </p:nvSpPr>
          <p:spPr>
            <a:xfrm>
              <a:off x="1416218" y="2095023"/>
              <a:ext cx="6663577" cy="178828"/>
            </a:xfrm>
            <a:custGeom>
              <a:avLst/>
              <a:pathLst>
                <a:path w="6663577" h="178828">
                  <a:moveTo>
                    <a:pt x="0" y="89414"/>
                  </a:moveTo>
                  <a:lnTo>
                    <a:pt x="266543" y="156474"/>
                  </a:lnTo>
                  <a:lnTo>
                    <a:pt x="533086" y="134121"/>
                  </a:lnTo>
                  <a:lnTo>
                    <a:pt x="799629" y="134121"/>
                  </a:lnTo>
                  <a:lnTo>
                    <a:pt x="1066172" y="134121"/>
                  </a:lnTo>
                  <a:lnTo>
                    <a:pt x="1332715" y="111767"/>
                  </a:lnTo>
                  <a:lnTo>
                    <a:pt x="1599258" y="22353"/>
                  </a:lnTo>
                  <a:lnTo>
                    <a:pt x="1865801" y="22353"/>
                  </a:lnTo>
                  <a:lnTo>
                    <a:pt x="2132344" y="44707"/>
                  </a:lnTo>
                  <a:lnTo>
                    <a:pt x="2398888" y="22353"/>
                  </a:lnTo>
                  <a:lnTo>
                    <a:pt x="2665431" y="0"/>
                  </a:lnTo>
                  <a:lnTo>
                    <a:pt x="2931974" y="0"/>
                  </a:lnTo>
                  <a:lnTo>
                    <a:pt x="3198517" y="0"/>
                  </a:lnTo>
                  <a:lnTo>
                    <a:pt x="3465060" y="0"/>
                  </a:lnTo>
                  <a:lnTo>
                    <a:pt x="3731603" y="0"/>
                  </a:lnTo>
                  <a:lnTo>
                    <a:pt x="3998146" y="0"/>
                  </a:lnTo>
                  <a:lnTo>
                    <a:pt x="4264689" y="67060"/>
                  </a:lnTo>
                  <a:lnTo>
                    <a:pt x="4531233" y="89414"/>
                  </a:lnTo>
                  <a:lnTo>
                    <a:pt x="4797776" y="67060"/>
                  </a:lnTo>
                  <a:lnTo>
                    <a:pt x="5064319" y="89414"/>
                  </a:lnTo>
                  <a:lnTo>
                    <a:pt x="5330862" y="111767"/>
                  </a:lnTo>
                  <a:lnTo>
                    <a:pt x="5597405" y="156474"/>
                  </a:lnTo>
                  <a:lnTo>
                    <a:pt x="5863948" y="178828"/>
                  </a:lnTo>
                  <a:lnTo>
                    <a:pt x="6130491" y="22353"/>
                  </a:lnTo>
                  <a:lnTo>
                    <a:pt x="6397034" y="22353"/>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24790" y="34028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0.59</a:t>
              </a:r>
            </a:p>
          </p:txBody>
        </p:sp>
        <p:sp>
          <p:nvSpPr>
            <p:cNvPr id="89" name="tx89"/>
            <p:cNvSpPr/>
            <p:nvPr/>
          </p:nvSpPr>
          <p:spPr>
            <a:xfrm>
              <a:off x="2657505" y="32779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0.68</a:t>
              </a:r>
            </a:p>
          </p:txBody>
        </p:sp>
        <p:sp>
          <p:nvSpPr>
            <p:cNvPr id="90" name="tx90"/>
            <p:cNvSpPr/>
            <p:nvPr/>
          </p:nvSpPr>
          <p:spPr>
            <a:xfrm>
              <a:off x="3990221" y="30324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1" name="tx91"/>
            <p:cNvSpPr/>
            <p:nvPr/>
          </p:nvSpPr>
          <p:spPr>
            <a:xfrm>
              <a:off x="5322937" y="28445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2" name="tx92"/>
            <p:cNvSpPr/>
            <p:nvPr/>
          </p:nvSpPr>
          <p:spPr>
            <a:xfrm>
              <a:off x="6389109" y="2869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93" name="tx93"/>
            <p:cNvSpPr/>
            <p:nvPr/>
          </p:nvSpPr>
          <p:spPr>
            <a:xfrm>
              <a:off x="6655652" y="2900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94" name="tx94"/>
            <p:cNvSpPr/>
            <p:nvPr/>
          </p:nvSpPr>
          <p:spPr>
            <a:xfrm>
              <a:off x="6922195" y="2938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5" name="tx95"/>
            <p:cNvSpPr/>
            <p:nvPr/>
          </p:nvSpPr>
          <p:spPr>
            <a:xfrm>
              <a:off x="7188738" y="29711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6" name="tx96"/>
            <p:cNvSpPr/>
            <p:nvPr/>
          </p:nvSpPr>
          <p:spPr>
            <a:xfrm>
              <a:off x="7455282" y="3004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7" name="tx97"/>
            <p:cNvSpPr/>
            <p:nvPr/>
          </p:nvSpPr>
          <p:spPr>
            <a:xfrm>
              <a:off x="7721825" y="30344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8" name="tx98"/>
            <p:cNvSpPr/>
            <p:nvPr/>
          </p:nvSpPr>
          <p:spPr>
            <a:xfrm>
              <a:off x="7988368" y="3067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99" name="pl99"/>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9075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11" name="tx111"/>
            <p:cNvSpPr/>
            <p:nvPr/>
          </p:nvSpPr>
          <p:spPr>
            <a:xfrm>
              <a:off x="1324790" y="35229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2" name="tx112"/>
            <p:cNvSpPr/>
            <p:nvPr/>
          </p:nvSpPr>
          <p:spPr>
            <a:xfrm>
              <a:off x="2657505" y="3852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13" name="tx113"/>
            <p:cNvSpPr/>
            <p:nvPr/>
          </p:nvSpPr>
          <p:spPr>
            <a:xfrm>
              <a:off x="2657505" y="34056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4" name="tx114"/>
            <p:cNvSpPr/>
            <p:nvPr/>
          </p:nvSpPr>
          <p:spPr>
            <a:xfrm>
              <a:off x="3990221" y="37088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15" name="tx115"/>
            <p:cNvSpPr/>
            <p:nvPr/>
          </p:nvSpPr>
          <p:spPr>
            <a:xfrm>
              <a:off x="3990221" y="31389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6" name="tx116"/>
            <p:cNvSpPr/>
            <p:nvPr/>
          </p:nvSpPr>
          <p:spPr>
            <a:xfrm>
              <a:off x="5388239" y="361699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7" name="tx117"/>
            <p:cNvSpPr/>
            <p:nvPr/>
          </p:nvSpPr>
          <p:spPr>
            <a:xfrm>
              <a:off x="5322937" y="2952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8" name="tx118"/>
            <p:cNvSpPr/>
            <p:nvPr/>
          </p:nvSpPr>
          <p:spPr>
            <a:xfrm>
              <a:off x="6389109" y="36541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0.94</a:t>
              </a:r>
            </a:p>
          </p:txBody>
        </p:sp>
        <p:sp>
          <p:nvSpPr>
            <p:cNvPr id="119" name="tx119"/>
            <p:cNvSpPr/>
            <p:nvPr/>
          </p:nvSpPr>
          <p:spPr>
            <a:xfrm>
              <a:off x="6389109" y="30027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0" name="tx120"/>
            <p:cNvSpPr/>
            <p:nvPr/>
          </p:nvSpPr>
          <p:spPr>
            <a:xfrm>
              <a:off x="6655652" y="36751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0.91</a:t>
              </a:r>
            </a:p>
          </p:txBody>
        </p:sp>
        <p:sp>
          <p:nvSpPr>
            <p:cNvPr id="121" name="tx121"/>
            <p:cNvSpPr/>
            <p:nvPr/>
          </p:nvSpPr>
          <p:spPr>
            <a:xfrm>
              <a:off x="6655652" y="30391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22" name="tx122"/>
            <p:cNvSpPr/>
            <p:nvPr/>
          </p:nvSpPr>
          <p:spPr>
            <a:xfrm>
              <a:off x="6922195" y="37055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23" name="tx123"/>
            <p:cNvSpPr/>
            <p:nvPr/>
          </p:nvSpPr>
          <p:spPr>
            <a:xfrm>
              <a:off x="6922195" y="30888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24" name="tx124"/>
            <p:cNvSpPr/>
            <p:nvPr/>
          </p:nvSpPr>
          <p:spPr>
            <a:xfrm>
              <a:off x="7188738" y="37265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25" name="tx125"/>
            <p:cNvSpPr/>
            <p:nvPr/>
          </p:nvSpPr>
          <p:spPr>
            <a:xfrm>
              <a:off x="7188738" y="31261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26" name="tx126"/>
            <p:cNvSpPr/>
            <p:nvPr/>
          </p:nvSpPr>
          <p:spPr>
            <a:xfrm>
              <a:off x="7455282" y="37006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27" name="tx127"/>
            <p:cNvSpPr/>
            <p:nvPr/>
          </p:nvSpPr>
          <p:spPr>
            <a:xfrm>
              <a:off x="7455282" y="31166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8" name="tx128"/>
            <p:cNvSpPr/>
            <p:nvPr/>
          </p:nvSpPr>
          <p:spPr>
            <a:xfrm>
              <a:off x="7721825" y="37155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29" name="tx129"/>
            <p:cNvSpPr/>
            <p:nvPr/>
          </p:nvSpPr>
          <p:spPr>
            <a:xfrm>
              <a:off x="7721825" y="31466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30" name="tx130"/>
            <p:cNvSpPr/>
            <p:nvPr/>
          </p:nvSpPr>
          <p:spPr>
            <a:xfrm>
              <a:off x="7988368" y="37263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31" name="tx131"/>
            <p:cNvSpPr/>
            <p:nvPr/>
          </p:nvSpPr>
          <p:spPr>
            <a:xfrm>
              <a:off x="7988368" y="3174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32" name="tx132"/>
            <p:cNvSpPr/>
            <p:nvPr/>
          </p:nvSpPr>
          <p:spPr>
            <a:xfrm>
              <a:off x="577897" y="425590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3" name="tx133"/>
            <p:cNvSpPr/>
            <p:nvPr/>
          </p:nvSpPr>
          <p:spPr>
            <a:xfrm>
              <a:off x="577897" y="360094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4" name="tx134"/>
            <p:cNvSpPr/>
            <p:nvPr/>
          </p:nvSpPr>
          <p:spPr>
            <a:xfrm>
              <a:off x="577897" y="29459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5" name="tx135"/>
            <p:cNvSpPr/>
            <p:nvPr/>
          </p:nvSpPr>
          <p:spPr>
            <a:xfrm>
              <a:off x="577897" y="229101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82906"/>
              <a:ext cx="141667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Algeria, 2000-2025</a:t>
              </a:r>
            </a:p>
          </p:txBody>
        </p:sp>
        <p:sp>
          <p:nvSpPr>
            <p:cNvPr id="162" name="pl162"/>
            <p:cNvSpPr/>
            <p:nvPr/>
          </p:nvSpPr>
          <p:spPr>
            <a:xfrm>
              <a:off x="212264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77537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4281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0808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490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017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25447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072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245995" cy="129091"/>
            </a:xfrm>
            <a:prstGeom prst="rect">
              <a:avLst/>
            </a:prstGeom>
            <a:solidFill>
              <a:srgbClr val="80BD41">
                <a:alpha val="100000"/>
              </a:srgbClr>
            </a:solidFill>
          </p:spPr>
          <p:txBody>
            <a:bodyPr/>
            <a:lstStyle/>
            <a:p/>
          </p:txBody>
        </p:sp>
        <p:sp>
          <p:nvSpPr>
            <p:cNvPr id="175" name="rc175"/>
            <p:cNvSpPr/>
            <p:nvPr/>
          </p:nvSpPr>
          <p:spPr>
            <a:xfrm>
              <a:off x="7542268" y="5954972"/>
              <a:ext cx="328735" cy="129091"/>
            </a:xfrm>
            <a:prstGeom prst="rect">
              <a:avLst/>
            </a:prstGeom>
            <a:solidFill>
              <a:srgbClr val="1CABE2">
                <a:alpha val="100000"/>
              </a:srgbClr>
            </a:solidFill>
          </p:spPr>
          <p:txBody>
            <a:bodyPr/>
            <a:lstStyle/>
            <a:p/>
          </p:txBody>
        </p:sp>
        <p:sp>
          <p:nvSpPr>
            <p:cNvPr id="176" name="rc176"/>
            <p:cNvSpPr/>
            <p:nvPr/>
          </p:nvSpPr>
          <p:spPr>
            <a:xfrm>
              <a:off x="1296273" y="5793607"/>
              <a:ext cx="5626676" cy="129091"/>
            </a:xfrm>
            <a:prstGeom prst="rect">
              <a:avLst/>
            </a:prstGeom>
            <a:solidFill>
              <a:srgbClr val="80BD41">
                <a:alpha val="100000"/>
              </a:srgbClr>
            </a:solidFill>
          </p:spPr>
          <p:txBody>
            <a:bodyPr/>
            <a:lstStyle/>
            <a:p/>
          </p:txBody>
        </p:sp>
        <p:sp>
          <p:nvSpPr>
            <p:cNvPr id="177" name="rc177"/>
            <p:cNvSpPr/>
            <p:nvPr/>
          </p:nvSpPr>
          <p:spPr>
            <a:xfrm>
              <a:off x="6922950" y="5793607"/>
              <a:ext cx="114831" cy="129091"/>
            </a:xfrm>
            <a:prstGeom prst="rect">
              <a:avLst/>
            </a:prstGeom>
            <a:solidFill>
              <a:srgbClr val="1CABE2">
                <a:alpha val="100000"/>
              </a:srgbClr>
            </a:solidFill>
          </p:spPr>
          <p:txBody>
            <a:bodyPr/>
            <a:lstStyle/>
            <a:p/>
          </p:txBody>
        </p:sp>
        <p:sp>
          <p:nvSpPr>
            <p:cNvPr id="178" name="rc178"/>
            <p:cNvSpPr/>
            <p:nvPr/>
          </p:nvSpPr>
          <p:spPr>
            <a:xfrm>
              <a:off x="1296273" y="5632243"/>
              <a:ext cx="5517371" cy="129091"/>
            </a:xfrm>
            <a:prstGeom prst="rect">
              <a:avLst/>
            </a:prstGeom>
            <a:solidFill>
              <a:srgbClr val="80BD41">
                <a:alpha val="100000"/>
              </a:srgbClr>
            </a:solidFill>
          </p:spPr>
          <p:txBody>
            <a:bodyPr/>
            <a:lstStyle/>
            <a:p/>
          </p:txBody>
        </p:sp>
        <p:sp>
          <p:nvSpPr>
            <p:cNvPr id="179" name="rc179"/>
            <p:cNvSpPr/>
            <p:nvPr/>
          </p:nvSpPr>
          <p:spPr>
            <a:xfrm>
              <a:off x="6813645" y="5632243"/>
              <a:ext cx="55730" cy="129091"/>
            </a:xfrm>
            <a:prstGeom prst="rect">
              <a:avLst/>
            </a:prstGeom>
            <a:solidFill>
              <a:srgbClr val="1CABE2">
                <a:alpha val="100000"/>
              </a:srgbClr>
            </a:solidFill>
          </p:spPr>
          <p:txBody>
            <a:bodyPr/>
            <a:lstStyle/>
            <a:p/>
          </p:txBody>
        </p:sp>
        <p:sp>
          <p:nvSpPr>
            <p:cNvPr id="180" name="tx180"/>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0.99</a:t>
              </a:r>
            </a:p>
          </p:txBody>
        </p:sp>
        <p:sp>
          <p:nvSpPr>
            <p:cNvPr id="181" name="tx181"/>
            <p:cNvSpPr/>
            <p:nvPr/>
          </p:nvSpPr>
          <p:spPr>
            <a:xfrm>
              <a:off x="721233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82" name="tx182"/>
            <p:cNvSpPr/>
            <p:nvPr/>
          </p:nvSpPr>
          <p:spPr>
            <a:xfrm>
              <a:off x="703550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0.84</a:t>
              </a:r>
            </a:p>
          </p:txBody>
        </p:sp>
        <p:sp>
          <p:nvSpPr>
            <p:cNvPr id="183" name="tx183"/>
            <p:cNvSpPr/>
            <p:nvPr/>
          </p:nvSpPr>
          <p:spPr>
            <a:xfrm>
              <a:off x="431377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0.94</a:t>
              </a:r>
            </a:p>
          </p:txBody>
        </p:sp>
        <p:sp>
          <p:nvSpPr>
            <p:cNvPr id="184" name="tx184"/>
            <p:cNvSpPr/>
            <p:nvPr/>
          </p:nvSpPr>
          <p:spPr>
            <a:xfrm>
              <a:off x="760114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5" name="tx185"/>
            <p:cNvSpPr/>
            <p:nvPr/>
          </p:nvSpPr>
          <p:spPr>
            <a:xfrm>
              <a:off x="400411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0.85</a:t>
              </a:r>
            </a:p>
          </p:txBody>
        </p:sp>
        <p:sp>
          <p:nvSpPr>
            <p:cNvPr id="186" name="tx186"/>
            <p:cNvSpPr/>
            <p:nvPr/>
          </p:nvSpPr>
          <p:spPr>
            <a:xfrm>
              <a:off x="687487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87" name="tx187"/>
            <p:cNvSpPr/>
            <p:nvPr/>
          </p:nvSpPr>
          <p:spPr>
            <a:xfrm>
              <a:off x="3949465"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0.83</a:t>
              </a:r>
            </a:p>
          </p:txBody>
        </p:sp>
        <p:sp>
          <p:nvSpPr>
            <p:cNvPr id="188" name="tx188"/>
            <p:cNvSpPr/>
            <p:nvPr/>
          </p:nvSpPr>
          <p:spPr>
            <a:xfrm>
              <a:off x="673601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082733"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3" name="tx193"/>
            <p:cNvSpPr/>
            <p:nvPr/>
          </p:nvSpPr>
          <p:spPr>
            <a:xfrm>
              <a:off x="2735466"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4" name="tx194"/>
            <p:cNvSpPr/>
            <p:nvPr/>
          </p:nvSpPr>
          <p:spPr>
            <a:xfrm>
              <a:off x="4388199"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5" name="tx195"/>
            <p:cNvSpPr/>
            <p:nvPr/>
          </p:nvSpPr>
          <p:spPr>
            <a:xfrm>
              <a:off x="6040932"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6" name="tx196"/>
            <p:cNvSpPr/>
            <p:nvPr/>
          </p:nvSpPr>
          <p:spPr>
            <a:xfrm>
              <a:off x="7693665"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97" name="tx197"/>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higher than in 2019 (95%).
The number of children vaccinated with DTP1 decreased 12% compared to in 2019.
The number of surviving infants decreased approximately 15% compared to in 2019.
In 2025, 100,000 fewer children were vaccinated than in 2019.
In 2025, there were 200,000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Algeria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393684"/>
            </a:xfrm>
            <a:custGeom>
              <a:avLst/>
              <a:pathLst>
                <a:path w="3397293" h="393684">
                  <a:moveTo>
                    <a:pt x="0" y="196842"/>
                  </a:moveTo>
                  <a:lnTo>
                    <a:pt x="135891" y="131228"/>
                  </a:lnTo>
                  <a:lnTo>
                    <a:pt x="271783" y="196842"/>
                  </a:lnTo>
                  <a:lnTo>
                    <a:pt x="407675" y="174970"/>
                  </a:lnTo>
                  <a:lnTo>
                    <a:pt x="543566" y="196842"/>
                  </a:lnTo>
                  <a:lnTo>
                    <a:pt x="679458" y="153099"/>
                  </a:lnTo>
                  <a:lnTo>
                    <a:pt x="815350" y="0"/>
                  </a:lnTo>
                  <a:lnTo>
                    <a:pt x="951242" y="0"/>
                  </a:lnTo>
                  <a:lnTo>
                    <a:pt x="1087133" y="43742"/>
                  </a:lnTo>
                  <a:lnTo>
                    <a:pt x="1223025" y="0"/>
                  </a:lnTo>
                  <a:lnTo>
                    <a:pt x="1358917" y="0"/>
                  </a:lnTo>
                  <a:lnTo>
                    <a:pt x="1494809" y="0"/>
                  </a:lnTo>
                  <a:lnTo>
                    <a:pt x="1630700" y="0"/>
                  </a:lnTo>
                  <a:lnTo>
                    <a:pt x="1766592" y="0"/>
                  </a:lnTo>
                  <a:lnTo>
                    <a:pt x="1902484" y="0"/>
                  </a:lnTo>
                  <a:lnTo>
                    <a:pt x="2038375" y="0"/>
                  </a:lnTo>
                  <a:lnTo>
                    <a:pt x="2174267" y="87485"/>
                  </a:lnTo>
                  <a:lnTo>
                    <a:pt x="2310159" y="87485"/>
                  </a:lnTo>
                  <a:lnTo>
                    <a:pt x="2446051" y="87485"/>
                  </a:lnTo>
                  <a:lnTo>
                    <a:pt x="2581942" y="153099"/>
                  </a:lnTo>
                  <a:lnTo>
                    <a:pt x="2717834" y="240584"/>
                  </a:lnTo>
                  <a:lnTo>
                    <a:pt x="2853726" y="306198"/>
                  </a:lnTo>
                  <a:lnTo>
                    <a:pt x="2989618" y="393684"/>
                  </a:lnTo>
                  <a:lnTo>
                    <a:pt x="3125509" y="65614"/>
                  </a:lnTo>
                  <a:lnTo>
                    <a:pt x="3261401" y="65614"/>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393684"/>
            </a:xfrm>
            <a:custGeom>
              <a:avLst/>
              <a:pathLst>
                <a:path w="3397293" h="393684">
                  <a:moveTo>
                    <a:pt x="0" y="196842"/>
                  </a:moveTo>
                  <a:lnTo>
                    <a:pt x="135891" y="131228"/>
                  </a:lnTo>
                  <a:lnTo>
                    <a:pt x="271783" y="196842"/>
                  </a:lnTo>
                  <a:lnTo>
                    <a:pt x="407675" y="174970"/>
                  </a:lnTo>
                  <a:lnTo>
                    <a:pt x="543566" y="196842"/>
                  </a:lnTo>
                  <a:lnTo>
                    <a:pt x="679458" y="153099"/>
                  </a:lnTo>
                  <a:lnTo>
                    <a:pt x="815350" y="0"/>
                  </a:lnTo>
                  <a:lnTo>
                    <a:pt x="951242" y="0"/>
                  </a:lnTo>
                  <a:lnTo>
                    <a:pt x="1087133" y="43742"/>
                  </a:lnTo>
                  <a:lnTo>
                    <a:pt x="1223025" y="0"/>
                  </a:lnTo>
                  <a:lnTo>
                    <a:pt x="1358917" y="0"/>
                  </a:lnTo>
                  <a:lnTo>
                    <a:pt x="1494809" y="0"/>
                  </a:lnTo>
                  <a:lnTo>
                    <a:pt x="1630700" y="0"/>
                  </a:lnTo>
                  <a:lnTo>
                    <a:pt x="1766592" y="0"/>
                  </a:lnTo>
                  <a:lnTo>
                    <a:pt x="1902484" y="0"/>
                  </a:lnTo>
                  <a:lnTo>
                    <a:pt x="2038375" y="0"/>
                  </a:lnTo>
                  <a:lnTo>
                    <a:pt x="2174267" y="87485"/>
                  </a:lnTo>
                  <a:lnTo>
                    <a:pt x="2310159" y="87485"/>
                  </a:lnTo>
                  <a:lnTo>
                    <a:pt x="2446051" y="87485"/>
                  </a:lnTo>
                  <a:lnTo>
                    <a:pt x="2581942" y="153099"/>
                  </a:lnTo>
                  <a:lnTo>
                    <a:pt x="2717834" y="240584"/>
                  </a:lnTo>
                  <a:lnTo>
                    <a:pt x="2853726" y="306198"/>
                  </a:lnTo>
                  <a:lnTo>
                    <a:pt x="2989618" y="393684"/>
                  </a:lnTo>
                  <a:lnTo>
                    <a:pt x="3125509" y="65614"/>
                  </a:lnTo>
                  <a:lnTo>
                    <a:pt x="3261401" y="65614"/>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393684"/>
            </a:xfrm>
            <a:custGeom>
              <a:avLst/>
              <a:pathLst>
                <a:path w="3397293" h="393684">
                  <a:moveTo>
                    <a:pt x="0" y="196842"/>
                  </a:moveTo>
                  <a:lnTo>
                    <a:pt x="135891" y="131228"/>
                  </a:lnTo>
                  <a:lnTo>
                    <a:pt x="271783" y="196842"/>
                  </a:lnTo>
                  <a:lnTo>
                    <a:pt x="407675" y="174970"/>
                  </a:lnTo>
                  <a:lnTo>
                    <a:pt x="543566" y="196842"/>
                  </a:lnTo>
                  <a:lnTo>
                    <a:pt x="679458" y="153099"/>
                  </a:lnTo>
                  <a:lnTo>
                    <a:pt x="815350" y="0"/>
                  </a:lnTo>
                  <a:lnTo>
                    <a:pt x="951242" y="0"/>
                  </a:lnTo>
                  <a:lnTo>
                    <a:pt x="1087133" y="43742"/>
                  </a:lnTo>
                  <a:lnTo>
                    <a:pt x="1223025" y="0"/>
                  </a:lnTo>
                  <a:lnTo>
                    <a:pt x="1358917" y="0"/>
                  </a:lnTo>
                  <a:lnTo>
                    <a:pt x="1494809" y="0"/>
                  </a:lnTo>
                  <a:lnTo>
                    <a:pt x="1630700" y="0"/>
                  </a:lnTo>
                  <a:lnTo>
                    <a:pt x="1766592" y="0"/>
                  </a:lnTo>
                  <a:lnTo>
                    <a:pt x="1902484" y="0"/>
                  </a:lnTo>
                  <a:lnTo>
                    <a:pt x="2038375" y="0"/>
                  </a:lnTo>
                  <a:lnTo>
                    <a:pt x="2174267" y="87485"/>
                  </a:lnTo>
                  <a:lnTo>
                    <a:pt x="2310159" y="87485"/>
                  </a:lnTo>
                  <a:lnTo>
                    <a:pt x="2446051" y="87485"/>
                  </a:lnTo>
                  <a:lnTo>
                    <a:pt x="2581942" y="153099"/>
                  </a:lnTo>
                  <a:lnTo>
                    <a:pt x="2717834" y="240584"/>
                  </a:lnTo>
                  <a:lnTo>
                    <a:pt x="2853726" y="306198"/>
                  </a:lnTo>
                  <a:lnTo>
                    <a:pt x="2989618" y="393684"/>
                  </a:lnTo>
                  <a:lnTo>
                    <a:pt x="3125509" y="65614"/>
                  </a:lnTo>
                  <a:lnTo>
                    <a:pt x="3261401" y="65614"/>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07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31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962980"/>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Algeria</a:t>
              </a:r>
            </a:p>
          </p:txBody>
        </p:sp>
        <p:sp>
          <p:nvSpPr>
            <p:cNvPr id="60" name="tx60"/>
            <p:cNvSpPr/>
            <p:nvPr/>
          </p:nvSpPr>
          <p:spPr>
            <a:xfrm>
              <a:off x="27778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0299"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03909" y="1405107"/>
              <a:ext cx="243140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Algeria, 2000-2025</a:t>
              </a:r>
            </a:p>
          </p:txBody>
        </p:sp>
        <p:sp>
          <p:nvSpPr>
            <p:cNvPr id="63" name="pl63"/>
            <p:cNvSpPr/>
            <p:nvPr/>
          </p:nvSpPr>
          <p:spPr>
            <a:xfrm>
              <a:off x="5267799" y="41337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29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521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113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633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225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817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04006"/>
              <a:ext cx="3397293" cy="1333446"/>
            </a:xfrm>
            <a:custGeom>
              <a:avLst/>
              <a:pathLst>
                <a:path w="3397293" h="1333446">
                  <a:moveTo>
                    <a:pt x="0" y="666723"/>
                  </a:moveTo>
                  <a:lnTo>
                    <a:pt x="135891" y="444482"/>
                  </a:lnTo>
                  <a:lnTo>
                    <a:pt x="271783" y="666723"/>
                  </a:lnTo>
                  <a:lnTo>
                    <a:pt x="407675" y="592643"/>
                  </a:lnTo>
                  <a:lnTo>
                    <a:pt x="543566" y="666723"/>
                  </a:lnTo>
                  <a:lnTo>
                    <a:pt x="679458" y="518562"/>
                  </a:lnTo>
                  <a:lnTo>
                    <a:pt x="815350" y="0"/>
                  </a:lnTo>
                  <a:lnTo>
                    <a:pt x="951242" y="0"/>
                  </a:lnTo>
                  <a:lnTo>
                    <a:pt x="1087133" y="148160"/>
                  </a:lnTo>
                  <a:lnTo>
                    <a:pt x="1223025" y="0"/>
                  </a:lnTo>
                  <a:lnTo>
                    <a:pt x="1358917" y="0"/>
                  </a:lnTo>
                  <a:lnTo>
                    <a:pt x="1494809" y="0"/>
                  </a:lnTo>
                  <a:lnTo>
                    <a:pt x="1630700" y="0"/>
                  </a:lnTo>
                  <a:lnTo>
                    <a:pt x="1766592" y="0"/>
                  </a:lnTo>
                  <a:lnTo>
                    <a:pt x="1902484" y="0"/>
                  </a:lnTo>
                  <a:lnTo>
                    <a:pt x="2038375" y="0"/>
                  </a:lnTo>
                  <a:lnTo>
                    <a:pt x="2174267" y="296321"/>
                  </a:lnTo>
                  <a:lnTo>
                    <a:pt x="2310159" y="296321"/>
                  </a:lnTo>
                  <a:lnTo>
                    <a:pt x="2446051" y="296321"/>
                  </a:lnTo>
                  <a:lnTo>
                    <a:pt x="2581942" y="518562"/>
                  </a:lnTo>
                  <a:lnTo>
                    <a:pt x="2717834" y="814884"/>
                  </a:lnTo>
                  <a:lnTo>
                    <a:pt x="2853726" y="1037125"/>
                  </a:lnTo>
                  <a:lnTo>
                    <a:pt x="2989618" y="1333446"/>
                  </a:lnTo>
                  <a:lnTo>
                    <a:pt x="3125509" y="222241"/>
                  </a:lnTo>
                  <a:lnTo>
                    <a:pt x="3261401" y="222241"/>
                  </a:lnTo>
                  <a:lnTo>
                    <a:pt x="3397293" y="7408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022569"/>
              <a:ext cx="3397293" cy="1037125"/>
            </a:xfrm>
            <a:custGeom>
              <a:avLst/>
              <a:pathLst>
                <a:path w="3397293" h="1037125">
                  <a:moveTo>
                    <a:pt x="0" y="1037125"/>
                  </a:moveTo>
                  <a:lnTo>
                    <a:pt x="135891" y="1037125"/>
                  </a:lnTo>
                  <a:lnTo>
                    <a:pt x="271783" y="1037125"/>
                  </a:lnTo>
                  <a:lnTo>
                    <a:pt x="407675" y="888964"/>
                  </a:lnTo>
                  <a:lnTo>
                    <a:pt x="543566" y="740803"/>
                  </a:lnTo>
                  <a:lnTo>
                    <a:pt x="679458" y="666723"/>
                  </a:lnTo>
                  <a:lnTo>
                    <a:pt x="815350" y="592643"/>
                  </a:lnTo>
                  <a:lnTo>
                    <a:pt x="951242" y="592643"/>
                  </a:lnTo>
                  <a:lnTo>
                    <a:pt x="1087133" y="370401"/>
                  </a:lnTo>
                  <a:lnTo>
                    <a:pt x="1223025" y="222241"/>
                  </a:lnTo>
                  <a:lnTo>
                    <a:pt x="1358917" y="222241"/>
                  </a:lnTo>
                  <a:lnTo>
                    <a:pt x="1494809" y="148160"/>
                  </a:lnTo>
                  <a:lnTo>
                    <a:pt x="1630700" y="148160"/>
                  </a:lnTo>
                  <a:lnTo>
                    <a:pt x="1766592" y="148160"/>
                  </a:lnTo>
                  <a:lnTo>
                    <a:pt x="1902484" y="148160"/>
                  </a:lnTo>
                  <a:lnTo>
                    <a:pt x="2038375" y="74080"/>
                  </a:lnTo>
                  <a:lnTo>
                    <a:pt x="2174267" y="0"/>
                  </a:lnTo>
                  <a:lnTo>
                    <a:pt x="2310159" y="0"/>
                  </a:lnTo>
                  <a:lnTo>
                    <a:pt x="2446051" y="0"/>
                  </a:lnTo>
                  <a:lnTo>
                    <a:pt x="2581942" y="0"/>
                  </a:lnTo>
                  <a:lnTo>
                    <a:pt x="2717834" y="222241"/>
                  </a:lnTo>
                  <a:lnTo>
                    <a:pt x="2853726" y="370401"/>
                  </a:lnTo>
                  <a:lnTo>
                    <a:pt x="2989618" y="74080"/>
                  </a:lnTo>
                  <a:lnTo>
                    <a:pt x="3125509" y="148160"/>
                  </a:lnTo>
                  <a:lnTo>
                    <a:pt x="3261401" y="148160"/>
                  </a:lnTo>
                  <a:lnTo>
                    <a:pt x="3397293" y="7408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874408"/>
              <a:ext cx="3397293" cy="888964"/>
            </a:xfrm>
            <a:custGeom>
              <a:avLst/>
              <a:pathLst>
                <a:path w="3397293" h="888964">
                  <a:moveTo>
                    <a:pt x="0" y="370401"/>
                  </a:moveTo>
                  <a:lnTo>
                    <a:pt x="135891" y="296321"/>
                  </a:lnTo>
                  <a:lnTo>
                    <a:pt x="271783" y="444482"/>
                  </a:lnTo>
                  <a:lnTo>
                    <a:pt x="407675" y="370401"/>
                  </a:lnTo>
                  <a:lnTo>
                    <a:pt x="543566" y="296321"/>
                  </a:lnTo>
                  <a:lnTo>
                    <a:pt x="679458" y="222241"/>
                  </a:lnTo>
                  <a:lnTo>
                    <a:pt x="815350" y="222241"/>
                  </a:lnTo>
                  <a:lnTo>
                    <a:pt x="951242" y="148160"/>
                  </a:lnTo>
                  <a:lnTo>
                    <a:pt x="1087133" y="74080"/>
                  </a:lnTo>
                  <a:lnTo>
                    <a:pt x="1223025" y="74080"/>
                  </a:lnTo>
                  <a:lnTo>
                    <a:pt x="1358917" y="0"/>
                  </a:lnTo>
                  <a:lnTo>
                    <a:pt x="1494809" y="0"/>
                  </a:lnTo>
                  <a:lnTo>
                    <a:pt x="1630700" y="222241"/>
                  </a:lnTo>
                  <a:lnTo>
                    <a:pt x="1766592" y="74080"/>
                  </a:lnTo>
                  <a:lnTo>
                    <a:pt x="1902484" y="74080"/>
                  </a:lnTo>
                  <a:lnTo>
                    <a:pt x="2038375" y="222241"/>
                  </a:lnTo>
                  <a:lnTo>
                    <a:pt x="2174267" y="148160"/>
                  </a:lnTo>
                  <a:lnTo>
                    <a:pt x="2310159" y="74080"/>
                  </a:lnTo>
                  <a:lnTo>
                    <a:pt x="2446051" y="148160"/>
                  </a:lnTo>
                  <a:lnTo>
                    <a:pt x="2581942" y="148160"/>
                  </a:lnTo>
                  <a:lnTo>
                    <a:pt x="2717834" y="444482"/>
                  </a:lnTo>
                  <a:lnTo>
                    <a:pt x="2853726" y="444482"/>
                  </a:lnTo>
                  <a:lnTo>
                    <a:pt x="2989618" y="370401"/>
                  </a:lnTo>
                  <a:lnTo>
                    <a:pt x="3125509" y="740803"/>
                  </a:lnTo>
                  <a:lnTo>
                    <a:pt x="3261401" y="888964"/>
                  </a:lnTo>
                  <a:lnTo>
                    <a:pt x="3397293" y="592643"/>
                  </a:lnTo>
                </a:path>
              </a:pathLst>
            </a:custGeom>
            <a:ln w="27101" cap="flat">
              <a:solidFill>
                <a:srgbClr val="961A49">
                  <a:alpha val="100000"/>
                </a:srgbClr>
              </a:solidFill>
              <a:prstDash val="solid"/>
              <a:round/>
            </a:ln>
          </p:spPr>
          <p:txBody>
            <a:bodyPr/>
            <a:lstStyle/>
            <a:p/>
          </p:txBody>
        </p:sp>
        <p:sp>
          <p:nvSpPr>
            <p:cNvPr id="80" name="pl80"/>
            <p:cNvSpPr/>
            <p:nvPr/>
          </p:nvSpPr>
          <p:spPr>
            <a:xfrm>
              <a:off x="5437664" y="302256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04006"/>
              <a:ext cx="3397293" cy="1333446"/>
            </a:xfrm>
            <a:custGeom>
              <a:avLst/>
              <a:pathLst>
                <a:path w="3397293" h="1333446">
                  <a:moveTo>
                    <a:pt x="0" y="666723"/>
                  </a:moveTo>
                  <a:lnTo>
                    <a:pt x="135891" y="444482"/>
                  </a:lnTo>
                  <a:lnTo>
                    <a:pt x="271783" y="666723"/>
                  </a:lnTo>
                  <a:lnTo>
                    <a:pt x="407675" y="592643"/>
                  </a:lnTo>
                  <a:lnTo>
                    <a:pt x="543566" y="666723"/>
                  </a:lnTo>
                  <a:lnTo>
                    <a:pt x="679458" y="518562"/>
                  </a:lnTo>
                  <a:lnTo>
                    <a:pt x="815350" y="0"/>
                  </a:lnTo>
                  <a:lnTo>
                    <a:pt x="951242" y="0"/>
                  </a:lnTo>
                  <a:lnTo>
                    <a:pt x="1087133" y="148160"/>
                  </a:lnTo>
                  <a:lnTo>
                    <a:pt x="1223025" y="0"/>
                  </a:lnTo>
                  <a:lnTo>
                    <a:pt x="1358917" y="0"/>
                  </a:lnTo>
                  <a:lnTo>
                    <a:pt x="1494809" y="0"/>
                  </a:lnTo>
                  <a:lnTo>
                    <a:pt x="1630700" y="0"/>
                  </a:lnTo>
                  <a:lnTo>
                    <a:pt x="1766592" y="0"/>
                  </a:lnTo>
                  <a:lnTo>
                    <a:pt x="1902484" y="0"/>
                  </a:lnTo>
                  <a:lnTo>
                    <a:pt x="2038375" y="0"/>
                  </a:lnTo>
                  <a:lnTo>
                    <a:pt x="2174267" y="296321"/>
                  </a:lnTo>
                  <a:lnTo>
                    <a:pt x="2310159" y="296321"/>
                  </a:lnTo>
                  <a:lnTo>
                    <a:pt x="2446051" y="296321"/>
                  </a:lnTo>
                  <a:lnTo>
                    <a:pt x="2581942" y="518562"/>
                  </a:lnTo>
                  <a:lnTo>
                    <a:pt x="2717834" y="814884"/>
                  </a:lnTo>
                  <a:lnTo>
                    <a:pt x="2853726" y="1037125"/>
                  </a:lnTo>
                  <a:lnTo>
                    <a:pt x="2989618" y="1333446"/>
                  </a:lnTo>
                  <a:lnTo>
                    <a:pt x="3125509" y="222241"/>
                  </a:lnTo>
                  <a:lnTo>
                    <a:pt x="3261401" y="222241"/>
                  </a:lnTo>
                  <a:lnTo>
                    <a:pt x="3397293" y="7408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04006"/>
              <a:ext cx="3397293" cy="1333446"/>
            </a:xfrm>
            <a:custGeom>
              <a:avLst/>
              <a:pathLst>
                <a:path w="3397293" h="1333446">
                  <a:moveTo>
                    <a:pt x="0" y="666723"/>
                  </a:moveTo>
                  <a:lnTo>
                    <a:pt x="135891" y="444482"/>
                  </a:lnTo>
                  <a:lnTo>
                    <a:pt x="271783" y="666723"/>
                  </a:lnTo>
                  <a:lnTo>
                    <a:pt x="407675" y="592643"/>
                  </a:lnTo>
                  <a:lnTo>
                    <a:pt x="543566" y="666723"/>
                  </a:lnTo>
                  <a:lnTo>
                    <a:pt x="679458" y="518562"/>
                  </a:lnTo>
                  <a:lnTo>
                    <a:pt x="815350" y="0"/>
                  </a:lnTo>
                  <a:lnTo>
                    <a:pt x="951242" y="0"/>
                  </a:lnTo>
                  <a:lnTo>
                    <a:pt x="1087133" y="148160"/>
                  </a:lnTo>
                  <a:lnTo>
                    <a:pt x="1223025" y="0"/>
                  </a:lnTo>
                  <a:lnTo>
                    <a:pt x="1358917" y="0"/>
                  </a:lnTo>
                  <a:lnTo>
                    <a:pt x="1494809" y="0"/>
                  </a:lnTo>
                  <a:lnTo>
                    <a:pt x="1630700" y="0"/>
                  </a:lnTo>
                  <a:lnTo>
                    <a:pt x="1766592" y="0"/>
                  </a:lnTo>
                  <a:lnTo>
                    <a:pt x="1902484" y="0"/>
                  </a:lnTo>
                  <a:lnTo>
                    <a:pt x="2038375" y="0"/>
                  </a:lnTo>
                  <a:lnTo>
                    <a:pt x="2174267" y="296321"/>
                  </a:lnTo>
                  <a:lnTo>
                    <a:pt x="2310159" y="296321"/>
                  </a:lnTo>
                  <a:lnTo>
                    <a:pt x="2446051" y="296321"/>
                  </a:lnTo>
                  <a:lnTo>
                    <a:pt x="2581942" y="518562"/>
                  </a:lnTo>
                  <a:lnTo>
                    <a:pt x="2717834" y="814884"/>
                  </a:lnTo>
                  <a:lnTo>
                    <a:pt x="2853726" y="1037125"/>
                  </a:lnTo>
                  <a:lnTo>
                    <a:pt x="2989618" y="1333446"/>
                  </a:lnTo>
                  <a:lnTo>
                    <a:pt x="3125509" y="222241"/>
                  </a:lnTo>
                  <a:lnTo>
                    <a:pt x="3261401" y="222241"/>
                  </a:lnTo>
                  <a:lnTo>
                    <a:pt x="3397293" y="74080"/>
                  </a:lnTo>
                </a:path>
              </a:pathLst>
            </a:custGeom>
            <a:ln w="27101" cap="flat">
              <a:solidFill>
                <a:srgbClr val="0058AB">
                  <a:alpha val="100000"/>
                </a:srgbClr>
              </a:solidFill>
              <a:prstDash val="solid"/>
              <a:round/>
            </a:ln>
          </p:spPr>
          <p:txBody>
            <a:bodyPr/>
            <a:lstStyle/>
            <a:p/>
          </p:txBody>
        </p:sp>
        <p:sp>
          <p:nvSpPr>
            <p:cNvPr id="83" name="tx83"/>
            <p:cNvSpPr/>
            <p:nvPr/>
          </p:nvSpPr>
          <p:spPr>
            <a:xfrm>
              <a:off x="8902429" y="30575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4" name="tx84"/>
            <p:cNvSpPr/>
            <p:nvPr/>
          </p:nvSpPr>
          <p:spPr>
            <a:xfrm>
              <a:off x="8902429" y="342661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85" name="tx85"/>
            <p:cNvSpPr/>
            <p:nvPr/>
          </p:nvSpPr>
          <p:spPr>
            <a:xfrm>
              <a:off x="5003259" y="37112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6" name="tx86"/>
            <p:cNvSpPr/>
            <p:nvPr/>
          </p:nvSpPr>
          <p:spPr>
            <a:xfrm>
              <a:off x="5127474" y="2970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5049780" y="22296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8" name="tx8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4" name="tx9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5" name="tx9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6" name="pl96"/>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68274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75898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0" name="tx100"/>
            <p:cNvSpPr/>
            <p:nvPr/>
          </p:nvSpPr>
          <p:spPr>
            <a:xfrm>
              <a:off x="6301052" y="4962980"/>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Algeria</a:t>
              </a:r>
            </a:p>
          </p:txBody>
        </p:sp>
        <p:sp>
          <p:nvSpPr>
            <p:cNvPr id="101" name="tx101"/>
            <p:cNvSpPr/>
            <p:nvPr/>
          </p:nvSpPr>
          <p:spPr>
            <a:xfrm>
              <a:off x="70945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2" name="tx102"/>
            <p:cNvSpPr/>
            <p:nvPr/>
          </p:nvSpPr>
          <p:spPr>
            <a:xfrm>
              <a:off x="7856998"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03" name="tx10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4" name="pl104"/>
            <p:cNvSpPr/>
            <p:nvPr/>
          </p:nvSpPr>
          <p:spPr>
            <a:xfrm>
              <a:off x="20840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36177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51514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66852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82189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1" name="pl11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2" name="pl11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285090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3846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183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4520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9857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1317178" y="5887395"/>
              <a:ext cx="7321564" cy="114824"/>
            </a:xfrm>
            <a:prstGeom prst="rect">
              <a:avLst/>
            </a:prstGeom>
            <a:solidFill>
              <a:srgbClr val="1CABE2">
                <a:alpha val="80000"/>
              </a:srgbClr>
            </a:solidFill>
          </p:spPr>
          <p:txBody>
            <a:bodyPr/>
            <a:lstStyle/>
            <a:p/>
          </p:txBody>
        </p:sp>
        <p:sp>
          <p:nvSpPr>
            <p:cNvPr id="119" name="rc119"/>
            <p:cNvSpPr/>
            <p:nvPr/>
          </p:nvSpPr>
          <p:spPr>
            <a:xfrm>
              <a:off x="1317178" y="5743865"/>
              <a:ext cx="4262462" cy="114824"/>
            </a:xfrm>
            <a:prstGeom prst="rect">
              <a:avLst/>
            </a:prstGeom>
            <a:solidFill>
              <a:srgbClr val="1CABE2">
                <a:alpha val="80000"/>
              </a:srgbClr>
            </a:solidFill>
          </p:spPr>
          <p:txBody>
            <a:bodyPr/>
            <a:lstStyle/>
            <a:p/>
          </p:txBody>
        </p:sp>
        <p:sp>
          <p:nvSpPr>
            <p:cNvPr id="120" name="rc120"/>
            <p:cNvSpPr/>
            <p:nvPr/>
          </p:nvSpPr>
          <p:spPr>
            <a:xfrm>
              <a:off x="1317178" y="5600334"/>
              <a:ext cx="3103090" cy="114824"/>
            </a:xfrm>
            <a:prstGeom prst="rect">
              <a:avLst/>
            </a:prstGeom>
            <a:solidFill>
              <a:srgbClr val="1CABE2">
                <a:alpha val="80000"/>
              </a:srgbClr>
            </a:solidFill>
          </p:spPr>
          <p:txBody>
            <a:bodyPr/>
            <a:lstStyle/>
            <a:p/>
          </p:txBody>
        </p:sp>
        <p:sp>
          <p:nvSpPr>
            <p:cNvPr id="121" name="tx121"/>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119,000</a:t>
              </a:r>
            </a:p>
          </p:txBody>
        </p:sp>
        <p:sp>
          <p:nvSpPr>
            <p:cNvPr id="122" name="tx122"/>
            <p:cNvSpPr/>
            <p:nvPr/>
          </p:nvSpPr>
          <p:spPr>
            <a:xfrm>
              <a:off x="5148603"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69,000</a:t>
              </a:r>
            </a:p>
          </p:txBody>
        </p:sp>
        <p:sp>
          <p:nvSpPr>
            <p:cNvPr id="123" name="tx123"/>
            <p:cNvSpPr/>
            <p:nvPr/>
          </p:nvSpPr>
          <p:spPr>
            <a:xfrm>
              <a:off x="3989231"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51,000</a:t>
              </a:r>
            </a:p>
          </p:txBody>
        </p:sp>
        <p:sp>
          <p:nvSpPr>
            <p:cNvPr id="124" name="tx12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7" name="tx12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242361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29" name="tx129"/>
            <p:cNvSpPr/>
            <p:nvPr/>
          </p:nvSpPr>
          <p:spPr>
            <a:xfrm>
              <a:off x="395733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0" name="tx130"/>
            <p:cNvSpPr/>
            <p:nvPr/>
          </p:nvSpPr>
          <p:spPr>
            <a:xfrm>
              <a:off x="549106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31" name="tx131"/>
            <p:cNvSpPr/>
            <p:nvPr/>
          </p:nvSpPr>
          <p:spPr>
            <a:xfrm>
              <a:off x="694709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2" name="tx132"/>
            <p:cNvSpPr/>
            <p:nvPr/>
          </p:nvSpPr>
          <p:spPr>
            <a:xfrm>
              <a:off x="848081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125,000</a:t>
              </a:r>
            </a:p>
          </p:txBody>
        </p:sp>
        <p:sp>
          <p:nvSpPr>
            <p:cNvPr id="133" name="tx133"/>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34" name="tx13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5" name="tx13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Algeria (94%) was 9 percentage points higher than the global average (85%) and 11 percentage points higher than the average across all MENA countries (83%).
National DTP3 coverage was 6 percentage points higher than in 2019 (88%).
This equates to 51,000 un- and undervaccinated children in 2025 compared to 119,000 un- and undervaccinated children in 2019.</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Algeria DTP3 coverage was 94% - this is 6 percentage points higher than in 2019 and higher than both the global and regional averages.</a:t>
            </a:r>
          </a:p>
        </p:txBody>
      </p:sp>
      <p:grpSp xmlns:pic="http://schemas.openxmlformats.org/drawingml/2006/picture">
        <p:nvGrpSpPr>
          <p:cNvPr id="138" name=""/>
          <p:cNvGrpSpPr/>
          <p:nvPr/>
        </p:nvGrpSpPr>
        <p:grpSpPr>
          <a:xfrm>
            <a:off x="292608" y="1005840"/>
            <a:ext cx="8595360" cy="28575"/>
            <a:chOff x="292608" y="1005840"/>
            <a:chExt cx="8595360" cy="28575"/>
          </a:xfrm>
        </p:grpSpPr>
        <p:sp>
          <p:nvSpPr>
            <p:cNvPr id="13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Algeria ranked number 8 out of 20 countries for lowest DTP3 coverage (based on tied ranks).
Algeria was in the top 10 countries with the most un- and undervaccinated children (rank=5).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Algeria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72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78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383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089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25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31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36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76245"/>
              <a:ext cx="239888" cy="635764"/>
            </a:xfrm>
            <a:prstGeom prst="rect">
              <a:avLst/>
            </a:prstGeom>
            <a:solidFill>
              <a:srgbClr val="80BD41">
                <a:alpha val="100000"/>
              </a:srgbClr>
            </a:solidFill>
          </p:spPr>
          <p:txBody>
            <a:bodyPr/>
            <a:lstStyle/>
            <a:p/>
          </p:txBody>
        </p:sp>
        <p:sp>
          <p:nvSpPr>
            <p:cNvPr id="25" name="rc25"/>
            <p:cNvSpPr/>
            <p:nvPr/>
          </p:nvSpPr>
          <p:spPr>
            <a:xfrm>
              <a:off x="1296273" y="3472749"/>
              <a:ext cx="239888" cy="103496"/>
            </a:xfrm>
            <a:prstGeom prst="rect">
              <a:avLst/>
            </a:prstGeom>
            <a:solidFill>
              <a:srgbClr val="1CABE2">
                <a:alpha val="100000"/>
              </a:srgbClr>
            </a:solidFill>
          </p:spPr>
          <p:txBody>
            <a:bodyPr/>
            <a:lstStyle/>
            <a:p/>
          </p:txBody>
        </p:sp>
        <p:sp>
          <p:nvSpPr>
            <p:cNvPr id="26" name="rc26"/>
            <p:cNvSpPr/>
            <p:nvPr/>
          </p:nvSpPr>
          <p:spPr>
            <a:xfrm>
              <a:off x="1562816" y="3550300"/>
              <a:ext cx="239888" cy="661709"/>
            </a:xfrm>
            <a:prstGeom prst="rect">
              <a:avLst/>
            </a:prstGeom>
            <a:solidFill>
              <a:srgbClr val="80BD41">
                <a:alpha val="100000"/>
              </a:srgbClr>
            </a:solidFill>
          </p:spPr>
          <p:txBody>
            <a:bodyPr/>
            <a:lstStyle/>
            <a:p/>
          </p:txBody>
        </p:sp>
        <p:sp>
          <p:nvSpPr>
            <p:cNvPr id="27" name="rc27"/>
            <p:cNvSpPr/>
            <p:nvPr/>
          </p:nvSpPr>
          <p:spPr>
            <a:xfrm>
              <a:off x="1562816" y="3468516"/>
              <a:ext cx="239888" cy="81783"/>
            </a:xfrm>
            <a:prstGeom prst="rect">
              <a:avLst/>
            </a:prstGeom>
            <a:solidFill>
              <a:srgbClr val="1CABE2">
                <a:alpha val="100000"/>
              </a:srgbClr>
            </a:solidFill>
          </p:spPr>
          <p:txBody>
            <a:bodyPr/>
            <a:lstStyle/>
            <a:p/>
          </p:txBody>
        </p:sp>
        <p:sp>
          <p:nvSpPr>
            <p:cNvPr id="28" name="rc28"/>
            <p:cNvSpPr/>
            <p:nvPr/>
          </p:nvSpPr>
          <p:spPr>
            <a:xfrm>
              <a:off x="1829360" y="3573601"/>
              <a:ext cx="239888" cy="638408"/>
            </a:xfrm>
            <a:prstGeom prst="rect">
              <a:avLst/>
            </a:prstGeom>
            <a:solidFill>
              <a:srgbClr val="80BD41">
                <a:alpha val="100000"/>
              </a:srgbClr>
            </a:solidFill>
          </p:spPr>
          <p:txBody>
            <a:bodyPr/>
            <a:lstStyle/>
            <a:p/>
          </p:txBody>
        </p:sp>
        <p:sp>
          <p:nvSpPr>
            <p:cNvPr id="29" name="rc29"/>
            <p:cNvSpPr/>
            <p:nvPr/>
          </p:nvSpPr>
          <p:spPr>
            <a:xfrm>
              <a:off x="1829360" y="3469674"/>
              <a:ext cx="239888" cy="103926"/>
            </a:xfrm>
            <a:prstGeom prst="rect">
              <a:avLst/>
            </a:prstGeom>
            <a:solidFill>
              <a:srgbClr val="1CABE2">
                <a:alpha val="100000"/>
              </a:srgbClr>
            </a:solidFill>
          </p:spPr>
          <p:txBody>
            <a:bodyPr/>
            <a:lstStyle/>
            <a:p/>
          </p:txBody>
        </p:sp>
        <p:sp>
          <p:nvSpPr>
            <p:cNvPr id="30" name="rc30"/>
            <p:cNvSpPr/>
            <p:nvPr/>
          </p:nvSpPr>
          <p:spPr>
            <a:xfrm>
              <a:off x="2095903" y="3539202"/>
              <a:ext cx="239888" cy="672807"/>
            </a:xfrm>
            <a:prstGeom prst="rect">
              <a:avLst/>
            </a:prstGeom>
            <a:solidFill>
              <a:srgbClr val="80BD41">
                <a:alpha val="100000"/>
              </a:srgbClr>
            </a:solidFill>
          </p:spPr>
          <p:txBody>
            <a:bodyPr/>
            <a:lstStyle/>
            <a:p/>
          </p:txBody>
        </p:sp>
        <p:sp>
          <p:nvSpPr>
            <p:cNvPr id="31" name="rc31"/>
            <p:cNvSpPr/>
            <p:nvPr/>
          </p:nvSpPr>
          <p:spPr>
            <a:xfrm>
              <a:off x="2095903" y="3438668"/>
              <a:ext cx="239888" cy="100533"/>
            </a:xfrm>
            <a:prstGeom prst="rect">
              <a:avLst/>
            </a:prstGeom>
            <a:solidFill>
              <a:srgbClr val="1CABE2">
                <a:alpha val="100000"/>
              </a:srgbClr>
            </a:solidFill>
          </p:spPr>
          <p:txBody>
            <a:bodyPr/>
            <a:lstStyle/>
            <a:p/>
          </p:txBody>
        </p:sp>
        <p:sp>
          <p:nvSpPr>
            <p:cNvPr id="32" name="rc32"/>
            <p:cNvSpPr/>
            <p:nvPr/>
          </p:nvSpPr>
          <p:spPr>
            <a:xfrm>
              <a:off x="2362446" y="3511973"/>
              <a:ext cx="239888" cy="700036"/>
            </a:xfrm>
            <a:prstGeom prst="rect">
              <a:avLst/>
            </a:prstGeom>
            <a:solidFill>
              <a:srgbClr val="80BD41">
                <a:alpha val="100000"/>
              </a:srgbClr>
            </a:solidFill>
          </p:spPr>
          <p:txBody>
            <a:bodyPr/>
            <a:lstStyle/>
            <a:p/>
          </p:txBody>
        </p:sp>
        <p:sp>
          <p:nvSpPr>
            <p:cNvPr id="33" name="rc33"/>
            <p:cNvSpPr/>
            <p:nvPr/>
          </p:nvSpPr>
          <p:spPr>
            <a:xfrm>
              <a:off x="2362446" y="3398013"/>
              <a:ext cx="239888" cy="113959"/>
            </a:xfrm>
            <a:prstGeom prst="rect">
              <a:avLst/>
            </a:prstGeom>
            <a:solidFill>
              <a:srgbClr val="1CABE2">
                <a:alpha val="100000"/>
              </a:srgbClr>
            </a:solidFill>
          </p:spPr>
          <p:txBody>
            <a:bodyPr/>
            <a:lstStyle/>
            <a:p/>
          </p:txBody>
        </p:sp>
        <p:sp>
          <p:nvSpPr>
            <p:cNvPr id="34" name="rc34"/>
            <p:cNvSpPr/>
            <p:nvPr/>
          </p:nvSpPr>
          <p:spPr>
            <a:xfrm>
              <a:off x="2628989" y="3455844"/>
              <a:ext cx="239888" cy="756165"/>
            </a:xfrm>
            <a:prstGeom prst="rect">
              <a:avLst/>
            </a:prstGeom>
            <a:solidFill>
              <a:srgbClr val="80BD41">
                <a:alpha val="100000"/>
              </a:srgbClr>
            </a:solidFill>
          </p:spPr>
          <p:txBody>
            <a:bodyPr/>
            <a:lstStyle/>
            <a:p/>
          </p:txBody>
        </p:sp>
        <p:sp>
          <p:nvSpPr>
            <p:cNvPr id="35" name="rc35"/>
            <p:cNvSpPr/>
            <p:nvPr/>
          </p:nvSpPr>
          <p:spPr>
            <a:xfrm>
              <a:off x="2628989" y="3352731"/>
              <a:ext cx="239888" cy="103113"/>
            </a:xfrm>
            <a:prstGeom prst="rect">
              <a:avLst/>
            </a:prstGeom>
            <a:solidFill>
              <a:srgbClr val="1CABE2">
                <a:alpha val="100000"/>
              </a:srgbClr>
            </a:solidFill>
          </p:spPr>
          <p:txBody>
            <a:bodyPr/>
            <a:lstStyle/>
            <a:p/>
          </p:txBody>
        </p:sp>
        <p:sp>
          <p:nvSpPr>
            <p:cNvPr id="36" name="rc36"/>
            <p:cNvSpPr/>
            <p:nvPr/>
          </p:nvSpPr>
          <p:spPr>
            <a:xfrm>
              <a:off x="2895532" y="3348420"/>
              <a:ext cx="239888" cy="863588"/>
            </a:xfrm>
            <a:prstGeom prst="rect">
              <a:avLst/>
            </a:prstGeom>
            <a:solidFill>
              <a:srgbClr val="80BD41">
                <a:alpha val="100000"/>
              </a:srgbClr>
            </a:solidFill>
          </p:spPr>
          <p:txBody>
            <a:bodyPr/>
            <a:lstStyle/>
            <a:p/>
          </p:txBody>
        </p:sp>
        <p:sp>
          <p:nvSpPr>
            <p:cNvPr id="37" name="rc37"/>
            <p:cNvSpPr/>
            <p:nvPr/>
          </p:nvSpPr>
          <p:spPr>
            <a:xfrm>
              <a:off x="2895532" y="3302968"/>
              <a:ext cx="239888" cy="45452"/>
            </a:xfrm>
            <a:prstGeom prst="rect">
              <a:avLst/>
            </a:prstGeom>
            <a:solidFill>
              <a:srgbClr val="1CABE2">
                <a:alpha val="100000"/>
              </a:srgbClr>
            </a:solidFill>
          </p:spPr>
          <p:txBody>
            <a:bodyPr/>
            <a:lstStyle/>
            <a:p/>
          </p:txBody>
        </p:sp>
        <p:sp>
          <p:nvSpPr>
            <p:cNvPr id="38" name="rc38"/>
            <p:cNvSpPr/>
            <p:nvPr/>
          </p:nvSpPr>
          <p:spPr>
            <a:xfrm>
              <a:off x="3162075" y="3298245"/>
              <a:ext cx="239888" cy="913764"/>
            </a:xfrm>
            <a:prstGeom prst="rect">
              <a:avLst/>
            </a:prstGeom>
            <a:solidFill>
              <a:srgbClr val="80BD41">
                <a:alpha val="100000"/>
              </a:srgbClr>
            </a:solidFill>
          </p:spPr>
          <p:txBody>
            <a:bodyPr/>
            <a:lstStyle/>
            <a:p/>
          </p:txBody>
        </p:sp>
        <p:sp>
          <p:nvSpPr>
            <p:cNvPr id="39" name="rc39"/>
            <p:cNvSpPr/>
            <p:nvPr/>
          </p:nvSpPr>
          <p:spPr>
            <a:xfrm>
              <a:off x="3162075" y="3250152"/>
              <a:ext cx="239888" cy="48092"/>
            </a:xfrm>
            <a:prstGeom prst="rect">
              <a:avLst/>
            </a:prstGeom>
            <a:solidFill>
              <a:srgbClr val="1CABE2">
                <a:alpha val="100000"/>
              </a:srgbClr>
            </a:solidFill>
          </p:spPr>
          <p:txBody>
            <a:bodyPr/>
            <a:lstStyle/>
            <a:p/>
          </p:txBody>
        </p:sp>
        <p:sp>
          <p:nvSpPr>
            <p:cNvPr id="40" name="rc40"/>
            <p:cNvSpPr/>
            <p:nvPr/>
          </p:nvSpPr>
          <p:spPr>
            <a:xfrm>
              <a:off x="3428618" y="3265991"/>
              <a:ext cx="239888" cy="946018"/>
            </a:xfrm>
            <a:prstGeom prst="rect">
              <a:avLst/>
            </a:prstGeom>
            <a:solidFill>
              <a:srgbClr val="80BD41">
                <a:alpha val="100000"/>
              </a:srgbClr>
            </a:solidFill>
          </p:spPr>
          <p:txBody>
            <a:bodyPr/>
            <a:lstStyle/>
            <a:p/>
          </p:txBody>
        </p:sp>
        <p:sp>
          <p:nvSpPr>
            <p:cNvPr id="41" name="rc41"/>
            <p:cNvSpPr/>
            <p:nvPr/>
          </p:nvSpPr>
          <p:spPr>
            <a:xfrm>
              <a:off x="3428618" y="3194785"/>
              <a:ext cx="239888" cy="71205"/>
            </a:xfrm>
            <a:prstGeom prst="rect">
              <a:avLst/>
            </a:prstGeom>
            <a:solidFill>
              <a:srgbClr val="1CABE2">
                <a:alpha val="100000"/>
              </a:srgbClr>
            </a:solidFill>
          </p:spPr>
          <p:txBody>
            <a:bodyPr/>
            <a:lstStyle/>
            <a:p/>
          </p:txBody>
        </p:sp>
        <p:sp>
          <p:nvSpPr>
            <p:cNvPr id="42" name="rc42"/>
            <p:cNvSpPr/>
            <p:nvPr/>
          </p:nvSpPr>
          <p:spPr>
            <a:xfrm>
              <a:off x="3695161" y="3207419"/>
              <a:ext cx="239888" cy="1004589"/>
            </a:xfrm>
            <a:prstGeom prst="rect">
              <a:avLst/>
            </a:prstGeom>
            <a:solidFill>
              <a:srgbClr val="80BD41">
                <a:alpha val="100000"/>
              </a:srgbClr>
            </a:solidFill>
          </p:spPr>
          <p:txBody>
            <a:bodyPr/>
            <a:lstStyle/>
            <a:p/>
          </p:txBody>
        </p:sp>
        <p:sp>
          <p:nvSpPr>
            <p:cNvPr id="43" name="rc43"/>
            <p:cNvSpPr/>
            <p:nvPr/>
          </p:nvSpPr>
          <p:spPr>
            <a:xfrm>
              <a:off x="3695161" y="3154546"/>
              <a:ext cx="239888" cy="52873"/>
            </a:xfrm>
            <a:prstGeom prst="rect">
              <a:avLst/>
            </a:prstGeom>
            <a:solidFill>
              <a:srgbClr val="1CABE2">
                <a:alpha val="100000"/>
              </a:srgbClr>
            </a:solidFill>
          </p:spPr>
          <p:txBody>
            <a:bodyPr/>
            <a:lstStyle/>
            <a:p/>
          </p:txBody>
        </p:sp>
        <p:sp>
          <p:nvSpPr>
            <p:cNvPr id="44" name="rc44"/>
            <p:cNvSpPr/>
            <p:nvPr/>
          </p:nvSpPr>
          <p:spPr>
            <a:xfrm>
              <a:off x="3961705" y="3171483"/>
              <a:ext cx="239888" cy="1040526"/>
            </a:xfrm>
            <a:prstGeom prst="rect">
              <a:avLst/>
            </a:prstGeom>
            <a:solidFill>
              <a:srgbClr val="80BD41">
                <a:alpha val="100000"/>
              </a:srgbClr>
            </a:solidFill>
          </p:spPr>
          <p:txBody>
            <a:bodyPr/>
            <a:lstStyle/>
            <a:p/>
          </p:txBody>
        </p:sp>
        <p:sp>
          <p:nvSpPr>
            <p:cNvPr id="45" name="rc45"/>
            <p:cNvSpPr/>
            <p:nvPr/>
          </p:nvSpPr>
          <p:spPr>
            <a:xfrm>
              <a:off x="3961705" y="3116719"/>
              <a:ext cx="239888" cy="54764"/>
            </a:xfrm>
            <a:prstGeom prst="rect">
              <a:avLst/>
            </a:prstGeom>
            <a:solidFill>
              <a:srgbClr val="1CABE2">
                <a:alpha val="100000"/>
              </a:srgbClr>
            </a:solidFill>
          </p:spPr>
          <p:txBody>
            <a:bodyPr/>
            <a:lstStyle/>
            <a:p/>
          </p:txBody>
        </p:sp>
        <p:sp>
          <p:nvSpPr>
            <p:cNvPr id="46" name="rc46"/>
            <p:cNvSpPr/>
            <p:nvPr/>
          </p:nvSpPr>
          <p:spPr>
            <a:xfrm>
              <a:off x="4228248" y="3141587"/>
              <a:ext cx="239888" cy="1070422"/>
            </a:xfrm>
            <a:prstGeom prst="rect">
              <a:avLst/>
            </a:prstGeom>
            <a:solidFill>
              <a:srgbClr val="80BD41">
                <a:alpha val="100000"/>
              </a:srgbClr>
            </a:solidFill>
          </p:spPr>
          <p:txBody>
            <a:bodyPr/>
            <a:lstStyle/>
            <a:p/>
          </p:txBody>
        </p:sp>
        <p:sp>
          <p:nvSpPr>
            <p:cNvPr id="47" name="rc47"/>
            <p:cNvSpPr/>
            <p:nvPr/>
          </p:nvSpPr>
          <p:spPr>
            <a:xfrm>
              <a:off x="4228248" y="3085249"/>
              <a:ext cx="239888" cy="56337"/>
            </a:xfrm>
            <a:prstGeom prst="rect">
              <a:avLst/>
            </a:prstGeom>
            <a:solidFill>
              <a:srgbClr val="1CABE2">
                <a:alpha val="100000"/>
              </a:srgbClr>
            </a:solidFill>
          </p:spPr>
          <p:txBody>
            <a:bodyPr/>
            <a:lstStyle/>
            <a:p/>
          </p:txBody>
        </p:sp>
        <p:sp>
          <p:nvSpPr>
            <p:cNvPr id="48" name="rc48"/>
            <p:cNvSpPr/>
            <p:nvPr/>
          </p:nvSpPr>
          <p:spPr>
            <a:xfrm>
              <a:off x="4494791" y="3080014"/>
              <a:ext cx="239888" cy="1131994"/>
            </a:xfrm>
            <a:prstGeom prst="rect">
              <a:avLst/>
            </a:prstGeom>
            <a:solidFill>
              <a:srgbClr val="80BD41">
                <a:alpha val="100000"/>
              </a:srgbClr>
            </a:solidFill>
          </p:spPr>
          <p:txBody>
            <a:bodyPr/>
            <a:lstStyle/>
            <a:p/>
          </p:txBody>
        </p:sp>
        <p:sp>
          <p:nvSpPr>
            <p:cNvPr id="49" name="rc49"/>
            <p:cNvSpPr/>
            <p:nvPr/>
          </p:nvSpPr>
          <p:spPr>
            <a:xfrm>
              <a:off x="4494791" y="3020436"/>
              <a:ext cx="239888" cy="59578"/>
            </a:xfrm>
            <a:prstGeom prst="rect">
              <a:avLst/>
            </a:prstGeom>
            <a:solidFill>
              <a:srgbClr val="1CABE2">
                <a:alpha val="100000"/>
              </a:srgbClr>
            </a:solidFill>
          </p:spPr>
          <p:txBody>
            <a:bodyPr/>
            <a:lstStyle/>
            <a:p/>
          </p:txBody>
        </p:sp>
        <p:sp>
          <p:nvSpPr>
            <p:cNvPr id="50" name="rc50"/>
            <p:cNvSpPr/>
            <p:nvPr/>
          </p:nvSpPr>
          <p:spPr>
            <a:xfrm>
              <a:off x="4761334" y="3062350"/>
              <a:ext cx="239888" cy="1149659"/>
            </a:xfrm>
            <a:prstGeom prst="rect">
              <a:avLst/>
            </a:prstGeom>
            <a:solidFill>
              <a:srgbClr val="80BD41">
                <a:alpha val="100000"/>
              </a:srgbClr>
            </a:solidFill>
          </p:spPr>
          <p:txBody>
            <a:bodyPr/>
            <a:lstStyle/>
            <a:p/>
          </p:txBody>
        </p:sp>
        <p:sp>
          <p:nvSpPr>
            <p:cNvPr id="51" name="rc51"/>
            <p:cNvSpPr/>
            <p:nvPr/>
          </p:nvSpPr>
          <p:spPr>
            <a:xfrm>
              <a:off x="4761334" y="3001841"/>
              <a:ext cx="239888" cy="60508"/>
            </a:xfrm>
            <a:prstGeom prst="rect">
              <a:avLst/>
            </a:prstGeom>
            <a:solidFill>
              <a:srgbClr val="1CABE2">
                <a:alpha val="100000"/>
              </a:srgbClr>
            </a:solidFill>
          </p:spPr>
          <p:txBody>
            <a:bodyPr/>
            <a:lstStyle/>
            <a:p/>
          </p:txBody>
        </p:sp>
        <p:sp>
          <p:nvSpPr>
            <p:cNvPr id="52" name="rc52"/>
            <p:cNvSpPr/>
            <p:nvPr/>
          </p:nvSpPr>
          <p:spPr>
            <a:xfrm>
              <a:off x="5027877" y="3013469"/>
              <a:ext cx="239888" cy="1198539"/>
            </a:xfrm>
            <a:prstGeom prst="rect">
              <a:avLst/>
            </a:prstGeom>
            <a:solidFill>
              <a:srgbClr val="80BD41">
                <a:alpha val="100000"/>
              </a:srgbClr>
            </a:solidFill>
          </p:spPr>
          <p:txBody>
            <a:bodyPr/>
            <a:lstStyle/>
            <a:p/>
          </p:txBody>
        </p:sp>
        <p:sp>
          <p:nvSpPr>
            <p:cNvPr id="53" name="rc53"/>
            <p:cNvSpPr/>
            <p:nvPr/>
          </p:nvSpPr>
          <p:spPr>
            <a:xfrm>
              <a:off x="5027877" y="2950389"/>
              <a:ext cx="239888" cy="63080"/>
            </a:xfrm>
            <a:prstGeom prst="rect">
              <a:avLst/>
            </a:prstGeom>
            <a:solidFill>
              <a:srgbClr val="1CABE2">
                <a:alpha val="100000"/>
              </a:srgbClr>
            </a:solidFill>
          </p:spPr>
          <p:txBody>
            <a:bodyPr/>
            <a:lstStyle/>
            <a:p/>
          </p:txBody>
        </p:sp>
        <p:sp>
          <p:nvSpPr>
            <p:cNvPr id="54" name="rc54"/>
            <p:cNvSpPr/>
            <p:nvPr/>
          </p:nvSpPr>
          <p:spPr>
            <a:xfrm>
              <a:off x="5294420" y="2999999"/>
              <a:ext cx="239888" cy="1212009"/>
            </a:xfrm>
            <a:prstGeom prst="rect">
              <a:avLst/>
            </a:prstGeom>
            <a:solidFill>
              <a:srgbClr val="80BD41">
                <a:alpha val="100000"/>
              </a:srgbClr>
            </a:solidFill>
          </p:spPr>
          <p:txBody>
            <a:bodyPr/>
            <a:lstStyle/>
            <a:p/>
          </p:txBody>
        </p:sp>
        <p:sp>
          <p:nvSpPr>
            <p:cNvPr id="55" name="rc55"/>
            <p:cNvSpPr/>
            <p:nvPr/>
          </p:nvSpPr>
          <p:spPr>
            <a:xfrm>
              <a:off x="5294420" y="2936209"/>
              <a:ext cx="239888" cy="63790"/>
            </a:xfrm>
            <a:prstGeom prst="rect">
              <a:avLst/>
            </a:prstGeom>
            <a:solidFill>
              <a:srgbClr val="1CABE2">
                <a:alpha val="100000"/>
              </a:srgbClr>
            </a:solidFill>
          </p:spPr>
          <p:txBody>
            <a:bodyPr/>
            <a:lstStyle/>
            <a:p/>
          </p:txBody>
        </p:sp>
        <p:sp>
          <p:nvSpPr>
            <p:cNvPr id="56" name="rc56"/>
            <p:cNvSpPr/>
            <p:nvPr/>
          </p:nvSpPr>
          <p:spPr>
            <a:xfrm>
              <a:off x="5560963" y="3043580"/>
              <a:ext cx="239888" cy="1168429"/>
            </a:xfrm>
            <a:prstGeom prst="rect">
              <a:avLst/>
            </a:prstGeom>
            <a:solidFill>
              <a:srgbClr val="80BD41">
                <a:alpha val="100000"/>
              </a:srgbClr>
            </a:solidFill>
          </p:spPr>
          <p:txBody>
            <a:bodyPr/>
            <a:lstStyle/>
            <a:p/>
          </p:txBody>
        </p:sp>
        <p:sp>
          <p:nvSpPr>
            <p:cNvPr id="57" name="rc57"/>
            <p:cNvSpPr/>
            <p:nvPr/>
          </p:nvSpPr>
          <p:spPr>
            <a:xfrm>
              <a:off x="5560963" y="2928021"/>
              <a:ext cx="239888" cy="115558"/>
            </a:xfrm>
            <a:prstGeom prst="rect">
              <a:avLst/>
            </a:prstGeom>
            <a:solidFill>
              <a:srgbClr val="1CABE2">
                <a:alpha val="100000"/>
              </a:srgbClr>
            </a:solidFill>
          </p:spPr>
          <p:txBody>
            <a:bodyPr/>
            <a:lstStyle/>
            <a:p/>
          </p:txBody>
        </p:sp>
        <p:sp>
          <p:nvSpPr>
            <p:cNvPr id="58" name="rc58"/>
            <p:cNvSpPr/>
            <p:nvPr/>
          </p:nvSpPr>
          <p:spPr>
            <a:xfrm>
              <a:off x="5827506" y="3039056"/>
              <a:ext cx="239888" cy="1172952"/>
            </a:xfrm>
            <a:prstGeom prst="rect">
              <a:avLst/>
            </a:prstGeom>
            <a:solidFill>
              <a:srgbClr val="80BD41">
                <a:alpha val="100000"/>
              </a:srgbClr>
            </a:solidFill>
          </p:spPr>
          <p:txBody>
            <a:bodyPr/>
            <a:lstStyle/>
            <a:p/>
          </p:txBody>
        </p:sp>
        <p:sp>
          <p:nvSpPr>
            <p:cNvPr id="59" name="rc59"/>
            <p:cNvSpPr/>
            <p:nvPr/>
          </p:nvSpPr>
          <p:spPr>
            <a:xfrm>
              <a:off x="5827506" y="2923049"/>
              <a:ext cx="239888" cy="116006"/>
            </a:xfrm>
            <a:prstGeom prst="rect">
              <a:avLst/>
            </a:prstGeom>
            <a:solidFill>
              <a:srgbClr val="1CABE2">
                <a:alpha val="100000"/>
              </a:srgbClr>
            </a:solidFill>
          </p:spPr>
          <p:txBody>
            <a:bodyPr/>
            <a:lstStyle/>
            <a:p/>
          </p:txBody>
        </p:sp>
        <p:sp>
          <p:nvSpPr>
            <p:cNvPr id="60" name="rc60"/>
            <p:cNvSpPr/>
            <p:nvPr/>
          </p:nvSpPr>
          <p:spPr>
            <a:xfrm>
              <a:off x="6094049" y="3061193"/>
              <a:ext cx="239888" cy="1150816"/>
            </a:xfrm>
            <a:prstGeom prst="rect">
              <a:avLst/>
            </a:prstGeom>
            <a:solidFill>
              <a:srgbClr val="80BD41">
                <a:alpha val="100000"/>
              </a:srgbClr>
            </a:solidFill>
          </p:spPr>
          <p:txBody>
            <a:bodyPr/>
            <a:lstStyle/>
            <a:p/>
          </p:txBody>
        </p:sp>
        <p:sp>
          <p:nvSpPr>
            <p:cNvPr id="61" name="rc61"/>
            <p:cNvSpPr/>
            <p:nvPr/>
          </p:nvSpPr>
          <p:spPr>
            <a:xfrm>
              <a:off x="6094049" y="2947376"/>
              <a:ext cx="239888" cy="113816"/>
            </a:xfrm>
            <a:prstGeom prst="rect">
              <a:avLst/>
            </a:prstGeom>
            <a:solidFill>
              <a:srgbClr val="1CABE2">
                <a:alpha val="100000"/>
              </a:srgbClr>
            </a:solidFill>
          </p:spPr>
          <p:txBody>
            <a:bodyPr/>
            <a:lstStyle/>
            <a:p/>
          </p:txBody>
        </p:sp>
        <p:sp>
          <p:nvSpPr>
            <p:cNvPr id="62" name="rc62"/>
            <p:cNvSpPr/>
            <p:nvPr/>
          </p:nvSpPr>
          <p:spPr>
            <a:xfrm>
              <a:off x="6360593" y="3110250"/>
              <a:ext cx="239888" cy="1101758"/>
            </a:xfrm>
            <a:prstGeom prst="rect">
              <a:avLst/>
            </a:prstGeom>
            <a:solidFill>
              <a:srgbClr val="80BD41">
                <a:alpha val="100000"/>
              </a:srgbClr>
            </a:solidFill>
          </p:spPr>
          <p:txBody>
            <a:bodyPr/>
            <a:lstStyle/>
            <a:p/>
          </p:txBody>
        </p:sp>
        <p:sp>
          <p:nvSpPr>
            <p:cNvPr id="63" name="rc63"/>
            <p:cNvSpPr/>
            <p:nvPr/>
          </p:nvSpPr>
          <p:spPr>
            <a:xfrm>
              <a:off x="6360593" y="2960011"/>
              <a:ext cx="239888" cy="150239"/>
            </a:xfrm>
            <a:prstGeom prst="rect">
              <a:avLst/>
            </a:prstGeom>
            <a:solidFill>
              <a:srgbClr val="1CABE2">
                <a:alpha val="100000"/>
              </a:srgbClr>
            </a:solidFill>
          </p:spPr>
          <p:txBody>
            <a:bodyPr/>
            <a:lstStyle/>
            <a:p/>
          </p:txBody>
        </p:sp>
        <p:sp>
          <p:nvSpPr>
            <p:cNvPr id="64" name="rc64"/>
            <p:cNvSpPr/>
            <p:nvPr/>
          </p:nvSpPr>
          <p:spPr>
            <a:xfrm>
              <a:off x="6627136" y="3185184"/>
              <a:ext cx="239888" cy="1026825"/>
            </a:xfrm>
            <a:prstGeom prst="rect">
              <a:avLst/>
            </a:prstGeom>
            <a:solidFill>
              <a:srgbClr val="80BD41">
                <a:alpha val="100000"/>
              </a:srgbClr>
            </a:solidFill>
          </p:spPr>
          <p:txBody>
            <a:bodyPr/>
            <a:lstStyle/>
            <a:p/>
          </p:txBody>
        </p:sp>
        <p:sp>
          <p:nvSpPr>
            <p:cNvPr id="65" name="rc65"/>
            <p:cNvSpPr/>
            <p:nvPr/>
          </p:nvSpPr>
          <p:spPr>
            <a:xfrm>
              <a:off x="6627136" y="2989597"/>
              <a:ext cx="239888" cy="195586"/>
            </a:xfrm>
            <a:prstGeom prst="rect">
              <a:avLst/>
            </a:prstGeom>
            <a:solidFill>
              <a:srgbClr val="1CABE2">
                <a:alpha val="100000"/>
              </a:srgbClr>
            </a:solidFill>
          </p:spPr>
          <p:txBody>
            <a:bodyPr/>
            <a:lstStyle/>
            <a:p/>
          </p:txBody>
        </p:sp>
        <p:sp>
          <p:nvSpPr>
            <p:cNvPr id="66" name="rc66"/>
            <p:cNvSpPr/>
            <p:nvPr/>
          </p:nvSpPr>
          <p:spPr>
            <a:xfrm>
              <a:off x="6893679" y="3251857"/>
              <a:ext cx="239888" cy="960152"/>
            </a:xfrm>
            <a:prstGeom prst="rect">
              <a:avLst/>
            </a:prstGeom>
            <a:solidFill>
              <a:srgbClr val="80BD41">
                <a:alpha val="100000"/>
              </a:srgbClr>
            </a:solidFill>
          </p:spPr>
          <p:txBody>
            <a:bodyPr/>
            <a:lstStyle/>
            <a:p/>
          </p:txBody>
        </p:sp>
        <p:sp>
          <p:nvSpPr>
            <p:cNvPr id="67" name="rc67"/>
            <p:cNvSpPr/>
            <p:nvPr/>
          </p:nvSpPr>
          <p:spPr>
            <a:xfrm>
              <a:off x="6893679" y="3026636"/>
              <a:ext cx="239888" cy="225220"/>
            </a:xfrm>
            <a:prstGeom prst="rect">
              <a:avLst/>
            </a:prstGeom>
            <a:solidFill>
              <a:srgbClr val="1CABE2">
                <a:alpha val="100000"/>
              </a:srgbClr>
            </a:solidFill>
          </p:spPr>
          <p:txBody>
            <a:bodyPr/>
            <a:lstStyle/>
            <a:p/>
          </p:txBody>
        </p:sp>
        <p:sp>
          <p:nvSpPr>
            <p:cNvPr id="68" name="rc68"/>
            <p:cNvSpPr/>
            <p:nvPr/>
          </p:nvSpPr>
          <p:spPr>
            <a:xfrm>
              <a:off x="7160222" y="3323334"/>
              <a:ext cx="239888" cy="888674"/>
            </a:xfrm>
            <a:prstGeom prst="rect">
              <a:avLst/>
            </a:prstGeom>
            <a:solidFill>
              <a:srgbClr val="80BD41">
                <a:alpha val="100000"/>
              </a:srgbClr>
            </a:solidFill>
          </p:spPr>
          <p:txBody>
            <a:bodyPr/>
            <a:lstStyle/>
            <a:p/>
          </p:txBody>
        </p:sp>
        <p:sp>
          <p:nvSpPr>
            <p:cNvPr id="69" name="rc69"/>
            <p:cNvSpPr/>
            <p:nvPr/>
          </p:nvSpPr>
          <p:spPr>
            <a:xfrm>
              <a:off x="7160222" y="3057887"/>
              <a:ext cx="239888" cy="265447"/>
            </a:xfrm>
            <a:prstGeom prst="rect">
              <a:avLst/>
            </a:prstGeom>
            <a:solidFill>
              <a:srgbClr val="1CABE2">
                <a:alpha val="100000"/>
              </a:srgbClr>
            </a:solidFill>
          </p:spPr>
          <p:txBody>
            <a:bodyPr/>
            <a:lstStyle/>
            <a:p/>
          </p:txBody>
        </p:sp>
        <p:sp>
          <p:nvSpPr>
            <p:cNvPr id="70" name="rc70"/>
            <p:cNvSpPr/>
            <p:nvPr/>
          </p:nvSpPr>
          <p:spPr>
            <a:xfrm>
              <a:off x="7426765" y="3179281"/>
              <a:ext cx="239888" cy="1032728"/>
            </a:xfrm>
            <a:prstGeom prst="rect">
              <a:avLst/>
            </a:prstGeom>
            <a:solidFill>
              <a:srgbClr val="80BD41">
                <a:alpha val="100000"/>
              </a:srgbClr>
            </a:solidFill>
          </p:spPr>
          <p:txBody>
            <a:bodyPr/>
            <a:lstStyle/>
            <a:p/>
          </p:txBody>
        </p:sp>
        <p:sp>
          <p:nvSpPr>
            <p:cNvPr id="71" name="rc71"/>
            <p:cNvSpPr/>
            <p:nvPr/>
          </p:nvSpPr>
          <p:spPr>
            <a:xfrm>
              <a:off x="7426765" y="3089478"/>
              <a:ext cx="239888" cy="89803"/>
            </a:xfrm>
            <a:prstGeom prst="rect">
              <a:avLst/>
            </a:prstGeom>
            <a:solidFill>
              <a:srgbClr val="1CABE2">
                <a:alpha val="100000"/>
              </a:srgbClr>
            </a:solidFill>
          </p:spPr>
          <p:txBody>
            <a:bodyPr/>
            <a:lstStyle/>
            <a:p/>
          </p:txBody>
        </p:sp>
        <p:sp>
          <p:nvSpPr>
            <p:cNvPr id="72" name="rc72"/>
            <p:cNvSpPr/>
            <p:nvPr/>
          </p:nvSpPr>
          <p:spPr>
            <a:xfrm>
              <a:off x="7693308" y="3206144"/>
              <a:ext cx="239888" cy="1005865"/>
            </a:xfrm>
            <a:prstGeom prst="rect">
              <a:avLst/>
            </a:prstGeom>
            <a:solidFill>
              <a:srgbClr val="80BD41">
                <a:alpha val="100000"/>
              </a:srgbClr>
            </a:solidFill>
          </p:spPr>
          <p:txBody>
            <a:bodyPr/>
            <a:lstStyle/>
            <a:p/>
          </p:txBody>
        </p:sp>
        <p:sp>
          <p:nvSpPr>
            <p:cNvPr id="73" name="rc73"/>
            <p:cNvSpPr/>
            <p:nvPr/>
          </p:nvSpPr>
          <p:spPr>
            <a:xfrm>
              <a:off x="7693308" y="3118678"/>
              <a:ext cx="239888" cy="87466"/>
            </a:xfrm>
            <a:prstGeom prst="rect">
              <a:avLst/>
            </a:prstGeom>
            <a:solidFill>
              <a:srgbClr val="1CABE2">
                <a:alpha val="100000"/>
              </a:srgbClr>
            </a:solidFill>
          </p:spPr>
          <p:txBody>
            <a:bodyPr/>
            <a:lstStyle/>
            <a:p/>
          </p:txBody>
        </p:sp>
        <p:sp>
          <p:nvSpPr>
            <p:cNvPr id="74" name="rc74"/>
            <p:cNvSpPr/>
            <p:nvPr/>
          </p:nvSpPr>
          <p:spPr>
            <a:xfrm>
              <a:off x="7959851" y="3214423"/>
              <a:ext cx="239888" cy="997586"/>
            </a:xfrm>
            <a:prstGeom prst="rect">
              <a:avLst/>
            </a:prstGeom>
            <a:solidFill>
              <a:srgbClr val="80BD41">
                <a:alpha val="100000"/>
              </a:srgbClr>
            </a:solidFill>
          </p:spPr>
          <p:txBody>
            <a:bodyPr/>
            <a:lstStyle/>
            <a:p/>
          </p:txBody>
        </p:sp>
        <p:sp>
          <p:nvSpPr>
            <p:cNvPr id="75" name="rc75"/>
            <p:cNvSpPr/>
            <p:nvPr/>
          </p:nvSpPr>
          <p:spPr>
            <a:xfrm>
              <a:off x="7959851" y="3150747"/>
              <a:ext cx="239888" cy="63676"/>
            </a:xfrm>
            <a:prstGeom prst="rect">
              <a:avLst/>
            </a:prstGeom>
            <a:solidFill>
              <a:srgbClr val="1CABE2">
                <a:alpha val="100000"/>
              </a:srgbClr>
            </a:solidFill>
          </p:spPr>
          <p:txBody>
            <a:bodyPr/>
            <a:lstStyle/>
            <a:p/>
          </p:txBody>
        </p:sp>
        <p:sp>
          <p:nvSpPr>
            <p:cNvPr id="76" name="pl76"/>
            <p:cNvSpPr/>
            <p:nvPr/>
          </p:nvSpPr>
          <p:spPr>
            <a:xfrm>
              <a:off x="1416218" y="2171156"/>
              <a:ext cx="6663577" cy="386687"/>
            </a:xfrm>
            <a:custGeom>
              <a:avLst/>
              <a:pathLst>
                <a:path w="6663577" h="386687">
                  <a:moveTo>
                    <a:pt x="0" y="193343"/>
                  </a:moveTo>
                  <a:lnTo>
                    <a:pt x="266543" y="128895"/>
                  </a:lnTo>
                  <a:lnTo>
                    <a:pt x="533086" y="193343"/>
                  </a:lnTo>
                  <a:lnTo>
                    <a:pt x="799629" y="171861"/>
                  </a:lnTo>
                  <a:lnTo>
                    <a:pt x="1066172" y="193343"/>
                  </a:lnTo>
                  <a:lnTo>
                    <a:pt x="1332715" y="150378"/>
                  </a:lnTo>
                  <a:lnTo>
                    <a:pt x="1599258" y="0"/>
                  </a:lnTo>
                  <a:lnTo>
                    <a:pt x="1865801" y="0"/>
                  </a:lnTo>
                  <a:lnTo>
                    <a:pt x="2132344" y="42965"/>
                  </a:lnTo>
                  <a:lnTo>
                    <a:pt x="2398888" y="0"/>
                  </a:lnTo>
                  <a:lnTo>
                    <a:pt x="2665431" y="0"/>
                  </a:lnTo>
                  <a:lnTo>
                    <a:pt x="2931974" y="0"/>
                  </a:lnTo>
                  <a:lnTo>
                    <a:pt x="3198517" y="0"/>
                  </a:lnTo>
                  <a:lnTo>
                    <a:pt x="3465060" y="0"/>
                  </a:lnTo>
                  <a:lnTo>
                    <a:pt x="3731603" y="0"/>
                  </a:lnTo>
                  <a:lnTo>
                    <a:pt x="3998146" y="0"/>
                  </a:lnTo>
                  <a:lnTo>
                    <a:pt x="4264689" y="85930"/>
                  </a:lnTo>
                  <a:lnTo>
                    <a:pt x="4531233" y="85930"/>
                  </a:lnTo>
                  <a:lnTo>
                    <a:pt x="4797776" y="85930"/>
                  </a:lnTo>
                  <a:lnTo>
                    <a:pt x="5064319" y="150378"/>
                  </a:lnTo>
                  <a:lnTo>
                    <a:pt x="5330862" y="236309"/>
                  </a:lnTo>
                  <a:lnTo>
                    <a:pt x="5597405" y="300757"/>
                  </a:lnTo>
                  <a:lnTo>
                    <a:pt x="5863948" y="386687"/>
                  </a:lnTo>
                  <a:lnTo>
                    <a:pt x="6130491" y="64447"/>
                  </a:lnTo>
                  <a:lnTo>
                    <a:pt x="6397034" y="64447"/>
                  </a:lnTo>
                  <a:lnTo>
                    <a:pt x="6663577" y="21482"/>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7219877"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1324790" y="33368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0.59</a:t>
              </a:r>
            </a:p>
          </p:txBody>
        </p:sp>
        <p:sp>
          <p:nvSpPr>
            <p:cNvPr id="89" name="tx89"/>
            <p:cNvSpPr/>
            <p:nvPr/>
          </p:nvSpPr>
          <p:spPr>
            <a:xfrm>
              <a:off x="2657505" y="32168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0.68</a:t>
              </a:r>
            </a:p>
          </p:txBody>
        </p:sp>
        <p:sp>
          <p:nvSpPr>
            <p:cNvPr id="90" name="tx90"/>
            <p:cNvSpPr/>
            <p:nvPr/>
          </p:nvSpPr>
          <p:spPr>
            <a:xfrm>
              <a:off x="3990221" y="29807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1" name="tx91"/>
            <p:cNvSpPr/>
            <p:nvPr/>
          </p:nvSpPr>
          <p:spPr>
            <a:xfrm>
              <a:off x="5322937" y="2800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2" name="tx92"/>
            <p:cNvSpPr/>
            <p:nvPr/>
          </p:nvSpPr>
          <p:spPr>
            <a:xfrm>
              <a:off x="6389109" y="28240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93" name="tx93"/>
            <p:cNvSpPr/>
            <p:nvPr/>
          </p:nvSpPr>
          <p:spPr>
            <a:xfrm>
              <a:off x="6655652" y="28536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94" name="tx94"/>
            <p:cNvSpPr/>
            <p:nvPr/>
          </p:nvSpPr>
          <p:spPr>
            <a:xfrm>
              <a:off x="6922195" y="28907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5" name="tx95"/>
            <p:cNvSpPr/>
            <p:nvPr/>
          </p:nvSpPr>
          <p:spPr>
            <a:xfrm>
              <a:off x="7188738" y="29219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6" name="tx96"/>
            <p:cNvSpPr/>
            <p:nvPr/>
          </p:nvSpPr>
          <p:spPr>
            <a:xfrm>
              <a:off x="7455282" y="29535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7" name="tx97"/>
            <p:cNvSpPr/>
            <p:nvPr/>
          </p:nvSpPr>
          <p:spPr>
            <a:xfrm>
              <a:off x="7721825" y="29827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8" name="tx98"/>
            <p:cNvSpPr/>
            <p:nvPr/>
          </p:nvSpPr>
          <p:spPr>
            <a:xfrm>
              <a:off x="7988368" y="30148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99" name="pl99"/>
            <p:cNvSpPr/>
            <p:nvPr/>
          </p:nvSpPr>
          <p:spPr>
            <a:xfrm>
              <a:off x="1416218"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8590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0.51</a:t>
              </a:r>
            </a:p>
          </p:txBody>
        </p:sp>
        <p:sp>
          <p:nvSpPr>
            <p:cNvPr id="111" name="tx111"/>
            <p:cNvSpPr/>
            <p:nvPr/>
          </p:nvSpPr>
          <p:spPr>
            <a:xfrm>
              <a:off x="1324790" y="34894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2" name="tx112"/>
            <p:cNvSpPr/>
            <p:nvPr/>
          </p:nvSpPr>
          <p:spPr>
            <a:xfrm>
              <a:off x="2683631" y="37988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a:t>
              </a:r>
            </a:p>
          </p:txBody>
        </p:sp>
        <p:sp>
          <p:nvSpPr>
            <p:cNvPr id="113" name="tx113"/>
            <p:cNvSpPr/>
            <p:nvPr/>
          </p:nvSpPr>
          <p:spPr>
            <a:xfrm>
              <a:off x="2657505" y="3369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4" name="tx114"/>
            <p:cNvSpPr/>
            <p:nvPr/>
          </p:nvSpPr>
          <p:spPr>
            <a:xfrm>
              <a:off x="3990221" y="36566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15" name="tx115"/>
            <p:cNvSpPr/>
            <p:nvPr/>
          </p:nvSpPr>
          <p:spPr>
            <a:xfrm>
              <a:off x="3990221" y="31090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6" name="tx116"/>
            <p:cNvSpPr/>
            <p:nvPr/>
          </p:nvSpPr>
          <p:spPr>
            <a:xfrm>
              <a:off x="5322937" y="35709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0.96</a:t>
              </a:r>
            </a:p>
          </p:txBody>
        </p:sp>
        <p:sp>
          <p:nvSpPr>
            <p:cNvPr id="117" name="tx117"/>
            <p:cNvSpPr/>
            <p:nvPr/>
          </p:nvSpPr>
          <p:spPr>
            <a:xfrm>
              <a:off x="5322937" y="29330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8" name="tx118"/>
            <p:cNvSpPr/>
            <p:nvPr/>
          </p:nvSpPr>
          <p:spPr>
            <a:xfrm>
              <a:off x="6389109" y="36260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19" name="tx119"/>
            <p:cNvSpPr/>
            <p:nvPr/>
          </p:nvSpPr>
          <p:spPr>
            <a:xfrm>
              <a:off x="6389109" y="30000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0" name="tx120"/>
            <p:cNvSpPr/>
            <p:nvPr/>
          </p:nvSpPr>
          <p:spPr>
            <a:xfrm>
              <a:off x="6655652" y="36635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21" name="tx121"/>
            <p:cNvSpPr/>
            <p:nvPr/>
          </p:nvSpPr>
          <p:spPr>
            <a:xfrm>
              <a:off x="6655652" y="30523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2" name="tx122"/>
            <p:cNvSpPr/>
            <p:nvPr/>
          </p:nvSpPr>
          <p:spPr>
            <a:xfrm>
              <a:off x="6922195" y="36968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23" name="tx123"/>
            <p:cNvSpPr/>
            <p:nvPr/>
          </p:nvSpPr>
          <p:spPr>
            <a:xfrm>
              <a:off x="6922195" y="31041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24" name="tx124"/>
            <p:cNvSpPr/>
            <p:nvPr/>
          </p:nvSpPr>
          <p:spPr>
            <a:xfrm>
              <a:off x="7188738" y="37326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0.71</a:t>
              </a:r>
            </a:p>
          </p:txBody>
        </p:sp>
        <p:sp>
          <p:nvSpPr>
            <p:cNvPr id="125" name="tx125"/>
            <p:cNvSpPr/>
            <p:nvPr/>
          </p:nvSpPr>
          <p:spPr>
            <a:xfrm>
              <a:off x="7188738" y="3155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26" name="tx126"/>
            <p:cNvSpPr/>
            <p:nvPr/>
          </p:nvSpPr>
          <p:spPr>
            <a:xfrm>
              <a:off x="7455282" y="36605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27" name="tx127"/>
            <p:cNvSpPr/>
            <p:nvPr/>
          </p:nvSpPr>
          <p:spPr>
            <a:xfrm>
              <a:off x="7455282" y="30993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8" name="tx128"/>
            <p:cNvSpPr/>
            <p:nvPr/>
          </p:nvSpPr>
          <p:spPr>
            <a:xfrm>
              <a:off x="7747950" y="36740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9" name="tx129"/>
            <p:cNvSpPr/>
            <p:nvPr/>
          </p:nvSpPr>
          <p:spPr>
            <a:xfrm>
              <a:off x="7721825" y="31273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30" name="tx130"/>
            <p:cNvSpPr/>
            <p:nvPr/>
          </p:nvSpPr>
          <p:spPr>
            <a:xfrm>
              <a:off x="7988368" y="36781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31" name="tx131"/>
            <p:cNvSpPr/>
            <p:nvPr/>
          </p:nvSpPr>
          <p:spPr>
            <a:xfrm>
              <a:off x="7988368" y="3147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32" name="tx132"/>
            <p:cNvSpPr/>
            <p:nvPr/>
          </p:nvSpPr>
          <p:spPr>
            <a:xfrm>
              <a:off x="577897" y="415989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3" name="tx133"/>
            <p:cNvSpPr/>
            <p:nvPr/>
          </p:nvSpPr>
          <p:spPr>
            <a:xfrm>
              <a:off x="577897" y="353044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4" name="tx134"/>
            <p:cNvSpPr/>
            <p:nvPr/>
          </p:nvSpPr>
          <p:spPr>
            <a:xfrm>
              <a:off x="577897" y="290100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5" name="tx135"/>
            <p:cNvSpPr/>
            <p:nvPr/>
          </p:nvSpPr>
          <p:spPr>
            <a:xfrm>
              <a:off x="577897" y="2271556"/>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82906"/>
              <a:ext cx="141667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Algeria, 2000-2025</a:t>
              </a:r>
            </a:p>
          </p:txBody>
        </p:sp>
        <p:sp>
          <p:nvSpPr>
            <p:cNvPr id="162" name="pl162"/>
            <p:cNvSpPr/>
            <p:nvPr/>
          </p:nvSpPr>
          <p:spPr>
            <a:xfrm>
              <a:off x="212264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77537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4281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0808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4900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017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25447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0720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5785761" cy="124062"/>
            </a:xfrm>
            <a:prstGeom prst="rect">
              <a:avLst/>
            </a:prstGeom>
            <a:solidFill>
              <a:srgbClr val="80BD41">
                <a:alpha val="100000"/>
              </a:srgbClr>
            </a:solidFill>
          </p:spPr>
          <p:txBody>
            <a:bodyPr/>
            <a:lstStyle/>
            <a:p/>
          </p:txBody>
        </p:sp>
        <p:sp>
          <p:nvSpPr>
            <p:cNvPr id="175" name="rc175"/>
            <p:cNvSpPr/>
            <p:nvPr/>
          </p:nvSpPr>
          <p:spPr>
            <a:xfrm>
              <a:off x="7082035" y="5840557"/>
              <a:ext cx="788968" cy="124062"/>
            </a:xfrm>
            <a:prstGeom prst="rect">
              <a:avLst/>
            </a:prstGeom>
            <a:solidFill>
              <a:srgbClr val="1CABE2">
                <a:alpha val="100000"/>
              </a:srgbClr>
            </a:solidFill>
          </p:spPr>
          <p:txBody>
            <a:bodyPr/>
            <a:lstStyle/>
            <a:p/>
          </p:txBody>
        </p:sp>
        <p:sp>
          <p:nvSpPr>
            <p:cNvPr id="176" name="rc176"/>
            <p:cNvSpPr/>
            <p:nvPr/>
          </p:nvSpPr>
          <p:spPr>
            <a:xfrm>
              <a:off x="1296273" y="5685479"/>
              <a:ext cx="5282187" cy="124062"/>
            </a:xfrm>
            <a:prstGeom prst="rect">
              <a:avLst/>
            </a:prstGeom>
            <a:solidFill>
              <a:srgbClr val="80BD41">
                <a:alpha val="100000"/>
              </a:srgbClr>
            </a:solidFill>
          </p:spPr>
          <p:txBody>
            <a:bodyPr/>
            <a:lstStyle/>
            <a:p/>
          </p:txBody>
        </p:sp>
        <p:sp>
          <p:nvSpPr>
            <p:cNvPr id="177" name="rc177"/>
            <p:cNvSpPr/>
            <p:nvPr/>
          </p:nvSpPr>
          <p:spPr>
            <a:xfrm>
              <a:off x="6578461" y="5685479"/>
              <a:ext cx="459320" cy="124062"/>
            </a:xfrm>
            <a:prstGeom prst="rect">
              <a:avLst/>
            </a:prstGeom>
            <a:solidFill>
              <a:srgbClr val="1CABE2">
                <a:alpha val="100000"/>
              </a:srgbClr>
            </a:solidFill>
          </p:spPr>
          <p:txBody>
            <a:bodyPr/>
            <a:lstStyle/>
            <a:p/>
          </p:txBody>
        </p:sp>
        <p:sp>
          <p:nvSpPr>
            <p:cNvPr id="178" name="rc178"/>
            <p:cNvSpPr/>
            <p:nvPr/>
          </p:nvSpPr>
          <p:spPr>
            <a:xfrm>
              <a:off x="1296273" y="5530401"/>
              <a:ext cx="5238713" cy="124062"/>
            </a:xfrm>
            <a:prstGeom prst="rect">
              <a:avLst/>
            </a:prstGeom>
            <a:solidFill>
              <a:srgbClr val="80BD41">
                <a:alpha val="100000"/>
              </a:srgbClr>
            </a:solidFill>
          </p:spPr>
          <p:txBody>
            <a:bodyPr/>
            <a:lstStyle/>
            <a:p/>
          </p:txBody>
        </p:sp>
        <p:sp>
          <p:nvSpPr>
            <p:cNvPr id="179" name="rc179"/>
            <p:cNvSpPr/>
            <p:nvPr/>
          </p:nvSpPr>
          <p:spPr>
            <a:xfrm>
              <a:off x="6534987" y="5530401"/>
              <a:ext cx="334387" cy="124062"/>
            </a:xfrm>
            <a:prstGeom prst="rect">
              <a:avLst/>
            </a:prstGeom>
            <a:solidFill>
              <a:srgbClr val="1CABE2">
                <a:alpha val="100000"/>
              </a:srgbClr>
            </a:solidFill>
          </p:spPr>
          <p:txBody>
            <a:bodyPr/>
            <a:lstStyle/>
            <a:p/>
          </p:txBody>
        </p:sp>
        <p:sp>
          <p:nvSpPr>
            <p:cNvPr id="180" name="tx180"/>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0.99</a:t>
              </a:r>
            </a:p>
          </p:txBody>
        </p:sp>
        <p:sp>
          <p:nvSpPr>
            <p:cNvPr id="181" name="tx181"/>
            <p:cNvSpPr/>
            <p:nvPr/>
          </p:nvSpPr>
          <p:spPr>
            <a:xfrm>
              <a:off x="721233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82" name="tx182"/>
            <p:cNvSpPr/>
            <p:nvPr/>
          </p:nvSpPr>
          <p:spPr>
            <a:xfrm>
              <a:off x="703550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0.84</a:t>
              </a:r>
            </a:p>
          </p:txBody>
        </p:sp>
        <p:sp>
          <p:nvSpPr>
            <p:cNvPr id="183" name="tx183"/>
            <p:cNvSpPr/>
            <p:nvPr/>
          </p:nvSpPr>
          <p:spPr>
            <a:xfrm>
              <a:off x="4083661"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0.88</a:t>
              </a:r>
            </a:p>
          </p:txBody>
        </p:sp>
        <p:sp>
          <p:nvSpPr>
            <p:cNvPr id="184" name="tx184"/>
            <p:cNvSpPr/>
            <p:nvPr/>
          </p:nvSpPr>
          <p:spPr>
            <a:xfrm>
              <a:off x="7371026"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0.12</a:t>
              </a:r>
            </a:p>
          </p:txBody>
        </p:sp>
        <p:sp>
          <p:nvSpPr>
            <p:cNvPr id="185" name="tx185"/>
            <p:cNvSpPr/>
            <p:nvPr/>
          </p:nvSpPr>
          <p:spPr>
            <a:xfrm>
              <a:off x="3862018"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86" name="tx186"/>
            <p:cNvSpPr/>
            <p:nvPr/>
          </p:nvSpPr>
          <p:spPr>
            <a:xfrm>
              <a:off x="6702627"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87" name="tx187"/>
            <p:cNvSpPr/>
            <p:nvPr/>
          </p:nvSpPr>
          <p:spPr>
            <a:xfrm>
              <a:off x="381013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0.79</a:t>
              </a:r>
            </a:p>
          </p:txBody>
        </p:sp>
        <p:sp>
          <p:nvSpPr>
            <p:cNvPr id="188" name="tx188"/>
            <p:cNvSpPr/>
            <p:nvPr/>
          </p:nvSpPr>
          <p:spPr>
            <a:xfrm>
              <a:off x="659668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082733"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3" name="tx193"/>
            <p:cNvSpPr/>
            <p:nvPr/>
          </p:nvSpPr>
          <p:spPr>
            <a:xfrm>
              <a:off x="2735466"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4" name="tx194"/>
            <p:cNvSpPr/>
            <p:nvPr/>
          </p:nvSpPr>
          <p:spPr>
            <a:xfrm>
              <a:off x="4388199"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5" name="tx195"/>
            <p:cNvSpPr/>
            <p:nvPr/>
          </p:nvSpPr>
          <p:spPr>
            <a:xfrm>
              <a:off x="6040932"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6" name="tx196"/>
            <p:cNvSpPr/>
            <p:nvPr/>
          </p:nvSpPr>
          <p:spPr>
            <a:xfrm>
              <a:off x="7693665"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97" name="tx197"/>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(94%) was higher than in 2019 (88%).
The number of children vaccinated with DTP3 decreased 9% compared to in 2019.
The number of surviving infants decreased approximately 15% compared to in 2019.
In 2025, 100,000 fewer children were vaccinated than in 2019.
In 2025, there were 200,000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8486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53059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307631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62203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16775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75772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30345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84917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39489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94061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3678476"/>
              <a:ext cx="239399" cy="533533"/>
            </a:xfrm>
            <a:prstGeom prst="rect">
              <a:avLst/>
            </a:prstGeom>
            <a:solidFill>
              <a:srgbClr val="E2231A">
                <a:alpha val="90196"/>
              </a:srgbClr>
            </a:solidFill>
          </p:spPr>
          <p:txBody>
            <a:bodyPr/>
            <a:lstStyle/>
            <a:p/>
          </p:txBody>
        </p:sp>
        <p:sp>
          <p:nvSpPr>
            <p:cNvPr id="28" name="rc28"/>
            <p:cNvSpPr/>
            <p:nvPr/>
          </p:nvSpPr>
          <p:spPr>
            <a:xfrm>
              <a:off x="1577053" y="3755908"/>
              <a:ext cx="239399" cy="456101"/>
            </a:xfrm>
            <a:prstGeom prst="rect">
              <a:avLst/>
            </a:prstGeom>
            <a:solidFill>
              <a:srgbClr val="E2231A">
                <a:alpha val="90196"/>
              </a:srgbClr>
            </a:solidFill>
          </p:spPr>
          <p:txBody>
            <a:bodyPr/>
            <a:lstStyle/>
            <a:p/>
          </p:txBody>
        </p:sp>
        <p:sp>
          <p:nvSpPr>
            <p:cNvPr id="29" name="rc29"/>
            <p:cNvSpPr/>
            <p:nvPr/>
          </p:nvSpPr>
          <p:spPr>
            <a:xfrm>
              <a:off x="1843053" y="3703043"/>
              <a:ext cx="239399" cy="508965"/>
            </a:xfrm>
            <a:prstGeom prst="rect">
              <a:avLst/>
            </a:prstGeom>
            <a:solidFill>
              <a:srgbClr val="E2231A">
                <a:alpha val="90196"/>
              </a:srgbClr>
            </a:solidFill>
          </p:spPr>
          <p:txBody>
            <a:bodyPr/>
            <a:lstStyle/>
            <a:p/>
          </p:txBody>
        </p:sp>
        <p:sp>
          <p:nvSpPr>
            <p:cNvPr id="30" name="rc30"/>
            <p:cNvSpPr/>
            <p:nvPr/>
          </p:nvSpPr>
          <p:spPr>
            <a:xfrm>
              <a:off x="2109053" y="3765507"/>
              <a:ext cx="239399" cy="446502"/>
            </a:xfrm>
            <a:prstGeom prst="rect">
              <a:avLst/>
            </a:prstGeom>
            <a:solidFill>
              <a:srgbClr val="E2231A">
                <a:alpha val="90196"/>
              </a:srgbClr>
            </a:solidFill>
          </p:spPr>
          <p:txBody>
            <a:bodyPr/>
            <a:lstStyle/>
            <a:p/>
          </p:txBody>
        </p:sp>
        <p:sp>
          <p:nvSpPr>
            <p:cNvPr id="31" name="rc31"/>
            <p:cNvSpPr/>
            <p:nvPr/>
          </p:nvSpPr>
          <p:spPr>
            <a:xfrm>
              <a:off x="2375052" y="3653913"/>
              <a:ext cx="239399" cy="558096"/>
            </a:xfrm>
            <a:prstGeom prst="rect">
              <a:avLst/>
            </a:prstGeom>
            <a:solidFill>
              <a:srgbClr val="E2231A">
                <a:alpha val="90196"/>
              </a:srgbClr>
            </a:solidFill>
          </p:spPr>
          <p:txBody>
            <a:bodyPr/>
            <a:lstStyle/>
            <a:p/>
          </p:txBody>
        </p:sp>
        <p:sp>
          <p:nvSpPr>
            <p:cNvPr id="32" name="rc32"/>
            <p:cNvSpPr/>
            <p:nvPr/>
          </p:nvSpPr>
          <p:spPr>
            <a:xfrm>
              <a:off x="2641052" y="3684881"/>
              <a:ext cx="239399" cy="527128"/>
            </a:xfrm>
            <a:prstGeom prst="rect">
              <a:avLst/>
            </a:prstGeom>
            <a:solidFill>
              <a:srgbClr val="E2231A">
                <a:alpha val="90196"/>
              </a:srgbClr>
            </a:solidFill>
          </p:spPr>
          <p:txBody>
            <a:bodyPr/>
            <a:lstStyle/>
            <a:p/>
          </p:txBody>
        </p:sp>
        <p:sp>
          <p:nvSpPr>
            <p:cNvPr id="33" name="rc33"/>
            <p:cNvSpPr/>
            <p:nvPr/>
          </p:nvSpPr>
          <p:spPr>
            <a:xfrm>
              <a:off x="2907052" y="3916777"/>
              <a:ext cx="239399" cy="295231"/>
            </a:xfrm>
            <a:prstGeom prst="rect">
              <a:avLst/>
            </a:prstGeom>
            <a:solidFill>
              <a:srgbClr val="E2231A">
                <a:alpha val="90196"/>
              </a:srgbClr>
            </a:solidFill>
          </p:spPr>
          <p:txBody>
            <a:bodyPr/>
            <a:lstStyle/>
            <a:p/>
          </p:txBody>
        </p:sp>
        <p:sp>
          <p:nvSpPr>
            <p:cNvPr id="34" name="rc34"/>
            <p:cNvSpPr/>
            <p:nvPr/>
          </p:nvSpPr>
          <p:spPr>
            <a:xfrm>
              <a:off x="3173051" y="3934335"/>
              <a:ext cx="239399" cy="277673"/>
            </a:xfrm>
            <a:prstGeom prst="rect">
              <a:avLst/>
            </a:prstGeom>
            <a:solidFill>
              <a:srgbClr val="E2231A">
                <a:alpha val="90196"/>
              </a:srgbClr>
            </a:solidFill>
          </p:spPr>
          <p:txBody>
            <a:bodyPr/>
            <a:lstStyle/>
            <a:p/>
          </p:txBody>
        </p:sp>
        <p:sp>
          <p:nvSpPr>
            <p:cNvPr id="35" name="rc35"/>
            <p:cNvSpPr/>
            <p:nvPr/>
          </p:nvSpPr>
          <p:spPr>
            <a:xfrm>
              <a:off x="3439051" y="3771521"/>
              <a:ext cx="239399" cy="440487"/>
            </a:xfrm>
            <a:prstGeom prst="rect">
              <a:avLst/>
            </a:prstGeom>
            <a:solidFill>
              <a:srgbClr val="E2231A">
                <a:alpha val="90196"/>
              </a:srgbClr>
            </a:solidFill>
          </p:spPr>
          <p:txBody>
            <a:bodyPr/>
            <a:lstStyle/>
            <a:p/>
          </p:txBody>
        </p:sp>
        <p:sp>
          <p:nvSpPr>
            <p:cNvPr id="36" name="rc36"/>
            <p:cNvSpPr/>
            <p:nvPr/>
          </p:nvSpPr>
          <p:spPr>
            <a:xfrm>
              <a:off x="3705050" y="3906733"/>
              <a:ext cx="239399" cy="305275"/>
            </a:xfrm>
            <a:prstGeom prst="rect">
              <a:avLst/>
            </a:prstGeom>
            <a:solidFill>
              <a:srgbClr val="E2231A">
                <a:alpha val="90196"/>
              </a:srgbClr>
            </a:solidFill>
          </p:spPr>
          <p:txBody>
            <a:bodyPr/>
            <a:lstStyle/>
            <a:p/>
          </p:txBody>
        </p:sp>
        <p:sp>
          <p:nvSpPr>
            <p:cNvPr id="37" name="rc37"/>
            <p:cNvSpPr/>
            <p:nvPr/>
          </p:nvSpPr>
          <p:spPr>
            <a:xfrm>
              <a:off x="3971050" y="4014388"/>
              <a:ext cx="239399" cy="197620"/>
            </a:xfrm>
            <a:prstGeom prst="rect">
              <a:avLst/>
            </a:prstGeom>
            <a:solidFill>
              <a:srgbClr val="E2231A">
                <a:alpha val="90196"/>
              </a:srgbClr>
            </a:solidFill>
          </p:spPr>
          <p:txBody>
            <a:bodyPr/>
            <a:lstStyle/>
            <a:p/>
          </p:txBody>
        </p:sp>
        <p:sp>
          <p:nvSpPr>
            <p:cNvPr id="38" name="rc38"/>
            <p:cNvSpPr/>
            <p:nvPr/>
          </p:nvSpPr>
          <p:spPr>
            <a:xfrm>
              <a:off x="4237050" y="4008710"/>
              <a:ext cx="239399" cy="203299"/>
            </a:xfrm>
            <a:prstGeom prst="rect">
              <a:avLst/>
            </a:prstGeom>
            <a:solidFill>
              <a:srgbClr val="E2231A">
                <a:alpha val="90196"/>
              </a:srgbClr>
            </a:solidFill>
          </p:spPr>
          <p:txBody>
            <a:bodyPr/>
            <a:lstStyle/>
            <a:p/>
          </p:txBody>
        </p:sp>
        <p:sp>
          <p:nvSpPr>
            <p:cNvPr id="39" name="rc39"/>
            <p:cNvSpPr/>
            <p:nvPr/>
          </p:nvSpPr>
          <p:spPr>
            <a:xfrm>
              <a:off x="4503049" y="3997017"/>
              <a:ext cx="239399" cy="214992"/>
            </a:xfrm>
            <a:prstGeom prst="rect">
              <a:avLst/>
            </a:prstGeom>
            <a:solidFill>
              <a:srgbClr val="E2231A">
                <a:alpha val="90196"/>
              </a:srgbClr>
            </a:solidFill>
          </p:spPr>
          <p:txBody>
            <a:bodyPr/>
            <a:lstStyle/>
            <a:p/>
          </p:txBody>
        </p:sp>
        <p:sp>
          <p:nvSpPr>
            <p:cNvPr id="40" name="rc40"/>
            <p:cNvSpPr/>
            <p:nvPr/>
          </p:nvSpPr>
          <p:spPr>
            <a:xfrm>
              <a:off x="4769049" y="3993660"/>
              <a:ext cx="239399" cy="218349"/>
            </a:xfrm>
            <a:prstGeom prst="rect">
              <a:avLst/>
            </a:prstGeom>
            <a:solidFill>
              <a:srgbClr val="E2231A">
                <a:alpha val="90196"/>
              </a:srgbClr>
            </a:solidFill>
          </p:spPr>
          <p:txBody>
            <a:bodyPr/>
            <a:lstStyle/>
            <a:p/>
          </p:txBody>
        </p:sp>
        <p:sp>
          <p:nvSpPr>
            <p:cNvPr id="41" name="rc41"/>
            <p:cNvSpPr/>
            <p:nvPr/>
          </p:nvSpPr>
          <p:spPr>
            <a:xfrm>
              <a:off x="5035049" y="3984379"/>
              <a:ext cx="239399" cy="227630"/>
            </a:xfrm>
            <a:prstGeom prst="rect">
              <a:avLst/>
            </a:prstGeom>
            <a:solidFill>
              <a:srgbClr val="E2231A">
                <a:alpha val="90196"/>
              </a:srgbClr>
            </a:solidFill>
          </p:spPr>
          <p:txBody>
            <a:bodyPr/>
            <a:lstStyle/>
            <a:p/>
          </p:txBody>
        </p:sp>
        <p:sp>
          <p:nvSpPr>
            <p:cNvPr id="42" name="rc42"/>
            <p:cNvSpPr/>
            <p:nvPr/>
          </p:nvSpPr>
          <p:spPr>
            <a:xfrm>
              <a:off x="5301048" y="3981817"/>
              <a:ext cx="239399" cy="230192"/>
            </a:xfrm>
            <a:prstGeom prst="rect">
              <a:avLst/>
            </a:prstGeom>
            <a:solidFill>
              <a:srgbClr val="E2231A">
                <a:alpha val="90196"/>
              </a:srgbClr>
            </a:solidFill>
          </p:spPr>
          <p:txBody>
            <a:bodyPr/>
            <a:lstStyle/>
            <a:p/>
          </p:txBody>
        </p:sp>
        <p:sp>
          <p:nvSpPr>
            <p:cNvPr id="43" name="rc43"/>
            <p:cNvSpPr/>
            <p:nvPr/>
          </p:nvSpPr>
          <p:spPr>
            <a:xfrm>
              <a:off x="5567048" y="3934008"/>
              <a:ext cx="239399" cy="278001"/>
            </a:xfrm>
            <a:prstGeom prst="rect">
              <a:avLst/>
            </a:prstGeom>
            <a:solidFill>
              <a:srgbClr val="E2231A">
                <a:alpha val="90196"/>
              </a:srgbClr>
            </a:solidFill>
          </p:spPr>
          <p:txBody>
            <a:bodyPr/>
            <a:lstStyle/>
            <a:p/>
          </p:txBody>
        </p:sp>
        <p:sp>
          <p:nvSpPr>
            <p:cNvPr id="44" name="rc44"/>
            <p:cNvSpPr/>
            <p:nvPr/>
          </p:nvSpPr>
          <p:spPr>
            <a:xfrm>
              <a:off x="5833047" y="3653854"/>
              <a:ext cx="239399" cy="558155"/>
            </a:xfrm>
            <a:prstGeom prst="rect">
              <a:avLst/>
            </a:prstGeom>
            <a:solidFill>
              <a:srgbClr val="E2231A">
                <a:alpha val="90196"/>
              </a:srgbClr>
            </a:solidFill>
          </p:spPr>
          <p:txBody>
            <a:bodyPr/>
            <a:lstStyle/>
            <a:p/>
          </p:txBody>
        </p:sp>
        <p:sp>
          <p:nvSpPr>
            <p:cNvPr id="45" name="rc45"/>
            <p:cNvSpPr/>
            <p:nvPr/>
          </p:nvSpPr>
          <p:spPr>
            <a:xfrm>
              <a:off x="6099047" y="3299307"/>
              <a:ext cx="239399" cy="912702"/>
            </a:xfrm>
            <a:prstGeom prst="rect">
              <a:avLst/>
            </a:prstGeom>
            <a:solidFill>
              <a:srgbClr val="E2231A">
                <a:alpha val="90196"/>
              </a:srgbClr>
            </a:solidFill>
          </p:spPr>
          <p:txBody>
            <a:bodyPr/>
            <a:lstStyle/>
            <a:p/>
          </p:txBody>
        </p:sp>
        <p:sp>
          <p:nvSpPr>
            <p:cNvPr id="46" name="rc46"/>
            <p:cNvSpPr/>
            <p:nvPr/>
          </p:nvSpPr>
          <p:spPr>
            <a:xfrm>
              <a:off x="6365047" y="3308424"/>
              <a:ext cx="239399" cy="903585"/>
            </a:xfrm>
            <a:prstGeom prst="rect">
              <a:avLst/>
            </a:prstGeom>
            <a:solidFill>
              <a:srgbClr val="E2231A">
                <a:alpha val="90196"/>
              </a:srgbClr>
            </a:solidFill>
          </p:spPr>
          <p:txBody>
            <a:bodyPr/>
            <a:lstStyle/>
            <a:p/>
          </p:txBody>
        </p:sp>
        <p:sp>
          <p:nvSpPr>
            <p:cNvPr id="47" name="rc47"/>
            <p:cNvSpPr/>
            <p:nvPr/>
          </p:nvSpPr>
          <p:spPr>
            <a:xfrm>
              <a:off x="6631046" y="3329780"/>
              <a:ext cx="239399" cy="882229"/>
            </a:xfrm>
            <a:prstGeom prst="rect">
              <a:avLst/>
            </a:prstGeom>
            <a:solidFill>
              <a:srgbClr val="E2231A">
                <a:alpha val="90196"/>
              </a:srgbClr>
            </a:solidFill>
          </p:spPr>
          <p:txBody>
            <a:bodyPr/>
            <a:lstStyle/>
            <a:p/>
          </p:txBody>
        </p:sp>
        <p:sp>
          <p:nvSpPr>
            <p:cNvPr id="48" name="rc48"/>
            <p:cNvSpPr/>
            <p:nvPr/>
          </p:nvSpPr>
          <p:spPr>
            <a:xfrm>
              <a:off x="6897046" y="3313735"/>
              <a:ext cx="239399" cy="898274"/>
            </a:xfrm>
            <a:prstGeom prst="rect">
              <a:avLst/>
            </a:prstGeom>
            <a:solidFill>
              <a:srgbClr val="E2231A">
                <a:alpha val="90196"/>
              </a:srgbClr>
            </a:solidFill>
          </p:spPr>
          <p:txBody>
            <a:bodyPr/>
            <a:lstStyle/>
            <a:p/>
          </p:txBody>
        </p:sp>
        <p:sp>
          <p:nvSpPr>
            <p:cNvPr id="49" name="rc49"/>
            <p:cNvSpPr/>
            <p:nvPr/>
          </p:nvSpPr>
          <p:spPr>
            <a:xfrm>
              <a:off x="7163045" y="3337416"/>
              <a:ext cx="239399" cy="874593"/>
            </a:xfrm>
            <a:prstGeom prst="rect">
              <a:avLst/>
            </a:prstGeom>
            <a:solidFill>
              <a:srgbClr val="E2231A">
                <a:alpha val="90196"/>
              </a:srgbClr>
            </a:solidFill>
          </p:spPr>
          <p:txBody>
            <a:bodyPr/>
            <a:lstStyle/>
            <a:p/>
          </p:txBody>
        </p:sp>
        <p:sp>
          <p:nvSpPr>
            <p:cNvPr id="50" name="rc50"/>
            <p:cNvSpPr/>
            <p:nvPr/>
          </p:nvSpPr>
          <p:spPr>
            <a:xfrm>
              <a:off x="7429045" y="4171501"/>
              <a:ext cx="239399" cy="40508"/>
            </a:xfrm>
            <a:prstGeom prst="rect">
              <a:avLst/>
            </a:prstGeom>
            <a:solidFill>
              <a:srgbClr val="E2231A">
                <a:alpha val="90196"/>
              </a:srgbClr>
            </a:solidFill>
          </p:spPr>
          <p:txBody>
            <a:bodyPr/>
            <a:lstStyle/>
            <a:p/>
          </p:txBody>
        </p:sp>
        <p:sp>
          <p:nvSpPr>
            <p:cNvPr id="51" name="rc51"/>
            <p:cNvSpPr/>
            <p:nvPr/>
          </p:nvSpPr>
          <p:spPr>
            <a:xfrm>
              <a:off x="7695045" y="3975289"/>
              <a:ext cx="239399" cy="236720"/>
            </a:xfrm>
            <a:prstGeom prst="rect">
              <a:avLst/>
            </a:prstGeom>
            <a:solidFill>
              <a:srgbClr val="E2231A">
                <a:alpha val="90196"/>
              </a:srgbClr>
            </a:solidFill>
          </p:spPr>
          <p:txBody>
            <a:bodyPr/>
            <a:lstStyle/>
            <a:p/>
          </p:txBody>
        </p:sp>
        <p:sp>
          <p:nvSpPr>
            <p:cNvPr id="52" name="rc52"/>
            <p:cNvSpPr/>
            <p:nvPr/>
          </p:nvSpPr>
          <p:spPr>
            <a:xfrm>
              <a:off x="7961044" y="4058821"/>
              <a:ext cx="239399" cy="153187"/>
            </a:xfrm>
            <a:prstGeom prst="rect">
              <a:avLst/>
            </a:prstGeom>
            <a:solidFill>
              <a:srgbClr val="E2231A">
                <a:alpha val="90196"/>
              </a:srgbClr>
            </a:solidFill>
          </p:spPr>
          <p:txBody>
            <a:bodyPr/>
            <a:lstStyle/>
            <a:p/>
          </p:txBody>
        </p:sp>
        <p:sp>
          <p:nvSpPr>
            <p:cNvPr id="53" name="rc53"/>
            <p:cNvSpPr/>
            <p:nvPr/>
          </p:nvSpPr>
          <p:spPr>
            <a:xfrm>
              <a:off x="1311054" y="3518592"/>
              <a:ext cx="239399" cy="159883"/>
            </a:xfrm>
            <a:prstGeom prst="rect">
              <a:avLst/>
            </a:prstGeom>
            <a:solidFill>
              <a:srgbClr val="B3B3B3">
                <a:alpha val="90196"/>
              </a:srgbClr>
            </a:solidFill>
          </p:spPr>
          <p:txBody>
            <a:bodyPr/>
            <a:lstStyle/>
            <a:p/>
          </p:txBody>
        </p:sp>
        <p:sp>
          <p:nvSpPr>
            <p:cNvPr id="54" name="rc54"/>
            <p:cNvSpPr/>
            <p:nvPr/>
          </p:nvSpPr>
          <p:spPr>
            <a:xfrm>
              <a:off x="1577053" y="3383389"/>
              <a:ext cx="239399" cy="372518"/>
            </a:xfrm>
            <a:prstGeom prst="rect">
              <a:avLst/>
            </a:prstGeom>
            <a:solidFill>
              <a:srgbClr val="B3B3B3">
                <a:alpha val="90196"/>
              </a:srgbClr>
            </a:solidFill>
          </p:spPr>
          <p:txBody>
            <a:bodyPr/>
            <a:lstStyle/>
            <a:p/>
          </p:txBody>
        </p:sp>
        <p:sp>
          <p:nvSpPr>
            <p:cNvPr id="55" name="rc55"/>
            <p:cNvSpPr/>
            <p:nvPr/>
          </p:nvSpPr>
          <p:spPr>
            <a:xfrm>
              <a:off x="4769049" y="3978060"/>
              <a:ext cx="239399" cy="15599"/>
            </a:xfrm>
            <a:prstGeom prst="rect">
              <a:avLst/>
            </a:prstGeom>
            <a:solidFill>
              <a:srgbClr val="B3B3B3">
                <a:alpha val="90196"/>
              </a:srgbClr>
            </a:solidFill>
          </p:spPr>
          <p:txBody>
            <a:bodyPr/>
            <a:lstStyle/>
            <a:p/>
          </p:txBody>
        </p:sp>
        <p:sp>
          <p:nvSpPr>
            <p:cNvPr id="56" name="rc56"/>
            <p:cNvSpPr/>
            <p:nvPr/>
          </p:nvSpPr>
          <p:spPr>
            <a:xfrm>
              <a:off x="6099047" y="3154764"/>
              <a:ext cx="239399" cy="144542"/>
            </a:xfrm>
            <a:prstGeom prst="rect">
              <a:avLst/>
            </a:prstGeom>
            <a:solidFill>
              <a:srgbClr val="B3B3B3">
                <a:alpha val="90196"/>
              </a:srgbClr>
            </a:solidFill>
          </p:spPr>
          <p:txBody>
            <a:bodyPr/>
            <a:lstStyle/>
            <a:p/>
          </p:txBody>
        </p:sp>
        <p:sp>
          <p:nvSpPr>
            <p:cNvPr id="57" name="rc57"/>
            <p:cNvSpPr/>
            <p:nvPr/>
          </p:nvSpPr>
          <p:spPr>
            <a:xfrm>
              <a:off x="6365047" y="3103149"/>
              <a:ext cx="239399" cy="205275"/>
            </a:xfrm>
            <a:prstGeom prst="rect">
              <a:avLst/>
            </a:prstGeom>
            <a:solidFill>
              <a:srgbClr val="B3B3B3">
                <a:alpha val="90196"/>
              </a:srgbClr>
            </a:solidFill>
          </p:spPr>
          <p:txBody>
            <a:bodyPr/>
            <a:lstStyle/>
            <a:p/>
          </p:txBody>
        </p:sp>
        <p:sp>
          <p:nvSpPr>
            <p:cNvPr id="58" name="rc58"/>
            <p:cNvSpPr/>
            <p:nvPr/>
          </p:nvSpPr>
          <p:spPr>
            <a:xfrm>
              <a:off x="6631046" y="3019834"/>
              <a:ext cx="239399" cy="309945"/>
            </a:xfrm>
            <a:prstGeom prst="rect">
              <a:avLst/>
            </a:prstGeom>
            <a:solidFill>
              <a:srgbClr val="B3B3B3">
                <a:alpha val="90196"/>
              </a:srgbClr>
            </a:solidFill>
          </p:spPr>
          <p:txBody>
            <a:bodyPr/>
            <a:lstStyle/>
            <a:p/>
          </p:txBody>
        </p:sp>
        <p:sp>
          <p:nvSpPr>
            <p:cNvPr id="59" name="rc59"/>
            <p:cNvSpPr/>
            <p:nvPr/>
          </p:nvSpPr>
          <p:spPr>
            <a:xfrm>
              <a:off x="6897046" y="2991737"/>
              <a:ext cx="239399" cy="321998"/>
            </a:xfrm>
            <a:prstGeom prst="rect">
              <a:avLst/>
            </a:prstGeom>
            <a:solidFill>
              <a:srgbClr val="B3B3B3">
                <a:alpha val="90196"/>
              </a:srgbClr>
            </a:solidFill>
          </p:spPr>
          <p:txBody>
            <a:bodyPr/>
            <a:lstStyle/>
            <a:p/>
          </p:txBody>
        </p:sp>
        <p:sp>
          <p:nvSpPr>
            <p:cNvPr id="60" name="rc60"/>
            <p:cNvSpPr/>
            <p:nvPr/>
          </p:nvSpPr>
          <p:spPr>
            <a:xfrm>
              <a:off x="7163045" y="2923049"/>
              <a:ext cx="239399" cy="414366"/>
            </a:xfrm>
            <a:prstGeom prst="rect">
              <a:avLst/>
            </a:prstGeom>
            <a:solidFill>
              <a:srgbClr val="B3B3B3">
                <a:alpha val="90196"/>
              </a:srgbClr>
            </a:solidFill>
          </p:spPr>
          <p:txBody>
            <a:bodyPr/>
            <a:lstStyle/>
            <a:p/>
          </p:txBody>
        </p:sp>
        <p:sp>
          <p:nvSpPr>
            <p:cNvPr id="61" name="rc61"/>
            <p:cNvSpPr/>
            <p:nvPr/>
          </p:nvSpPr>
          <p:spPr>
            <a:xfrm>
              <a:off x="7429045" y="3909236"/>
              <a:ext cx="239399" cy="262264"/>
            </a:xfrm>
            <a:prstGeom prst="rect">
              <a:avLst/>
            </a:prstGeom>
            <a:solidFill>
              <a:srgbClr val="B3B3B3">
                <a:alpha val="90196"/>
              </a:srgbClr>
            </a:solidFill>
          </p:spPr>
          <p:txBody>
            <a:bodyPr/>
            <a:lstStyle/>
            <a:p/>
          </p:txBody>
        </p:sp>
        <p:sp>
          <p:nvSpPr>
            <p:cNvPr id="62" name="rc62"/>
            <p:cNvSpPr/>
            <p:nvPr/>
          </p:nvSpPr>
          <p:spPr>
            <a:xfrm>
              <a:off x="7695045" y="3791882"/>
              <a:ext cx="239399" cy="183406"/>
            </a:xfrm>
            <a:prstGeom prst="rect">
              <a:avLst/>
            </a:prstGeom>
            <a:solidFill>
              <a:srgbClr val="B3B3B3">
                <a:alpha val="90196"/>
              </a:srgbClr>
            </a:solidFill>
          </p:spPr>
          <p:txBody>
            <a:bodyPr/>
            <a:lstStyle/>
            <a:p/>
          </p:txBody>
        </p:sp>
        <p:sp>
          <p:nvSpPr>
            <p:cNvPr id="63" name="rc63"/>
            <p:cNvSpPr/>
            <p:nvPr/>
          </p:nvSpPr>
          <p:spPr>
            <a:xfrm>
              <a:off x="7961044" y="3885105"/>
              <a:ext cx="239399" cy="173716"/>
            </a:xfrm>
            <a:prstGeom prst="rect">
              <a:avLst/>
            </a:prstGeom>
            <a:solidFill>
              <a:srgbClr val="B3B3B3">
                <a:alpha val="90196"/>
              </a:srgbClr>
            </a:solidFill>
          </p:spPr>
          <p:txBody>
            <a:bodyPr/>
            <a:lstStyle/>
            <a:p/>
          </p:txBody>
        </p:sp>
        <p:sp>
          <p:nvSpPr>
            <p:cNvPr id="64" name="pl64"/>
            <p:cNvSpPr/>
            <p:nvPr/>
          </p:nvSpPr>
          <p:spPr>
            <a:xfrm>
              <a:off x="1430754" y="2085226"/>
              <a:ext cx="6649990" cy="429653"/>
            </a:xfrm>
            <a:custGeom>
              <a:avLst/>
              <a:pathLst>
                <a:path w="6649990" h="429653">
                  <a:moveTo>
                    <a:pt x="0" y="408170"/>
                  </a:moveTo>
                  <a:lnTo>
                    <a:pt x="265999" y="343722"/>
                  </a:lnTo>
                  <a:lnTo>
                    <a:pt x="531999" y="386687"/>
                  </a:lnTo>
                  <a:lnTo>
                    <a:pt x="797998" y="322239"/>
                  </a:lnTo>
                  <a:lnTo>
                    <a:pt x="1063998" y="386687"/>
                  </a:lnTo>
                  <a:lnTo>
                    <a:pt x="1329998" y="343722"/>
                  </a:lnTo>
                  <a:lnTo>
                    <a:pt x="1595997" y="171861"/>
                  </a:lnTo>
                  <a:lnTo>
                    <a:pt x="1861997" y="150378"/>
                  </a:lnTo>
                  <a:lnTo>
                    <a:pt x="2127996" y="236309"/>
                  </a:lnTo>
                  <a:lnTo>
                    <a:pt x="2393996" y="150378"/>
                  </a:lnTo>
                  <a:lnTo>
                    <a:pt x="2659996" y="85930"/>
                  </a:lnTo>
                  <a:lnTo>
                    <a:pt x="2925995" y="85930"/>
                  </a:lnTo>
                  <a:lnTo>
                    <a:pt x="3191995" y="85930"/>
                  </a:lnTo>
                  <a:lnTo>
                    <a:pt x="3457995" y="85930"/>
                  </a:lnTo>
                  <a:lnTo>
                    <a:pt x="3723994" y="85930"/>
                  </a:lnTo>
                  <a:lnTo>
                    <a:pt x="3989994" y="85930"/>
                  </a:lnTo>
                  <a:lnTo>
                    <a:pt x="4255993" y="107413"/>
                  </a:lnTo>
                  <a:lnTo>
                    <a:pt x="4521993" y="236309"/>
                  </a:lnTo>
                  <a:lnTo>
                    <a:pt x="4787993" y="408170"/>
                  </a:lnTo>
                  <a:lnTo>
                    <a:pt x="5053992" y="408170"/>
                  </a:lnTo>
                  <a:lnTo>
                    <a:pt x="5319992" y="408170"/>
                  </a:lnTo>
                  <a:lnTo>
                    <a:pt x="5585991" y="429653"/>
                  </a:lnTo>
                  <a:lnTo>
                    <a:pt x="5851991" y="429653"/>
                  </a:lnTo>
                  <a:lnTo>
                    <a:pt x="6117991" y="0"/>
                  </a:lnTo>
                  <a:lnTo>
                    <a:pt x="6383990" y="107413"/>
                  </a:lnTo>
                  <a:lnTo>
                    <a:pt x="6649990" y="64447"/>
                  </a:lnTo>
                </a:path>
              </a:pathLst>
            </a:custGeom>
            <a:ln w="27101" cap="flat">
              <a:solidFill>
                <a:srgbClr val="3283FE">
                  <a:alpha val="100000"/>
                </a:srgbClr>
              </a:solidFill>
              <a:prstDash val="solid"/>
              <a:round/>
            </a:ln>
          </p:spPr>
          <p:txBody>
            <a:bodyPr/>
            <a:lstStyle/>
            <a:p/>
          </p:txBody>
        </p:sp>
        <p:sp>
          <p:nvSpPr>
            <p:cNvPr id="65" name="pl65"/>
            <p:cNvSpPr/>
            <p:nvPr/>
          </p:nvSpPr>
          <p:spPr>
            <a:xfrm>
              <a:off x="1430754" y="2085226"/>
              <a:ext cx="6649990" cy="601514"/>
            </a:xfrm>
            <a:custGeom>
              <a:avLst/>
              <a:pathLst>
                <a:path w="6649990" h="601514">
                  <a:moveTo>
                    <a:pt x="0" y="451135"/>
                  </a:moveTo>
                  <a:lnTo>
                    <a:pt x="265999" y="558549"/>
                  </a:lnTo>
                  <a:lnTo>
                    <a:pt x="531999" y="128895"/>
                  </a:lnTo>
                  <a:lnTo>
                    <a:pt x="797998" y="64447"/>
                  </a:lnTo>
                  <a:lnTo>
                    <a:pt x="1063998" y="107413"/>
                  </a:lnTo>
                  <a:lnTo>
                    <a:pt x="1329998" y="107413"/>
                  </a:lnTo>
                  <a:lnTo>
                    <a:pt x="1595997" y="21482"/>
                  </a:lnTo>
                  <a:lnTo>
                    <a:pt x="1861997" y="85930"/>
                  </a:lnTo>
                  <a:lnTo>
                    <a:pt x="2127996" y="64447"/>
                  </a:lnTo>
                  <a:lnTo>
                    <a:pt x="2393996" y="21482"/>
                  </a:lnTo>
                  <a:lnTo>
                    <a:pt x="2659996" y="85930"/>
                  </a:lnTo>
                  <a:lnTo>
                    <a:pt x="2925995" y="64447"/>
                  </a:lnTo>
                  <a:lnTo>
                    <a:pt x="3191995" y="85930"/>
                  </a:lnTo>
                  <a:lnTo>
                    <a:pt x="3457995" y="128895"/>
                  </a:lnTo>
                  <a:lnTo>
                    <a:pt x="3723994" y="0"/>
                  </a:lnTo>
                  <a:lnTo>
                    <a:pt x="3989994" y="0"/>
                  </a:lnTo>
                  <a:lnTo>
                    <a:pt x="4255993" y="64447"/>
                  </a:lnTo>
                  <a:lnTo>
                    <a:pt x="4521993" y="150378"/>
                  </a:lnTo>
                  <a:lnTo>
                    <a:pt x="4787993" y="472618"/>
                  </a:lnTo>
                  <a:lnTo>
                    <a:pt x="5053992" y="494101"/>
                  </a:lnTo>
                  <a:lnTo>
                    <a:pt x="5319992" y="537066"/>
                  </a:lnTo>
                  <a:lnTo>
                    <a:pt x="5585991" y="558549"/>
                  </a:lnTo>
                  <a:lnTo>
                    <a:pt x="5851991" y="601514"/>
                  </a:lnTo>
                  <a:lnTo>
                    <a:pt x="6117991" y="128895"/>
                  </a:lnTo>
                  <a:lnTo>
                    <a:pt x="6383990" y="193343"/>
                  </a:lnTo>
                  <a:lnTo>
                    <a:pt x="6649990" y="150378"/>
                  </a:lnTo>
                </a:path>
              </a:pathLst>
            </a:custGeom>
            <a:ln w="27101" cap="flat">
              <a:solidFill>
                <a:srgbClr val="FFA500">
                  <a:alpha val="100000"/>
                </a:srgbClr>
              </a:solidFill>
              <a:prstDash val="solid"/>
              <a:round/>
            </a:ln>
          </p:spPr>
          <p:txBody>
            <a:bodyPr/>
            <a:lstStyle/>
            <a:p/>
          </p:txBody>
        </p:sp>
        <p:sp>
          <p:nvSpPr>
            <p:cNvPr id="66" name="tx66"/>
            <p:cNvSpPr/>
            <p:nvPr/>
          </p:nvSpPr>
          <p:spPr>
            <a:xfrm>
              <a:off x="1360416"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67" name="tx67"/>
            <p:cNvSpPr/>
            <p:nvPr/>
          </p:nvSpPr>
          <p:spPr>
            <a:xfrm>
              <a:off x="1360416"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68" name="tx68"/>
            <p:cNvSpPr/>
            <p:nvPr/>
          </p:nvSpPr>
          <p:spPr>
            <a:xfrm>
              <a:off x="2690414"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69" name="tx69"/>
            <p:cNvSpPr/>
            <p:nvPr/>
          </p:nvSpPr>
          <p:spPr>
            <a:xfrm>
              <a:off x="2690414"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0" name="tx70"/>
            <p:cNvSpPr/>
            <p:nvPr/>
          </p:nvSpPr>
          <p:spPr>
            <a:xfrm>
              <a:off x="402041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1" name="tx71"/>
            <p:cNvSpPr/>
            <p:nvPr/>
          </p:nvSpPr>
          <p:spPr>
            <a:xfrm>
              <a:off x="4020412"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2" name="tx72"/>
            <p:cNvSpPr/>
            <p:nvPr/>
          </p:nvSpPr>
          <p:spPr>
            <a:xfrm>
              <a:off x="5350410"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3" name="tx73"/>
            <p:cNvSpPr/>
            <p:nvPr/>
          </p:nvSpPr>
          <p:spPr>
            <a:xfrm>
              <a:off x="535041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4" name="tx74"/>
            <p:cNvSpPr/>
            <p:nvPr/>
          </p:nvSpPr>
          <p:spPr>
            <a:xfrm>
              <a:off x="6414408"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5" name="tx75"/>
            <p:cNvSpPr/>
            <p:nvPr/>
          </p:nvSpPr>
          <p:spPr>
            <a:xfrm>
              <a:off x="6414408"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76" name="tx76"/>
            <p:cNvSpPr/>
            <p:nvPr/>
          </p:nvSpPr>
          <p:spPr>
            <a:xfrm>
              <a:off x="6680408"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7" name="tx77"/>
            <p:cNvSpPr/>
            <p:nvPr/>
          </p:nvSpPr>
          <p:spPr>
            <a:xfrm>
              <a:off x="6680408"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78" name="tx78"/>
            <p:cNvSpPr/>
            <p:nvPr/>
          </p:nvSpPr>
          <p:spPr>
            <a:xfrm>
              <a:off x="6946408"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79" name="tx79"/>
            <p:cNvSpPr/>
            <p:nvPr/>
          </p:nvSpPr>
          <p:spPr>
            <a:xfrm>
              <a:off x="6946408"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73</a:t>
              </a:r>
            </a:p>
          </p:txBody>
        </p:sp>
        <p:sp>
          <p:nvSpPr>
            <p:cNvPr id="80" name="tx80"/>
            <p:cNvSpPr/>
            <p:nvPr/>
          </p:nvSpPr>
          <p:spPr>
            <a:xfrm>
              <a:off x="7212407"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81" name="tx81"/>
            <p:cNvSpPr/>
            <p:nvPr/>
          </p:nvSpPr>
          <p:spPr>
            <a:xfrm>
              <a:off x="7212407"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82" name="tx82"/>
            <p:cNvSpPr/>
            <p:nvPr/>
          </p:nvSpPr>
          <p:spPr>
            <a:xfrm>
              <a:off x="7478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3" name="tx83"/>
            <p:cNvSpPr/>
            <p:nvPr/>
          </p:nvSpPr>
          <p:spPr>
            <a:xfrm>
              <a:off x="7478407"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4" name="tx84"/>
            <p:cNvSpPr/>
            <p:nvPr/>
          </p:nvSpPr>
          <p:spPr>
            <a:xfrm>
              <a:off x="7744407"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5" name="tx85"/>
            <p:cNvSpPr/>
            <p:nvPr/>
          </p:nvSpPr>
          <p:spPr>
            <a:xfrm>
              <a:off x="7744407"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6" name="tx86"/>
            <p:cNvSpPr/>
            <p:nvPr/>
          </p:nvSpPr>
          <p:spPr>
            <a:xfrm>
              <a:off x="8010406"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7" name="tx87"/>
            <p:cNvSpPr/>
            <p:nvPr/>
          </p:nvSpPr>
          <p:spPr>
            <a:xfrm>
              <a:off x="8010406"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8" name="tx88"/>
            <p:cNvSpPr/>
            <p:nvPr/>
          </p:nvSpPr>
          <p:spPr>
            <a:xfrm>
              <a:off x="1340319" y="390612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89" name="tx89"/>
            <p:cNvSpPr/>
            <p:nvPr/>
          </p:nvSpPr>
          <p:spPr>
            <a:xfrm>
              <a:off x="2670317" y="39080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0" name="tx90"/>
            <p:cNvSpPr/>
            <p:nvPr/>
          </p:nvSpPr>
          <p:spPr>
            <a:xfrm>
              <a:off x="4030460" y="407440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1" name="tx91"/>
            <p:cNvSpPr/>
            <p:nvPr/>
          </p:nvSpPr>
          <p:spPr>
            <a:xfrm>
              <a:off x="5360458" y="40564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2" name="tx92"/>
            <p:cNvSpPr/>
            <p:nvPr/>
          </p:nvSpPr>
          <p:spPr>
            <a:xfrm>
              <a:off x="6394312" y="37197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93" name="tx93"/>
            <p:cNvSpPr/>
            <p:nvPr/>
          </p:nvSpPr>
          <p:spPr>
            <a:xfrm>
              <a:off x="6660311" y="37304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94" name="tx94"/>
            <p:cNvSpPr/>
            <p:nvPr/>
          </p:nvSpPr>
          <p:spPr>
            <a:xfrm>
              <a:off x="6926311" y="372243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95" name="tx95"/>
            <p:cNvSpPr/>
            <p:nvPr/>
          </p:nvSpPr>
          <p:spPr>
            <a:xfrm>
              <a:off x="7192311" y="37342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96" name="tx96"/>
            <p:cNvSpPr/>
            <p:nvPr/>
          </p:nvSpPr>
          <p:spPr>
            <a:xfrm>
              <a:off x="7518600" y="41513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7" name="tx97"/>
            <p:cNvSpPr/>
            <p:nvPr/>
          </p:nvSpPr>
          <p:spPr>
            <a:xfrm>
              <a:off x="7754455" y="405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8" name="tx98"/>
            <p:cNvSpPr/>
            <p:nvPr/>
          </p:nvSpPr>
          <p:spPr>
            <a:xfrm>
              <a:off x="8020454" y="40949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9" name="tx99"/>
            <p:cNvSpPr/>
            <p:nvPr/>
          </p:nvSpPr>
          <p:spPr>
            <a:xfrm>
              <a:off x="1370464" y="35580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0" name="tx100"/>
            <p:cNvSpPr/>
            <p:nvPr/>
          </p:nvSpPr>
          <p:spPr>
            <a:xfrm>
              <a:off x="6424457" y="316566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1" name="tx101"/>
            <p:cNvSpPr/>
            <p:nvPr/>
          </p:nvSpPr>
          <p:spPr>
            <a:xfrm>
              <a:off x="6690456" y="3134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2" name="tx102"/>
            <p:cNvSpPr/>
            <p:nvPr/>
          </p:nvSpPr>
          <p:spPr>
            <a:xfrm>
              <a:off x="6956456" y="31136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03" name="tx103"/>
            <p:cNvSpPr/>
            <p:nvPr/>
          </p:nvSpPr>
          <p:spPr>
            <a:xfrm>
              <a:off x="7222456" y="3089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4" name="tx104"/>
            <p:cNvSpPr/>
            <p:nvPr/>
          </p:nvSpPr>
          <p:spPr>
            <a:xfrm>
              <a:off x="7488455" y="3999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5" name="tx105"/>
            <p:cNvSpPr/>
            <p:nvPr/>
          </p:nvSpPr>
          <p:spPr>
            <a:xfrm>
              <a:off x="7754455" y="38431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06" name="tx106"/>
            <p:cNvSpPr/>
            <p:nvPr/>
          </p:nvSpPr>
          <p:spPr>
            <a:xfrm>
              <a:off x="8020454" y="39314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7" name="tx107"/>
            <p:cNvSpPr/>
            <p:nvPr/>
          </p:nvSpPr>
          <p:spPr>
            <a:xfrm>
              <a:off x="1349363" y="341231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153</a:t>
              </a:r>
            </a:p>
          </p:txBody>
        </p:sp>
        <p:sp>
          <p:nvSpPr>
            <p:cNvPr id="108" name="tx108"/>
            <p:cNvSpPr/>
            <p:nvPr/>
          </p:nvSpPr>
          <p:spPr>
            <a:xfrm>
              <a:off x="6403355" y="2998105"/>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244</a:t>
              </a:r>
            </a:p>
          </p:txBody>
        </p:sp>
        <p:sp>
          <p:nvSpPr>
            <p:cNvPr id="109" name="tx109"/>
            <p:cNvSpPr/>
            <p:nvPr/>
          </p:nvSpPr>
          <p:spPr>
            <a:xfrm>
              <a:off x="6669355" y="291359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262</a:t>
              </a:r>
            </a:p>
          </p:txBody>
        </p:sp>
        <p:sp>
          <p:nvSpPr>
            <p:cNvPr id="110" name="tx110"/>
            <p:cNvSpPr/>
            <p:nvPr/>
          </p:nvSpPr>
          <p:spPr>
            <a:xfrm>
              <a:off x="6935355" y="288550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269</a:t>
              </a:r>
            </a:p>
          </p:txBody>
        </p:sp>
        <p:sp>
          <p:nvSpPr>
            <p:cNvPr id="111" name="tx111"/>
            <p:cNvSpPr/>
            <p:nvPr/>
          </p:nvSpPr>
          <p:spPr>
            <a:xfrm>
              <a:off x="7201354" y="281681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284</a:t>
              </a:r>
            </a:p>
          </p:txBody>
        </p:sp>
        <p:sp>
          <p:nvSpPr>
            <p:cNvPr id="112" name="tx112"/>
            <p:cNvSpPr/>
            <p:nvPr/>
          </p:nvSpPr>
          <p:spPr>
            <a:xfrm>
              <a:off x="7494484" y="3803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13" name="tx113"/>
            <p:cNvSpPr/>
            <p:nvPr/>
          </p:nvSpPr>
          <p:spPr>
            <a:xfrm>
              <a:off x="7760484" y="3685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14" name="tx114"/>
            <p:cNvSpPr/>
            <p:nvPr/>
          </p:nvSpPr>
          <p:spPr>
            <a:xfrm>
              <a:off x="8026483" y="378006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15" name="tx115"/>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577692" y="370561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7" name="tx117"/>
            <p:cNvSpPr/>
            <p:nvPr/>
          </p:nvSpPr>
          <p:spPr>
            <a:xfrm>
              <a:off x="577692" y="325133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8" name="tx118"/>
            <p:cNvSpPr/>
            <p:nvPr/>
          </p:nvSpPr>
          <p:spPr>
            <a:xfrm>
              <a:off x="577692" y="2796987"/>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9" name="tx119"/>
            <p:cNvSpPr/>
            <p:nvPr/>
          </p:nvSpPr>
          <p:spPr>
            <a:xfrm>
              <a:off x="577692" y="234277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0" name="tx120"/>
            <p:cNvSpPr/>
            <p:nvPr/>
          </p:nvSpPr>
          <p:spPr>
            <a:xfrm>
              <a:off x="577692" y="188849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1" name="tx12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8" name="tx138"/>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9" name="pl139"/>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0" name="pl140"/>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1" name="tx141"/>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2" name="tx142"/>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3" name="rc143"/>
            <p:cNvSpPr/>
            <p:nvPr/>
          </p:nvSpPr>
          <p:spPr>
            <a:xfrm>
              <a:off x="4686533" y="5080163"/>
              <a:ext cx="201456" cy="201456"/>
            </a:xfrm>
            <a:prstGeom prst="rect">
              <a:avLst/>
            </a:prstGeom>
            <a:solidFill>
              <a:srgbClr val="E2231A">
                <a:alpha val="90196"/>
              </a:srgbClr>
            </a:solidFill>
          </p:spPr>
          <p:txBody>
            <a:bodyPr/>
            <a:lstStyle/>
            <a:p/>
          </p:txBody>
        </p:sp>
        <p:sp>
          <p:nvSpPr>
            <p:cNvPr id="144" name="rc144"/>
            <p:cNvSpPr/>
            <p:nvPr/>
          </p:nvSpPr>
          <p:spPr>
            <a:xfrm>
              <a:off x="5650692" y="5080163"/>
              <a:ext cx="201456" cy="201456"/>
            </a:xfrm>
            <a:prstGeom prst="rect">
              <a:avLst/>
            </a:prstGeom>
            <a:solidFill>
              <a:srgbClr val="B3B3B3">
                <a:alpha val="90196"/>
              </a:srgbClr>
            </a:solidFill>
          </p:spPr>
          <p:txBody>
            <a:bodyPr/>
            <a:lstStyle/>
            <a:p/>
          </p:txBody>
        </p:sp>
        <p:sp>
          <p:nvSpPr>
            <p:cNvPr id="145" name="tx145"/>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6" name="tx146"/>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7" name="tx147"/>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8" name="tx148"/>
            <p:cNvSpPr/>
            <p:nvPr/>
          </p:nvSpPr>
          <p:spPr>
            <a:xfrm>
              <a:off x="966584" y="1582906"/>
              <a:ext cx="141667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Algeria, 2000-2025</a:t>
              </a:r>
            </a:p>
          </p:txBody>
        </p:sp>
        <p:sp>
          <p:nvSpPr>
            <p:cNvPr id="149" name="pl149"/>
            <p:cNvSpPr/>
            <p:nvPr/>
          </p:nvSpPr>
          <p:spPr>
            <a:xfrm>
              <a:off x="20166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34278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8391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2503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66158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272228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13351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447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95596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3671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11054" y="5840557"/>
              <a:ext cx="5614006" cy="124062"/>
            </a:xfrm>
            <a:prstGeom prst="rect">
              <a:avLst/>
            </a:prstGeom>
            <a:solidFill>
              <a:srgbClr val="E2231A">
                <a:alpha val="90196"/>
              </a:srgbClr>
            </a:solidFill>
          </p:spPr>
          <p:txBody>
            <a:bodyPr/>
            <a:lstStyle/>
            <a:p/>
          </p:txBody>
        </p:sp>
        <p:sp>
          <p:nvSpPr>
            <p:cNvPr id="164" name="rc164"/>
            <p:cNvSpPr/>
            <p:nvPr/>
          </p:nvSpPr>
          <p:spPr>
            <a:xfrm>
              <a:off x="1311054" y="5685479"/>
              <a:ext cx="1470753" cy="124062"/>
            </a:xfrm>
            <a:prstGeom prst="rect">
              <a:avLst/>
            </a:prstGeom>
            <a:solidFill>
              <a:srgbClr val="E2231A">
                <a:alpha val="90196"/>
              </a:srgbClr>
            </a:solidFill>
          </p:spPr>
          <p:txBody>
            <a:bodyPr/>
            <a:lstStyle/>
            <a:p/>
          </p:txBody>
        </p:sp>
        <p:sp>
          <p:nvSpPr>
            <p:cNvPr id="165" name="rc165"/>
            <p:cNvSpPr/>
            <p:nvPr/>
          </p:nvSpPr>
          <p:spPr>
            <a:xfrm>
              <a:off x="1311054" y="5530401"/>
              <a:ext cx="951760" cy="124062"/>
            </a:xfrm>
            <a:prstGeom prst="rect">
              <a:avLst/>
            </a:prstGeom>
            <a:solidFill>
              <a:srgbClr val="E2231A">
                <a:alpha val="90196"/>
              </a:srgbClr>
            </a:solidFill>
          </p:spPr>
          <p:txBody>
            <a:bodyPr/>
            <a:lstStyle/>
            <a:p/>
          </p:txBody>
        </p:sp>
        <p:sp>
          <p:nvSpPr>
            <p:cNvPr id="166" name="rc166"/>
            <p:cNvSpPr/>
            <p:nvPr/>
          </p:nvSpPr>
          <p:spPr>
            <a:xfrm>
              <a:off x="6925061" y="5840557"/>
              <a:ext cx="1275383" cy="124062"/>
            </a:xfrm>
            <a:prstGeom prst="rect">
              <a:avLst/>
            </a:prstGeom>
            <a:solidFill>
              <a:srgbClr val="B3B3B3">
                <a:alpha val="90196"/>
              </a:srgbClr>
            </a:solidFill>
          </p:spPr>
          <p:txBody>
            <a:bodyPr/>
            <a:lstStyle/>
            <a:p/>
          </p:txBody>
        </p:sp>
        <p:sp>
          <p:nvSpPr>
            <p:cNvPr id="167" name="rc167"/>
            <p:cNvSpPr/>
            <p:nvPr/>
          </p:nvSpPr>
          <p:spPr>
            <a:xfrm>
              <a:off x="2781808" y="5685479"/>
              <a:ext cx="1139510" cy="124062"/>
            </a:xfrm>
            <a:prstGeom prst="rect">
              <a:avLst/>
            </a:prstGeom>
            <a:solidFill>
              <a:srgbClr val="B3B3B3">
                <a:alpha val="90196"/>
              </a:srgbClr>
            </a:solidFill>
          </p:spPr>
          <p:txBody>
            <a:bodyPr/>
            <a:lstStyle/>
            <a:p/>
          </p:txBody>
        </p:sp>
        <p:sp>
          <p:nvSpPr>
            <p:cNvPr id="168" name="rc168"/>
            <p:cNvSpPr/>
            <p:nvPr/>
          </p:nvSpPr>
          <p:spPr>
            <a:xfrm>
              <a:off x="2262814" y="5530401"/>
              <a:ext cx="1079307" cy="124062"/>
            </a:xfrm>
            <a:prstGeom prst="rect">
              <a:avLst/>
            </a:prstGeom>
            <a:solidFill>
              <a:srgbClr val="B3B3B3">
                <a:alpha val="90196"/>
              </a:srgbClr>
            </a:solidFill>
          </p:spPr>
          <p:txBody>
            <a:bodyPr/>
            <a:lstStyle/>
            <a:p/>
          </p:txBody>
        </p:sp>
        <p:sp>
          <p:nvSpPr>
            <p:cNvPr id="169" name="tx169"/>
            <p:cNvSpPr/>
            <p:nvPr/>
          </p:nvSpPr>
          <p:spPr>
            <a:xfrm>
              <a:off x="8345125" y="5860864"/>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244.1</a:t>
              </a:r>
            </a:p>
          </p:txBody>
        </p:sp>
        <p:sp>
          <p:nvSpPr>
            <p:cNvPr id="170" name="tx170"/>
            <p:cNvSpPr/>
            <p:nvPr/>
          </p:nvSpPr>
          <p:spPr>
            <a:xfrm>
              <a:off x="4033845"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92.5</a:t>
              </a:r>
            </a:p>
          </p:txBody>
        </p:sp>
        <p:sp>
          <p:nvSpPr>
            <p:cNvPr id="171" name="tx171"/>
            <p:cNvSpPr/>
            <p:nvPr/>
          </p:nvSpPr>
          <p:spPr>
            <a:xfrm>
              <a:off x="3406431" y="555070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a:t>
              </a:r>
            </a:p>
          </p:txBody>
        </p:sp>
        <p:sp>
          <p:nvSpPr>
            <p:cNvPr id="172" name="tx172"/>
            <p:cNvSpPr/>
            <p:nvPr/>
          </p:nvSpPr>
          <p:spPr>
            <a:xfrm>
              <a:off x="3973376"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198.9</a:t>
              </a:r>
            </a:p>
          </p:txBody>
        </p:sp>
        <p:sp>
          <p:nvSpPr>
            <p:cNvPr id="173" name="tx173"/>
            <p:cNvSpPr/>
            <p:nvPr/>
          </p:nvSpPr>
          <p:spPr>
            <a:xfrm>
              <a:off x="1933904"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52.1</a:t>
              </a:r>
            </a:p>
          </p:txBody>
        </p:sp>
        <p:sp>
          <p:nvSpPr>
            <p:cNvPr id="174" name="tx174"/>
            <p:cNvSpPr/>
            <p:nvPr/>
          </p:nvSpPr>
          <p:spPr>
            <a:xfrm>
              <a:off x="1674407"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33.7</a:t>
              </a:r>
            </a:p>
          </p:txBody>
        </p:sp>
        <p:sp>
          <p:nvSpPr>
            <p:cNvPr id="175" name="tx175"/>
            <p:cNvSpPr/>
            <p:nvPr/>
          </p:nvSpPr>
          <p:spPr>
            <a:xfrm>
              <a:off x="7450226"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45.2</a:t>
              </a:r>
            </a:p>
          </p:txBody>
        </p:sp>
        <p:sp>
          <p:nvSpPr>
            <p:cNvPr id="176" name="tx176"/>
            <p:cNvSpPr/>
            <p:nvPr/>
          </p:nvSpPr>
          <p:spPr>
            <a:xfrm>
              <a:off x="323903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40.4</a:t>
              </a:r>
            </a:p>
          </p:txBody>
        </p:sp>
        <p:sp>
          <p:nvSpPr>
            <p:cNvPr id="177" name="tx177"/>
            <p:cNvSpPr/>
            <p:nvPr/>
          </p:nvSpPr>
          <p:spPr>
            <a:xfrm>
              <a:off x="268994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38.2</a:t>
              </a:r>
            </a:p>
          </p:txBody>
        </p:sp>
        <p:sp>
          <p:nvSpPr>
            <p:cNvPr id="178" name="tx178"/>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1" name="tx181"/>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2" name="tx182"/>
            <p:cNvSpPr/>
            <p:nvPr/>
          </p:nvSpPr>
          <p:spPr>
            <a:xfrm>
              <a:off x="2597998"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3" name="tx183"/>
            <p:cNvSpPr/>
            <p:nvPr/>
          </p:nvSpPr>
          <p:spPr>
            <a:xfrm>
              <a:off x="397037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4" name="tx184"/>
            <p:cNvSpPr/>
            <p:nvPr/>
          </p:nvSpPr>
          <p:spPr>
            <a:xfrm>
              <a:off x="538160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5" name="tx185"/>
            <p:cNvSpPr/>
            <p:nvPr/>
          </p:nvSpPr>
          <p:spPr>
            <a:xfrm>
              <a:off x="6792835"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6" name="tx186"/>
            <p:cNvSpPr/>
            <p:nvPr/>
          </p:nvSpPr>
          <p:spPr>
            <a:xfrm>
              <a:off x="8204064"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87" name="tx187"/>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8" name="tx18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9" name="tx18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96%. This is greater than in 2019, where coverage was 80%.
34,000 children missed their routine first dose of measles vaccine.
MCV2 is typically administered to children between 18 months and five years old. MCV2 coverage increased to 92% in 2025.</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94% in 2024 to 96% in 2025, leaving 34,000 children without any protection against measles. MCV2 coverage increased to from 90% in 2024 to 92% in 2025</a:t>
            </a:r>
          </a:p>
        </p:txBody>
      </p:sp>
      <p:grpSp xmlns:pic="http://schemas.openxmlformats.org/drawingml/2006/picture">
        <p:nvGrpSpPr>
          <p:cNvPr id="192" name=""/>
          <p:cNvGrpSpPr/>
          <p:nvPr/>
        </p:nvGrpSpPr>
        <p:grpSpPr>
          <a:xfrm>
            <a:off x="292608" y="1097280"/>
            <a:ext cx="8595360" cy="28575"/>
            <a:chOff x="292608" y="1097280"/>
            <a:chExt cx="8595360" cy="28575"/>
          </a:xfrm>
        </p:grpSpPr>
        <p:sp>
          <p:nvSpPr>
            <p:cNvPr id="19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37426"/>
            </a:xfrm>
            <a:custGeom>
              <a:avLst/>
              <a:pathLst>
                <a:path w="3397293" h="437426">
                  <a:moveTo>
                    <a:pt x="0" y="415555"/>
                  </a:moveTo>
                  <a:lnTo>
                    <a:pt x="135891" y="349941"/>
                  </a:lnTo>
                  <a:lnTo>
                    <a:pt x="271783" y="393684"/>
                  </a:lnTo>
                  <a:lnTo>
                    <a:pt x="407675" y="328070"/>
                  </a:lnTo>
                  <a:lnTo>
                    <a:pt x="543566" y="393684"/>
                  </a:lnTo>
                  <a:lnTo>
                    <a:pt x="679458" y="349941"/>
                  </a:lnTo>
                  <a:lnTo>
                    <a:pt x="815350" y="174970"/>
                  </a:lnTo>
                  <a:lnTo>
                    <a:pt x="951242" y="153099"/>
                  </a:lnTo>
                  <a:lnTo>
                    <a:pt x="1087133" y="240584"/>
                  </a:lnTo>
                  <a:lnTo>
                    <a:pt x="1223025" y="153099"/>
                  </a:lnTo>
                  <a:lnTo>
                    <a:pt x="1358917" y="87485"/>
                  </a:lnTo>
                  <a:lnTo>
                    <a:pt x="1494809" y="87485"/>
                  </a:lnTo>
                  <a:lnTo>
                    <a:pt x="1630700" y="87485"/>
                  </a:lnTo>
                  <a:lnTo>
                    <a:pt x="1766592" y="87485"/>
                  </a:lnTo>
                  <a:lnTo>
                    <a:pt x="1902484" y="87485"/>
                  </a:lnTo>
                  <a:lnTo>
                    <a:pt x="2038375" y="87485"/>
                  </a:lnTo>
                  <a:lnTo>
                    <a:pt x="2174267" y="109356"/>
                  </a:lnTo>
                  <a:lnTo>
                    <a:pt x="2310159" y="240584"/>
                  </a:lnTo>
                  <a:lnTo>
                    <a:pt x="2446051" y="415555"/>
                  </a:lnTo>
                  <a:lnTo>
                    <a:pt x="2581942" y="415555"/>
                  </a:lnTo>
                  <a:lnTo>
                    <a:pt x="2717834" y="415555"/>
                  </a:lnTo>
                  <a:lnTo>
                    <a:pt x="2853726" y="437426"/>
                  </a:lnTo>
                  <a:lnTo>
                    <a:pt x="2989618" y="437426"/>
                  </a:lnTo>
                  <a:lnTo>
                    <a:pt x="3125509" y="0"/>
                  </a:lnTo>
                  <a:lnTo>
                    <a:pt x="3261401" y="109356"/>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37426"/>
            </a:xfrm>
            <a:custGeom>
              <a:avLst/>
              <a:pathLst>
                <a:path w="3397293" h="437426">
                  <a:moveTo>
                    <a:pt x="0" y="415555"/>
                  </a:moveTo>
                  <a:lnTo>
                    <a:pt x="135891" y="349941"/>
                  </a:lnTo>
                  <a:lnTo>
                    <a:pt x="271783" y="393684"/>
                  </a:lnTo>
                  <a:lnTo>
                    <a:pt x="407675" y="328070"/>
                  </a:lnTo>
                  <a:lnTo>
                    <a:pt x="543566" y="393684"/>
                  </a:lnTo>
                  <a:lnTo>
                    <a:pt x="679458" y="349941"/>
                  </a:lnTo>
                  <a:lnTo>
                    <a:pt x="815350" y="174970"/>
                  </a:lnTo>
                  <a:lnTo>
                    <a:pt x="951242" y="153099"/>
                  </a:lnTo>
                  <a:lnTo>
                    <a:pt x="1087133" y="240584"/>
                  </a:lnTo>
                  <a:lnTo>
                    <a:pt x="1223025" y="153099"/>
                  </a:lnTo>
                  <a:lnTo>
                    <a:pt x="1358917" y="87485"/>
                  </a:lnTo>
                  <a:lnTo>
                    <a:pt x="1494809" y="87485"/>
                  </a:lnTo>
                  <a:lnTo>
                    <a:pt x="1630700" y="87485"/>
                  </a:lnTo>
                  <a:lnTo>
                    <a:pt x="1766592" y="87485"/>
                  </a:lnTo>
                  <a:lnTo>
                    <a:pt x="1902484" y="87485"/>
                  </a:lnTo>
                  <a:lnTo>
                    <a:pt x="2038375" y="87485"/>
                  </a:lnTo>
                  <a:lnTo>
                    <a:pt x="2174267" y="109356"/>
                  </a:lnTo>
                  <a:lnTo>
                    <a:pt x="2310159" y="240584"/>
                  </a:lnTo>
                  <a:lnTo>
                    <a:pt x="2446051" y="415555"/>
                  </a:lnTo>
                  <a:lnTo>
                    <a:pt x="2581942" y="415555"/>
                  </a:lnTo>
                  <a:lnTo>
                    <a:pt x="2717834" y="415555"/>
                  </a:lnTo>
                  <a:lnTo>
                    <a:pt x="2853726" y="437426"/>
                  </a:lnTo>
                  <a:lnTo>
                    <a:pt x="2989618" y="437426"/>
                  </a:lnTo>
                  <a:lnTo>
                    <a:pt x="3125509" y="0"/>
                  </a:lnTo>
                  <a:lnTo>
                    <a:pt x="3261401" y="109356"/>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37426"/>
            </a:xfrm>
            <a:custGeom>
              <a:avLst/>
              <a:pathLst>
                <a:path w="3397293" h="437426">
                  <a:moveTo>
                    <a:pt x="0" y="415555"/>
                  </a:moveTo>
                  <a:lnTo>
                    <a:pt x="135891" y="349941"/>
                  </a:lnTo>
                  <a:lnTo>
                    <a:pt x="271783" y="393684"/>
                  </a:lnTo>
                  <a:lnTo>
                    <a:pt x="407675" y="328070"/>
                  </a:lnTo>
                  <a:lnTo>
                    <a:pt x="543566" y="393684"/>
                  </a:lnTo>
                  <a:lnTo>
                    <a:pt x="679458" y="349941"/>
                  </a:lnTo>
                  <a:lnTo>
                    <a:pt x="815350" y="174970"/>
                  </a:lnTo>
                  <a:lnTo>
                    <a:pt x="951242" y="153099"/>
                  </a:lnTo>
                  <a:lnTo>
                    <a:pt x="1087133" y="240584"/>
                  </a:lnTo>
                  <a:lnTo>
                    <a:pt x="1223025" y="153099"/>
                  </a:lnTo>
                  <a:lnTo>
                    <a:pt x="1358917" y="87485"/>
                  </a:lnTo>
                  <a:lnTo>
                    <a:pt x="1494809" y="87485"/>
                  </a:lnTo>
                  <a:lnTo>
                    <a:pt x="1630700" y="87485"/>
                  </a:lnTo>
                  <a:lnTo>
                    <a:pt x="1766592" y="87485"/>
                  </a:lnTo>
                  <a:lnTo>
                    <a:pt x="1902484" y="87485"/>
                  </a:lnTo>
                  <a:lnTo>
                    <a:pt x="2038375" y="87485"/>
                  </a:lnTo>
                  <a:lnTo>
                    <a:pt x="2174267" y="109356"/>
                  </a:lnTo>
                  <a:lnTo>
                    <a:pt x="2310159" y="240584"/>
                  </a:lnTo>
                  <a:lnTo>
                    <a:pt x="2446051" y="415555"/>
                  </a:lnTo>
                  <a:lnTo>
                    <a:pt x="2581942" y="415555"/>
                  </a:lnTo>
                  <a:lnTo>
                    <a:pt x="2717834" y="415555"/>
                  </a:lnTo>
                  <a:lnTo>
                    <a:pt x="2853726" y="437426"/>
                  </a:lnTo>
                  <a:lnTo>
                    <a:pt x="2989618" y="437426"/>
                  </a:lnTo>
                  <a:lnTo>
                    <a:pt x="3125509" y="0"/>
                  </a:lnTo>
                  <a:lnTo>
                    <a:pt x="3261401" y="109356"/>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07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31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962980"/>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Algeria</a:t>
              </a:r>
            </a:p>
          </p:txBody>
        </p:sp>
        <p:sp>
          <p:nvSpPr>
            <p:cNvPr id="60" name="tx60"/>
            <p:cNvSpPr/>
            <p:nvPr/>
          </p:nvSpPr>
          <p:spPr>
            <a:xfrm>
              <a:off x="27778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0299"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86980" y="1403693"/>
              <a:ext cx="24652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Algeria,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377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1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93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719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987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768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548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32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110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85133"/>
              <a:ext cx="3397293" cy="1043859"/>
            </a:xfrm>
            <a:custGeom>
              <a:avLst/>
              <a:pathLst>
                <a:path w="3397293" h="1043859">
                  <a:moveTo>
                    <a:pt x="0" y="991666"/>
                  </a:moveTo>
                  <a:lnTo>
                    <a:pt x="135891" y="835087"/>
                  </a:lnTo>
                  <a:lnTo>
                    <a:pt x="271783" y="939473"/>
                  </a:lnTo>
                  <a:lnTo>
                    <a:pt x="407675" y="782894"/>
                  </a:lnTo>
                  <a:lnTo>
                    <a:pt x="543566" y="939473"/>
                  </a:lnTo>
                  <a:lnTo>
                    <a:pt x="679458" y="835087"/>
                  </a:lnTo>
                  <a:lnTo>
                    <a:pt x="815350" y="417543"/>
                  </a:lnTo>
                  <a:lnTo>
                    <a:pt x="951242" y="365350"/>
                  </a:lnTo>
                  <a:lnTo>
                    <a:pt x="1087133" y="574122"/>
                  </a:lnTo>
                  <a:lnTo>
                    <a:pt x="1223025" y="365350"/>
                  </a:lnTo>
                  <a:lnTo>
                    <a:pt x="1358917" y="208771"/>
                  </a:lnTo>
                  <a:lnTo>
                    <a:pt x="1494809" y="208771"/>
                  </a:lnTo>
                  <a:lnTo>
                    <a:pt x="1630700" y="208771"/>
                  </a:lnTo>
                  <a:lnTo>
                    <a:pt x="1766592" y="208771"/>
                  </a:lnTo>
                  <a:lnTo>
                    <a:pt x="1902484" y="208771"/>
                  </a:lnTo>
                  <a:lnTo>
                    <a:pt x="2038375" y="208771"/>
                  </a:lnTo>
                  <a:lnTo>
                    <a:pt x="2174267" y="260964"/>
                  </a:lnTo>
                  <a:lnTo>
                    <a:pt x="2310159" y="574122"/>
                  </a:lnTo>
                  <a:lnTo>
                    <a:pt x="2446051" y="991666"/>
                  </a:lnTo>
                  <a:lnTo>
                    <a:pt x="2581942" y="991666"/>
                  </a:lnTo>
                  <a:lnTo>
                    <a:pt x="2717834" y="991666"/>
                  </a:lnTo>
                  <a:lnTo>
                    <a:pt x="2853726" y="1043859"/>
                  </a:lnTo>
                  <a:lnTo>
                    <a:pt x="2989618" y="1043859"/>
                  </a:lnTo>
                  <a:lnTo>
                    <a:pt x="3125509" y="0"/>
                  </a:lnTo>
                  <a:lnTo>
                    <a:pt x="3261401" y="260964"/>
                  </a:lnTo>
                  <a:lnTo>
                    <a:pt x="3397293" y="156578"/>
                  </a:lnTo>
                </a:path>
              </a:pathLst>
            </a:custGeom>
            <a:ln w="27101" cap="flat">
              <a:solidFill>
                <a:srgbClr val="0058AB">
                  <a:alpha val="100000"/>
                </a:srgbClr>
              </a:solidFill>
              <a:prstDash val="solid"/>
              <a:round/>
            </a:ln>
          </p:spPr>
          <p:txBody>
            <a:bodyPr/>
            <a:lstStyle/>
            <a:p/>
          </p:txBody>
        </p:sp>
        <p:sp>
          <p:nvSpPr>
            <p:cNvPr id="81" name="pl81"/>
            <p:cNvSpPr/>
            <p:nvPr/>
          </p:nvSpPr>
          <p:spPr>
            <a:xfrm>
              <a:off x="5437664" y="3276800"/>
              <a:ext cx="3397293" cy="782894"/>
            </a:xfrm>
            <a:custGeom>
              <a:avLst/>
              <a:pathLst>
                <a:path w="3397293" h="782894">
                  <a:moveTo>
                    <a:pt x="0" y="782894"/>
                  </a:moveTo>
                  <a:lnTo>
                    <a:pt x="135891" y="730701"/>
                  </a:lnTo>
                  <a:lnTo>
                    <a:pt x="271783" y="730701"/>
                  </a:lnTo>
                  <a:lnTo>
                    <a:pt x="407675" y="678508"/>
                  </a:lnTo>
                  <a:lnTo>
                    <a:pt x="543566" y="574122"/>
                  </a:lnTo>
                  <a:lnTo>
                    <a:pt x="679458" y="469736"/>
                  </a:lnTo>
                  <a:lnTo>
                    <a:pt x="815350" y="365350"/>
                  </a:lnTo>
                  <a:lnTo>
                    <a:pt x="951242" y="365350"/>
                  </a:lnTo>
                  <a:lnTo>
                    <a:pt x="1087133" y="260964"/>
                  </a:lnTo>
                  <a:lnTo>
                    <a:pt x="1223025" y="156578"/>
                  </a:lnTo>
                  <a:lnTo>
                    <a:pt x="1358917" y="104385"/>
                  </a:lnTo>
                  <a:lnTo>
                    <a:pt x="1494809" y="104385"/>
                  </a:lnTo>
                  <a:lnTo>
                    <a:pt x="1630700" y="104385"/>
                  </a:lnTo>
                  <a:lnTo>
                    <a:pt x="1766592" y="104385"/>
                  </a:lnTo>
                  <a:lnTo>
                    <a:pt x="1902484" y="104385"/>
                  </a:lnTo>
                  <a:lnTo>
                    <a:pt x="2038375" y="104385"/>
                  </a:lnTo>
                  <a:lnTo>
                    <a:pt x="2174267" y="52192"/>
                  </a:lnTo>
                  <a:lnTo>
                    <a:pt x="2310159" y="52192"/>
                  </a:lnTo>
                  <a:lnTo>
                    <a:pt x="2446051" y="0"/>
                  </a:lnTo>
                  <a:lnTo>
                    <a:pt x="2581942" y="0"/>
                  </a:lnTo>
                  <a:lnTo>
                    <a:pt x="2717834" y="156578"/>
                  </a:lnTo>
                  <a:lnTo>
                    <a:pt x="2853726" y="260964"/>
                  </a:lnTo>
                  <a:lnTo>
                    <a:pt x="2989618" y="156578"/>
                  </a:lnTo>
                  <a:lnTo>
                    <a:pt x="3125509" y="156578"/>
                  </a:lnTo>
                  <a:lnTo>
                    <a:pt x="3261401" y="104385"/>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3068028"/>
              <a:ext cx="3397293" cy="469736"/>
            </a:xfrm>
            <a:custGeom>
              <a:avLst/>
              <a:pathLst>
                <a:path w="3397293" h="469736">
                  <a:moveTo>
                    <a:pt x="0" y="313157"/>
                  </a:moveTo>
                  <a:lnTo>
                    <a:pt x="135891" y="313157"/>
                  </a:lnTo>
                  <a:lnTo>
                    <a:pt x="271783" y="365350"/>
                  </a:lnTo>
                  <a:lnTo>
                    <a:pt x="407675" y="365350"/>
                  </a:lnTo>
                  <a:lnTo>
                    <a:pt x="543566" y="313157"/>
                  </a:lnTo>
                  <a:lnTo>
                    <a:pt x="679458" y="260964"/>
                  </a:lnTo>
                  <a:lnTo>
                    <a:pt x="815350" y="260964"/>
                  </a:lnTo>
                  <a:lnTo>
                    <a:pt x="951242" y="208771"/>
                  </a:lnTo>
                  <a:lnTo>
                    <a:pt x="1087133" y="208771"/>
                  </a:lnTo>
                  <a:lnTo>
                    <a:pt x="1223025" y="104385"/>
                  </a:lnTo>
                  <a:lnTo>
                    <a:pt x="1358917" y="0"/>
                  </a:lnTo>
                  <a:lnTo>
                    <a:pt x="1494809" y="52192"/>
                  </a:lnTo>
                  <a:lnTo>
                    <a:pt x="1630700" y="156578"/>
                  </a:lnTo>
                  <a:lnTo>
                    <a:pt x="1766592" y="104385"/>
                  </a:lnTo>
                  <a:lnTo>
                    <a:pt x="1902484" y="156578"/>
                  </a:lnTo>
                  <a:lnTo>
                    <a:pt x="2038375" y="156578"/>
                  </a:lnTo>
                  <a:lnTo>
                    <a:pt x="2174267" y="52192"/>
                  </a:lnTo>
                  <a:lnTo>
                    <a:pt x="2310159" y="104385"/>
                  </a:lnTo>
                  <a:lnTo>
                    <a:pt x="2446051" y="208771"/>
                  </a:lnTo>
                  <a:lnTo>
                    <a:pt x="2581942" y="208771"/>
                  </a:lnTo>
                  <a:lnTo>
                    <a:pt x="2717834" y="260964"/>
                  </a:lnTo>
                  <a:lnTo>
                    <a:pt x="2853726" y="313157"/>
                  </a:lnTo>
                  <a:lnTo>
                    <a:pt x="2989618" y="313157"/>
                  </a:lnTo>
                  <a:lnTo>
                    <a:pt x="3125509" y="417543"/>
                  </a:lnTo>
                  <a:lnTo>
                    <a:pt x="3261401" y="469736"/>
                  </a:lnTo>
                  <a:lnTo>
                    <a:pt x="3397293" y="365350"/>
                  </a:lnTo>
                </a:path>
              </a:pathLst>
            </a:custGeom>
            <a:ln w="27101" cap="flat">
              <a:solidFill>
                <a:srgbClr val="961A49">
                  <a:alpha val="100000"/>
                </a:srgbClr>
              </a:solidFill>
              <a:prstDash val="solid"/>
              <a:round/>
            </a:ln>
          </p:spPr>
          <p:txBody>
            <a:bodyPr/>
            <a:lstStyle/>
            <a:p/>
          </p:txBody>
        </p:sp>
        <p:sp>
          <p:nvSpPr>
            <p:cNvPr id="83" name="pl83"/>
            <p:cNvSpPr/>
            <p:nvPr/>
          </p:nvSpPr>
          <p:spPr>
            <a:xfrm>
              <a:off x="5437664" y="327680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85133"/>
              <a:ext cx="3397293" cy="1043859"/>
            </a:xfrm>
            <a:custGeom>
              <a:avLst/>
              <a:pathLst>
                <a:path w="3397293" h="1043859">
                  <a:moveTo>
                    <a:pt x="0" y="991666"/>
                  </a:moveTo>
                  <a:lnTo>
                    <a:pt x="135891" y="835087"/>
                  </a:lnTo>
                  <a:lnTo>
                    <a:pt x="271783" y="939473"/>
                  </a:lnTo>
                  <a:lnTo>
                    <a:pt x="407675" y="782894"/>
                  </a:lnTo>
                  <a:lnTo>
                    <a:pt x="543566" y="939473"/>
                  </a:lnTo>
                  <a:lnTo>
                    <a:pt x="679458" y="835087"/>
                  </a:lnTo>
                  <a:lnTo>
                    <a:pt x="815350" y="417543"/>
                  </a:lnTo>
                  <a:lnTo>
                    <a:pt x="951242" y="365350"/>
                  </a:lnTo>
                  <a:lnTo>
                    <a:pt x="1087133" y="574122"/>
                  </a:lnTo>
                  <a:lnTo>
                    <a:pt x="1223025" y="365350"/>
                  </a:lnTo>
                  <a:lnTo>
                    <a:pt x="1358917" y="208771"/>
                  </a:lnTo>
                  <a:lnTo>
                    <a:pt x="1494809" y="208771"/>
                  </a:lnTo>
                  <a:lnTo>
                    <a:pt x="1630700" y="208771"/>
                  </a:lnTo>
                  <a:lnTo>
                    <a:pt x="1766592" y="208771"/>
                  </a:lnTo>
                  <a:lnTo>
                    <a:pt x="1902484" y="208771"/>
                  </a:lnTo>
                  <a:lnTo>
                    <a:pt x="2038375" y="208771"/>
                  </a:lnTo>
                  <a:lnTo>
                    <a:pt x="2174267" y="260964"/>
                  </a:lnTo>
                  <a:lnTo>
                    <a:pt x="2310159" y="574122"/>
                  </a:lnTo>
                  <a:lnTo>
                    <a:pt x="2446051" y="991666"/>
                  </a:lnTo>
                  <a:lnTo>
                    <a:pt x="2581942" y="991666"/>
                  </a:lnTo>
                  <a:lnTo>
                    <a:pt x="2717834" y="991666"/>
                  </a:lnTo>
                  <a:lnTo>
                    <a:pt x="2853726" y="1043859"/>
                  </a:lnTo>
                  <a:lnTo>
                    <a:pt x="2989618" y="1043859"/>
                  </a:lnTo>
                  <a:lnTo>
                    <a:pt x="3125509" y="0"/>
                  </a:lnTo>
                  <a:lnTo>
                    <a:pt x="3261401" y="260964"/>
                  </a:lnTo>
                  <a:lnTo>
                    <a:pt x="3397293" y="156578"/>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01624"/>
              <a:ext cx="0" cy="1075175"/>
            </a:xfrm>
            <a:custGeom>
              <a:avLst/>
              <a:pathLst>
                <a:path w="0" h="1075175">
                  <a:moveTo>
                    <a:pt x="0" y="107517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01624"/>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01624"/>
              <a:ext cx="0" cy="292280"/>
            </a:xfrm>
            <a:custGeom>
              <a:avLst/>
              <a:pathLst>
                <a:path w="0" h="292280">
                  <a:moveTo>
                    <a:pt x="0" y="29228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01624"/>
              <a:ext cx="0" cy="292280"/>
            </a:xfrm>
            <a:custGeom>
              <a:avLst/>
              <a:pathLst>
                <a:path w="0" h="292280">
                  <a:moveTo>
                    <a:pt x="0" y="2922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01624"/>
              <a:ext cx="0" cy="1075175"/>
            </a:xfrm>
            <a:custGeom>
              <a:avLst/>
              <a:pathLst>
                <a:path w="0" h="1075175">
                  <a:moveTo>
                    <a:pt x="0" y="10751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01624"/>
              <a:ext cx="0" cy="344473"/>
            </a:xfrm>
            <a:custGeom>
              <a:avLst/>
              <a:pathLst>
                <a:path w="0" h="344473">
                  <a:moveTo>
                    <a:pt x="0" y="34447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01624"/>
              <a:ext cx="0" cy="240087"/>
            </a:xfrm>
            <a:custGeom>
              <a:avLst/>
              <a:pathLst>
                <a:path w="0" h="240087">
                  <a:moveTo>
                    <a:pt x="0" y="2400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85133"/>
              <a:ext cx="3397293" cy="1043859"/>
            </a:xfrm>
            <a:custGeom>
              <a:avLst/>
              <a:pathLst>
                <a:path w="3397293" h="1043859">
                  <a:moveTo>
                    <a:pt x="0" y="991666"/>
                  </a:moveTo>
                  <a:lnTo>
                    <a:pt x="135891" y="835087"/>
                  </a:lnTo>
                  <a:lnTo>
                    <a:pt x="271783" y="939473"/>
                  </a:lnTo>
                  <a:lnTo>
                    <a:pt x="407675" y="782894"/>
                  </a:lnTo>
                  <a:lnTo>
                    <a:pt x="543566" y="939473"/>
                  </a:lnTo>
                  <a:lnTo>
                    <a:pt x="679458" y="835087"/>
                  </a:lnTo>
                  <a:lnTo>
                    <a:pt x="815350" y="417543"/>
                  </a:lnTo>
                  <a:lnTo>
                    <a:pt x="951242" y="365350"/>
                  </a:lnTo>
                  <a:lnTo>
                    <a:pt x="1087133" y="574122"/>
                  </a:lnTo>
                  <a:lnTo>
                    <a:pt x="1223025" y="365350"/>
                  </a:lnTo>
                  <a:lnTo>
                    <a:pt x="1358917" y="208771"/>
                  </a:lnTo>
                  <a:lnTo>
                    <a:pt x="1494809" y="208771"/>
                  </a:lnTo>
                  <a:lnTo>
                    <a:pt x="1630700" y="208771"/>
                  </a:lnTo>
                  <a:lnTo>
                    <a:pt x="1766592" y="208771"/>
                  </a:lnTo>
                  <a:lnTo>
                    <a:pt x="1902484" y="208771"/>
                  </a:lnTo>
                  <a:lnTo>
                    <a:pt x="2038375" y="208771"/>
                  </a:lnTo>
                  <a:lnTo>
                    <a:pt x="2174267" y="260964"/>
                  </a:lnTo>
                  <a:lnTo>
                    <a:pt x="2310159" y="574122"/>
                  </a:lnTo>
                  <a:lnTo>
                    <a:pt x="2446051" y="991666"/>
                  </a:lnTo>
                  <a:lnTo>
                    <a:pt x="2581942" y="991666"/>
                  </a:lnTo>
                  <a:lnTo>
                    <a:pt x="2717834" y="991666"/>
                  </a:lnTo>
                  <a:lnTo>
                    <a:pt x="2853726" y="1043859"/>
                  </a:lnTo>
                  <a:lnTo>
                    <a:pt x="2989618" y="1043859"/>
                  </a:lnTo>
                  <a:lnTo>
                    <a:pt x="3125509" y="0"/>
                  </a:lnTo>
                  <a:lnTo>
                    <a:pt x="3261401" y="260964"/>
                  </a:lnTo>
                  <a:lnTo>
                    <a:pt x="3397293" y="156578"/>
                  </a:lnTo>
                </a:path>
              </a:pathLst>
            </a:custGeom>
            <a:ln w="27101" cap="flat">
              <a:solidFill>
                <a:srgbClr val="0058AB">
                  <a:alpha val="100000"/>
                </a:srgbClr>
              </a:solidFill>
              <a:prstDash val="solid"/>
              <a:round/>
            </a:ln>
          </p:spPr>
          <p:txBody>
            <a:bodyPr/>
            <a:lstStyle/>
            <a:p/>
          </p:txBody>
        </p:sp>
        <p:sp>
          <p:nvSpPr>
            <p:cNvPr id="93" name="tx93"/>
            <p:cNvSpPr/>
            <p:nvPr/>
          </p:nvSpPr>
          <p:spPr>
            <a:xfrm>
              <a:off x="5407519" y="2140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86977" y="21402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736291" y="21403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6" name="tx96"/>
            <p:cNvSpPr/>
            <p:nvPr/>
          </p:nvSpPr>
          <p:spPr>
            <a:xfrm>
              <a:off x="7415750" y="21403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7" name="tx97"/>
            <p:cNvSpPr/>
            <p:nvPr/>
          </p:nvSpPr>
          <p:spPr>
            <a:xfrm>
              <a:off x="7989462" y="2140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38775" y="21416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9" name="tx99"/>
            <p:cNvSpPr/>
            <p:nvPr/>
          </p:nvSpPr>
          <p:spPr>
            <a:xfrm>
              <a:off x="8774667" y="21403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100" name="tx100"/>
            <p:cNvSpPr/>
            <p:nvPr/>
          </p:nvSpPr>
          <p:spPr>
            <a:xfrm>
              <a:off x="8902429" y="334206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339288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7466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3224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7027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21808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165882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274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898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01052" y="4962980"/>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Algeria</a:t>
              </a:r>
            </a:p>
          </p:txBody>
        </p:sp>
        <p:sp>
          <p:nvSpPr>
            <p:cNvPr id="120" name="tx120"/>
            <p:cNvSpPr/>
            <p:nvPr/>
          </p:nvSpPr>
          <p:spPr>
            <a:xfrm>
              <a:off x="70945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56998"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374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778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9183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7588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576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99811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8385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7904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7321564" cy="114824"/>
            </a:xfrm>
            <a:prstGeom prst="rect">
              <a:avLst/>
            </a:prstGeom>
            <a:solidFill>
              <a:srgbClr val="E2231A">
                <a:alpha val="80000"/>
              </a:srgbClr>
            </a:solidFill>
          </p:spPr>
          <p:txBody>
            <a:bodyPr/>
            <a:lstStyle/>
            <a:p/>
          </p:txBody>
        </p:sp>
        <p:sp>
          <p:nvSpPr>
            <p:cNvPr id="136" name="rc136"/>
            <p:cNvSpPr/>
            <p:nvPr/>
          </p:nvSpPr>
          <p:spPr>
            <a:xfrm>
              <a:off x="1317178" y="5743865"/>
              <a:ext cx="1918098" cy="114824"/>
            </a:xfrm>
            <a:prstGeom prst="rect">
              <a:avLst/>
            </a:prstGeom>
            <a:solidFill>
              <a:srgbClr val="E2231A">
                <a:alpha val="80000"/>
              </a:srgbClr>
            </a:solidFill>
          </p:spPr>
          <p:txBody>
            <a:bodyPr/>
            <a:lstStyle/>
            <a:p/>
          </p:txBody>
        </p:sp>
        <p:sp>
          <p:nvSpPr>
            <p:cNvPr id="137" name="rc137"/>
            <p:cNvSpPr/>
            <p:nvPr/>
          </p:nvSpPr>
          <p:spPr>
            <a:xfrm>
              <a:off x="1317178" y="5600334"/>
              <a:ext cx="1241248" cy="114824"/>
            </a:xfrm>
            <a:prstGeom prst="rect">
              <a:avLst/>
            </a:prstGeom>
            <a:solidFill>
              <a:srgbClr val="E2231A">
                <a:alpha val="80000"/>
              </a:srgbClr>
            </a:solidFill>
          </p:spPr>
          <p:txBody>
            <a:bodyPr/>
            <a:lstStyle/>
            <a:p/>
          </p:txBody>
        </p:sp>
        <p:sp>
          <p:nvSpPr>
            <p:cNvPr id="138" name="tx138"/>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199,000</a:t>
              </a:r>
            </a:p>
          </p:txBody>
        </p:sp>
        <p:sp>
          <p:nvSpPr>
            <p:cNvPr id="139" name="tx139"/>
            <p:cNvSpPr/>
            <p:nvPr/>
          </p:nvSpPr>
          <p:spPr>
            <a:xfrm>
              <a:off x="2804240"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52,000</a:t>
              </a:r>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73036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5" name="tx145"/>
            <p:cNvSpPr/>
            <p:nvPr/>
          </p:nvSpPr>
          <p:spPr>
            <a:xfrm>
              <a:off x="449313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633360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7" name="tx147"/>
            <p:cNvSpPr/>
            <p:nvPr/>
          </p:nvSpPr>
          <p:spPr>
            <a:xfrm>
              <a:off x="817406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Algeria (96%) was 12 percentage points higher than the global average (84%) and 12 percentage points higher than the average across all MENA countries (84%).
National MCV1 coverage was 16 percentage points higher than in 2019 (80%).
This equates to 34,000 unvaccinated children in 2025 compared to 199,000 unvaccinated children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Algeria MCV1 coverage was 96% - this is 16 percentage points higher than in 2019 and more than 10 percentage points higher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Algeria ranked number 9 out of 20 countries for lowest MCV1 coverage (based on tied ranks).
Algeria was in the top 10 countries with the most unvaccinated children (rank=6).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Algeria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05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255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06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156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30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980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431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692638"/>
              <a:ext cx="239888" cy="615383"/>
            </a:xfrm>
            <a:prstGeom prst="rect">
              <a:avLst/>
            </a:prstGeom>
            <a:solidFill>
              <a:srgbClr val="80BD41">
                <a:alpha val="100000"/>
              </a:srgbClr>
            </a:solidFill>
          </p:spPr>
          <p:txBody>
            <a:bodyPr/>
            <a:lstStyle/>
            <a:p/>
          </p:txBody>
        </p:sp>
        <p:sp>
          <p:nvSpPr>
            <p:cNvPr id="25" name="rc25"/>
            <p:cNvSpPr/>
            <p:nvPr/>
          </p:nvSpPr>
          <p:spPr>
            <a:xfrm>
              <a:off x="1296273" y="3538793"/>
              <a:ext cx="239888" cy="153845"/>
            </a:xfrm>
            <a:prstGeom prst="rect">
              <a:avLst/>
            </a:prstGeom>
            <a:solidFill>
              <a:srgbClr val="E2231A">
                <a:alpha val="100000"/>
              </a:srgbClr>
            </a:solidFill>
          </p:spPr>
          <p:txBody>
            <a:bodyPr/>
            <a:lstStyle/>
            <a:p/>
          </p:txBody>
        </p:sp>
        <p:sp>
          <p:nvSpPr>
            <p:cNvPr id="26" name="rc26"/>
            <p:cNvSpPr/>
            <p:nvPr/>
          </p:nvSpPr>
          <p:spPr>
            <a:xfrm>
              <a:off x="1562816" y="3665906"/>
              <a:ext cx="239888" cy="642114"/>
            </a:xfrm>
            <a:prstGeom prst="rect">
              <a:avLst/>
            </a:prstGeom>
            <a:solidFill>
              <a:srgbClr val="80BD41">
                <a:alpha val="100000"/>
              </a:srgbClr>
            </a:solidFill>
          </p:spPr>
          <p:txBody>
            <a:bodyPr/>
            <a:lstStyle/>
            <a:p/>
          </p:txBody>
        </p:sp>
        <p:sp>
          <p:nvSpPr>
            <p:cNvPr id="27" name="rc27"/>
            <p:cNvSpPr/>
            <p:nvPr/>
          </p:nvSpPr>
          <p:spPr>
            <a:xfrm>
              <a:off x="1562816" y="3534389"/>
              <a:ext cx="239888" cy="131517"/>
            </a:xfrm>
            <a:prstGeom prst="rect">
              <a:avLst/>
            </a:prstGeom>
            <a:solidFill>
              <a:srgbClr val="E2231A">
                <a:alpha val="100000"/>
              </a:srgbClr>
            </a:solidFill>
          </p:spPr>
          <p:txBody>
            <a:bodyPr/>
            <a:lstStyle/>
            <a:p/>
          </p:txBody>
        </p:sp>
        <p:sp>
          <p:nvSpPr>
            <p:cNvPr id="28" name="rc28"/>
            <p:cNvSpPr/>
            <p:nvPr/>
          </p:nvSpPr>
          <p:spPr>
            <a:xfrm>
              <a:off x="1829360" y="3682355"/>
              <a:ext cx="239888" cy="625665"/>
            </a:xfrm>
            <a:prstGeom prst="rect">
              <a:avLst/>
            </a:prstGeom>
            <a:solidFill>
              <a:srgbClr val="80BD41">
                <a:alpha val="100000"/>
              </a:srgbClr>
            </a:solidFill>
          </p:spPr>
          <p:txBody>
            <a:bodyPr/>
            <a:lstStyle/>
            <a:p/>
          </p:txBody>
        </p:sp>
        <p:sp>
          <p:nvSpPr>
            <p:cNvPr id="29" name="rc29"/>
            <p:cNvSpPr/>
            <p:nvPr/>
          </p:nvSpPr>
          <p:spPr>
            <a:xfrm>
              <a:off x="1829360" y="3535594"/>
              <a:ext cx="239888" cy="146761"/>
            </a:xfrm>
            <a:prstGeom prst="rect">
              <a:avLst/>
            </a:prstGeom>
            <a:solidFill>
              <a:srgbClr val="E2231A">
                <a:alpha val="100000"/>
              </a:srgbClr>
            </a:solidFill>
          </p:spPr>
          <p:txBody>
            <a:bodyPr/>
            <a:lstStyle/>
            <a:p/>
          </p:txBody>
        </p:sp>
        <p:sp>
          <p:nvSpPr>
            <p:cNvPr id="30" name="rc30"/>
            <p:cNvSpPr/>
            <p:nvPr/>
          </p:nvSpPr>
          <p:spPr>
            <a:xfrm>
              <a:off x="2095903" y="3632080"/>
              <a:ext cx="239888" cy="675940"/>
            </a:xfrm>
            <a:prstGeom prst="rect">
              <a:avLst/>
            </a:prstGeom>
            <a:solidFill>
              <a:srgbClr val="80BD41">
                <a:alpha val="100000"/>
              </a:srgbClr>
            </a:solidFill>
          </p:spPr>
          <p:txBody>
            <a:bodyPr/>
            <a:lstStyle/>
            <a:p/>
          </p:txBody>
        </p:sp>
        <p:sp>
          <p:nvSpPr>
            <p:cNvPr id="31" name="rc31"/>
            <p:cNvSpPr/>
            <p:nvPr/>
          </p:nvSpPr>
          <p:spPr>
            <a:xfrm>
              <a:off x="2095903" y="3503330"/>
              <a:ext cx="239888" cy="128749"/>
            </a:xfrm>
            <a:prstGeom prst="rect">
              <a:avLst/>
            </a:prstGeom>
            <a:solidFill>
              <a:srgbClr val="E2231A">
                <a:alpha val="100000"/>
              </a:srgbClr>
            </a:solidFill>
          </p:spPr>
          <p:txBody>
            <a:bodyPr/>
            <a:lstStyle/>
            <a:p/>
          </p:txBody>
        </p:sp>
        <p:sp>
          <p:nvSpPr>
            <p:cNvPr id="32" name="rc32"/>
            <p:cNvSpPr/>
            <p:nvPr/>
          </p:nvSpPr>
          <p:spPr>
            <a:xfrm>
              <a:off x="2362446" y="3621956"/>
              <a:ext cx="239888" cy="686065"/>
            </a:xfrm>
            <a:prstGeom prst="rect">
              <a:avLst/>
            </a:prstGeom>
            <a:solidFill>
              <a:srgbClr val="80BD41">
                <a:alpha val="100000"/>
              </a:srgbClr>
            </a:solidFill>
          </p:spPr>
          <p:txBody>
            <a:bodyPr/>
            <a:lstStyle/>
            <a:p/>
          </p:txBody>
        </p:sp>
        <p:sp>
          <p:nvSpPr>
            <p:cNvPr id="33" name="rc33"/>
            <p:cNvSpPr/>
            <p:nvPr/>
          </p:nvSpPr>
          <p:spPr>
            <a:xfrm>
              <a:off x="2362446" y="3461028"/>
              <a:ext cx="239888" cy="160928"/>
            </a:xfrm>
            <a:prstGeom prst="rect">
              <a:avLst/>
            </a:prstGeom>
            <a:solidFill>
              <a:srgbClr val="E2231A">
                <a:alpha val="100000"/>
              </a:srgbClr>
            </a:solidFill>
          </p:spPr>
          <p:txBody>
            <a:bodyPr/>
            <a:lstStyle/>
            <a:p/>
          </p:txBody>
        </p:sp>
        <p:sp>
          <p:nvSpPr>
            <p:cNvPr id="34" name="rc34"/>
            <p:cNvSpPr/>
            <p:nvPr/>
          </p:nvSpPr>
          <p:spPr>
            <a:xfrm>
              <a:off x="2628989" y="3565908"/>
              <a:ext cx="239888" cy="742113"/>
            </a:xfrm>
            <a:prstGeom prst="rect">
              <a:avLst/>
            </a:prstGeom>
            <a:solidFill>
              <a:srgbClr val="80BD41">
                <a:alpha val="100000"/>
              </a:srgbClr>
            </a:solidFill>
          </p:spPr>
          <p:txBody>
            <a:bodyPr/>
            <a:lstStyle/>
            <a:p/>
          </p:txBody>
        </p:sp>
        <p:sp>
          <p:nvSpPr>
            <p:cNvPr id="35" name="rc35"/>
            <p:cNvSpPr/>
            <p:nvPr/>
          </p:nvSpPr>
          <p:spPr>
            <a:xfrm>
              <a:off x="2628989" y="3413910"/>
              <a:ext cx="239888" cy="151998"/>
            </a:xfrm>
            <a:prstGeom prst="rect">
              <a:avLst/>
            </a:prstGeom>
            <a:solidFill>
              <a:srgbClr val="E2231A">
                <a:alpha val="100000"/>
              </a:srgbClr>
            </a:solidFill>
          </p:spPr>
          <p:txBody>
            <a:bodyPr/>
            <a:lstStyle/>
            <a:p/>
          </p:txBody>
        </p:sp>
        <p:sp>
          <p:nvSpPr>
            <p:cNvPr id="36" name="rc36"/>
            <p:cNvSpPr/>
            <p:nvPr/>
          </p:nvSpPr>
          <p:spPr>
            <a:xfrm>
              <a:off x="2895532" y="3447260"/>
              <a:ext cx="239888" cy="860760"/>
            </a:xfrm>
            <a:prstGeom prst="rect">
              <a:avLst/>
            </a:prstGeom>
            <a:solidFill>
              <a:srgbClr val="80BD41">
                <a:alpha val="100000"/>
              </a:srgbClr>
            </a:solidFill>
          </p:spPr>
          <p:txBody>
            <a:bodyPr/>
            <a:lstStyle/>
            <a:p/>
          </p:txBody>
        </p:sp>
        <p:sp>
          <p:nvSpPr>
            <p:cNvPr id="37" name="rc37"/>
            <p:cNvSpPr/>
            <p:nvPr/>
          </p:nvSpPr>
          <p:spPr>
            <a:xfrm>
              <a:off x="2895532" y="3362130"/>
              <a:ext cx="239888" cy="85130"/>
            </a:xfrm>
            <a:prstGeom prst="rect">
              <a:avLst/>
            </a:prstGeom>
            <a:solidFill>
              <a:srgbClr val="E2231A">
                <a:alpha val="100000"/>
              </a:srgbClr>
            </a:solidFill>
          </p:spPr>
          <p:txBody>
            <a:bodyPr/>
            <a:lstStyle/>
            <a:p/>
          </p:txBody>
        </p:sp>
        <p:sp>
          <p:nvSpPr>
            <p:cNvPr id="38" name="rc38"/>
            <p:cNvSpPr/>
            <p:nvPr/>
          </p:nvSpPr>
          <p:spPr>
            <a:xfrm>
              <a:off x="3162075" y="3387241"/>
              <a:ext cx="239888" cy="920780"/>
            </a:xfrm>
            <a:prstGeom prst="rect">
              <a:avLst/>
            </a:prstGeom>
            <a:solidFill>
              <a:srgbClr val="80BD41">
                <a:alpha val="100000"/>
              </a:srgbClr>
            </a:solidFill>
          </p:spPr>
          <p:txBody>
            <a:bodyPr/>
            <a:lstStyle/>
            <a:p/>
          </p:txBody>
        </p:sp>
        <p:sp>
          <p:nvSpPr>
            <p:cNvPr id="39" name="rc39"/>
            <p:cNvSpPr/>
            <p:nvPr/>
          </p:nvSpPr>
          <p:spPr>
            <a:xfrm>
              <a:off x="3162075" y="3307173"/>
              <a:ext cx="239888" cy="80067"/>
            </a:xfrm>
            <a:prstGeom prst="rect">
              <a:avLst/>
            </a:prstGeom>
            <a:solidFill>
              <a:srgbClr val="E2231A">
                <a:alpha val="100000"/>
              </a:srgbClr>
            </a:solidFill>
          </p:spPr>
          <p:txBody>
            <a:bodyPr/>
            <a:lstStyle/>
            <a:p/>
          </p:txBody>
        </p:sp>
        <p:sp>
          <p:nvSpPr>
            <p:cNvPr id="40" name="rc40"/>
            <p:cNvSpPr/>
            <p:nvPr/>
          </p:nvSpPr>
          <p:spPr>
            <a:xfrm>
              <a:off x="3428618" y="3376577"/>
              <a:ext cx="239888" cy="931444"/>
            </a:xfrm>
            <a:prstGeom prst="rect">
              <a:avLst/>
            </a:prstGeom>
            <a:solidFill>
              <a:srgbClr val="80BD41">
                <a:alpha val="100000"/>
              </a:srgbClr>
            </a:solidFill>
          </p:spPr>
          <p:txBody>
            <a:bodyPr/>
            <a:lstStyle/>
            <a:p/>
          </p:txBody>
        </p:sp>
        <p:sp>
          <p:nvSpPr>
            <p:cNvPr id="41" name="rc41"/>
            <p:cNvSpPr/>
            <p:nvPr/>
          </p:nvSpPr>
          <p:spPr>
            <a:xfrm>
              <a:off x="3428618" y="3249561"/>
              <a:ext cx="239888" cy="127015"/>
            </a:xfrm>
            <a:prstGeom prst="rect">
              <a:avLst/>
            </a:prstGeom>
            <a:solidFill>
              <a:srgbClr val="E2231A">
                <a:alpha val="100000"/>
              </a:srgbClr>
            </a:solidFill>
          </p:spPr>
          <p:txBody>
            <a:bodyPr/>
            <a:lstStyle/>
            <a:p/>
          </p:txBody>
        </p:sp>
        <p:sp>
          <p:nvSpPr>
            <p:cNvPr id="42" name="rc42"/>
            <p:cNvSpPr/>
            <p:nvPr/>
          </p:nvSpPr>
          <p:spPr>
            <a:xfrm>
              <a:off x="3695161" y="3295718"/>
              <a:ext cx="239888" cy="1012303"/>
            </a:xfrm>
            <a:prstGeom prst="rect">
              <a:avLst/>
            </a:prstGeom>
            <a:solidFill>
              <a:srgbClr val="80BD41">
                <a:alpha val="100000"/>
              </a:srgbClr>
            </a:solidFill>
          </p:spPr>
          <p:txBody>
            <a:bodyPr/>
            <a:lstStyle/>
            <a:p/>
          </p:txBody>
        </p:sp>
        <p:sp>
          <p:nvSpPr>
            <p:cNvPr id="43" name="rc43"/>
            <p:cNvSpPr/>
            <p:nvPr/>
          </p:nvSpPr>
          <p:spPr>
            <a:xfrm>
              <a:off x="3695161" y="3207691"/>
              <a:ext cx="239888" cy="88026"/>
            </a:xfrm>
            <a:prstGeom prst="rect">
              <a:avLst/>
            </a:prstGeom>
            <a:solidFill>
              <a:srgbClr val="E2231A">
                <a:alpha val="100000"/>
              </a:srgbClr>
            </a:solidFill>
          </p:spPr>
          <p:txBody>
            <a:bodyPr/>
            <a:lstStyle/>
            <a:p/>
          </p:txBody>
        </p:sp>
        <p:sp>
          <p:nvSpPr>
            <p:cNvPr id="44" name="rc44"/>
            <p:cNvSpPr/>
            <p:nvPr/>
          </p:nvSpPr>
          <p:spPr>
            <a:xfrm>
              <a:off x="3961705" y="3225315"/>
              <a:ext cx="239888" cy="1082706"/>
            </a:xfrm>
            <a:prstGeom prst="rect">
              <a:avLst/>
            </a:prstGeom>
            <a:solidFill>
              <a:srgbClr val="80BD41">
                <a:alpha val="100000"/>
              </a:srgbClr>
            </a:solidFill>
          </p:spPr>
          <p:txBody>
            <a:bodyPr/>
            <a:lstStyle/>
            <a:p/>
          </p:txBody>
        </p:sp>
        <p:sp>
          <p:nvSpPr>
            <p:cNvPr id="45" name="rc45"/>
            <p:cNvSpPr/>
            <p:nvPr/>
          </p:nvSpPr>
          <p:spPr>
            <a:xfrm>
              <a:off x="3961705" y="3168330"/>
              <a:ext cx="239888" cy="56984"/>
            </a:xfrm>
            <a:prstGeom prst="rect">
              <a:avLst/>
            </a:prstGeom>
            <a:solidFill>
              <a:srgbClr val="E2231A">
                <a:alpha val="100000"/>
              </a:srgbClr>
            </a:solidFill>
          </p:spPr>
          <p:txBody>
            <a:bodyPr/>
            <a:lstStyle/>
            <a:p/>
          </p:txBody>
        </p:sp>
        <p:sp>
          <p:nvSpPr>
            <p:cNvPr id="46" name="rc46"/>
            <p:cNvSpPr/>
            <p:nvPr/>
          </p:nvSpPr>
          <p:spPr>
            <a:xfrm>
              <a:off x="4228248" y="3194206"/>
              <a:ext cx="239888" cy="1113814"/>
            </a:xfrm>
            <a:prstGeom prst="rect">
              <a:avLst/>
            </a:prstGeom>
            <a:solidFill>
              <a:srgbClr val="80BD41">
                <a:alpha val="100000"/>
              </a:srgbClr>
            </a:solidFill>
          </p:spPr>
          <p:txBody>
            <a:bodyPr/>
            <a:lstStyle/>
            <a:p/>
          </p:txBody>
        </p:sp>
        <p:sp>
          <p:nvSpPr>
            <p:cNvPr id="47" name="rc47"/>
            <p:cNvSpPr/>
            <p:nvPr/>
          </p:nvSpPr>
          <p:spPr>
            <a:xfrm>
              <a:off x="4228248" y="3135585"/>
              <a:ext cx="239888" cy="58621"/>
            </a:xfrm>
            <a:prstGeom prst="rect">
              <a:avLst/>
            </a:prstGeom>
            <a:solidFill>
              <a:srgbClr val="E2231A">
                <a:alpha val="100000"/>
              </a:srgbClr>
            </a:solidFill>
          </p:spPr>
          <p:txBody>
            <a:bodyPr/>
            <a:lstStyle/>
            <a:p/>
          </p:txBody>
        </p:sp>
        <p:sp>
          <p:nvSpPr>
            <p:cNvPr id="48" name="rc48"/>
            <p:cNvSpPr/>
            <p:nvPr/>
          </p:nvSpPr>
          <p:spPr>
            <a:xfrm>
              <a:off x="4494791" y="3130138"/>
              <a:ext cx="239888" cy="1177883"/>
            </a:xfrm>
            <a:prstGeom prst="rect">
              <a:avLst/>
            </a:prstGeom>
            <a:solidFill>
              <a:srgbClr val="80BD41">
                <a:alpha val="100000"/>
              </a:srgbClr>
            </a:solidFill>
          </p:spPr>
          <p:txBody>
            <a:bodyPr/>
            <a:lstStyle/>
            <a:p/>
          </p:txBody>
        </p:sp>
        <p:sp>
          <p:nvSpPr>
            <p:cNvPr id="49" name="rc49"/>
            <p:cNvSpPr/>
            <p:nvPr/>
          </p:nvSpPr>
          <p:spPr>
            <a:xfrm>
              <a:off x="4494791" y="3068144"/>
              <a:ext cx="239888" cy="61993"/>
            </a:xfrm>
            <a:prstGeom prst="rect">
              <a:avLst/>
            </a:prstGeom>
            <a:solidFill>
              <a:srgbClr val="E2231A">
                <a:alpha val="100000"/>
              </a:srgbClr>
            </a:solidFill>
          </p:spPr>
          <p:txBody>
            <a:bodyPr/>
            <a:lstStyle/>
            <a:p/>
          </p:txBody>
        </p:sp>
        <p:sp>
          <p:nvSpPr>
            <p:cNvPr id="50" name="rc50"/>
            <p:cNvSpPr/>
            <p:nvPr/>
          </p:nvSpPr>
          <p:spPr>
            <a:xfrm>
              <a:off x="4761334" y="3111757"/>
              <a:ext cx="239888" cy="1196264"/>
            </a:xfrm>
            <a:prstGeom prst="rect">
              <a:avLst/>
            </a:prstGeom>
            <a:solidFill>
              <a:srgbClr val="80BD41">
                <a:alpha val="100000"/>
              </a:srgbClr>
            </a:solidFill>
          </p:spPr>
          <p:txBody>
            <a:bodyPr/>
            <a:lstStyle/>
            <a:p/>
          </p:txBody>
        </p:sp>
        <p:sp>
          <p:nvSpPr>
            <p:cNvPr id="51" name="rc51"/>
            <p:cNvSpPr/>
            <p:nvPr/>
          </p:nvSpPr>
          <p:spPr>
            <a:xfrm>
              <a:off x="4761334" y="3048796"/>
              <a:ext cx="239888" cy="62961"/>
            </a:xfrm>
            <a:prstGeom prst="rect">
              <a:avLst/>
            </a:prstGeom>
            <a:solidFill>
              <a:srgbClr val="E2231A">
                <a:alpha val="100000"/>
              </a:srgbClr>
            </a:solidFill>
          </p:spPr>
          <p:txBody>
            <a:bodyPr/>
            <a:lstStyle/>
            <a:p/>
          </p:txBody>
        </p:sp>
        <p:sp>
          <p:nvSpPr>
            <p:cNvPr id="52" name="rc52"/>
            <p:cNvSpPr/>
            <p:nvPr/>
          </p:nvSpPr>
          <p:spPr>
            <a:xfrm>
              <a:off x="5027877" y="3060895"/>
              <a:ext cx="239888" cy="1247125"/>
            </a:xfrm>
            <a:prstGeom prst="rect">
              <a:avLst/>
            </a:prstGeom>
            <a:solidFill>
              <a:srgbClr val="80BD41">
                <a:alpha val="100000"/>
              </a:srgbClr>
            </a:solidFill>
          </p:spPr>
          <p:txBody>
            <a:bodyPr/>
            <a:lstStyle/>
            <a:p/>
          </p:txBody>
        </p:sp>
        <p:sp>
          <p:nvSpPr>
            <p:cNvPr id="53" name="rc53"/>
            <p:cNvSpPr/>
            <p:nvPr/>
          </p:nvSpPr>
          <p:spPr>
            <a:xfrm>
              <a:off x="5027877" y="2995258"/>
              <a:ext cx="239888" cy="65637"/>
            </a:xfrm>
            <a:prstGeom prst="rect">
              <a:avLst/>
            </a:prstGeom>
            <a:solidFill>
              <a:srgbClr val="E2231A">
                <a:alpha val="100000"/>
              </a:srgbClr>
            </a:solidFill>
          </p:spPr>
          <p:txBody>
            <a:bodyPr/>
            <a:lstStyle/>
            <a:p/>
          </p:txBody>
        </p:sp>
        <p:sp>
          <p:nvSpPr>
            <p:cNvPr id="54" name="rc54"/>
            <p:cNvSpPr/>
            <p:nvPr/>
          </p:nvSpPr>
          <p:spPr>
            <a:xfrm>
              <a:off x="5294420" y="3046879"/>
              <a:ext cx="239888" cy="1261142"/>
            </a:xfrm>
            <a:prstGeom prst="rect">
              <a:avLst/>
            </a:prstGeom>
            <a:solidFill>
              <a:srgbClr val="80BD41">
                <a:alpha val="100000"/>
              </a:srgbClr>
            </a:solidFill>
          </p:spPr>
          <p:txBody>
            <a:bodyPr/>
            <a:lstStyle/>
            <a:p/>
          </p:txBody>
        </p:sp>
        <p:sp>
          <p:nvSpPr>
            <p:cNvPr id="55" name="rc55"/>
            <p:cNvSpPr/>
            <p:nvPr/>
          </p:nvSpPr>
          <p:spPr>
            <a:xfrm>
              <a:off x="5294420" y="2980503"/>
              <a:ext cx="239888" cy="66376"/>
            </a:xfrm>
            <a:prstGeom prst="rect">
              <a:avLst/>
            </a:prstGeom>
            <a:solidFill>
              <a:srgbClr val="E2231A">
                <a:alpha val="100000"/>
              </a:srgbClr>
            </a:solidFill>
          </p:spPr>
          <p:txBody>
            <a:bodyPr/>
            <a:lstStyle/>
            <a:p/>
          </p:txBody>
        </p:sp>
        <p:sp>
          <p:nvSpPr>
            <p:cNvPr id="56" name="rc56"/>
            <p:cNvSpPr/>
            <p:nvPr/>
          </p:nvSpPr>
          <p:spPr>
            <a:xfrm>
              <a:off x="5560963" y="3052145"/>
              <a:ext cx="239888" cy="1255876"/>
            </a:xfrm>
            <a:prstGeom prst="rect">
              <a:avLst/>
            </a:prstGeom>
            <a:solidFill>
              <a:srgbClr val="80BD41">
                <a:alpha val="100000"/>
              </a:srgbClr>
            </a:solidFill>
          </p:spPr>
          <p:txBody>
            <a:bodyPr/>
            <a:lstStyle/>
            <a:p/>
          </p:txBody>
        </p:sp>
        <p:sp>
          <p:nvSpPr>
            <p:cNvPr id="57" name="rc57"/>
            <p:cNvSpPr/>
            <p:nvPr/>
          </p:nvSpPr>
          <p:spPr>
            <a:xfrm>
              <a:off x="5560963" y="2971983"/>
              <a:ext cx="239888" cy="80162"/>
            </a:xfrm>
            <a:prstGeom prst="rect">
              <a:avLst/>
            </a:prstGeom>
            <a:solidFill>
              <a:srgbClr val="E2231A">
                <a:alpha val="100000"/>
              </a:srgbClr>
            </a:solidFill>
          </p:spPr>
          <p:txBody>
            <a:bodyPr/>
            <a:lstStyle/>
            <a:p/>
          </p:txBody>
        </p:sp>
        <p:sp>
          <p:nvSpPr>
            <p:cNvPr id="58" name="rc58"/>
            <p:cNvSpPr/>
            <p:nvPr/>
          </p:nvSpPr>
          <p:spPr>
            <a:xfrm>
              <a:off x="5827506" y="3127755"/>
              <a:ext cx="239888" cy="1180265"/>
            </a:xfrm>
            <a:prstGeom prst="rect">
              <a:avLst/>
            </a:prstGeom>
            <a:solidFill>
              <a:srgbClr val="80BD41">
                <a:alpha val="100000"/>
              </a:srgbClr>
            </a:solidFill>
          </p:spPr>
          <p:txBody>
            <a:bodyPr/>
            <a:lstStyle/>
            <a:p/>
          </p:txBody>
        </p:sp>
        <p:sp>
          <p:nvSpPr>
            <p:cNvPr id="59" name="rc59"/>
            <p:cNvSpPr/>
            <p:nvPr/>
          </p:nvSpPr>
          <p:spPr>
            <a:xfrm>
              <a:off x="5827506" y="2966810"/>
              <a:ext cx="239888" cy="160945"/>
            </a:xfrm>
            <a:prstGeom prst="rect">
              <a:avLst/>
            </a:prstGeom>
            <a:solidFill>
              <a:srgbClr val="E2231A">
                <a:alpha val="100000"/>
              </a:srgbClr>
            </a:solidFill>
          </p:spPr>
          <p:txBody>
            <a:bodyPr/>
            <a:lstStyle/>
            <a:p/>
          </p:txBody>
        </p:sp>
        <p:sp>
          <p:nvSpPr>
            <p:cNvPr id="60" name="rc60"/>
            <p:cNvSpPr/>
            <p:nvPr/>
          </p:nvSpPr>
          <p:spPr>
            <a:xfrm>
              <a:off x="6094049" y="3255303"/>
              <a:ext cx="239888" cy="1052718"/>
            </a:xfrm>
            <a:prstGeom prst="rect">
              <a:avLst/>
            </a:prstGeom>
            <a:solidFill>
              <a:srgbClr val="80BD41">
                <a:alpha val="100000"/>
              </a:srgbClr>
            </a:solidFill>
          </p:spPr>
          <p:txBody>
            <a:bodyPr/>
            <a:lstStyle/>
            <a:p/>
          </p:txBody>
        </p:sp>
        <p:sp>
          <p:nvSpPr>
            <p:cNvPr id="61" name="rc61"/>
            <p:cNvSpPr/>
            <p:nvPr/>
          </p:nvSpPr>
          <p:spPr>
            <a:xfrm>
              <a:off x="6094049" y="2992123"/>
              <a:ext cx="239888" cy="263179"/>
            </a:xfrm>
            <a:prstGeom prst="rect">
              <a:avLst/>
            </a:prstGeom>
            <a:solidFill>
              <a:srgbClr val="E2231A">
                <a:alpha val="100000"/>
              </a:srgbClr>
            </a:solidFill>
          </p:spPr>
          <p:txBody>
            <a:bodyPr/>
            <a:lstStyle/>
            <a:p/>
          </p:txBody>
        </p:sp>
        <p:sp>
          <p:nvSpPr>
            <p:cNvPr id="62" name="rc62"/>
            <p:cNvSpPr/>
            <p:nvPr/>
          </p:nvSpPr>
          <p:spPr>
            <a:xfrm>
              <a:off x="6360593" y="3265820"/>
              <a:ext cx="239888" cy="1042201"/>
            </a:xfrm>
            <a:prstGeom prst="rect">
              <a:avLst/>
            </a:prstGeom>
            <a:solidFill>
              <a:srgbClr val="80BD41">
                <a:alpha val="100000"/>
              </a:srgbClr>
            </a:solidFill>
          </p:spPr>
          <p:txBody>
            <a:bodyPr/>
            <a:lstStyle/>
            <a:p/>
          </p:txBody>
        </p:sp>
        <p:sp>
          <p:nvSpPr>
            <p:cNvPr id="63" name="rc63"/>
            <p:cNvSpPr/>
            <p:nvPr/>
          </p:nvSpPr>
          <p:spPr>
            <a:xfrm>
              <a:off x="6360593" y="3005269"/>
              <a:ext cx="239888" cy="260550"/>
            </a:xfrm>
            <a:prstGeom prst="rect">
              <a:avLst/>
            </a:prstGeom>
            <a:solidFill>
              <a:srgbClr val="E2231A">
                <a:alpha val="100000"/>
              </a:srgbClr>
            </a:solidFill>
          </p:spPr>
          <p:txBody>
            <a:bodyPr/>
            <a:lstStyle/>
            <a:p/>
          </p:txBody>
        </p:sp>
        <p:sp>
          <p:nvSpPr>
            <p:cNvPr id="64" name="rc64"/>
            <p:cNvSpPr/>
            <p:nvPr/>
          </p:nvSpPr>
          <p:spPr>
            <a:xfrm>
              <a:off x="6627136" y="3290448"/>
              <a:ext cx="239888" cy="1017573"/>
            </a:xfrm>
            <a:prstGeom prst="rect">
              <a:avLst/>
            </a:prstGeom>
            <a:solidFill>
              <a:srgbClr val="80BD41">
                <a:alpha val="100000"/>
              </a:srgbClr>
            </a:solidFill>
          </p:spPr>
          <p:txBody>
            <a:bodyPr/>
            <a:lstStyle/>
            <a:p/>
          </p:txBody>
        </p:sp>
        <p:sp>
          <p:nvSpPr>
            <p:cNvPr id="65" name="rc65"/>
            <p:cNvSpPr/>
            <p:nvPr/>
          </p:nvSpPr>
          <p:spPr>
            <a:xfrm>
              <a:off x="6627136" y="3036055"/>
              <a:ext cx="239888" cy="254392"/>
            </a:xfrm>
            <a:prstGeom prst="rect">
              <a:avLst/>
            </a:prstGeom>
            <a:solidFill>
              <a:srgbClr val="E2231A">
                <a:alpha val="100000"/>
              </a:srgbClr>
            </a:solidFill>
          </p:spPr>
          <p:txBody>
            <a:bodyPr/>
            <a:lstStyle/>
            <a:p/>
          </p:txBody>
        </p:sp>
        <p:sp>
          <p:nvSpPr>
            <p:cNvPr id="66" name="rc66"/>
            <p:cNvSpPr/>
            <p:nvPr/>
          </p:nvSpPr>
          <p:spPr>
            <a:xfrm>
              <a:off x="6893679" y="3333615"/>
              <a:ext cx="239888" cy="974405"/>
            </a:xfrm>
            <a:prstGeom prst="rect">
              <a:avLst/>
            </a:prstGeom>
            <a:solidFill>
              <a:srgbClr val="80BD41">
                <a:alpha val="100000"/>
              </a:srgbClr>
            </a:solidFill>
          </p:spPr>
          <p:txBody>
            <a:bodyPr/>
            <a:lstStyle/>
            <a:p/>
          </p:txBody>
        </p:sp>
        <p:sp>
          <p:nvSpPr>
            <p:cNvPr id="67" name="rc67"/>
            <p:cNvSpPr/>
            <p:nvPr/>
          </p:nvSpPr>
          <p:spPr>
            <a:xfrm>
              <a:off x="6893679" y="3074596"/>
              <a:ext cx="239888" cy="259019"/>
            </a:xfrm>
            <a:prstGeom prst="rect">
              <a:avLst/>
            </a:prstGeom>
            <a:solidFill>
              <a:srgbClr val="E2231A">
                <a:alpha val="100000"/>
              </a:srgbClr>
            </a:solidFill>
          </p:spPr>
          <p:txBody>
            <a:bodyPr/>
            <a:lstStyle/>
            <a:p/>
          </p:txBody>
        </p:sp>
        <p:sp>
          <p:nvSpPr>
            <p:cNvPr id="68" name="rc68"/>
            <p:cNvSpPr/>
            <p:nvPr/>
          </p:nvSpPr>
          <p:spPr>
            <a:xfrm>
              <a:off x="7160222" y="3359304"/>
              <a:ext cx="239888" cy="948717"/>
            </a:xfrm>
            <a:prstGeom prst="rect">
              <a:avLst/>
            </a:prstGeom>
            <a:solidFill>
              <a:srgbClr val="80BD41">
                <a:alpha val="100000"/>
              </a:srgbClr>
            </a:solidFill>
          </p:spPr>
          <p:txBody>
            <a:bodyPr/>
            <a:lstStyle/>
            <a:p/>
          </p:txBody>
        </p:sp>
        <p:sp>
          <p:nvSpPr>
            <p:cNvPr id="69" name="rc69"/>
            <p:cNvSpPr/>
            <p:nvPr/>
          </p:nvSpPr>
          <p:spPr>
            <a:xfrm>
              <a:off x="7160222" y="3107113"/>
              <a:ext cx="239888" cy="252190"/>
            </a:xfrm>
            <a:prstGeom prst="rect">
              <a:avLst/>
            </a:prstGeom>
            <a:solidFill>
              <a:srgbClr val="E2231A">
                <a:alpha val="100000"/>
              </a:srgbClr>
            </a:solidFill>
          </p:spPr>
          <p:txBody>
            <a:bodyPr/>
            <a:lstStyle/>
            <a:p/>
          </p:txBody>
        </p:sp>
        <p:sp>
          <p:nvSpPr>
            <p:cNvPr id="70" name="rc70"/>
            <p:cNvSpPr/>
            <p:nvPr/>
          </p:nvSpPr>
          <p:spPr>
            <a:xfrm>
              <a:off x="7426765" y="3151665"/>
              <a:ext cx="239888" cy="1156355"/>
            </a:xfrm>
            <a:prstGeom prst="rect">
              <a:avLst/>
            </a:prstGeom>
            <a:solidFill>
              <a:srgbClr val="80BD41">
                <a:alpha val="100000"/>
              </a:srgbClr>
            </a:solidFill>
          </p:spPr>
          <p:txBody>
            <a:bodyPr/>
            <a:lstStyle/>
            <a:p/>
          </p:txBody>
        </p:sp>
        <p:sp>
          <p:nvSpPr>
            <p:cNvPr id="71" name="rc71"/>
            <p:cNvSpPr/>
            <p:nvPr/>
          </p:nvSpPr>
          <p:spPr>
            <a:xfrm>
              <a:off x="7426765" y="3139985"/>
              <a:ext cx="239888" cy="11680"/>
            </a:xfrm>
            <a:prstGeom prst="rect">
              <a:avLst/>
            </a:prstGeom>
            <a:solidFill>
              <a:srgbClr val="E2231A">
                <a:alpha val="100000"/>
              </a:srgbClr>
            </a:solidFill>
          </p:spPr>
          <p:txBody>
            <a:bodyPr/>
            <a:lstStyle/>
            <a:p/>
          </p:txBody>
        </p:sp>
        <p:sp>
          <p:nvSpPr>
            <p:cNvPr id="72" name="rc72"/>
            <p:cNvSpPr/>
            <p:nvPr/>
          </p:nvSpPr>
          <p:spPr>
            <a:xfrm>
              <a:off x="7693308" y="3238627"/>
              <a:ext cx="239888" cy="1069393"/>
            </a:xfrm>
            <a:prstGeom prst="rect">
              <a:avLst/>
            </a:prstGeom>
            <a:solidFill>
              <a:srgbClr val="80BD41">
                <a:alpha val="100000"/>
              </a:srgbClr>
            </a:solidFill>
          </p:spPr>
          <p:txBody>
            <a:bodyPr/>
            <a:lstStyle/>
            <a:p/>
          </p:txBody>
        </p:sp>
        <p:sp>
          <p:nvSpPr>
            <p:cNvPr id="73" name="rc73"/>
            <p:cNvSpPr/>
            <p:nvPr/>
          </p:nvSpPr>
          <p:spPr>
            <a:xfrm>
              <a:off x="7693308" y="3170368"/>
              <a:ext cx="239888" cy="68258"/>
            </a:xfrm>
            <a:prstGeom prst="rect">
              <a:avLst/>
            </a:prstGeom>
            <a:solidFill>
              <a:srgbClr val="E2231A">
                <a:alpha val="100000"/>
              </a:srgbClr>
            </a:solidFill>
          </p:spPr>
          <p:txBody>
            <a:bodyPr/>
            <a:lstStyle/>
            <a:p/>
          </p:txBody>
        </p:sp>
        <p:sp>
          <p:nvSpPr>
            <p:cNvPr id="74" name="rc74"/>
            <p:cNvSpPr/>
            <p:nvPr/>
          </p:nvSpPr>
          <p:spPr>
            <a:xfrm>
              <a:off x="7959851" y="3247909"/>
              <a:ext cx="239888" cy="1060111"/>
            </a:xfrm>
            <a:prstGeom prst="rect">
              <a:avLst/>
            </a:prstGeom>
            <a:solidFill>
              <a:srgbClr val="80BD41">
                <a:alpha val="100000"/>
              </a:srgbClr>
            </a:solidFill>
          </p:spPr>
          <p:txBody>
            <a:bodyPr/>
            <a:lstStyle/>
            <a:p/>
          </p:txBody>
        </p:sp>
        <p:sp>
          <p:nvSpPr>
            <p:cNvPr id="75" name="rc75"/>
            <p:cNvSpPr/>
            <p:nvPr/>
          </p:nvSpPr>
          <p:spPr>
            <a:xfrm>
              <a:off x="7959851" y="3203737"/>
              <a:ext cx="239888" cy="44171"/>
            </a:xfrm>
            <a:prstGeom prst="rect">
              <a:avLst/>
            </a:prstGeom>
            <a:solidFill>
              <a:srgbClr val="E2231A">
                <a:alpha val="100000"/>
              </a:srgbClr>
            </a:solidFill>
          </p:spPr>
          <p:txBody>
            <a:bodyPr/>
            <a:lstStyle/>
            <a:p/>
          </p:txBody>
        </p:sp>
        <p:sp>
          <p:nvSpPr>
            <p:cNvPr id="76" name="pl76"/>
            <p:cNvSpPr/>
            <p:nvPr/>
          </p:nvSpPr>
          <p:spPr>
            <a:xfrm>
              <a:off x="1416218" y="2095023"/>
              <a:ext cx="6663577" cy="447070"/>
            </a:xfrm>
            <a:custGeom>
              <a:avLst/>
              <a:pathLst>
                <a:path w="6663577" h="447070">
                  <a:moveTo>
                    <a:pt x="0" y="424716"/>
                  </a:moveTo>
                  <a:lnTo>
                    <a:pt x="266543" y="357656"/>
                  </a:lnTo>
                  <a:lnTo>
                    <a:pt x="533086" y="402363"/>
                  </a:lnTo>
                  <a:lnTo>
                    <a:pt x="799629" y="335302"/>
                  </a:lnTo>
                  <a:lnTo>
                    <a:pt x="1066172" y="402363"/>
                  </a:lnTo>
                  <a:lnTo>
                    <a:pt x="1332715" y="357656"/>
                  </a:lnTo>
                  <a:lnTo>
                    <a:pt x="1599258" y="178828"/>
                  </a:lnTo>
                  <a:lnTo>
                    <a:pt x="1865801" y="156474"/>
                  </a:lnTo>
                  <a:lnTo>
                    <a:pt x="2132344" y="245888"/>
                  </a:lnTo>
                  <a:lnTo>
                    <a:pt x="2398888" y="156474"/>
                  </a:lnTo>
                  <a:lnTo>
                    <a:pt x="2665431" y="89414"/>
                  </a:lnTo>
                  <a:lnTo>
                    <a:pt x="2931974" y="89414"/>
                  </a:lnTo>
                  <a:lnTo>
                    <a:pt x="3198517" y="89414"/>
                  </a:lnTo>
                  <a:lnTo>
                    <a:pt x="3465060" y="89414"/>
                  </a:lnTo>
                  <a:lnTo>
                    <a:pt x="3731603" y="89414"/>
                  </a:lnTo>
                  <a:lnTo>
                    <a:pt x="3998146" y="89414"/>
                  </a:lnTo>
                  <a:lnTo>
                    <a:pt x="4264689" y="111767"/>
                  </a:lnTo>
                  <a:lnTo>
                    <a:pt x="4531233" y="245888"/>
                  </a:lnTo>
                  <a:lnTo>
                    <a:pt x="4797776" y="424716"/>
                  </a:lnTo>
                  <a:lnTo>
                    <a:pt x="5064319" y="424716"/>
                  </a:lnTo>
                  <a:lnTo>
                    <a:pt x="5330862" y="424716"/>
                  </a:lnTo>
                  <a:lnTo>
                    <a:pt x="5597405" y="447070"/>
                  </a:lnTo>
                  <a:lnTo>
                    <a:pt x="5863948" y="447070"/>
                  </a:lnTo>
                  <a:lnTo>
                    <a:pt x="6130491" y="0"/>
                  </a:lnTo>
                  <a:lnTo>
                    <a:pt x="6397034" y="111767"/>
                  </a:lnTo>
                  <a:lnTo>
                    <a:pt x="6663577" y="6706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1324790" y="34028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0.59</a:t>
              </a:r>
            </a:p>
          </p:txBody>
        </p:sp>
        <p:sp>
          <p:nvSpPr>
            <p:cNvPr id="89" name="tx89"/>
            <p:cNvSpPr/>
            <p:nvPr/>
          </p:nvSpPr>
          <p:spPr>
            <a:xfrm>
              <a:off x="2657505" y="32779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0.68</a:t>
              </a:r>
            </a:p>
          </p:txBody>
        </p:sp>
        <p:sp>
          <p:nvSpPr>
            <p:cNvPr id="90" name="tx90"/>
            <p:cNvSpPr/>
            <p:nvPr/>
          </p:nvSpPr>
          <p:spPr>
            <a:xfrm>
              <a:off x="3990221" y="30324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1" name="tx91"/>
            <p:cNvSpPr/>
            <p:nvPr/>
          </p:nvSpPr>
          <p:spPr>
            <a:xfrm>
              <a:off x="5322937" y="28445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2" name="tx92"/>
            <p:cNvSpPr/>
            <p:nvPr/>
          </p:nvSpPr>
          <p:spPr>
            <a:xfrm>
              <a:off x="6389109" y="2869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93" name="tx93"/>
            <p:cNvSpPr/>
            <p:nvPr/>
          </p:nvSpPr>
          <p:spPr>
            <a:xfrm>
              <a:off x="6655652" y="2900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94" name="tx94"/>
            <p:cNvSpPr/>
            <p:nvPr/>
          </p:nvSpPr>
          <p:spPr>
            <a:xfrm>
              <a:off x="6922195" y="2938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5" name="tx95"/>
            <p:cNvSpPr/>
            <p:nvPr/>
          </p:nvSpPr>
          <p:spPr>
            <a:xfrm>
              <a:off x="7188738" y="29711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6" name="tx96"/>
            <p:cNvSpPr/>
            <p:nvPr/>
          </p:nvSpPr>
          <p:spPr>
            <a:xfrm>
              <a:off x="7455282" y="3004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7" name="tx97"/>
            <p:cNvSpPr/>
            <p:nvPr/>
          </p:nvSpPr>
          <p:spPr>
            <a:xfrm>
              <a:off x="7721825" y="30344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8" name="tx98"/>
            <p:cNvSpPr/>
            <p:nvPr/>
          </p:nvSpPr>
          <p:spPr>
            <a:xfrm>
              <a:off x="7988368" y="3067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99" name="pl99"/>
            <p:cNvSpPr/>
            <p:nvPr/>
          </p:nvSpPr>
          <p:spPr>
            <a:xfrm>
              <a:off x="1416218"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9652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0.47</a:t>
              </a:r>
            </a:p>
          </p:txBody>
        </p:sp>
        <p:sp>
          <p:nvSpPr>
            <p:cNvPr id="111" name="tx111"/>
            <p:cNvSpPr/>
            <p:nvPr/>
          </p:nvSpPr>
          <p:spPr>
            <a:xfrm>
              <a:off x="1324790" y="35806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2" name="tx112"/>
            <p:cNvSpPr/>
            <p:nvPr/>
          </p:nvSpPr>
          <p:spPr>
            <a:xfrm>
              <a:off x="2657505" y="39019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13" name="tx113"/>
            <p:cNvSpPr/>
            <p:nvPr/>
          </p:nvSpPr>
          <p:spPr>
            <a:xfrm>
              <a:off x="2657505" y="34548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4" name="tx114"/>
            <p:cNvSpPr/>
            <p:nvPr/>
          </p:nvSpPr>
          <p:spPr>
            <a:xfrm>
              <a:off x="3990221" y="37315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15" name="tx115"/>
            <p:cNvSpPr/>
            <p:nvPr/>
          </p:nvSpPr>
          <p:spPr>
            <a:xfrm>
              <a:off x="3990221" y="31617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6" name="tx116"/>
            <p:cNvSpPr/>
            <p:nvPr/>
          </p:nvSpPr>
          <p:spPr>
            <a:xfrm>
              <a:off x="5322937" y="36424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0.96</a:t>
              </a:r>
            </a:p>
          </p:txBody>
        </p:sp>
        <p:sp>
          <p:nvSpPr>
            <p:cNvPr id="117" name="tx117"/>
            <p:cNvSpPr/>
            <p:nvPr/>
          </p:nvSpPr>
          <p:spPr>
            <a:xfrm>
              <a:off x="5322937" y="2978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8" name="tx118"/>
            <p:cNvSpPr/>
            <p:nvPr/>
          </p:nvSpPr>
          <p:spPr>
            <a:xfrm>
              <a:off x="6415235" y="37518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19" name="tx119"/>
            <p:cNvSpPr/>
            <p:nvPr/>
          </p:nvSpPr>
          <p:spPr>
            <a:xfrm>
              <a:off x="6415235" y="31004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20" name="tx120"/>
            <p:cNvSpPr/>
            <p:nvPr/>
          </p:nvSpPr>
          <p:spPr>
            <a:xfrm>
              <a:off x="6655652" y="37641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21" name="tx121"/>
            <p:cNvSpPr/>
            <p:nvPr/>
          </p:nvSpPr>
          <p:spPr>
            <a:xfrm>
              <a:off x="6655652" y="31282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22" name="tx122"/>
            <p:cNvSpPr/>
            <p:nvPr/>
          </p:nvSpPr>
          <p:spPr>
            <a:xfrm>
              <a:off x="6922195" y="37857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23" name="tx123"/>
            <p:cNvSpPr/>
            <p:nvPr/>
          </p:nvSpPr>
          <p:spPr>
            <a:xfrm>
              <a:off x="6948321" y="31690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24" name="tx124"/>
            <p:cNvSpPr/>
            <p:nvPr/>
          </p:nvSpPr>
          <p:spPr>
            <a:xfrm>
              <a:off x="7188738" y="37986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25" name="tx125"/>
            <p:cNvSpPr/>
            <p:nvPr/>
          </p:nvSpPr>
          <p:spPr>
            <a:xfrm>
              <a:off x="7188738" y="31981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26" name="tx126"/>
            <p:cNvSpPr/>
            <p:nvPr/>
          </p:nvSpPr>
          <p:spPr>
            <a:xfrm>
              <a:off x="7455282" y="36947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27" name="tx127"/>
            <p:cNvSpPr/>
            <p:nvPr/>
          </p:nvSpPr>
          <p:spPr>
            <a:xfrm>
              <a:off x="7455282" y="31107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8" name="tx128"/>
            <p:cNvSpPr/>
            <p:nvPr/>
          </p:nvSpPr>
          <p:spPr>
            <a:xfrm>
              <a:off x="7721825" y="37382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29" name="tx129"/>
            <p:cNvSpPr/>
            <p:nvPr/>
          </p:nvSpPr>
          <p:spPr>
            <a:xfrm>
              <a:off x="7721825" y="3169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30" name="tx130"/>
            <p:cNvSpPr/>
            <p:nvPr/>
          </p:nvSpPr>
          <p:spPr>
            <a:xfrm>
              <a:off x="7988368" y="37429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31" name="tx131"/>
            <p:cNvSpPr/>
            <p:nvPr/>
          </p:nvSpPr>
          <p:spPr>
            <a:xfrm>
              <a:off x="7988368" y="31907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32" name="tx132"/>
            <p:cNvSpPr/>
            <p:nvPr/>
          </p:nvSpPr>
          <p:spPr>
            <a:xfrm>
              <a:off x="577897" y="425590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3" name="tx133"/>
            <p:cNvSpPr/>
            <p:nvPr/>
          </p:nvSpPr>
          <p:spPr>
            <a:xfrm>
              <a:off x="577897" y="360094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4" name="tx134"/>
            <p:cNvSpPr/>
            <p:nvPr/>
          </p:nvSpPr>
          <p:spPr>
            <a:xfrm>
              <a:off x="577897" y="29459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5" name="tx135"/>
            <p:cNvSpPr/>
            <p:nvPr/>
          </p:nvSpPr>
          <p:spPr>
            <a:xfrm>
              <a:off x="577897" y="229101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82906"/>
              <a:ext cx="141667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Algeria, 2000-2025</a:t>
              </a:r>
            </a:p>
          </p:txBody>
        </p:sp>
        <p:sp>
          <p:nvSpPr>
            <p:cNvPr id="162" name="pl162"/>
            <p:cNvSpPr/>
            <p:nvPr/>
          </p:nvSpPr>
          <p:spPr>
            <a:xfrm>
              <a:off x="212264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77537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4281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0808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490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017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25447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072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5259782" cy="129091"/>
            </a:xfrm>
            <a:prstGeom prst="rect">
              <a:avLst/>
            </a:prstGeom>
            <a:solidFill>
              <a:srgbClr val="80BD41">
                <a:alpha val="100000"/>
              </a:srgbClr>
            </a:solidFill>
          </p:spPr>
          <p:txBody>
            <a:bodyPr/>
            <a:lstStyle/>
            <a:p/>
          </p:txBody>
        </p:sp>
        <p:sp>
          <p:nvSpPr>
            <p:cNvPr id="175" name="rc175"/>
            <p:cNvSpPr/>
            <p:nvPr/>
          </p:nvSpPr>
          <p:spPr>
            <a:xfrm>
              <a:off x="6556056" y="5954972"/>
              <a:ext cx="1314947" cy="129091"/>
            </a:xfrm>
            <a:prstGeom prst="rect">
              <a:avLst/>
            </a:prstGeom>
            <a:solidFill>
              <a:srgbClr val="E2231A">
                <a:alpha val="100000"/>
              </a:srgbClr>
            </a:solidFill>
          </p:spPr>
          <p:txBody>
            <a:bodyPr/>
            <a:lstStyle/>
            <a:p/>
          </p:txBody>
        </p:sp>
        <p:sp>
          <p:nvSpPr>
            <p:cNvPr id="176" name="rc176"/>
            <p:cNvSpPr/>
            <p:nvPr/>
          </p:nvSpPr>
          <p:spPr>
            <a:xfrm>
              <a:off x="1296273" y="5793607"/>
              <a:ext cx="5397019" cy="129091"/>
            </a:xfrm>
            <a:prstGeom prst="rect">
              <a:avLst/>
            </a:prstGeom>
            <a:solidFill>
              <a:srgbClr val="80BD41">
                <a:alpha val="100000"/>
              </a:srgbClr>
            </a:solidFill>
          </p:spPr>
          <p:txBody>
            <a:bodyPr/>
            <a:lstStyle/>
            <a:p/>
          </p:txBody>
        </p:sp>
        <p:sp>
          <p:nvSpPr>
            <p:cNvPr id="177" name="rc177"/>
            <p:cNvSpPr/>
            <p:nvPr/>
          </p:nvSpPr>
          <p:spPr>
            <a:xfrm>
              <a:off x="6693293" y="5793607"/>
              <a:ext cx="344489" cy="129091"/>
            </a:xfrm>
            <a:prstGeom prst="rect">
              <a:avLst/>
            </a:prstGeom>
            <a:solidFill>
              <a:srgbClr val="E2231A">
                <a:alpha val="100000"/>
              </a:srgbClr>
            </a:solidFill>
          </p:spPr>
          <p:txBody>
            <a:bodyPr/>
            <a:lstStyle/>
            <a:p/>
          </p:txBody>
        </p:sp>
        <p:sp>
          <p:nvSpPr>
            <p:cNvPr id="178" name="rc178"/>
            <p:cNvSpPr/>
            <p:nvPr/>
          </p:nvSpPr>
          <p:spPr>
            <a:xfrm>
              <a:off x="1296273" y="5632243"/>
              <a:ext cx="5350174" cy="129091"/>
            </a:xfrm>
            <a:prstGeom prst="rect">
              <a:avLst/>
            </a:prstGeom>
            <a:solidFill>
              <a:srgbClr val="80BD41">
                <a:alpha val="100000"/>
              </a:srgbClr>
            </a:solidFill>
          </p:spPr>
          <p:txBody>
            <a:bodyPr/>
            <a:lstStyle/>
            <a:p/>
          </p:txBody>
        </p:sp>
        <p:sp>
          <p:nvSpPr>
            <p:cNvPr id="179" name="rc179"/>
            <p:cNvSpPr/>
            <p:nvPr/>
          </p:nvSpPr>
          <p:spPr>
            <a:xfrm>
              <a:off x="6646448" y="5632243"/>
              <a:ext cx="222927" cy="129091"/>
            </a:xfrm>
            <a:prstGeom prst="rect">
              <a:avLst/>
            </a:prstGeom>
            <a:solidFill>
              <a:srgbClr val="E2231A">
                <a:alpha val="100000"/>
              </a:srgbClr>
            </a:solidFill>
          </p:spPr>
          <p:txBody>
            <a:bodyPr/>
            <a:lstStyle/>
            <a:p/>
          </p:txBody>
        </p:sp>
        <p:sp>
          <p:nvSpPr>
            <p:cNvPr id="180" name="tx180"/>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0.99</a:t>
              </a:r>
            </a:p>
          </p:txBody>
        </p:sp>
        <p:sp>
          <p:nvSpPr>
            <p:cNvPr id="181" name="tx181"/>
            <p:cNvSpPr/>
            <p:nvPr/>
          </p:nvSpPr>
          <p:spPr>
            <a:xfrm>
              <a:off x="721233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82" name="tx182"/>
            <p:cNvSpPr/>
            <p:nvPr/>
          </p:nvSpPr>
          <p:spPr>
            <a:xfrm>
              <a:off x="703550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0.84</a:t>
              </a:r>
            </a:p>
          </p:txBody>
        </p:sp>
        <p:sp>
          <p:nvSpPr>
            <p:cNvPr id="183" name="tx183"/>
            <p:cNvSpPr/>
            <p:nvPr/>
          </p:nvSpPr>
          <p:spPr>
            <a:xfrm>
              <a:off x="3850816"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84" name="tx184"/>
            <p:cNvSpPr/>
            <p:nvPr/>
          </p:nvSpPr>
          <p:spPr>
            <a:xfrm>
              <a:off x="7138181"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85" name="tx185"/>
            <p:cNvSpPr/>
            <p:nvPr/>
          </p:nvSpPr>
          <p:spPr>
            <a:xfrm>
              <a:off x="388928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0.82</a:t>
              </a:r>
            </a:p>
          </p:txBody>
        </p:sp>
        <p:sp>
          <p:nvSpPr>
            <p:cNvPr id="186" name="tx186"/>
            <p:cNvSpPr/>
            <p:nvPr/>
          </p:nvSpPr>
          <p:spPr>
            <a:xfrm>
              <a:off x="676004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7" name="tx187"/>
            <p:cNvSpPr/>
            <p:nvPr/>
          </p:nvSpPr>
          <p:spPr>
            <a:xfrm>
              <a:off x="386586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0.81</a:t>
              </a:r>
            </a:p>
          </p:txBody>
        </p:sp>
        <p:sp>
          <p:nvSpPr>
            <p:cNvPr id="188" name="tx188"/>
            <p:cNvSpPr/>
            <p:nvPr/>
          </p:nvSpPr>
          <p:spPr>
            <a:xfrm>
              <a:off x="6652417"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082733"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3" name="tx193"/>
            <p:cNvSpPr/>
            <p:nvPr/>
          </p:nvSpPr>
          <p:spPr>
            <a:xfrm>
              <a:off x="2735466"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4" name="tx194"/>
            <p:cNvSpPr/>
            <p:nvPr/>
          </p:nvSpPr>
          <p:spPr>
            <a:xfrm>
              <a:off x="4388199"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5" name="tx195"/>
            <p:cNvSpPr/>
            <p:nvPr/>
          </p:nvSpPr>
          <p:spPr>
            <a:xfrm>
              <a:off x="6040932"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6" name="tx196"/>
            <p:cNvSpPr/>
            <p:nvPr/>
          </p:nvSpPr>
          <p:spPr>
            <a:xfrm>
              <a:off x="7693665"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97" name="tx197"/>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(96%) was higher than in 2019 (80%).
The number of children vaccinated with MCV1 increased 2% compared to in 2019.
The number of surviving infants decreased approximately 15% compared to in 2019.
In 2025, more children were vaccinated than in 2019.
In 2025, there were 200,000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4933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2896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0860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78823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0095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8915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6878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24842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989269"/>
              <a:ext cx="420026" cy="20248"/>
            </a:xfrm>
            <a:prstGeom prst="rect">
              <a:avLst/>
            </a:prstGeom>
            <a:solidFill>
              <a:srgbClr val="1CABE2">
                <a:alpha val="100000"/>
              </a:srgbClr>
            </a:solidFill>
          </p:spPr>
          <p:txBody>
            <a:bodyPr/>
            <a:lstStyle/>
            <a:p/>
          </p:txBody>
        </p:sp>
        <p:sp>
          <p:nvSpPr>
            <p:cNvPr id="27" name="rc27"/>
            <p:cNvSpPr/>
            <p:nvPr/>
          </p:nvSpPr>
          <p:spPr>
            <a:xfrm>
              <a:off x="1425243" y="5009517"/>
              <a:ext cx="420026" cy="0"/>
            </a:xfrm>
            <a:prstGeom prst="rect">
              <a:avLst/>
            </a:prstGeom>
            <a:solidFill>
              <a:srgbClr val="1CABE2">
                <a:alpha val="100000"/>
              </a:srgbClr>
            </a:solidFill>
          </p:spPr>
          <p:txBody>
            <a:bodyPr/>
            <a:lstStyle/>
            <a:p/>
          </p:txBody>
        </p:sp>
        <p:sp>
          <p:nvSpPr>
            <p:cNvPr id="28" name="rc28"/>
            <p:cNvSpPr/>
            <p:nvPr/>
          </p:nvSpPr>
          <p:spPr>
            <a:xfrm>
              <a:off x="1891939" y="5009517"/>
              <a:ext cx="420026" cy="0"/>
            </a:xfrm>
            <a:prstGeom prst="rect">
              <a:avLst/>
            </a:prstGeom>
            <a:solidFill>
              <a:srgbClr val="1CABE2">
                <a:alpha val="100000"/>
              </a:srgbClr>
            </a:solidFill>
          </p:spPr>
          <p:txBody>
            <a:bodyPr/>
            <a:lstStyle/>
            <a:p/>
          </p:txBody>
        </p:sp>
        <p:sp>
          <p:nvSpPr>
            <p:cNvPr id="29" name="rc29"/>
            <p:cNvSpPr/>
            <p:nvPr/>
          </p:nvSpPr>
          <p:spPr>
            <a:xfrm>
              <a:off x="2358635" y="4986692"/>
              <a:ext cx="420026" cy="22825"/>
            </a:xfrm>
            <a:prstGeom prst="rect">
              <a:avLst/>
            </a:prstGeom>
            <a:solidFill>
              <a:srgbClr val="1CABE2">
                <a:alpha val="100000"/>
              </a:srgbClr>
            </a:solidFill>
          </p:spPr>
          <p:txBody>
            <a:bodyPr/>
            <a:lstStyle/>
            <a:p/>
          </p:txBody>
        </p:sp>
        <p:sp>
          <p:nvSpPr>
            <p:cNvPr id="30" name="rc30"/>
            <p:cNvSpPr/>
            <p:nvPr/>
          </p:nvSpPr>
          <p:spPr>
            <a:xfrm>
              <a:off x="2825330" y="4991478"/>
              <a:ext cx="420026" cy="18039"/>
            </a:xfrm>
            <a:prstGeom prst="rect">
              <a:avLst/>
            </a:prstGeom>
            <a:solidFill>
              <a:srgbClr val="1CABE2">
                <a:alpha val="100000"/>
              </a:srgbClr>
            </a:solidFill>
          </p:spPr>
          <p:txBody>
            <a:bodyPr/>
            <a:lstStyle/>
            <a:p/>
          </p:txBody>
        </p:sp>
        <p:sp>
          <p:nvSpPr>
            <p:cNvPr id="31" name="rc31"/>
            <p:cNvSpPr/>
            <p:nvPr/>
          </p:nvSpPr>
          <p:spPr>
            <a:xfrm>
              <a:off x="3292026" y="4924475"/>
              <a:ext cx="420026" cy="85041"/>
            </a:xfrm>
            <a:prstGeom prst="rect">
              <a:avLst/>
            </a:prstGeom>
            <a:solidFill>
              <a:srgbClr val="1CABE2">
                <a:alpha val="100000"/>
              </a:srgbClr>
            </a:solidFill>
          </p:spPr>
          <p:txBody>
            <a:bodyPr/>
            <a:lstStyle/>
            <a:p/>
          </p:txBody>
        </p:sp>
        <p:sp>
          <p:nvSpPr>
            <p:cNvPr id="32" name="rc32"/>
            <p:cNvSpPr/>
            <p:nvPr/>
          </p:nvSpPr>
          <p:spPr>
            <a:xfrm>
              <a:off x="3758722" y="4903859"/>
              <a:ext cx="420026" cy="105657"/>
            </a:xfrm>
            <a:prstGeom prst="rect">
              <a:avLst/>
            </a:prstGeom>
            <a:solidFill>
              <a:srgbClr val="1CABE2">
                <a:alpha val="100000"/>
              </a:srgbClr>
            </a:solidFill>
          </p:spPr>
          <p:txBody>
            <a:bodyPr/>
            <a:lstStyle/>
            <a:p/>
          </p:txBody>
        </p:sp>
        <p:sp>
          <p:nvSpPr>
            <p:cNvPr id="33" name="rc33"/>
            <p:cNvSpPr/>
            <p:nvPr/>
          </p:nvSpPr>
          <p:spPr>
            <a:xfrm>
              <a:off x="4225417" y="4057859"/>
              <a:ext cx="420026" cy="951658"/>
            </a:xfrm>
            <a:prstGeom prst="rect">
              <a:avLst/>
            </a:prstGeom>
            <a:solidFill>
              <a:srgbClr val="1CABE2">
                <a:alpha val="100000"/>
              </a:srgbClr>
            </a:solidFill>
          </p:spPr>
          <p:txBody>
            <a:bodyPr/>
            <a:lstStyle/>
            <a:p/>
          </p:txBody>
        </p:sp>
        <p:sp>
          <p:nvSpPr>
            <p:cNvPr id="34" name="rc34"/>
            <p:cNvSpPr/>
            <p:nvPr/>
          </p:nvSpPr>
          <p:spPr>
            <a:xfrm>
              <a:off x="4692113" y="4996632"/>
              <a:ext cx="420026" cy="12885"/>
            </a:xfrm>
            <a:prstGeom prst="rect">
              <a:avLst/>
            </a:prstGeom>
            <a:solidFill>
              <a:srgbClr val="1CABE2">
                <a:alpha val="100000"/>
              </a:srgbClr>
            </a:solidFill>
          </p:spPr>
          <p:txBody>
            <a:bodyPr/>
            <a:lstStyle/>
            <a:p/>
          </p:txBody>
        </p:sp>
        <p:sp>
          <p:nvSpPr>
            <p:cNvPr id="35" name="rc35"/>
            <p:cNvSpPr/>
            <p:nvPr/>
          </p:nvSpPr>
          <p:spPr>
            <a:xfrm>
              <a:off x="5158809" y="4995896"/>
              <a:ext cx="420026" cy="13621"/>
            </a:xfrm>
            <a:prstGeom prst="rect">
              <a:avLst/>
            </a:prstGeom>
            <a:solidFill>
              <a:srgbClr val="1CABE2">
                <a:alpha val="100000"/>
              </a:srgbClr>
            </a:solidFill>
          </p:spPr>
          <p:txBody>
            <a:bodyPr/>
            <a:lstStyle/>
            <a:p/>
          </p:txBody>
        </p:sp>
        <p:sp>
          <p:nvSpPr>
            <p:cNvPr id="36" name="rc36"/>
            <p:cNvSpPr/>
            <p:nvPr/>
          </p:nvSpPr>
          <p:spPr>
            <a:xfrm>
              <a:off x="5625505" y="5007676"/>
              <a:ext cx="420026" cy="1840"/>
            </a:xfrm>
            <a:prstGeom prst="rect">
              <a:avLst/>
            </a:prstGeom>
            <a:solidFill>
              <a:srgbClr val="1CABE2">
                <a:alpha val="100000"/>
              </a:srgbClr>
            </a:solidFill>
          </p:spPr>
          <p:txBody>
            <a:bodyPr/>
            <a:lstStyle/>
            <a:p/>
          </p:txBody>
        </p:sp>
        <p:sp>
          <p:nvSpPr>
            <p:cNvPr id="37" name="rc37"/>
            <p:cNvSpPr/>
            <p:nvPr/>
          </p:nvSpPr>
          <p:spPr>
            <a:xfrm>
              <a:off x="6092200" y="4999577"/>
              <a:ext cx="420026" cy="9939"/>
            </a:xfrm>
            <a:prstGeom prst="rect">
              <a:avLst/>
            </a:prstGeom>
            <a:solidFill>
              <a:srgbClr val="1CABE2">
                <a:alpha val="100000"/>
              </a:srgbClr>
            </a:solidFill>
          </p:spPr>
          <p:txBody>
            <a:bodyPr/>
            <a:lstStyle/>
            <a:p/>
          </p:txBody>
        </p:sp>
        <p:sp>
          <p:nvSpPr>
            <p:cNvPr id="38" name="rc38"/>
            <p:cNvSpPr/>
            <p:nvPr/>
          </p:nvSpPr>
          <p:spPr>
            <a:xfrm>
              <a:off x="6558896" y="4981538"/>
              <a:ext cx="420026" cy="27979"/>
            </a:xfrm>
            <a:prstGeom prst="rect">
              <a:avLst/>
            </a:prstGeom>
            <a:solidFill>
              <a:srgbClr val="1CABE2">
                <a:alpha val="100000"/>
              </a:srgbClr>
            </a:solidFill>
          </p:spPr>
          <p:txBody>
            <a:bodyPr/>
            <a:lstStyle/>
            <a:p/>
          </p:txBody>
        </p:sp>
        <p:sp>
          <p:nvSpPr>
            <p:cNvPr id="39" name="rc39"/>
            <p:cNvSpPr/>
            <p:nvPr/>
          </p:nvSpPr>
          <p:spPr>
            <a:xfrm>
              <a:off x="7025592" y="4770958"/>
              <a:ext cx="420026" cy="238558"/>
            </a:xfrm>
            <a:prstGeom prst="rect">
              <a:avLst/>
            </a:prstGeom>
            <a:solidFill>
              <a:srgbClr val="1CABE2">
                <a:alpha val="100000"/>
              </a:srgbClr>
            </a:solidFill>
          </p:spPr>
          <p:txBody>
            <a:bodyPr/>
            <a:lstStyle/>
            <a:p/>
          </p:txBody>
        </p:sp>
        <p:sp>
          <p:nvSpPr>
            <p:cNvPr id="40" name="pl40"/>
            <p:cNvSpPr/>
            <p:nvPr/>
          </p:nvSpPr>
          <p:spPr>
            <a:xfrm>
              <a:off x="1168561" y="1869045"/>
              <a:ext cx="6067044" cy="634438"/>
            </a:xfrm>
            <a:custGeom>
              <a:avLst/>
              <a:pathLst>
                <a:path w="6067044" h="634438">
                  <a:moveTo>
                    <a:pt x="0" y="126887"/>
                  </a:moveTo>
                  <a:lnTo>
                    <a:pt x="466695" y="126887"/>
                  </a:lnTo>
                  <a:lnTo>
                    <a:pt x="933391" y="126887"/>
                  </a:lnTo>
                  <a:lnTo>
                    <a:pt x="1400087" y="126887"/>
                  </a:lnTo>
                  <a:lnTo>
                    <a:pt x="1866782" y="158609"/>
                  </a:lnTo>
                  <a:lnTo>
                    <a:pt x="2333478" y="348941"/>
                  </a:lnTo>
                  <a:lnTo>
                    <a:pt x="2800174" y="602716"/>
                  </a:lnTo>
                  <a:lnTo>
                    <a:pt x="3266869" y="602716"/>
                  </a:lnTo>
                  <a:lnTo>
                    <a:pt x="3733565" y="602716"/>
                  </a:lnTo>
                  <a:lnTo>
                    <a:pt x="4200261" y="634438"/>
                  </a:lnTo>
                  <a:lnTo>
                    <a:pt x="4666957" y="634438"/>
                  </a:lnTo>
                  <a:lnTo>
                    <a:pt x="5133652" y="0"/>
                  </a:lnTo>
                  <a:lnTo>
                    <a:pt x="5600348" y="158609"/>
                  </a:lnTo>
                  <a:lnTo>
                    <a:pt x="6067044" y="95165"/>
                  </a:lnTo>
                </a:path>
              </a:pathLst>
            </a:custGeom>
            <a:ln w="27101" cap="flat">
              <a:solidFill>
                <a:srgbClr val="00833D">
                  <a:alpha val="100000"/>
                </a:srgbClr>
              </a:solidFill>
              <a:prstDash val="solid"/>
              <a:round/>
            </a:ln>
          </p:spPr>
          <p:txBody>
            <a:bodyPr/>
            <a:lstStyle/>
            <a:p/>
          </p:txBody>
        </p:sp>
        <p:sp>
          <p:nvSpPr>
            <p:cNvPr id="41" name="pl41"/>
            <p:cNvSpPr/>
            <p:nvPr/>
          </p:nvSpPr>
          <p:spPr>
            <a:xfrm>
              <a:off x="1168561" y="1869045"/>
              <a:ext cx="6067044" cy="888214"/>
            </a:xfrm>
            <a:custGeom>
              <a:avLst/>
              <a:pathLst>
                <a:path w="6067044" h="888214">
                  <a:moveTo>
                    <a:pt x="0" y="126887"/>
                  </a:moveTo>
                  <a:lnTo>
                    <a:pt x="466695" y="190331"/>
                  </a:lnTo>
                  <a:lnTo>
                    <a:pt x="933391" y="0"/>
                  </a:lnTo>
                  <a:lnTo>
                    <a:pt x="1400087" y="0"/>
                  </a:lnTo>
                  <a:lnTo>
                    <a:pt x="1866782" y="95165"/>
                  </a:lnTo>
                  <a:lnTo>
                    <a:pt x="2333478" y="222053"/>
                  </a:lnTo>
                  <a:lnTo>
                    <a:pt x="2800174" y="697882"/>
                  </a:lnTo>
                  <a:lnTo>
                    <a:pt x="3266869" y="729604"/>
                  </a:lnTo>
                  <a:lnTo>
                    <a:pt x="3733565" y="793048"/>
                  </a:lnTo>
                  <a:lnTo>
                    <a:pt x="4200261" y="824770"/>
                  </a:lnTo>
                  <a:lnTo>
                    <a:pt x="4666957" y="888214"/>
                  </a:lnTo>
                  <a:lnTo>
                    <a:pt x="5133652" y="190331"/>
                  </a:lnTo>
                  <a:lnTo>
                    <a:pt x="5600348" y="285497"/>
                  </a:lnTo>
                  <a:lnTo>
                    <a:pt x="6067044" y="222053"/>
                  </a:lnTo>
                </a:path>
              </a:pathLst>
            </a:custGeom>
            <a:ln w="27101" cap="flat">
              <a:solidFill>
                <a:srgbClr val="002759">
                  <a:alpha val="100000"/>
                </a:srgbClr>
              </a:solidFill>
              <a:prstDash val="solid"/>
              <a:round/>
            </a:ln>
          </p:spPr>
          <p:txBody>
            <a:bodyPr/>
            <a:lstStyle/>
            <a:p/>
          </p:txBody>
        </p:sp>
        <p:sp>
          <p:nvSpPr>
            <p:cNvPr id="42" name="pt42"/>
            <p:cNvSpPr/>
            <p:nvPr/>
          </p:nvSpPr>
          <p:spPr>
            <a:xfrm>
              <a:off x="1136959"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21863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244016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244016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244016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24718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24718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136959"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603655"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070351"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537046"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003742"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70438"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937134" y="25353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03829" y="25670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870525" y="26304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37221" y="26622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03916" y="27256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70612"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37308"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04004"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102242" y="4860940"/>
              <a:ext cx="132637"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a:t>
              </a:r>
            </a:p>
          </p:txBody>
        </p:sp>
        <p:sp>
          <p:nvSpPr>
            <p:cNvPr id="71" name="tx71"/>
            <p:cNvSpPr/>
            <p:nvPr/>
          </p:nvSpPr>
          <p:spPr>
            <a:xfrm>
              <a:off x="1602097"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2068793"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2502329" y="485684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62</a:t>
              </a:r>
            </a:p>
          </p:txBody>
        </p:sp>
        <p:sp>
          <p:nvSpPr>
            <p:cNvPr id="74" name="tx74"/>
            <p:cNvSpPr/>
            <p:nvPr/>
          </p:nvSpPr>
          <p:spPr>
            <a:xfrm>
              <a:off x="2969025" y="486163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75" name="tx75"/>
            <p:cNvSpPr/>
            <p:nvPr/>
          </p:nvSpPr>
          <p:spPr>
            <a:xfrm>
              <a:off x="3402561" y="479457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231</a:t>
              </a:r>
            </a:p>
          </p:txBody>
        </p:sp>
        <p:sp>
          <p:nvSpPr>
            <p:cNvPr id="76" name="tx76"/>
            <p:cNvSpPr/>
            <p:nvPr/>
          </p:nvSpPr>
          <p:spPr>
            <a:xfrm>
              <a:off x="3869257" y="477401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287</a:t>
              </a:r>
            </a:p>
          </p:txBody>
        </p:sp>
        <p:sp>
          <p:nvSpPr>
            <p:cNvPr id="77" name="tx77"/>
            <p:cNvSpPr/>
            <p:nvPr/>
          </p:nvSpPr>
          <p:spPr>
            <a:xfrm>
              <a:off x="4286228" y="39125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2,585</a:t>
              </a:r>
            </a:p>
          </p:txBody>
        </p:sp>
        <p:sp>
          <p:nvSpPr>
            <p:cNvPr id="78" name="tx78"/>
            <p:cNvSpPr/>
            <p:nvPr/>
          </p:nvSpPr>
          <p:spPr>
            <a:xfrm>
              <a:off x="4835808" y="4866731"/>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79" name="tx79"/>
            <p:cNvSpPr/>
            <p:nvPr/>
          </p:nvSpPr>
          <p:spPr>
            <a:xfrm>
              <a:off x="5302503" y="486599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a:t>
              </a:r>
            </a:p>
          </p:txBody>
        </p:sp>
        <p:sp>
          <p:nvSpPr>
            <p:cNvPr id="80" name="tx80"/>
            <p:cNvSpPr/>
            <p:nvPr/>
          </p:nvSpPr>
          <p:spPr>
            <a:xfrm>
              <a:off x="5802358" y="4879348"/>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81" name="tx81"/>
            <p:cNvSpPr/>
            <p:nvPr/>
          </p:nvSpPr>
          <p:spPr>
            <a:xfrm>
              <a:off x="6235895" y="487119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82" name="tx82"/>
            <p:cNvSpPr/>
            <p:nvPr/>
          </p:nvSpPr>
          <p:spPr>
            <a:xfrm>
              <a:off x="6702590" y="485169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76</a:t>
              </a:r>
            </a:p>
          </p:txBody>
        </p:sp>
        <p:sp>
          <p:nvSpPr>
            <p:cNvPr id="83" name="tx83"/>
            <p:cNvSpPr/>
            <p:nvPr/>
          </p:nvSpPr>
          <p:spPr>
            <a:xfrm>
              <a:off x="7136127" y="464111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648</a:t>
              </a:r>
            </a:p>
          </p:txBody>
        </p:sp>
        <p:sp>
          <p:nvSpPr>
            <p:cNvPr id="84" name="pl84"/>
            <p:cNvSpPr/>
            <p:nvPr/>
          </p:nvSpPr>
          <p:spPr>
            <a:xfrm>
              <a:off x="7254236" y="1893282"/>
              <a:ext cx="608068" cy="68819"/>
            </a:xfrm>
            <a:custGeom>
              <a:avLst/>
              <a:pathLst>
                <a:path w="608068" h="68819">
                  <a:moveTo>
                    <a:pt x="608068" y="0"/>
                  </a:moveTo>
                  <a:lnTo>
                    <a:pt x="0" y="68819"/>
                  </a:lnTo>
                </a:path>
              </a:pathLst>
            </a:custGeom>
          </p:spPr>
          <p:txBody>
            <a:bodyPr/>
            <a:lstStyle/>
            <a:p/>
          </p:txBody>
        </p:sp>
        <p:sp>
          <p:nvSpPr>
            <p:cNvPr id="85" name="pl85"/>
            <p:cNvSpPr/>
            <p:nvPr/>
          </p:nvSpPr>
          <p:spPr>
            <a:xfrm>
              <a:off x="7254304" y="2093072"/>
              <a:ext cx="607999" cy="64163"/>
            </a:xfrm>
            <a:custGeom>
              <a:avLst/>
              <a:pathLst>
                <a:path w="607999" h="64163">
                  <a:moveTo>
                    <a:pt x="607999" y="64163"/>
                  </a:moveTo>
                  <a:lnTo>
                    <a:pt x="0" y="0"/>
                  </a:lnTo>
                </a:path>
              </a:pathLst>
            </a:custGeom>
          </p:spPr>
          <p:txBody>
            <a:bodyPr/>
            <a:lstStyle/>
            <a:p/>
          </p:txBody>
        </p:sp>
        <p:sp>
          <p:nvSpPr>
            <p:cNvPr id="86" name="pg86"/>
            <p:cNvSpPr/>
            <p:nvPr/>
          </p:nvSpPr>
          <p:spPr>
            <a:xfrm>
              <a:off x="7793724" y="180267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184379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8" name="pg88"/>
            <p:cNvSpPr/>
            <p:nvPr/>
          </p:nvSpPr>
          <p:spPr>
            <a:xfrm>
              <a:off x="7793724" y="207061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211173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90" name="rc90"/>
            <p:cNvSpPr/>
            <p:nvPr/>
          </p:nvSpPr>
          <p:spPr>
            <a:xfrm>
              <a:off x="888543" y="1578789"/>
              <a:ext cx="7747148" cy="3594096"/>
            </a:xfrm>
            <a:prstGeom prst="rect">
              <a:avLst/>
            </a:prstGeom>
            <a:ln w="13550" cap="rnd">
              <a:solidFill>
                <a:srgbClr val="BEBEBE">
                  <a:alpha val="100000"/>
                </a:srgbClr>
              </a:solidFill>
              <a:prstDash val="solid"/>
              <a:round/>
            </a:ln>
          </p:spPr>
          <p:txBody>
            <a:bodyPr/>
            <a:lstStyle/>
            <a:p/>
          </p:txBody>
        </p:sp>
        <p:sp>
          <p:nvSpPr>
            <p:cNvPr id="91" name="tx91"/>
            <p:cNvSpPr/>
            <p:nvPr/>
          </p:nvSpPr>
          <p:spPr>
            <a:xfrm>
              <a:off x="75528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508103" y="402534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93" name="tx93"/>
            <p:cNvSpPr/>
            <p:nvPr/>
          </p:nvSpPr>
          <p:spPr>
            <a:xfrm>
              <a:off x="508103" y="310497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4" name="tx94"/>
            <p:cNvSpPr/>
            <p:nvPr/>
          </p:nvSpPr>
          <p:spPr>
            <a:xfrm>
              <a:off x="508103" y="218461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95" name="tx95"/>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263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49300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195972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2642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8931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3598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265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29320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5990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2659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6932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59958"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62668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933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29279" y="5900002"/>
              <a:ext cx="201456" cy="201456"/>
            </a:xfrm>
            <a:prstGeom prst="rect">
              <a:avLst/>
            </a:prstGeom>
            <a:solidFill>
              <a:srgbClr val="1CABE2">
                <a:alpha val="100000"/>
              </a:srgbClr>
            </a:solidFill>
          </p:spPr>
          <p:txBody>
            <a:bodyPr/>
            <a:lstStyle/>
            <a:p/>
          </p:txBody>
        </p:sp>
        <p:sp>
          <p:nvSpPr>
            <p:cNvPr id="129" name="tx129"/>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2068254" y="1334104"/>
              <a:ext cx="53877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Algeria,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648 confirmed measles cases in Algeria. In the same year, MCV1 coverage was 96% and MCV2 coverage was 92%.
The number of cases in 2025 was 8.5 times more cases than in 2024 (n=76).
The highest number of measles cases was reported in 2019 (n=2,585). In this year, MCV1 coverage was 80%.</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Algeria experienced an increase in measles cases compared with 2024, while MCV1 coverage was 96% and MCV2 coverage was 92%.</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836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031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226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6421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96170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0238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3433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6628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9824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3019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982419"/>
              <a:ext cx="3520101" cy="1633137"/>
            </a:xfrm>
            <a:custGeom>
              <a:avLst/>
              <a:pathLst>
                <a:path w="3520101" h="1633137">
                  <a:moveTo>
                    <a:pt x="0" y="816568"/>
                  </a:moveTo>
                  <a:lnTo>
                    <a:pt x="140804" y="1633137"/>
                  </a:lnTo>
                  <a:lnTo>
                    <a:pt x="281608" y="952663"/>
                  </a:lnTo>
                  <a:lnTo>
                    <a:pt x="422412" y="1224853"/>
                  </a:lnTo>
                  <a:lnTo>
                    <a:pt x="563216" y="952663"/>
                  </a:lnTo>
                  <a:lnTo>
                    <a:pt x="704020" y="1224853"/>
                  </a:lnTo>
                  <a:lnTo>
                    <a:pt x="844824" y="1633137"/>
                  </a:lnTo>
                  <a:lnTo>
                    <a:pt x="985628" y="1633137"/>
                  </a:lnTo>
                  <a:lnTo>
                    <a:pt x="1126432" y="1497042"/>
                  </a:lnTo>
                  <a:lnTo>
                    <a:pt x="1267236" y="1633137"/>
                  </a:lnTo>
                  <a:lnTo>
                    <a:pt x="1408040" y="1497042"/>
                  </a:lnTo>
                  <a:lnTo>
                    <a:pt x="1548844" y="1497042"/>
                  </a:lnTo>
                  <a:lnTo>
                    <a:pt x="1689648" y="1497042"/>
                  </a:lnTo>
                  <a:lnTo>
                    <a:pt x="1830452" y="1497042"/>
                  </a:lnTo>
                  <a:lnTo>
                    <a:pt x="1971256" y="1497042"/>
                  </a:lnTo>
                  <a:lnTo>
                    <a:pt x="2112061" y="1497042"/>
                  </a:lnTo>
                  <a:lnTo>
                    <a:pt x="2252865" y="1360947"/>
                  </a:lnTo>
                  <a:lnTo>
                    <a:pt x="2393669" y="1497042"/>
                  </a:lnTo>
                  <a:lnTo>
                    <a:pt x="2534473" y="1360947"/>
                  </a:lnTo>
                  <a:lnTo>
                    <a:pt x="2675277" y="1088758"/>
                  </a:lnTo>
                  <a:lnTo>
                    <a:pt x="2816081" y="544379"/>
                  </a:lnTo>
                  <a:lnTo>
                    <a:pt x="2956885" y="408284"/>
                  </a:lnTo>
                  <a:lnTo>
                    <a:pt x="3097689" y="0"/>
                  </a:lnTo>
                  <a:lnTo>
                    <a:pt x="3238493" y="1224853"/>
                  </a:lnTo>
                  <a:lnTo>
                    <a:pt x="3379297" y="1224853"/>
                  </a:lnTo>
                  <a:lnTo>
                    <a:pt x="3520101" y="1360947"/>
                  </a:lnTo>
                </a:path>
              </a:pathLst>
            </a:custGeom>
            <a:ln w="27101" cap="flat">
              <a:solidFill>
                <a:srgbClr val="0058AB">
                  <a:alpha val="80000"/>
                </a:srgbClr>
              </a:solidFill>
              <a:prstDash val="solid"/>
              <a:round/>
            </a:ln>
          </p:spPr>
          <p:txBody>
            <a:bodyPr/>
            <a:lstStyle/>
            <a:p/>
          </p:txBody>
        </p:sp>
        <p:sp>
          <p:nvSpPr>
            <p:cNvPr id="23" name="pl23"/>
            <p:cNvSpPr/>
            <p:nvPr/>
          </p:nvSpPr>
          <p:spPr>
            <a:xfrm>
              <a:off x="943464" y="3254609"/>
              <a:ext cx="3520101" cy="1224853"/>
            </a:xfrm>
            <a:custGeom>
              <a:avLst/>
              <a:pathLst>
                <a:path w="3520101" h="1224853">
                  <a:moveTo>
                    <a:pt x="0" y="0"/>
                  </a:moveTo>
                  <a:lnTo>
                    <a:pt x="140804" y="136094"/>
                  </a:lnTo>
                  <a:lnTo>
                    <a:pt x="281608" y="0"/>
                  </a:lnTo>
                  <a:lnTo>
                    <a:pt x="422412" y="272189"/>
                  </a:lnTo>
                  <a:lnTo>
                    <a:pt x="563216" y="408284"/>
                  </a:lnTo>
                  <a:lnTo>
                    <a:pt x="704020" y="272189"/>
                  </a:lnTo>
                  <a:lnTo>
                    <a:pt x="844824" y="408284"/>
                  </a:lnTo>
                  <a:lnTo>
                    <a:pt x="985628" y="408284"/>
                  </a:lnTo>
                  <a:lnTo>
                    <a:pt x="1126432" y="680473"/>
                  </a:lnTo>
                  <a:lnTo>
                    <a:pt x="1267236" y="816568"/>
                  </a:lnTo>
                  <a:lnTo>
                    <a:pt x="1408040" y="952663"/>
                  </a:lnTo>
                  <a:lnTo>
                    <a:pt x="1548844" y="952663"/>
                  </a:lnTo>
                  <a:lnTo>
                    <a:pt x="1689648" y="952663"/>
                  </a:lnTo>
                  <a:lnTo>
                    <a:pt x="1830452" y="952663"/>
                  </a:lnTo>
                  <a:lnTo>
                    <a:pt x="1971256" y="1088758"/>
                  </a:lnTo>
                  <a:lnTo>
                    <a:pt x="2112061" y="1088758"/>
                  </a:lnTo>
                  <a:lnTo>
                    <a:pt x="2252865" y="1088758"/>
                  </a:lnTo>
                  <a:lnTo>
                    <a:pt x="2393669" y="1088758"/>
                  </a:lnTo>
                  <a:lnTo>
                    <a:pt x="2534473" y="1224853"/>
                  </a:lnTo>
                  <a:lnTo>
                    <a:pt x="2675277" y="1224853"/>
                  </a:lnTo>
                  <a:lnTo>
                    <a:pt x="2816081" y="1088758"/>
                  </a:lnTo>
                  <a:lnTo>
                    <a:pt x="2956885" y="952663"/>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24" name="pl24"/>
            <p:cNvSpPr/>
            <p:nvPr/>
          </p:nvSpPr>
          <p:spPr>
            <a:xfrm>
              <a:off x="943464" y="4071178"/>
              <a:ext cx="3520101" cy="544379"/>
            </a:xfrm>
            <a:custGeom>
              <a:avLst/>
              <a:pathLst>
                <a:path w="3520101" h="544379">
                  <a:moveTo>
                    <a:pt x="0" y="136094"/>
                  </a:moveTo>
                  <a:lnTo>
                    <a:pt x="140804" y="136094"/>
                  </a:lnTo>
                  <a:lnTo>
                    <a:pt x="281608" y="0"/>
                  </a:lnTo>
                  <a:lnTo>
                    <a:pt x="422412" y="0"/>
                  </a:lnTo>
                  <a:lnTo>
                    <a:pt x="563216" y="136094"/>
                  </a:lnTo>
                  <a:lnTo>
                    <a:pt x="704020" y="136094"/>
                  </a:lnTo>
                  <a:lnTo>
                    <a:pt x="844824" y="136094"/>
                  </a:lnTo>
                  <a:lnTo>
                    <a:pt x="985628" y="272189"/>
                  </a:lnTo>
                  <a:lnTo>
                    <a:pt x="1126432" y="272189"/>
                  </a:lnTo>
                  <a:lnTo>
                    <a:pt x="1267236" y="408284"/>
                  </a:lnTo>
                  <a:lnTo>
                    <a:pt x="1408040" y="408284"/>
                  </a:lnTo>
                  <a:lnTo>
                    <a:pt x="1548844" y="408284"/>
                  </a:lnTo>
                  <a:lnTo>
                    <a:pt x="1689648" y="136094"/>
                  </a:lnTo>
                  <a:lnTo>
                    <a:pt x="1830452" y="408284"/>
                  </a:lnTo>
                  <a:lnTo>
                    <a:pt x="1971256" y="408284"/>
                  </a:lnTo>
                  <a:lnTo>
                    <a:pt x="2112061" y="408284"/>
                  </a:lnTo>
                  <a:lnTo>
                    <a:pt x="2252865" y="544379"/>
                  </a:lnTo>
                  <a:lnTo>
                    <a:pt x="2393669" y="544379"/>
                  </a:lnTo>
                  <a:lnTo>
                    <a:pt x="2534473" y="408284"/>
                  </a:lnTo>
                  <a:lnTo>
                    <a:pt x="2675277" y="408284"/>
                  </a:lnTo>
                  <a:lnTo>
                    <a:pt x="2816081" y="136094"/>
                  </a:lnTo>
                  <a:lnTo>
                    <a:pt x="2956885" y="136094"/>
                  </a:lnTo>
                  <a:lnTo>
                    <a:pt x="3097689" y="136094"/>
                  </a:lnTo>
                  <a:lnTo>
                    <a:pt x="3238493" y="272189"/>
                  </a:lnTo>
                  <a:lnTo>
                    <a:pt x="3379297" y="136094"/>
                  </a:lnTo>
                  <a:lnTo>
                    <a:pt x="3520101" y="0"/>
                  </a:lnTo>
                </a:path>
              </a:pathLst>
            </a:custGeom>
            <a:ln w="27101" cap="flat">
              <a:solidFill>
                <a:srgbClr val="00833D">
                  <a:alpha val="80000"/>
                </a:srgbClr>
              </a:solidFill>
              <a:prstDash val="solid"/>
              <a:round/>
            </a:ln>
          </p:spPr>
          <p:txBody>
            <a:bodyPr/>
            <a:lstStyle/>
            <a:p/>
          </p:txBody>
        </p:sp>
        <p:sp>
          <p:nvSpPr>
            <p:cNvPr id="25" name="pl25"/>
            <p:cNvSpPr/>
            <p:nvPr/>
          </p:nvSpPr>
          <p:spPr>
            <a:xfrm>
              <a:off x="943464" y="2982419"/>
              <a:ext cx="3520101" cy="1633137"/>
            </a:xfrm>
            <a:custGeom>
              <a:avLst/>
              <a:pathLst>
                <a:path w="3520101" h="1633137">
                  <a:moveTo>
                    <a:pt x="0" y="816568"/>
                  </a:moveTo>
                  <a:lnTo>
                    <a:pt x="140804" y="1633137"/>
                  </a:lnTo>
                  <a:lnTo>
                    <a:pt x="281608" y="952663"/>
                  </a:lnTo>
                  <a:lnTo>
                    <a:pt x="422412" y="1224853"/>
                  </a:lnTo>
                  <a:lnTo>
                    <a:pt x="563216" y="952663"/>
                  </a:lnTo>
                  <a:lnTo>
                    <a:pt x="704020" y="1224853"/>
                  </a:lnTo>
                  <a:lnTo>
                    <a:pt x="844824" y="1633137"/>
                  </a:lnTo>
                  <a:lnTo>
                    <a:pt x="985628" y="1633137"/>
                  </a:lnTo>
                  <a:lnTo>
                    <a:pt x="1126432" y="1497042"/>
                  </a:lnTo>
                  <a:lnTo>
                    <a:pt x="1267236" y="1633137"/>
                  </a:lnTo>
                  <a:lnTo>
                    <a:pt x="1408040" y="1497042"/>
                  </a:lnTo>
                  <a:lnTo>
                    <a:pt x="1548844" y="1497042"/>
                  </a:lnTo>
                  <a:lnTo>
                    <a:pt x="1689648" y="1497042"/>
                  </a:lnTo>
                  <a:lnTo>
                    <a:pt x="1830452" y="1497042"/>
                  </a:lnTo>
                  <a:lnTo>
                    <a:pt x="1971256" y="1497042"/>
                  </a:lnTo>
                  <a:lnTo>
                    <a:pt x="2112061" y="1497042"/>
                  </a:lnTo>
                  <a:lnTo>
                    <a:pt x="2252865" y="1360947"/>
                  </a:lnTo>
                  <a:lnTo>
                    <a:pt x="2393669" y="1497042"/>
                  </a:lnTo>
                  <a:lnTo>
                    <a:pt x="2534473" y="1360947"/>
                  </a:lnTo>
                  <a:lnTo>
                    <a:pt x="2675277" y="1088758"/>
                  </a:lnTo>
                  <a:lnTo>
                    <a:pt x="2816081" y="544379"/>
                  </a:lnTo>
                  <a:lnTo>
                    <a:pt x="2956885" y="408284"/>
                  </a:lnTo>
                  <a:lnTo>
                    <a:pt x="3097689" y="0"/>
                  </a:lnTo>
                  <a:lnTo>
                    <a:pt x="3238493" y="1224853"/>
                  </a:lnTo>
                  <a:lnTo>
                    <a:pt x="3379297" y="1224853"/>
                  </a:lnTo>
                  <a:lnTo>
                    <a:pt x="3520101" y="1360947"/>
                  </a:lnTo>
                </a:path>
              </a:pathLst>
            </a:custGeom>
            <a:ln w="43362" cap="flat">
              <a:solidFill>
                <a:srgbClr val="000000">
                  <a:alpha val="100000"/>
                </a:srgbClr>
              </a:solidFill>
              <a:prstDash val="solid"/>
              <a:round/>
            </a:ln>
          </p:spPr>
          <p:txBody>
            <a:bodyPr/>
            <a:lstStyle/>
            <a:p/>
          </p:txBody>
        </p:sp>
        <p:sp>
          <p:nvSpPr>
            <p:cNvPr id="26" name="pl26"/>
            <p:cNvSpPr/>
            <p:nvPr/>
          </p:nvSpPr>
          <p:spPr>
            <a:xfrm>
              <a:off x="943464" y="2982419"/>
              <a:ext cx="3520101" cy="1633137"/>
            </a:xfrm>
            <a:custGeom>
              <a:avLst/>
              <a:pathLst>
                <a:path w="3520101" h="1633137">
                  <a:moveTo>
                    <a:pt x="0" y="816568"/>
                  </a:moveTo>
                  <a:lnTo>
                    <a:pt x="140804" y="1633137"/>
                  </a:lnTo>
                  <a:lnTo>
                    <a:pt x="281608" y="952663"/>
                  </a:lnTo>
                  <a:lnTo>
                    <a:pt x="422412" y="1224853"/>
                  </a:lnTo>
                  <a:lnTo>
                    <a:pt x="563216" y="952663"/>
                  </a:lnTo>
                  <a:lnTo>
                    <a:pt x="704020" y="1224853"/>
                  </a:lnTo>
                  <a:lnTo>
                    <a:pt x="844824" y="1633137"/>
                  </a:lnTo>
                  <a:lnTo>
                    <a:pt x="985628" y="1633137"/>
                  </a:lnTo>
                  <a:lnTo>
                    <a:pt x="1126432" y="1497042"/>
                  </a:lnTo>
                  <a:lnTo>
                    <a:pt x="1267236" y="1633137"/>
                  </a:lnTo>
                  <a:lnTo>
                    <a:pt x="1408040" y="1497042"/>
                  </a:lnTo>
                  <a:lnTo>
                    <a:pt x="1548844" y="1497042"/>
                  </a:lnTo>
                  <a:lnTo>
                    <a:pt x="1689648" y="1497042"/>
                  </a:lnTo>
                  <a:lnTo>
                    <a:pt x="1830452" y="1497042"/>
                  </a:lnTo>
                  <a:lnTo>
                    <a:pt x="1971256" y="1497042"/>
                  </a:lnTo>
                  <a:lnTo>
                    <a:pt x="2112061" y="1497042"/>
                  </a:lnTo>
                  <a:lnTo>
                    <a:pt x="2252865" y="1360947"/>
                  </a:lnTo>
                  <a:lnTo>
                    <a:pt x="2393669" y="1497042"/>
                  </a:lnTo>
                  <a:lnTo>
                    <a:pt x="2534473" y="1360947"/>
                  </a:lnTo>
                  <a:lnTo>
                    <a:pt x="2675277" y="1088758"/>
                  </a:lnTo>
                  <a:lnTo>
                    <a:pt x="2816081" y="544379"/>
                  </a:lnTo>
                  <a:lnTo>
                    <a:pt x="2956885" y="408284"/>
                  </a:lnTo>
                  <a:lnTo>
                    <a:pt x="3097689" y="0"/>
                  </a:lnTo>
                  <a:lnTo>
                    <a:pt x="3238493" y="1224853"/>
                  </a:lnTo>
                  <a:lnTo>
                    <a:pt x="3379297" y="1224853"/>
                  </a:lnTo>
                  <a:lnTo>
                    <a:pt x="3520101" y="1360947"/>
                  </a:lnTo>
                </a:path>
              </a:pathLst>
            </a:custGeom>
            <a:ln w="27101" cap="flat">
              <a:solidFill>
                <a:srgbClr val="0058AB">
                  <a:alpha val="100000"/>
                </a:srgbClr>
              </a:solidFill>
              <a:prstDash val="solid"/>
              <a:round/>
            </a:ln>
          </p:spPr>
          <p:txBody>
            <a:bodyPr/>
            <a:lstStyle/>
            <a:p/>
          </p:txBody>
        </p:sp>
        <p:sp>
          <p:nvSpPr>
            <p:cNvPr id="27" name="pl27"/>
            <p:cNvSpPr/>
            <p:nvPr/>
          </p:nvSpPr>
          <p:spPr>
            <a:xfrm>
              <a:off x="767459" y="502384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390704"/>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379898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366289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379898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93508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3241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35296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7" name="pg37"/>
            <p:cNvSpPr/>
            <p:nvPr/>
          </p:nvSpPr>
          <p:spPr>
            <a:xfrm>
              <a:off x="1588995" y="3732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37612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2293016"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403496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2997036"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03496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3560252" y="35963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362761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5" name="pg45"/>
            <p:cNvSpPr/>
            <p:nvPr/>
          </p:nvSpPr>
          <p:spPr>
            <a:xfrm>
              <a:off x="4264273" y="3732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37612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7" name="pg47"/>
            <p:cNvSpPr/>
            <p:nvPr/>
          </p:nvSpPr>
          <p:spPr>
            <a:xfrm>
              <a:off x="4405077" y="38685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89862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9" name="tx49"/>
            <p:cNvSpPr/>
            <p:nvPr/>
          </p:nvSpPr>
          <p:spPr>
            <a:xfrm>
              <a:off x="4523855" y="43043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03338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1" name="tx51"/>
            <p:cNvSpPr/>
            <p:nvPr/>
          </p:nvSpPr>
          <p:spPr>
            <a:xfrm>
              <a:off x="641260" y="498120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430217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6202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939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225930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60115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60115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39464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5710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68256" y="6093143"/>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Algeria</a:t>
              </a:r>
            </a:p>
          </p:txBody>
        </p:sp>
        <p:sp>
          <p:nvSpPr>
            <p:cNvPr id="69" name="tx69"/>
            <p:cNvSpPr/>
            <p:nvPr/>
          </p:nvSpPr>
          <p:spPr>
            <a:xfrm>
              <a:off x="266174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24202"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46836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0031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226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6421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96170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50238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3433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6628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9824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23019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710230"/>
              <a:ext cx="3520101" cy="2449706"/>
            </a:xfrm>
            <a:custGeom>
              <a:avLst/>
              <a:pathLst>
                <a:path w="3520101" h="2449706">
                  <a:moveTo>
                    <a:pt x="0" y="136094"/>
                  </a:moveTo>
                  <a:lnTo>
                    <a:pt x="140804" y="952663"/>
                  </a:lnTo>
                  <a:lnTo>
                    <a:pt x="281608" y="544379"/>
                  </a:lnTo>
                  <a:lnTo>
                    <a:pt x="422412" y="952663"/>
                  </a:lnTo>
                  <a:lnTo>
                    <a:pt x="563216" y="544379"/>
                  </a:lnTo>
                  <a:lnTo>
                    <a:pt x="704020" y="680473"/>
                  </a:lnTo>
                  <a:lnTo>
                    <a:pt x="844824" y="1360947"/>
                  </a:lnTo>
                  <a:lnTo>
                    <a:pt x="985628" y="1497042"/>
                  </a:lnTo>
                  <a:lnTo>
                    <a:pt x="1126432" y="1088758"/>
                  </a:lnTo>
                  <a:lnTo>
                    <a:pt x="1267236" y="1497042"/>
                  </a:lnTo>
                  <a:lnTo>
                    <a:pt x="1408040" y="1769232"/>
                  </a:lnTo>
                  <a:lnTo>
                    <a:pt x="1548844" y="1769232"/>
                  </a:lnTo>
                  <a:lnTo>
                    <a:pt x="1689648" y="1769232"/>
                  </a:lnTo>
                  <a:lnTo>
                    <a:pt x="1830452" y="1769232"/>
                  </a:lnTo>
                  <a:lnTo>
                    <a:pt x="1971256" y="1769232"/>
                  </a:lnTo>
                  <a:lnTo>
                    <a:pt x="2112061" y="1769232"/>
                  </a:lnTo>
                  <a:lnTo>
                    <a:pt x="2252865" y="2041421"/>
                  </a:lnTo>
                  <a:lnTo>
                    <a:pt x="2393669" y="1360947"/>
                  </a:lnTo>
                  <a:lnTo>
                    <a:pt x="2534473" y="0"/>
                  </a:lnTo>
                  <a:lnTo>
                    <a:pt x="2675277" y="136094"/>
                  </a:lnTo>
                  <a:lnTo>
                    <a:pt x="2816081" y="272189"/>
                  </a:lnTo>
                  <a:lnTo>
                    <a:pt x="2956885" y="408284"/>
                  </a:lnTo>
                  <a:lnTo>
                    <a:pt x="3097689" y="544379"/>
                  </a:lnTo>
                  <a:lnTo>
                    <a:pt x="3238493" y="2449706"/>
                  </a:lnTo>
                  <a:lnTo>
                    <a:pt x="3379297" y="1769232"/>
                  </a:lnTo>
                  <a:lnTo>
                    <a:pt x="3520101" y="1905327"/>
                  </a:lnTo>
                </a:path>
              </a:pathLst>
            </a:custGeom>
            <a:ln w="27101" cap="flat">
              <a:solidFill>
                <a:srgbClr val="0058AB">
                  <a:alpha val="80000"/>
                </a:srgbClr>
              </a:solidFill>
              <a:prstDash val="solid"/>
              <a:round/>
            </a:ln>
          </p:spPr>
          <p:txBody>
            <a:bodyPr/>
            <a:lstStyle/>
            <a:p/>
          </p:txBody>
        </p:sp>
        <p:sp>
          <p:nvSpPr>
            <p:cNvPr id="90" name="pl90"/>
            <p:cNvSpPr/>
            <p:nvPr/>
          </p:nvSpPr>
          <p:spPr>
            <a:xfrm>
              <a:off x="5308715" y="3118514"/>
              <a:ext cx="3520101" cy="1224853"/>
            </a:xfrm>
            <a:custGeom>
              <a:avLst/>
              <a:pathLst>
                <a:path w="3520101" h="1224853">
                  <a:moveTo>
                    <a:pt x="0" y="0"/>
                  </a:moveTo>
                  <a:lnTo>
                    <a:pt x="140804" y="136094"/>
                  </a:lnTo>
                  <a:lnTo>
                    <a:pt x="281608" y="136094"/>
                  </a:lnTo>
                  <a:lnTo>
                    <a:pt x="422412" y="272189"/>
                  </a:lnTo>
                  <a:lnTo>
                    <a:pt x="563216" y="408284"/>
                  </a:lnTo>
                  <a:lnTo>
                    <a:pt x="704020" y="408284"/>
                  </a:lnTo>
                  <a:lnTo>
                    <a:pt x="844824" y="544379"/>
                  </a:lnTo>
                  <a:lnTo>
                    <a:pt x="985628" y="680473"/>
                  </a:lnTo>
                  <a:lnTo>
                    <a:pt x="1126432" y="816568"/>
                  </a:lnTo>
                  <a:lnTo>
                    <a:pt x="1267236" y="952663"/>
                  </a:lnTo>
                  <a:lnTo>
                    <a:pt x="1408040" y="1088758"/>
                  </a:lnTo>
                  <a:lnTo>
                    <a:pt x="1548844" y="1088758"/>
                  </a:lnTo>
                  <a:lnTo>
                    <a:pt x="1689648" y="1088758"/>
                  </a:lnTo>
                  <a:lnTo>
                    <a:pt x="1830452" y="1088758"/>
                  </a:lnTo>
                  <a:lnTo>
                    <a:pt x="1971256" y="1088758"/>
                  </a:lnTo>
                  <a:lnTo>
                    <a:pt x="2112061" y="1224853"/>
                  </a:lnTo>
                  <a:lnTo>
                    <a:pt x="2252865" y="1088758"/>
                  </a:lnTo>
                  <a:lnTo>
                    <a:pt x="2393669" y="1088758"/>
                  </a:lnTo>
                  <a:lnTo>
                    <a:pt x="2534473" y="1224853"/>
                  </a:lnTo>
                  <a:lnTo>
                    <a:pt x="2675277" y="1224853"/>
                  </a:lnTo>
                  <a:lnTo>
                    <a:pt x="2816081" y="1224853"/>
                  </a:lnTo>
                  <a:lnTo>
                    <a:pt x="2956885" y="1088758"/>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91" name="pl91"/>
            <p:cNvSpPr/>
            <p:nvPr/>
          </p:nvSpPr>
          <p:spPr>
            <a:xfrm>
              <a:off x="5308715" y="3798988"/>
              <a:ext cx="3520101" cy="952663"/>
            </a:xfrm>
            <a:custGeom>
              <a:avLst/>
              <a:pathLst>
                <a:path w="3520101" h="952663">
                  <a:moveTo>
                    <a:pt x="0" y="136094"/>
                  </a:moveTo>
                  <a:lnTo>
                    <a:pt x="140804" y="0"/>
                  </a:lnTo>
                  <a:lnTo>
                    <a:pt x="281608" y="136094"/>
                  </a:lnTo>
                  <a:lnTo>
                    <a:pt x="422412" y="136094"/>
                  </a:lnTo>
                  <a:lnTo>
                    <a:pt x="563216" y="0"/>
                  </a:lnTo>
                  <a:lnTo>
                    <a:pt x="704020" y="0"/>
                  </a:lnTo>
                  <a:lnTo>
                    <a:pt x="844824" y="136094"/>
                  </a:lnTo>
                  <a:lnTo>
                    <a:pt x="985628" y="272189"/>
                  </a:lnTo>
                  <a:lnTo>
                    <a:pt x="1126432" y="136094"/>
                  </a:lnTo>
                  <a:lnTo>
                    <a:pt x="1267236" y="408284"/>
                  </a:lnTo>
                  <a:lnTo>
                    <a:pt x="1408040" y="544379"/>
                  </a:lnTo>
                  <a:lnTo>
                    <a:pt x="1548844" y="544379"/>
                  </a:lnTo>
                  <a:lnTo>
                    <a:pt x="1689648" y="408284"/>
                  </a:lnTo>
                  <a:lnTo>
                    <a:pt x="1830452" y="544379"/>
                  </a:lnTo>
                  <a:lnTo>
                    <a:pt x="1971256" y="408284"/>
                  </a:lnTo>
                  <a:lnTo>
                    <a:pt x="2112061" y="544379"/>
                  </a:lnTo>
                  <a:lnTo>
                    <a:pt x="2252865" y="952663"/>
                  </a:lnTo>
                  <a:lnTo>
                    <a:pt x="2393669" y="680473"/>
                  </a:lnTo>
                  <a:lnTo>
                    <a:pt x="2534473" y="544379"/>
                  </a:lnTo>
                  <a:lnTo>
                    <a:pt x="2675277" y="544379"/>
                  </a:lnTo>
                  <a:lnTo>
                    <a:pt x="2816081" y="544379"/>
                  </a:lnTo>
                  <a:lnTo>
                    <a:pt x="2956885" y="408284"/>
                  </a:lnTo>
                  <a:lnTo>
                    <a:pt x="3097689" y="272189"/>
                  </a:lnTo>
                  <a:lnTo>
                    <a:pt x="3238493" y="816568"/>
                  </a:lnTo>
                  <a:lnTo>
                    <a:pt x="3379297" y="816568"/>
                  </a:lnTo>
                  <a:lnTo>
                    <a:pt x="3520101" y="544379"/>
                  </a:lnTo>
                </a:path>
              </a:pathLst>
            </a:custGeom>
            <a:ln w="27101" cap="flat">
              <a:solidFill>
                <a:srgbClr val="00833D">
                  <a:alpha val="80000"/>
                </a:srgbClr>
              </a:solidFill>
              <a:prstDash val="solid"/>
              <a:round/>
            </a:ln>
          </p:spPr>
          <p:txBody>
            <a:bodyPr/>
            <a:lstStyle/>
            <a:p/>
          </p:txBody>
        </p:sp>
        <p:sp>
          <p:nvSpPr>
            <p:cNvPr id="92" name="pl92"/>
            <p:cNvSpPr/>
            <p:nvPr/>
          </p:nvSpPr>
          <p:spPr>
            <a:xfrm>
              <a:off x="5308715" y="2710230"/>
              <a:ext cx="3520101" cy="2449706"/>
            </a:xfrm>
            <a:custGeom>
              <a:avLst/>
              <a:pathLst>
                <a:path w="3520101" h="2449706">
                  <a:moveTo>
                    <a:pt x="0" y="136094"/>
                  </a:moveTo>
                  <a:lnTo>
                    <a:pt x="140804" y="952663"/>
                  </a:lnTo>
                  <a:lnTo>
                    <a:pt x="281608" y="544379"/>
                  </a:lnTo>
                  <a:lnTo>
                    <a:pt x="422412" y="952663"/>
                  </a:lnTo>
                  <a:lnTo>
                    <a:pt x="563216" y="544379"/>
                  </a:lnTo>
                  <a:lnTo>
                    <a:pt x="704020" y="680473"/>
                  </a:lnTo>
                  <a:lnTo>
                    <a:pt x="844824" y="1360947"/>
                  </a:lnTo>
                  <a:lnTo>
                    <a:pt x="985628" y="1497042"/>
                  </a:lnTo>
                  <a:lnTo>
                    <a:pt x="1126432" y="1088758"/>
                  </a:lnTo>
                  <a:lnTo>
                    <a:pt x="1267236" y="1497042"/>
                  </a:lnTo>
                  <a:lnTo>
                    <a:pt x="1408040" y="1769232"/>
                  </a:lnTo>
                  <a:lnTo>
                    <a:pt x="1548844" y="1769232"/>
                  </a:lnTo>
                  <a:lnTo>
                    <a:pt x="1689648" y="1769232"/>
                  </a:lnTo>
                  <a:lnTo>
                    <a:pt x="1830452" y="1769232"/>
                  </a:lnTo>
                  <a:lnTo>
                    <a:pt x="1971256" y="1769232"/>
                  </a:lnTo>
                  <a:lnTo>
                    <a:pt x="2112061" y="1769232"/>
                  </a:lnTo>
                  <a:lnTo>
                    <a:pt x="2252865" y="2041421"/>
                  </a:lnTo>
                  <a:lnTo>
                    <a:pt x="2393669" y="1360947"/>
                  </a:lnTo>
                  <a:lnTo>
                    <a:pt x="2534473" y="0"/>
                  </a:lnTo>
                  <a:lnTo>
                    <a:pt x="2675277" y="136094"/>
                  </a:lnTo>
                  <a:lnTo>
                    <a:pt x="2816081" y="272189"/>
                  </a:lnTo>
                  <a:lnTo>
                    <a:pt x="2956885" y="408284"/>
                  </a:lnTo>
                  <a:lnTo>
                    <a:pt x="3097689" y="544379"/>
                  </a:lnTo>
                  <a:lnTo>
                    <a:pt x="3238493" y="2449706"/>
                  </a:lnTo>
                  <a:lnTo>
                    <a:pt x="3379297" y="1769232"/>
                  </a:lnTo>
                  <a:lnTo>
                    <a:pt x="3520101" y="1905327"/>
                  </a:lnTo>
                </a:path>
              </a:pathLst>
            </a:custGeom>
            <a:ln w="43362" cap="flat">
              <a:solidFill>
                <a:srgbClr val="000000">
                  <a:alpha val="100000"/>
                </a:srgbClr>
              </a:solidFill>
              <a:prstDash val="solid"/>
              <a:round/>
            </a:ln>
          </p:spPr>
          <p:txBody>
            <a:bodyPr/>
            <a:lstStyle/>
            <a:p/>
          </p:txBody>
        </p:sp>
        <p:sp>
          <p:nvSpPr>
            <p:cNvPr id="93" name="pl93"/>
            <p:cNvSpPr/>
            <p:nvPr/>
          </p:nvSpPr>
          <p:spPr>
            <a:xfrm>
              <a:off x="5308715" y="2710230"/>
              <a:ext cx="3520101" cy="2449706"/>
            </a:xfrm>
            <a:custGeom>
              <a:avLst/>
              <a:pathLst>
                <a:path w="3520101" h="2449706">
                  <a:moveTo>
                    <a:pt x="0" y="136094"/>
                  </a:moveTo>
                  <a:lnTo>
                    <a:pt x="140804" y="952663"/>
                  </a:lnTo>
                  <a:lnTo>
                    <a:pt x="281608" y="544379"/>
                  </a:lnTo>
                  <a:lnTo>
                    <a:pt x="422412" y="952663"/>
                  </a:lnTo>
                  <a:lnTo>
                    <a:pt x="563216" y="544379"/>
                  </a:lnTo>
                  <a:lnTo>
                    <a:pt x="704020" y="680473"/>
                  </a:lnTo>
                  <a:lnTo>
                    <a:pt x="844824" y="1360947"/>
                  </a:lnTo>
                  <a:lnTo>
                    <a:pt x="985628" y="1497042"/>
                  </a:lnTo>
                  <a:lnTo>
                    <a:pt x="1126432" y="1088758"/>
                  </a:lnTo>
                  <a:lnTo>
                    <a:pt x="1267236" y="1497042"/>
                  </a:lnTo>
                  <a:lnTo>
                    <a:pt x="1408040" y="1769232"/>
                  </a:lnTo>
                  <a:lnTo>
                    <a:pt x="1548844" y="1769232"/>
                  </a:lnTo>
                  <a:lnTo>
                    <a:pt x="1689648" y="1769232"/>
                  </a:lnTo>
                  <a:lnTo>
                    <a:pt x="1830452" y="1769232"/>
                  </a:lnTo>
                  <a:lnTo>
                    <a:pt x="1971256" y="1769232"/>
                  </a:lnTo>
                  <a:lnTo>
                    <a:pt x="2112061" y="1769232"/>
                  </a:lnTo>
                  <a:lnTo>
                    <a:pt x="2252865" y="2041421"/>
                  </a:lnTo>
                  <a:lnTo>
                    <a:pt x="2393669" y="1360947"/>
                  </a:lnTo>
                  <a:lnTo>
                    <a:pt x="2534473" y="0"/>
                  </a:lnTo>
                  <a:lnTo>
                    <a:pt x="2675277" y="136094"/>
                  </a:lnTo>
                  <a:lnTo>
                    <a:pt x="2816081" y="272189"/>
                  </a:lnTo>
                  <a:lnTo>
                    <a:pt x="2956885" y="408284"/>
                  </a:lnTo>
                  <a:lnTo>
                    <a:pt x="3097689" y="544379"/>
                  </a:lnTo>
                  <a:lnTo>
                    <a:pt x="3238493" y="2449706"/>
                  </a:lnTo>
                  <a:lnTo>
                    <a:pt x="3379297" y="1769232"/>
                  </a:lnTo>
                  <a:lnTo>
                    <a:pt x="3520101" y="1905327"/>
                  </a:lnTo>
                </a:path>
              </a:pathLst>
            </a:custGeom>
            <a:ln w="27101" cap="flat">
              <a:solidFill>
                <a:srgbClr val="0058AB">
                  <a:alpha val="100000"/>
                </a:srgbClr>
              </a:solidFill>
              <a:prstDash val="solid"/>
              <a:round/>
            </a:ln>
          </p:spPr>
          <p:txBody>
            <a:bodyPr/>
            <a:lstStyle/>
            <a:p/>
          </p:txBody>
        </p:sp>
        <p:sp>
          <p:nvSpPr>
            <p:cNvPr id="94" name="pl94"/>
            <p:cNvSpPr/>
            <p:nvPr/>
          </p:nvSpPr>
          <p:spPr>
            <a:xfrm>
              <a:off x="5132709" y="502384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2438040"/>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298241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2438040"/>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23714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240029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4" name="pg104"/>
            <p:cNvSpPr/>
            <p:nvPr/>
          </p:nvSpPr>
          <p:spPr>
            <a:xfrm>
              <a:off x="5926111" y="29158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56465" y="29459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6" name="pg106"/>
            <p:cNvSpPr/>
            <p:nvPr/>
          </p:nvSpPr>
          <p:spPr>
            <a:xfrm>
              <a:off x="6658267"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8620" y="403496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8" name="pg108"/>
            <p:cNvSpPr/>
            <p:nvPr/>
          </p:nvSpPr>
          <p:spPr>
            <a:xfrm>
              <a:off x="7362287"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40" y="403496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0" name="pg110"/>
            <p:cNvSpPr/>
            <p:nvPr/>
          </p:nvSpPr>
          <p:spPr>
            <a:xfrm>
              <a:off x="7897368" y="23714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27722" y="240029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12" name="pg112"/>
            <p:cNvSpPr/>
            <p:nvPr/>
          </p:nvSpPr>
          <p:spPr>
            <a:xfrm>
              <a:off x="8629524"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9877" y="403496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4" name="pg114"/>
            <p:cNvSpPr/>
            <p:nvPr/>
          </p:nvSpPr>
          <p:spPr>
            <a:xfrm>
              <a:off x="8770328"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16947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6" name="tx116"/>
            <p:cNvSpPr/>
            <p:nvPr/>
          </p:nvSpPr>
          <p:spPr>
            <a:xfrm>
              <a:off x="8889106" y="41668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3043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8" name="tx118"/>
            <p:cNvSpPr/>
            <p:nvPr/>
          </p:nvSpPr>
          <p:spPr>
            <a:xfrm>
              <a:off x="5006511" y="498120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430217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6202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939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225930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6640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6640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5989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2235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33507" y="6093143"/>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Algeria</a:t>
              </a:r>
            </a:p>
          </p:txBody>
        </p:sp>
        <p:sp>
          <p:nvSpPr>
            <p:cNvPr id="136" name="tx136"/>
            <p:cNvSpPr/>
            <p:nvPr/>
          </p:nvSpPr>
          <p:spPr>
            <a:xfrm>
              <a:off x="702699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789453"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5% of children who received DTP1 did not receive DTP3 (left), and 3% of children who received DTP1 did not receive MCV1 (right).
The medium DTP drop-out rate implies moderate ability to provide a complete series of vaccines early in life. The low DTP-MCV drop-out rate implies good retention in immunization programmes and ability to provide a full course of vaccines in infancy (up to one year).
In 2025, Algeria DTP drop-out was the same as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(5%) and DTP1-MCV1 drop-out was low (3%) in Algeria, indicating moderate ability to deliver the primary series early on, but good ability to provide the full course of vaccines in infacy.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7805"/>
            </a:xfrm>
            <a:custGeom>
              <a:avLst/>
              <a:pathLst>
                <a:path w="2135265" h="27805">
                  <a:moveTo>
                    <a:pt x="0" y="27805"/>
                  </a:moveTo>
                  <a:lnTo>
                    <a:pt x="85410" y="27805"/>
                  </a:lnTo>
                  <a:lnTo>
                    <a:pt x="170821" y="13902"/>
                  </a:lnTo>
                  <a:lnTo>
                    <a:pt x="256231" y="13902"/>
                  </a:lnTo>
                  <a:lnTo>
                    <a:pt x="341642" y="13902"/>
                  </a:lnTo>
                  <a:lnTo>
                    <a:pt x="427053" y="13902"/>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13902"/>
                  </a:lnTo>
                  <a:lnTo>
                    <a:pt x="1879033" y="13902"/>
                  </a:lnTo>
                  <a:lnTo>
                    <a:pt x="1964443" y="0"/>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223926"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1265143"/>
            </a:xfrm>
            <a:custGeom>
              <a:avLst/>
              <a:pathLst>
                <a:path w="854106" h="1265143">
                  <a:moveTo>
                    <a:pt x="0" y="1265143"/>
                  </a:moveTo>
                  <a:lnTo>
                    <a:pt x="85410" y="69513"/>
                  </a:lnTo>
                  <a:lnTo>
                    <a:pt x="170821" y="97318"/>
                  </a:lnTo>
                  <a:lnTo>
                    <a:pt x="256231" y="69513"/>
                  </a:lnTo>
                  <a:lnTo>
                    <a:pt x="341642" y="83416"/>
                  </a:lnTo>
                  <a:lnTo>
                    <a:pt x="427053" y="97318"/>
                  </a:lnTo>
                  <a:lnTo>
                    <a:pt x="512463" y="125124"/>
                  </a:lnTo>
                  <a:lnTo>
                    <a:pt x="597874" y="139026"/>
                  </a:lnTo>
                  <a:lnTo>
                    <a:pt x="683284" y="97318"/>
                  </a:lnTo>
                  <a:lnTo>
                    <a:pt x="768695" y="13902"/>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525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517671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86" name="tx86"/>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2624645" y="39460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88" name="tx88"/>
            <p:cNvSpPr/>
            <p:nvPr/>
          </p:nvSpPr>
          <p:spPr>
            <a:xfrm>
              <a:off x="3051698"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111221"/>
            </a:xfrm>
            <a:custGeom>
              <a:avLst/>
              <a:pathLst>
                <a:path w="2135265" h="111221">
                  <a:moveTo>
                    <a:pt x="0" y="55610"/>
                  </a:moveTo>
                  <a:lnTo>
                    <a:pt x="85410" y="97318"/>
                  </a:lnTo>
                  <a:lnTo>
                    <a:pt x="170821" y="83416"/>
                  </a:lnTo>
                  <a:lnTo>
                    <a:pt x="256231" y="83416"/>
                  </a:lnTo>
                  <a:lnTo>
                    <a:pt x="341642" y="83416"/>
                  </a:lnTo>
                  <a:lnTo>
                    <a:pt x="427053" y="69513"/>
                  </a:lnTo>
                  <a:lnTo>
                    <a:pt x="512463" y="13902"/>
                  </a:lnTo>
                  <a:lnTo>
                    <a:pt x="597874" y="13902"/>
                  </a:lnTo>
                  <a:lnTo>
                    <a:pt x="683284" y="27805"/>
                  </a:lnTo>
                  <a:lnTo>
                    <a:pt x="768695" y="13902"/>
                  </a:lnTo>
                  <a:lnTo>
                    <a:pt x="854106" y="0"/>
                  </a:lnTo>
                  <a:lnTo>
                    <a:pt x="939516" y="0"/>
                  </a:lnTo>
                  <a:lnTo>
                    <a:pt x="1024927" y="0"/>
                  </a:lnTo>
                  <a:lnTo>
                    <a:pt x="1110337" y="0"/>
                  </a:lnTo>
                  <a:lnTo>
                    <a:pt x="1195748" y="0"/>
                  </a:lnTo>
                  <a:lnTo>
                    <a:pt x="1281159" y="0"/>
                  </a:lnTo>
                  <a:lnTo>
                    <a:pt x="1366569" y="41708"/>
                  </a:lnTo>
                  <a:lnTo>
                    <a:pt x="1451980" y="55610"/>
                  </a:lnTo>
                  <a:lnTo>
                    <a:pt x="1537390" y="41708"/>
                  </a:lnTo>
                  <a:lnTo>
                    <a:pt x="1622801" y="55610"/>
                  </a:lnTo>
                  <a:lnTo>
                    <a:pt x="1708212" y="69513"/>
                  </a:lnTo>
                  <a:lnTo>
                    <a:pt x="1793622" y="97318"/>
                  </a:lnTo>
                  <a:lnTo>
                    <a:pt x="1879033" y="111221"/>
                  </a:lnTo>
                  <a:lnTo>
                    <a:pt x="1964443" y="13902"/>
                  </a:lnTo>
                  <a:lnTo>
                    <a:pt x="2049854" y="13902"/>
                  </a:lnTo>
                  <a:lnTo>
                    <a:pt x="2135265" y="0"/>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36" name="tx136"/>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7" name="tx137"/>
            <p:cNvSpPr/>
            <p:nvPr/>
          </p:nvSpPr>
          <p:spPr>
            <a:xfrm>
              <a:off x="5418832"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38" name="tx138"/>
            <p:cNvSpPr/>
            <p:nvPr/>
          </p:nvSpPr>
          <p:spPr>
            <a:xfrm>
              <a:off x="584588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03836"/>
              <a:ext cx="2135265" cy="278053"/>
            </a:xfrm>
            <a:custGeom>
              <a:avLst/>
              <a:pathLst>
                <a:path w="2135265" h="278053">
                  <a:moveTo>
                    <a:pt x="0" y="264150"/>
                  </a:moveTo>
                  <a:lnTo>
                    <a:pt x="85410" y="222442"/>
                  </a:lnTo>
                  <a:lnTo>
                    <a:pt x="170821" y="250248"/>
                  </a:lnTo>
                  <a:lnTo>
                    <a:pt x="256231" y="208540"/>
                  </a:lnTo>
                  <a:lnTo>
                    <a:pt x="341642" y="250248"/>
                  </a:lnTo>
                  <a:lnTo>
                    <a:pt x="427053" y="222442"/>
                  </a:lnTo>
                  <a:lnTo>
                    <a:pt x="512463" y="111221"/>
                  </a:lnTo>
                  <a:lnTo>
                    <a:pt x="597874" y="97318"/>
                  </a:lnTo>
                  <a:lnTo>
                    <a:pt x="683284" y="152929"/>
                  </a:lnTo>
                  <a:lnTo>
                    <a:pt x="768695" y="97318"/>
                  </a:lnTo>
                  <a:lnTo>
                    <a:pt x="854106" y="55610"/>
                  </a:lnTo>
                  <a:lnTo>
                    <a:pt x="939516" y="55610"/>
                  </a:lnTo>
                  <a:lnTo>
                    <a:pt x="1024927" y="55610"/>
                  </a:lnTo>
                  <a:lnTo>
                    <a:pt x="1110337" y="55610"/>
                  </a:lnTo>
                  <a:lnTo>
                    <a:pt x="1195748" y="55610"/>
                  </a:lnTo>
                  <a:lnTo>
                    <a:pt x="1281159" y="55610"/>
                  </a:lnTo>
                  <a:lnTo>
                    <a:pt x="1366569" y="69513"/>
                  </a:lnTo>
                  <a:lnTo>
                    <a:pt x="1451980" y="152929"/>
                  </a:lnTo>
                  <a:lnTo>
                    <a:pt x="1537390" y="264150"/>
                  </a:lnTo>
                  <a:lnTo>
                    <a:pt x="1622801" y="264150"/>
                  </a:lnTo>
                  <a:lnTo>
                    <a:pt x="1708212" y="264150"/>
                  </a:lnTo>
                  <a:lnTo>
                    <a:pt x="1793622" y="278053"/>
                  </a:lnTo>
                  <a:lnTo>
                    <a:pt x="1879033" y="278053"/>
                  </a:lnTo>
                  <a:lnTo>
                    <a:pt x="1964443" y="0"/>
                  </a:lnTo>
                  <a:lnTo>
                    <a:pt x="2049854" y="69513"/>
                  </a:lnTo>
                  <a:lnTo>
                    <a:pt x="2135265" y="41708"/>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41757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86" name="tx186"/>
            <p:cNvSpPr/>
            <p:nvPr/>
          </p:nvSpPr>
          <p:spPr>
            <a:xfrm>
              <a:off x="6018113"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7" name="tx187"/>
            <p:cNvSpPr/>
            <p:nvPr/>
          </p:nvSpPr>
          <p:spPr>
            <a:xfrm>
              <a:off x="5418832" y="41268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88" name="tx188"/>
            <p:cNvSpPr/>
            <p:nvPr/>
          </p:nvSpPr>
          <p:spPr>
            <a:xfrm>
              <a:off x="5845885"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92773"/>
              <a:ext cx="2135265" cy="250248"/>
            </a:xfrm>
            <a:custGeom>
              <a:avLst/>
              <a:pathLst>
                <a:path w="2135265" h="250248">
                  <a:moveTo>
                    <a:pt x="0" y="125124"/>
                  </a:moveTo>
                  <a:lnTo>
                    <a:pt x="85410" y="83416"/>
                  </a:lnTo>
                  <a:lnTo>
                    <a:pt x="170821" y="125124"/>
                  </a:lnTo>
                  <a:lnTo>
                    <a:pt x="256231" y="111221"/>
                  </a:lnTo>
                  <a:lnTo>
                    <a:pt x="341642" y="125124"/>
                  </a:lnTo>
                  <a:lnTo>
                    <a:pt x="427053" y="97318"/>
                  </a:lnTo>
                  <a:lnTo>
                    <a:pt x="512463" y="0"/>
                  </a:lnTo>
                  <a:lnTo>
                    <a:pt x="597874" y="0"/>
                  </a:lnTo>
                  <a:lnTo>
                    <a:pt x="683284" y="27805"/>
                  </a:lnTo>
                  <a:lnTo>
                    <a:pt x="768695" y="0"/>
                  </a:lnTo>
                  <a:lnTo>
                    <a:pt x="854106" y="0"/>
                  </a:lnTo>
                  <a:lnTo>
                    <a:pt x="939516" y="0"/>
                  </a:lnTo>
                  <a:lnTo>
                    <a:pt x="1024927" y="0"/>
                  </a:lnTo>
                  <a:lnTo>
                    <a:pt x="1110337" y="0"/>
                  </a:lnTo>
                  <a:lnTo>
                    <a:pt x="1195748" y="0"/>
                  </a:lnTo>
                  <a:lnTo>
                    <a:pt x="1281159" y="0"/>
                  </a:lnTo>
                  <a:lnTo>
                    <a:pt x="1366569" y="55610"/>
                  </a:lnTo>
                  <a:lnTo>
                    <a:pt x="1451980" y="55610"/>
                  </a:lnTo>
                  <a:lnTo>
                    <a:pt x="1537390" y="55610"/>
                  </a:lnTo>
                  <a:lnTo>
                    <a:pt x="1622801" y="97318"/>
                  </a:lnTo>
                  <a:lnTo>
                    <a:pt x="1708212" y="152929"/>
                  </a:lnTo>
                  <a:lnTo>
                    <a:pt x="1793622" y="194637"/>
                  </a:lnTo>
                  <a:lnTo>
                    <a:pt x="1879033" y="250248"/>
                  </a:lnTo>
                  <a:lnTo>
                    <a:pt x="1964443" y="41708"/>
                  </a:lnTo>
                  <a:lnTo>
                    <a:pt x="2049854" y="41708"/>
                  </a:lnTo>
                  <a:lnTo>
                    <a:pt x="2135265" y="13902"/>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1256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36" name="tx236"/>
            <p:cNvSpPr/>
            <p:nvPr/>
          </p:nvSpPr>
          <p:spPr>
            <a:xfrm>
              <a:off x="8812300" y="20144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37" name="tx237"/>
            <p:cNvSpPr/>
            <p:nvPr/>
          </p:nvSpPr>
          <p:spPr>
            <a:xfrm>
              <a:off x="8213020" y="20489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38" name="tx238"/>
            <p:cNvSpPr/>
            <p:nvPr/>
          </p:nvSpPr>
          <p:spPr>
            <a:xfrm>
              <a:off x="8640073" y="19933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003836"/>
              <a:ext cx="2135265" cy="389274"/>
            </a:xfrm>
            <a:custGeom>
              <a:avLst/>
              <a:pathLst>
                <a:path w="2135265" h="389274">
                  <a:moveTo>
                    <a:pt x="0" y="291956"/>
                  </a:moveTo>
                  <a:lnTo>
                    <a:pt x="85410" y="361469"/>
                  </a:lnTo>
                  <a:lnTo>
                    <a:pt x="170821" y="83416"/>
                  </a:lnTo>
                  <a:lnTo>
                    <a:pt x="256231" y="41708"/>
                  </a:lnTo>
                  <a:lnTo>
                    <a:pt x="341642" y="69513"/>
                  </a:lnTo>
                  <a:lnTo>
                    <a:pt x="427053" y="69513"/>
                  </a:lnTo>
                  <a:lnTo>
                    <a:pt x="512463" y="13902"/>
                  </a:lnTo>
                  <a:lnTo>
                    <a:pt x="597874" y="55610"/>
                  </a:lnTo>
                  <a:lnTo>
                    <a:pt x="683284" y="41708"/>
                  </a:lnTo>
                  <a:lnTo>
                    <a:pt x="768695" y="13902"/>
                  </a:lnTo>
                  <a:lnTo>
                    <a:pt x="854106" y="55610"/>
                  </a:lnTo>
                  <a:lnTo>
                    <a:pt x="939516" y="41708"/>
                  </a:lnTo>
                  <a:lnTo>
                    <a:pt x="1024927" y="55610"/>
                  </a:lnTo>
                  <a:lnTo>
                    <a:pt x="1110337" y="83416"/>
                  </a:lnTo>
                  <a:lnTo>
                    <a:pt x="1195748" y="0"/>
                  </a:lnTo>
                  <a:lnTo>
                    <a:pt x="1281159" y="0"/>
                  </a:lnTo>
                  <a:lnTo>
                    <a:pt x="1366569" y="41708"/>
                  </a:lnTo>
                  <a:lnTo>
                    <a:pt x="1451980" y="97318"/>
                  </a:lnTo>
                  <a:lnTo>
                    <a:pt x="1537390" y="305858"/>
                  </a:lnTo>
                  <a:lnTo>
                    <a:pt x="1622801" y="319761"/>
                  </a:lnTo>
                  <a:lnTo>
                    <a:pt x="1708212" y="347566"/>
                  </a:lnTo>
                  <a:lnTo>
                    <a:pt x="1793622" y="361469"/>
                  </a:lnTo>
                  <a:lnTo>
                    <a:pt x="1879033" y="389274"/>
                  </a:lnTo>
                  <a:lnTo>
                    <a:pt x="1964443" y="83416"/>
                  </a:lnTo>
                  <a:lnTo>
                    <a:pt x="2049854" y="125124"/>
                  </a:lnTo>
                  <a:lnTo>
                    <a:pt x="2135265" y="97318"/>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696807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05348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13889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22430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0971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56594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65135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82217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075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799299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07840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163819"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249230"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334640"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420051"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9087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676283"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761693"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tx285"/>
            <p:cNvSpPr/>
            <p:nvPr/>
          </p:nvSpPr>
          <p:spPr>
            <a:xfrm>
              <a:off x="6492549" y="42035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86" name="tx286"/>
            <p:cNvSpPr/>
            <p:nvPr/>
          </p:nvSpPr>
          <p:spPr>
            <a:xfrm>
              <a:off x="8812300"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7" name="tx287"/>
            <p:cNvSpPr/>
            <p:nvPr/>
          </p:nvSpPr>
          <p:spPr>
            <a:xfrm>
              <a:off x="8213020" y="41824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88" name="tx288"/>
            <p:cNvSpPr/>
            <p:nvPr/>
          </p:nvSpPr>
          <p:spPr>
            <a:xfrm>
              <a:off x="8640073" y="39878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9" name="pt329"/>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tx330"/>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1" name="tx331"/>
            <p:cNvSpPr/>
            <p:nvPr/>
          </p:nvSpPr>
          <p:spPr>
            <a:xfrm>
              <a:off x="2415766" y="1330710"/>
              <a:ext cx="50043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Algeria, 2000-2025</a:t>
              </a:r>
            </a:p>
          </p:txBody>
        </p:sp>
        <p:sp>
          <p:nvSpPr>
            <p:cNvPr id="332" name="tx332"/>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3" name="tx333"/>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(92%), followed by DTP3 (94%).
Compared to 2019, coverage of one vaccine decreased (BCG) and 5 vaccines increased (DTP1, DTP3, IPV1, MCV1 and MCV2).
Compared to 2024, coverage of one vaccine remained constant (BCG) and 5 vaccines increased (DTP1, DTP3, IPV1, MCV1 and MCV2).</a:t>
            </a:r>
          </a:p>
        </p:txBody>
      </p:sp>
      <p:sp>
        <p:nvSpPr>
          <p:cNvPr id="3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Algeria had its lowest coverage in MCV2 (92%), while most other routine vaccines clustered around 94-99%; 5 antigens increased since 2019, and 5 antigens increased since 2024.</a:t>
            </a:r>
          </a:p>
        </p:txBody>
      </p:sp>
      <p:grpSp xmlns:pic="http://schemas.openxmlformats.org/drawingml/2006/picture">
        <p:nvGrpSpPr>
          <p:cNvPr id="336" name=""/>
          <p:cNvGrpSpPr/>
          <p:nvPr/>
        </p:nvGrpSpPr>
        <p:grpSpPr>
          <a:xfrm>
            <a:off x="292608" y="1097280"/>
            <a:ext cx="8595360" cy="28575"/>
            <a:chOff x="292608" y="1097280"/>
            <a:chExt cx="8595360" cy="28575"/>
          </a:xfrm>
        </p:grpSpPr>
        <p:sp>
          <p:nvSpPr>
            <p:cNvPr id="3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20597"/>
              <a:ext cx="6518190" cy="854093"/>
            </a:xfrm>
            <a:custGeom>
              <a:avLst/>
              <a:pathLst>
                <a:path w="6518190" h="854093">
                  <a:moveTo>
                    <a:pt x="0" y="427046"/>
                  </a:moveTo>
                  <a:lnTo>
                    <a:pt x="260727" y="284697"/>
                  </a:lnTo>
                  <a:lnTo>
                    <a:pt x="521455" y="427046"/>
                  </a:lnTo>
                  <a:lnTo>
                    <a:pt x="782182" y="379596"/>
                  </a:lnTo>
                  <a:lnTo>
                    <a:pt x="1042910" y="427046"/>
                  </a:lnTo>
                  <a:lnTo>
                    <a:pt x="1303638" y="332147"/>
                  </a:lnTo>
                  <a:lnTo>
                    <a:pt x="1564365" y="0"/>
                  </a:lnTo>
                  <a:lnTo>
                    <a:pt x="1825093" y="0"/>
                  </a:lnTo>
                  <a:lnTo>
                    <a:pt x="2085820" y="94899"/>
                  </a:lnTo>
                  <a:lnTo>
                    <a:pt x="2346548" y="0"/>
                  </a:lnTo>
                  <a:lnTo>
                    <a:pt x="2607276" y="0"/>
                  </a:lnTo>
                  <a:lnTo>
                    <a:pt x="2868003" y="0"/>
                  </a:lnTo>
                  <a:lnTo>
                    <a:pt x="3128731" y="0"/>
                  </a:lnTo>
                  <a:lnTo>
                    <a:pt x="3389458" y="0"/>
                  </a:lnTo>
                  <a:lnTo>
                    <a:pt x="3650186" y="0"/>
                  </a:lnTo>
                  <a:lnTo>
                    <a:pt x="3910914" y="0"/>
                  </a:lnTo>
                  <a:lnTo>
                    <a:pt x="4171641" y="189798"/>
                  </a:lnTo>
                  <a:lnTo>
                    <a:pt x="4432369" y="189798"/>
                  </a:lnTo>
                  <a:lnTo>
                    <a:pt x="4693096" y="189798"/>
                  </a:lnTo>
                  <a:lnTo>
                    <a:pt x="4953824" y="332147"/>
                  </a:lnTo>
                  <a:lnTo>
                    <a:pt x="5214552" y="521945"/>
                  </a:lnTo>
                  <a:lnTo>
                    <a:pt x="5475279" y="664294"/>
                  </a:lnTo>
                  <a:lnTo>
                    <a:pt x="5736007" y="854093"/>
                  </a:lnTo>
                  <a:lnTo>
                    <a:pt x="5996734" y="142348"/>
                  </a:lnTo>
                  <a:lnTo>
                    <a:pt x="6257462" y="142348"/>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2178165" y="1120597"/>
              <a:ext cx="5475279" cy="854093"/>
            </a:xfrm>
            <a:custGeom>
              <a:avLst/>
              <a:pathLst>
                <a:path w="5475279" h="854093">
                  <a:moveTo>
                    <a:pt x="0" y="664294"/>
                  </a:moveTo>
                  <a:lnTo>
                    <a:pt x="260727" y="569395"/>
                  </a:lnTo>
                  <a:lnTo>
                    <a:pt x="521455" y="711744"/>
                  </a:lnTo>
                  <a:lnTo>
                    <a:pt x="782182" y="237248"/>
                  </a:lnTo>
                  <a:lnTo>
                    <a:pt x="1042910" y="189798"/>
                  </a:lnTo>
                  <a:lnTo>
                    <a:pt x="1303638" y="47449"/>
                  </a:lnTo>
                  <a:lnTo>
                    <a:pt x="1564365" y="0"/>
                  </a:lnTo>
                  <a:lnTo>
                    <a:pt x="1825093" y="0"/>
                  </a:lnTo>
                  <a:lnTo>
                    <a:pt x="2085820" y="0"/>
                  </a:lnTo>
                  <a:lnTo>
                    <a:pt x="2346548" y="0"/>
                  </a:lnTo>
                  <a:lnTo>
                    <a:pt x="2607276" y="0"/>
                  </a:lnTo>
                  <a:lnTo>
                    <a:pt x="2868003" y="0"/>
                  </a:lnTo>
                  <a:lnTo>
                    <a:pt x="3128731" y="189798"/>
                  </a:lnTo>
                  <a:lnTo>
                    <a:pt x="3389458" y="189798"/>
                  </a:lnTo>
                  <a:lnTo>
                    <a:pt x="3650186" y="189798"/>
                  </a:lnTo>
                  <a:lnTo>
                    <a:pt x="3910914" y="332147"/>
                  </a:lnTo>
                  <a:lnTo>
                    <a:pt x="4171641" y="521945"/>
                  </a:lnTo>
                  <a:lnTo>
                    <a:pt x="4432369" y="664294"/>
                  </a:lnTo>
                  <a:lnTo>
                    <a:pt x="4693096" y="854093"/>
                  </a:lnTo>
                  <a:lnTo>
                    <a:pt x="4953824" y="47449"/>
                  </a:lnTo>
                  <a:lnTo>
                    <a:pt x="5214552" y="142348"/>
                  </a:lnTo>
                  <a:lnTo>
                    <a:pt x="5475279" y="47449"/>
                  </a:lnTo>
                </a:path>
              </a:pathLst>
            </a:custGeom>
            <a:ln w="27101" cap="flat">
              <a:solidFill>
                <a:srgbClr val="80BD41">
                  <a:alpha val="100000"/>
                </a:srgbClr>
              </a:solidFill>
              <a:prstDash val="solid"/>
              <a:round/>
            </a:ln>
          </p:spPr>
          <p:txBody>
            <a:bodyPr/>
            <a:lstStyle/>
            <a:p/>
          </p:txBody>
        </p:sp>
        <p:sp>
          <p:nvSpPr>
            <p:cNvPr id="40" name="pl40"/>
            <p:cNvSpPr/>
            <p:nvPr/>
          </p:nvSpPr>
          <p:spPr>
            <a:xfrm>
              <a:off x="3221076" y="1120597"/>
              <a:ext cx="4432369" cy="854093"/>
            </a:xfrm>
            <a:custGeom>
              <a:avLst/>
              <a:pathLst>
                <a:path w="4432369" h="854093">
                  <a:moveTo>
                    <a:pt x="0" y="94899"/>
                  </a:moveTo>
                  <a:lnTo>
                    <a:pt x="260727" y="0"/>
                  </a:lnTo>
                  <a:lnTo>
                    <a:pt x="521455" y="0"/>
                  </a:lnTo>
                  <a:lnTo>
                    <a:pt x="782182" y="0"/>
                  </a:lnTo>
                  <a:lnTo>
                    <a:pt x="1042910" y="0"/>
                  </a:lnTo>
                  <a:lnTo>
                    <a:pt x="1303638" y="0"/>
                  </a:lnTo>
                  <a:lnTo>
                    <a:pt x="1564365" y="0"/>
                  </a:lnTo>
                  <a:lnTo>
                    <a:pt x="1825093" y="0"/>
                  </a:lnTo>
                  <a:lnTo>
                    <a:pt x="2085820" y="189798"/>
                  </a:lnTo>
                  <a:lnTo>
                    <a:pt x="2346548" y="189798"/>
                  </a:lnTo>
                  <a:lnTo>
                    <a:pt x="2607276" y="189798"/>
                  </a:lnTo>
                  <a:lnTo>
                    <a:pt x="2868003" y="332147"/>
                  </a:lnTo>
                  <a:lnTo>
                    <a:pt x="3128731" y="521945"/>
                  </a:lnTo>
                  <a:lnTo>
                    <a:pt x="3389458" y="664294"/>
                  </a:lnTo>
                  <a:lnTo>
                    <a:pt x="3650186" y="854093"/>
                  </a:lnTo>
                  <a:lnTo>
                    <a:pt x="3910914" y="142348"/>
                  </a:lnTo>
                  <a:lnTo>
                    <a:pt x="4171641" y="142348"/>
                  </a:lnTo>
                  <a:lnTo>
                    <a:pt x="4432369" y="47449"/>
                  </a:lnTo>
                </a:path>
              </a:pathLst>
            </a:custGeom>
            <a:ln w="27101" cap="flat">
              <a:solidFill>
                <a:srgbClr val="EE00EE">
                  <a:alpha val="100000"/>
                </a:srgbClr>
              </a:solidFill>
              <a:prstDash val="solid"/>
              <a:round/>
            </a:ln>
          </p:spPr>
          <p:txBody>
            <a:bodyPr/>
            <a:lstStyle/>
            <a:p/>
          </p:txBody>
        </p:sp>
        <p:sp>
          <p:nvSpPr>
            <p:cNvPr id="41" name="pl41"/>
            <p:cNvSpPr/>
            <p:nvPr/>
          </p:nvSpPr>
          <p:spPr>
            <a:xfrm>
              <a:off x="5046169" y="930799"/>
              <a:ext cx="2607276" cy="4317914"/>
            </a:xfrm>
            <a:custGeom>
              <a:avLst/>
              <a:pathLst>
                <a:path w="2607276" h="4317914">
                  <a:moveTo>
                    <a:pt x="0" y="4317914"/>
                  </a:moveTo>
                  <a:lnTo>
                    <a:pt x="260727" y="237248"/>
                  </a:lnTo>
                  <a:lnTo>
                    <a:pt x="521455" y="332147"/>
                  </a:lnTo>
                  <a:lnTo>
                    <a:pt x="782182" y="237248"/>
                  </a:lnTo>
                  <a:lnTo>
                    <a:pt x="1042910" y="284697"/>
                  </a:lnTo>
                  <a:lnTo>
                    <a:pt x="1303638" y="332147"/>
                  </a:lnTo>
                  <a:lnTo>
                    <a:pt x="1564365" y="427046"/>
                  </a:lnTo>
                  <a:lnTo>
                    <a:pt x="1825093" y="474496"/>
                  </a:lnTo>
                  <a:lnTo>
                    <a:pt x="2085820" y="332147"/>
                  </a:lnTo>
                  <a:lnTo>
                    <a:pt x="2346548" y="47449"/>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7131990" y="1168047"/>
              <a:ext cx="521455" cy="2894426"/>
            </a:xfrm>
            <a:custGeom>
              <a:avLst/>
              <a:pathLst>
                <a:path w="521455" h="2894426">
                  <a:moveTo>
                    <a:pt x="0" y="2894426"/>
                  </a:moveTo>
                  <a:lnTo>
                    <a:pt x="260727" y="94899"/>
                  </a:lnTo>
                  <a:lnTo>
                    <a:pt x="521455"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948992"/>
            </a:xfrm>
            <a:custGeom>
              <a:avLst/>
              <a:pathLst>
                <a:path w="6518190" h="948992">
                  <a:moveTo>
                    <a:pt x="0" y="901542"/>
                  </a:moveTo>
                  <a:lnTo>
                    <a:pt x="260727" y="759193"/>
                  </a:lnTo>
                  <a:lnTo>
                    <a:pt x="521455" y="854093"/>
                  </a:lnTo>
                  <a:lnTo>
                    <a:pt x="782182" y="711744"/>
                  </a:lnTo>
                  <a:lnTo>
                    <a:pt x="1042910" y="854093"/>
                  </a:lnTo>
                  <a:lnTo>
                    <a:pt x="1303638" y="759193"/>
                  </a:lnTo>
                  <a:lnTo>
                    <a:pt x="1564365" y="379596"/>
                  </a:lnTo>
                  <a:lnTo>
                    <a:pt x="1825093" y="332147"/>
                  </a:lnTo>
                  <a:lnTo>
                    <a:pt x="2085820" y="521945"/>
                  </a:lnTo>
                  <a:lnTo>
                    <a:pt x="2346548" y="332147"/>
                  </a:lnTo>
                  <a:lnTo>
                    <a:pt x="2607276" y="189798"/>
                  </a:lnTo>
                  <a:lnTo>
                    <a:pt x="2868003" y="189798"/>
                  </a:lnTo>
                  <a:lnTo>
                    <a:pt x="3128731" y="189798"/>
                  </a:lnTo>
                  <a:lnTo>
                    <a:pt x="3389458" y="189798"/>
                  </a:lnTo>
                  <a:lnTo>
                    <a:pt x="3650186" y="189798"/>
                  </a:lnTo>
                  <a:lnTo>
                    <a:pt x="3910914" y="189798"/>
                  </a:lnTo>
                  <a:lnTo>
                    <a:pt x="4171641" y="237248"/>
                  </a:lnTo>
                  <a:lnTo>
                    <a:pt x="4432369" y="521945"/>
                  </a:lnTo>
                  <a:lnTo>
                    <a:pt x="4693096" y="901542"/>
                  </a:lnTo>
                  <a:lnTo>
                    <a:pt x="4953824" y="901542"/>
                  </a:lnTo>
                  <a:lnTo>
                    <a:pt x="5214552" y="901542"/>
                  </a:lnTo>
                  <a:lnTo>
                    <a:pt x="5475279" y="948992"/>
                  </a:lnTo>
                  <a:lnTo>
                    <a:pt x="5736007" y="948992"/>
                  </a:lnTo>
                  <a:lnTo>
                    <a:pt x="5996734" y="0"/>
                  </a:lnTo>
                  <a:lnTo>
                    <a:pt x="6257462" y="237248"/>
                  </a:lnTo>
                  <a:lnTo>
                    <a:pt x="6518190" y="14234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328589"/>
            </a:xfrm>
            <a:custGeom>
              <a:avLst/>
              <a:pathLst>
                <a:path w="6518190" h="1328589">
                  <a:moveTo>
                    <a:pt x="0" y="996441"/>
                  </a:moveTo>
                  <a:lnTo>
                    <a:pt x="260727" y="1233689"/>
                  </a:lnTo>
                  <a:lnTo>
                    <a:pt x="521455" y="284697"/>
                  </a:lnTo>
                  <a:lnTo>
                    <a:pt x="782182" y="142348"/>
                  </a:lnTo>
                  <a:lnTo>
                    <a:pt x="1042910" y="237248"/>
                  </a:lnTo>
                  <a:lnTo>
                    <a:pt x="1303638" y="237248"/>
                  </a:lnTo>
                  <a:lnTo>
                    <a:pt x="1564365" y="47449"/>
                  </a:lnTo>
                  <a:lnTo>
                    <a:pt x="1825093" y="189798"/>
                  </a:lnTo>
                  <a:lnTo>
                    <a:pt x="2085820" y="142348"/>
                  </a:lnTo>
                  <a:lnTo>
                    <a:pt x="2346548" y="47449"/>
                  </a:lnTo>
                  <a:lnTo>
                    <a:pt x="2607276" y="189798"/>
                  </a:lnTo>
                  <a:lnTo>
                    <a:pt x="2868003" y="142348"/>
                  </a:lnTo>
                  <a:lnTo>
                    <a:pt x="3128731" y="189798"/>
                  </a:lnTo>
                  <a:lnTo>
                    <a:pt x="3389458" y="284697"/>
                  </a:lnTo>
                  <a:lnTo>
                    <a:pt x="3650186" y="0"/>
                  </a:lnTo>
                  <a:lnTo>
                    <a:pt x="3910914" y="0"/>
                  </a:lnTo>
                  <a:lnTo>
                    <a:pt x="4171641" y="142348"/>
                  </a:lnTo>
                  <a:lnTo>
                    <a:pt x="4432369" y="332147"/>
                  </a:lnTo>
                  <a:lnTo>
                    <a:pt x="4693096" y="1043891"/>
                  </a:lnTo>
                  <a:lnTo>
                    <a:pt x="4953824" y="1091341"/>
                  </a:lnTo>
                  <a:lnTo>
                    <a:pt x="5214552" y="1186240"/>
                  </a:lnTo>
                  <a:lnTo>
                    <a:pt x="5475279" y="1233689"/>
                  </a:lnTo>
                  <a:lnTo>
                    <a:pt x="5736007" y="1328589"/>
                  </a:lnTo>
                  <a:lnTo>
                    <a:pt x="5996734" y="284697"/>
                  </a:lnTo>
                  <a:lnTo>
                    <a:pt x="6257462" y="427046"/>
                  </a:lnTo>
                  <a:lnTo>
                    <a:pt x="6518190" y="332147"/>
                  </a:lnTo>
                </a:path>
              </a:pathLst>
            </a:custGeom>
            <a:ln w="27101" cap="flat">
              <a:solidFill>
                <a:srgbClr val="FFC20E">
                  <a:alpha val="100000"/>
                </a:srgbClr>
              </a:solidFill>
              <a:prstDash val="solid"/>
              <a:round/>
            </a:ln>
          </p:spPr>
          <p:txBody>
            <a:bodyPr/>
            <a:lstStyle/>
            <a:p/>
          </p:txBody>
        </p:sp>
        <p:sp>
          <p:nvSpPr>
            <p:cNvPr id="45" name="pl45"/>
            <p:cNvSpPr/>
            <p:nvPr/>
          </p:nvSpPr>
          <p:spPr>
            <a:xfrm>
              <a:off x="5306897" y="1120597"/>
              <a:ext cx="2346548" cy="1613286"/>
            </a:xfrm>
            <a:custGeom>
              <a:avLst/>
              <a:pathLst>
                <a:path w="2346548" h="1613286">
                  <a:moveTo>
                    <a:pt x="0" y="1613286"/>
                  </a:moveTo>
                  <a:lnTo>
                    <a:pt x="260727" y="284697"/>
                  </a:lnTo>
                  <a:lnTo>
                    <a:pt x="521455" y="189798"/>
                  </a:lnTo>
                  <a:lnTo>
                    <a:pt x="782182" y="379596"/>
                  </a:lnTo>
                  <a:lnTo>
                    <a:pt x="1042910" y="569395"/>
                  </a:lnTo>
                  <a:lnTo>
                    <a:pt x="1303638" y="806643"/>
                  </a:lnTo>
                  <a:lnTo>
                    <a:pt x="1564365" y="996441"/>
                  </a:lnTo>
                  <a:lnTo>
                    <a:pt x="1825093" y="284697"/>
                  </a:lnTo>
                  <a:lnTo>
                    <a:pt x="2085820" y="237248"/>
                  </a:lnTo>
                  <a:lnTo>
                    <a:pt x="2346548" y="0"/>
                  </a:lnTo>
                </a:path>
              </a:pathLst>
            </a:custGeom>
            <a:ln w="27101" cap="flat">
              <a:solidFill>
                <a:srgbClr val="008B00">
                  <a:alpha val="100000"/>
                </a:srgbClr>
              </a:solidFill>
              <a:prstDash val="solid"/>
              <a:round/>
            </a:ln>
          </p:spPr>
          <p:txBody>
            <a:bodyPr/>
            <a:lstStyle/>
            <a:p/>
          </p:txBody>
        </p:sp>
        <p:sp>
          <p:nvSpPr>
            <p:cNvPr id="46" name="pl46"/>
            <p:cNvSpPr/>
            <p:nvPr/>
          </p:nvSpPr>
          <p:spPr>
            <a:xfrm>
              <a:off x="5567624" y="930799"/>
              <a:ext cx="2085820" cy="948992"/>
            </a:xfrm>
            <a:custGeom>
              <a:avLst/>
              <a:pathLst>
                <a:path w="2085820" h="948992">
                  <a:moveTo>
                    <a:pt x="0" y="521945"/>
                  </a:moveTo>
                  <a:lnTo>
                    <a:pt x="260727" y="901542"/>
                  </a:lnTo>
                  <a:lnTo>
                    <a:pt x="521455" y="901542"/>
                  </a:lnTo>
                  <a:lnTo>
                    <a:pt x="782182" y="901542"/>
                  </a:lnTo>
                  <a:lnTo>
                    <a:pt x="1042910" y="948992"/>
                  </a:lnTo>
                  <a:lnTo>
                    <a:pt x="1303638" y="948992"/>
                  </a:lnTo>
                  <a:lnTo>
                    <a:pt x="1564365" y="0"/>
                  </a:lnTo>
                  <a:lnTo>
                    <a:pt x="1825093" y="237248"/>
                  </a:lnTo>
                  <a:lnTo>
                    <a:pt x="2085820" y="142348"/>
                  </a:lnTo>
                </a:path>
              </a:pathLst>
            </a:custGeom>
            <a:ln w="27101" cap="flat">
              <a:solidFill>
                <a:srgbClr val="9A32CD">
                  <a:alpha val="100000"/>
                </a:srgbClr>
              </a:solidFill>
              <a:prstDash val="solid"/>
              <a:round/>
            </a:ln>
          </p:spPr>
          <p:txBody>
            <a:bodyPr/>
            <a:lstStyle/>
            <a:p/>
          </p:txBody>
        </p:sp>
        <p:sp>
          <p:nvSpPr>
            <p:cNvPr id="47" name="pl47"/>
            <p:cNvSpPr/>
            <p:nvPr/>
          </p:nvSpPr>
          <p:spPr>
            <a:xfrm>
              <a:off x="7670760" y="779502"/>
              <a:ext cx="754266" cy="147901"/>
            </a:xfrm>
            <a:custGeom>
              <a:avLst/>
              <a:pathLst>
                <a:path w="754266" h="147901">
                  <a:moveTo>
                    <a:pt x="754266" y="0"/>
                  </a:moveTo>
                  <a:lnTo>
                    <a:pt x="0" y="147901"/>
                  </a:lnTo>
                </a:path>
              </a:pathLst>
            </a:custGeom>
          </p:spPr>
          <p:txBody>
            <a:bodyPr/>
            <a:lstStyle/>
            <a:p/>
          </p:txBody>
        </p:sp>
        <p:sp>
          <p:nvSpPr>
            <p:cNvPr id="48" name="pl48"/>
            <p:cNvSpPr/>
            <p:nvPr/>
          </p:nvSpPr>
          <p:spPr>
            <a:xfrm>
              <a:off x="7671523" y="1036400"/>
              <a:ext cx="687337" cy="35806"/>
            </a:xfrm>
            <a:custGeom>
              <a:avLst/>
              <a:pathLst>
                <a:path w="687337" h="35806">
                  <a:moveTo>
                    <a:pt x="687337" y="0"/>
                  </a:moveTo>
                  <a:lnTo>
                    <a:pt x="0" y="35806"/>
                  </a:lnTo>
                </a:path>
              </a:pathLst>
            </a:custGeom>
          </p:spPr>
          <p:txBody>
            <a:bodyPr/>
            <a:lstStyle/>
            <a:p/>
          </p:txBody>
        </p:sp>
        <p:sp>
          <p:nvSpPr>
            <p:cNvPr id="49" name="pl49"/>
            <p:cNvSpPr/>
            <p:nvPr/>
          </p:nvSpPr>
          <p:spPr>
            <a:xfrm>
              <a:off x="7669437" y="1078521"/>
              <a:ext cx="622993" cy="209329"/>
            </a:xfrm>
            <a:custGeom>
              <a:avLst/>
              <a:pathLst>
                <a:path w="622993" h="209329">
                  <a:moveTo>
                    <a:pt x="622993" y="209329"/>
                  </a:moveTo>
                  <a:lnTo>
                    <a:pt x="0" y="0"/>
                  </a:lnTo>
                </a:path>
              </a:pathLst>
            </a:custGeom>
          </p:spPr>
          <p:txBody>
            <a:bodyPr/>
            <a:lstStyle/>
            <a:p/>
          </p:txBody>
        </p:sp>
        <p:sp>
          <p:nvSpPr>
            <p:cNvPr id="50" name="pl50"/>
            <p:cNvSpPr/>
            <p:nvPr/>
          </p:nvSpPr>
          <p:spPr>
            <a:xfrm>
              <a:off x="7666725" y="1128352"/>
              <a:ext cx="716220" cy="418260"/>
            </a:xfrm>
            <a:custGeom>
              <a:avLst/>
              <a:pathLst>
                <a:path w="716220" h="418260">
                  <a:moveTo>
                    <a:pt x="716220" y="418260"/>
                  </a:moveTo>
                  <a:lnTo>
                    <a:pt x="0" y="0"/>
                  </a:lnTo>
                </a:path>
              </a:pathLst>
            </a:custGeom>
          </p:spPr>
          <p:txBody>
            <a:bodyPr/>
            <a:lstStyle/>
            <a:p/>
          </p:txBody>
        </p:sp>
        <p:sp>
          <p:nvSpPr>
            <p:cNvPr id="51" name="pl51"/>
            <p:cNvSpPr/>
            <p:nvPr/>
          </p:nvSpPr>
          <p:spPr>
            <a:xfrm>
              <a:off x="7661344" y="1178295"/>
              <a:ext cx="1027721" cy="1333386"/>
            </a:xfrm>
            <a:custGeom>
              <a:avLst/>
              <a:pathLst>
                <a:path w="1027721" h="1333386">
                  <a:moveTo>
                    <a:pt x="1027721" y="1333386"/>
                  </a:moveTo>
                  <a:lnTo>
                    <a:pt x="0" y="0"/>
                  </a:lnTo>
                </a:path>
              </a:pathLst>
            </a:custGeom>
          </p:spPr>
          <p:txBody>
            <a:bodyPr/>
            <a:lstStyle/>
            <a:p/>
          </p:txBody>
        </p:sp>
        <p:sp>
          <p:nvSpPr>
            <p:cNvPr id="52" name="pl52"/>
            <p:cNvSpPr/>
            <p:nvPr/>
          </p:nvSpPr>
          <p:spPr>
            <a:xfrm>
              <a:off x="7663487" y="1177527"/>
              <a:ext cx="665097" cy="627929"/>
            </a:xfrm>
            <a:custGeom>
              <a:avLst/>
              <a:pathLst>
                <a:path w="665097" h="627929">
                  <a:moveTo>
                    <a:pt x="665097" y="627929"/>
                  </a:moveTo>
                  <a:lnTo>
                    <a:pt x="0" y="0"/>
                  </a:lnTo>
                </a:path>
              </a:pathLst>
            </a:custGeom>
          </p:spPr>
          <p:txBody>
            <a:bodyPr/>
            <a:lstStyle/>
            <a:p/>
          </p:txBody>
        </p:sp>
        <p:sp>
          <p:nvSpPr>
            <p:cNvPr id="53" name="pl53"/>
            <p:cNvSpPr/>
            <p:nvPr/>
          </p:nvSpPr>
          <p:spPr>
            <a:xfrm>
              <a:off x="7660545" y="1178523"/>
              <a:ext cx="776550" cy="1145831"/>
            </a:xfrm>
            <a:custGeom>
              <a:avLst/>
              <a:pathLst>
                <a:path w="776550" h="1145831">
                  <a:moveTo>
                    <a:pt x="776550" y="1145831"/>
                  </a:moveTo>
                  <a:lnTo>
                    <a:pt x="0" y="0"/>
                  </a:lnTo>
                </a:path>
              </a:pathLst>
            </a:custGeom>
          </p:spPr>
          <p:txBody>
            <a:bodyPr/>
            <a:lstStyle/>
            <a:p/>
          </p:txBody>
        </p:sp>
        <p:sp>
          <p:nvSpPr>
            <p:cNvPr id="54" name="pl54"/>
            <p:cNvSpPr/>
            <p:nvPr/>
          </p:nvSpPr>
          <p:spPr>
            <a:xfrm>
              <a:off x="7661907" y="1178116"/>
              <a:ext cx="745122" cy="886693"/>
            </a:xfrm>
            <a:custGeom>
              <a:avLst/>
              <a:pathLst>
                <a:path w="745122" h="886693">
                  <a:moveTo>
                    <a:pt x="745122" y="886693"/>
                  </a:moveTo>
                  <a:lnTo>
                    <a:pt x="0" y="0"/>
                  </a:lnTo>
                </a:path>
              </a:pathLst>
            </a:custGeom>
          </p:spPr>
          <p:txBody>
            <a:bodyPr/>
            <a:lstStyle/>
            <a:p/>
          </p:txBody>
        </p:sp>
        <p:sp>
          <p:nvSpPr>
            <p:cNvPr id="55" name="pl55"/>
            <p:cNvSpPr/>
            <p:nvPr/>
          </p:nvSpPr>
          <p:spPr>
            <a:xfrm>
              <a:off x="7660559" y="1273418"/>
              <a:ext cx="1018652" cy="1499494"/>
            </a:xfrm>
            <a:custGeom>
              <a:avLst/>
              <a:pathLst>
                <a:path w="1018652" h="1499494">
                  <a:moveTo>
                    <a:pt x="1018652" y="1499494"/>
                  </a:moveTo>
                  <a:lnTo>
                    <a:pt x="0" y="0"/>
                  </a:lnTo>
                </a:path>
              </a:pathLst>
            </a:custGeom>
          </p:spPr>
          <p:txBody>
            <a:bodyPr/>
            <a:lstStyle/>
            <a:p/>
          </p:txBody>
        </p:sp>
        <p:sp>
          <p:nvSpPr>
            <p:cNvPr id="56" name="pg56"/>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7" name="tx57"/>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99%</a:t>
              </a:r>
            </a:p>
          </p:txBody>
        </p:sp>
        <p:sp>
          <p:nvSpPr>
            <p:cNvPr id="58" name="pg58"/>
            <p:cNvSpPr/>
            <p:nvPr/>
          </p:nvSpPr>
          <p:spPr>
            <a:xfrm>
              <a:off x="8290281" y="95175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9" name="tx59"/>
            <p:cNvSpPr/>
            <p:nvPr/>
          </p:nvSpPr>
          <p:spPr>
            <a:xfrm>
              <a:off x="8313141" y="99329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60" name="pg60"/>
            <p:cNvSpPr/>
            <p:nvPr/>
          </p:nvSpPr>
          <p:spPr>
            <a:xfrm>
              <a:off x="8223851" y="120966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1" name="tx61"/>
            <p:cNvSpPr/>
            <p:nvPr/>
          </p:nvSpPr>
          <p:spPr>
            <a:xfrm>
              <a:off x="8246711" y="125119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96%</a:t>
              </a:r>
            </a:p>
          </p:txBody>
        </p:sp>
        <p:sp>
          <p:nvSpPr>
            <p:cNvPr id="62" name="pg62"/>
            <p:cNvSpPr/>
            <p:nvPr/>
          </p:nvSpPr>
          <p:spPr>
            <a:xfrm>
              <a:off x="8314365" y="146944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3" name="tx63"/>
            <p:cNvSpPr/>
            <p:nvPr/>
          </p:nvSpPr>
          <p:spPr>
            <a:xfrm>
              <a:off x="8337225" y="151098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95%</a:t>
              </a:r>
            </a:p>
          </p:txBody>
        </p:sp>
        <p:sp>
          <p:nvSpPr>
            <p:cNvPr id="64" name="pg64"/>
            <p:cNvSpPr/>
            <p:nvPr/>
          </p:nvSpPr>
          <p:spPr>
            <a:xfrm>
              <a:off x="8314365" y="251168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255322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6" name="pg66"/>
            <p:cNvSpPr/>
            <p:nvPr/>
          </p:nvSpPr>
          <p:spPr>
            <a:xfrm>
              <a:off x="8260004" y="172850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175136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94%</a:t>
              </a:r>
            </a:p>
          </p:txBody>
        </p:sp>
        <p:sp>
          <p:nvSpPr>
            <p:cNvPr id="68" name="pg68"/>
            <p:cNvSpPr/>
            <p:nvPr/>
          </p:nvSpPr>
          <p:spPr>
            <a:xfrm>
              <a:off x="8368515" y="224501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228655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70" name="pg70"/>
            <p:cNvSpPr/>
            <p:nvPr/>
          </p:nvSpPr>
          <p:spPr>
            <a:xfrm>
              <a:off x="8338449" y="198643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1" name="tx71"/>
            <p:cNvSpPr/>
            <p:nvPr/>
          </p:nvSpPr>
          <p:spPr>
            <a:xfrm>
              <a:off x="8361309" y="2027970"/>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94%</a:t>
              </a:r>
            </a:p>
          </p:txBody>
        </p:sp>
        <p:sp>
          <p:nvSpPr>
            <p:cNvPr id="72" name="pg72"/>
            <p:cNvSpPr/>
            <p:nvPr/>
          </p:nvSpPr>
          <p:spPr>
            <a:xfrm>
              <a:off x="8290281" y="277291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81445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92%</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484116" y="401416"/>
              <a:ext cx="28633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Algeria,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MCV2 had the lowest coverage of all vaccines (92%), followed by DTP3, HepB3, Hib3, and IPVC (94%).
Coverage of 7 vaccines increased (DTP3, HEPB3, HIB3, IPV1, MCV1, MCV2 and RUBELLA) compared to respective coverage in 2019.
Coverage of 8 vaccines increased (DTP3, HEPB3, HIB3, IPV1, IPVC, MCV1, MCV2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568896" y="907931"/>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063381" y="1320786"/>
              <a:ext cx="577731" cy="0"/>
            </a:xfrm>
            <a:custGeom>
              <a:avLst/>
              <a:pathLst>
                <a:path w="577731" h="0">
                  <a:moveTo>
                    <a:pt x="0" y="0"/>
                  </a:moveTo>
                  <a:lnTo>
                    <a:pt x="72216" y="0"/>
                  </a:lnTo>
                  <a:lnTo>
                    <a:pt x="216649" y="0"/>
                  </a:lnTo>
                  <a:lnTo>
                    <a:pt x="288865"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2" name="pl22"/>
            <p:cNvSpPr/>
            <p:nvPr/>
          </p:nvSpPr>
          <p:spPr>
            <a:xfrm>
              <a:off x="7052351" y="1733641"/>
              <a:ext cx="1227678" cy="0"/>
            </a:xfrm>
            <a:custGeom>
              <a:avLst/>
              <a:pathLst>
                <a:path w="1227678" h="0">
                  <a:moveTo>
                    <a:pt x="0" y="0"/>
                  </a:moveTo>
                  <a:lnTo>
                    <a:pt x="288865" y="0"/>
                  </a:lnTo>
                  <a:lnTo>
                    <a:pt x="505514" y="0"/>
                  </a:lnTo>
                  <a:lnTo>
                    <a:pt x="794380" y="0"/>
                  </a:lnTo>
                  <a:lnTo>
                    <a:pt x="1083246" y="0"/>
                  </a:lnTo>
                  <a:lnTo>
                    <a:pt x="1083246" y="0"/>
                  </a:lnTo>
                  <a:lnTo>
                    <a:pt x="1227678"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2146496"/>
              <a:ext cx="1227678" cy="0"/>
            </a:xfrm>
            <a:custGeom>
              <a:avLst/>
              <a:pathLst>
                <a:path w="1227678" h="0">
                  <a:moveTo>
                    <a:pt x="0" y="0"/>
                  </a:moveTo>
                  <a:lnTo>
                    <a:pt x="288865" y="0"/>
                  </a:lnTo>
                  <a:lnTo>
                    <a:pt x="505514" y="0"/>
                  </a:lnTo>
                  <a:lnTo>
                    <a:pt x="794380" y="0"/>
                  </a:lnTo>
                  <a:lnTo>
                    <a:pt x="1083246" y="0"/>
                  </a:lnTo>
                  <a:lnTo>
                    <a:pt x="1227678" y="0"/>
                  </a:lnTo>
                  <a:lnTo>
                    <a:pt x="1227678" y="0"/>
                  </a:lnTo>
                </a:path>
              </a:pathLst>
            </a:custGeom>
            <a:ln w="116535" cap="flat">
              <a:solidFill>
                <a:srgbClr val="E8E8E8">
                  <a:alpha val="100000"/>
                </a:srgbClr>
              </a:solidFill>
              <a:prstDash val="solid"/>
              <a:round/>
            </a:ln>
          </p:spPr>
          <p:txBody>
            <a:bodyPr/>
            <a:lstStyle/>
            <a:p/>
          </p:txBody>
        </p:sp>
        <p:sp>
          <p:nvSpPr>
            <p:cNvPr id="24" name="pl24"/>
            <p:cNvSpPr/>
            <p:nvPr/>
          </p:nvSpPr>
          <p:spPr>
            <a:xfrm>
              <a:off x="8135597" y="2559351"/>
              <a:ext cx="505514" cy="0"/>
            </a:xfrm>
            <a:custGeom>
              <a:avLst/>
              <a:pathLst>
                <a:path w="505514" h="0">
                  <a:moveTo>
                    <a:pt x="0" y="0"/>
                  </a:moveTo>
                  <a:lnTo>
                    <a:pt x="72216" y="0"/>
                  </a:lnTo>
                  <a:lnTo>
                    <a:pt x="361082" y="0"/>
                  </a:lnTo>
                  <a:lnTo>
                    <a:pt x="433298"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7052351" y="2972206"/>
              <a:ext cx="1227678" cy="0"/>
            </a:xfrm>
            <a:custGeom>
              <a:avLst/>
              <a:pathLst>
                <a:path w="1227678" h="0">
                  <a:moveTo>
                    <a:pt x="0" y="0"/>
                  </a:moveTo>
                  <a:lnTo>
                    <a:pt x="288865" y="0"/>
                  </a:lnTo>
                  <a:lnTo>
                    <a:pt x="505514" y="0"/>
                  </a:lnTo>
                  <a:lnTo>
                    <a:pt x="794380" y="0"/>
                  </a:lnTo>
                  <a:lnTo>
                    <a:pt x="1083246" y="0"/>
                  </a:lnTo>
                  <a:lnTo>
                    <a:pt x="1083246" y="0"/>
                  </a:lnTo>
                  <a:lnTo>
                    <a:pt x="1227678" y="0"/>
                  </a:lnTo>
                </a:path>
              </a:pathLst>
            </a:custGeom>
            <a:ln w="116535" cap="flat">
              <a:solidFill>
                <a:srgbClr val="E8E8E8">
                  <a:alpha val="100000"/>
                </a:srgbClr>
              </a:solidFill>
              <a:prstDash val="solid"/>
              <a:round/>
            </a:ln>
          </p:spPr>
          <p:txBody>
            <a:bodyPr/>
            <a:lstStyle/>
            <a:p/>
          </p:txBody>
        </p:sp>
        <p:sp>
          <p:nvSpPr>
            <p:cNvPr id="26" name="pl26"/>
            <p:cNvSpPr/>
            <p:nvPr/>
          </p:nvSpPr>
          <p:spPr>
            <a:xfrm>
              <a:off x="7918948" y="3385062"/>
              <a:ext cx="722164" cy="0"/>
            </a:xfrm>
            <a:custGeom>
              <a:avLst/>
              <a:pathLst>
                <a:path w="722164" h="0">
                  <a:moveTo>
                    <a:pt x="0" y="0"/>
                  </a:moveTo>
                  <a:lnTo>
                    <a:pt x="72216" y="0"/>
                  </a:lnTo>
                  <a:lnTo>
                    <a:pt x="216649" y="0"/>
                  </a:lnTo>
                  <a:lnTo>
                    <a:pt x="216649" y="0"/>
                  </a:lnTo>
                  <a:lnTo>
                    <a:pt x="288865" y="0"/>
                  </a:lnTo>
                  <a:lnTo>
                    <a:pt x="649947"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7196784" y="3797917"/>
              <a:ext cx="1444328" cy="0"/>
            </a:xfrm>
            <a:custGeom>
              <a:avLst/>
              <a:pathLst>
                <a:path w="1444328" h="0">
                  <a:moveTo>
                    <a:pt x="0" y="0"/>
                  </a:moveTo>
                  <a:lnTo>
                    <a:pt x="0" y="0"/>
                  </a:lnTo>
                  <a:lnTo>
                    <a:pt x="72216" y="0"/>
                  </a:lnTo>
                  <a:lnTo>
                    <a:pt x="72216" y="0"/>
                  </a:lnTo>
                  <a:lnTo>
                    <a:pt x="1083246" y="0"/>
                  </a:lnTo>
                  <a:lnTo>
                    <a:pt x="1227678" y="0"/>
                  </a:lnTo>
                  <a:lnTo>
                    <a:pt x="1444328" y="0"/>
                  </a:lnTo>
                </a:path>
              </a:pathLst>
            </a:custGeom>
            <a:ln w="116535" cap="flat">
              <a:solidFill>
                <a:srgbClr val="E8E8E8">
                  <a:alpha val="100000"/>
                </a:srgbClr>
              </a:solidFill>
              <a:prstDash val="solid"/>
              <a:round/>
            </a:ln>
          </p:spPr>
          <p:txBody>
            <a:bodyPr/>
            <a:lstStyle/>
            <a:p/>
          </p:txBody>
        </p:sp>
        <p:sp>
          <p:nvSpPr>
            <p:cNvPr id="28" name="pl28"/>
            <p:cNvSpPr/>
            <p:nvPr/>
          </p:nvSpPr>
          <p:spPr>
            <a:xfrm>
              <a:off x="6619053" y="4210772"/>
              <a:ext cx="1588760" cy="0"/>
            </a:xfrm>
            <a:custGeom>
              <a:avLst/>
              <a:pathLst>
                <a:path w="1588760" h="0">
                  <a:moveTo>
                    <a:pt x="0" y="0"/>
                  </a:moveTo>
                  <a:lnTo>
                    <a:pt x="144432" y="0"/>
                  </a:lnTo>
                  <a:lnTo>
                    <a:pt x="216649" y="0"/>
                  </a:lnTo>
                  <a:lnTo>
                    <a:pt x="361082" y="0"/>
                  </a:lnTo>
                  <a:lnTo>
                    <a:pt x="1372111" y="0"/>
                  </a:lnTo>
                  <a:lnTo>
                    <a:pt x="1516544" y="0"/>
                  </a:lnTo>
                  <a:lnTo>
                    <a:pt x="1588760" y="0"/>
                  </a:lnTo>
                </a:path>
              </a:pathLst>
            </a:custGeom>
            <a:ln w="116535" cap="flat">
              <a:solidFill>
                <a:srgbClr val="E8E8E8">
                  <a:alpha val="100000"/>
                </a:srgbClr>
              </a:solidFill>
              <a:prstDash val="solid"/>
              <a:round/>
            </a:ln>
          </p:spPr>
          <p:txBody>
            <a:bodyPr/>
            <a:lstStyle/>
            <a:p/>
          </p:txBody>
        </p:sp>
        <p:sp>
          <p:nvSpPr>
            <p:cNvPr id="29" name="pl29"/>
            <p:cNvSpPr/>
            <p:nvPr/>
          </p:nvSpPr>
          <p:spPr>
            <a:xfrm>
              <a:off x="6835702" y="4623627"/>
              <a:ext cx="1516544" cy="0"/>
            </a:xfrm>
            <a:custGeom>
              <a:avLst/>
              <a:pathLst>
                <a:path w="1516544" h="0">
                  <a:moveTo>
                    <a:pt x="0" y="0"/>
                  </a:moveTo>
                  <a:lnTo>
                    <a:pt x="288865" y="0"/>
                  </a:lnTo>
                  <a:lnTo>
                    <a:pt x="649947" y="0"/>
                  </a:lnTo>
                  <a:lnTo>
                    <a:pt x="938813" y="0"/>
                  </a:lnTo>
                  <a:lnTo>
                    <a:pt x="1083246" y="0"/>
                  </a:lnTo>
                  <a:lnTo>
                    <a:pt x="1155462" y="0"/>
                  </a:lnTo>
                  <a:lnTo>
                    <a:pt x="1516544" y="0"/>
                  </a:lnTo>
                </a:path>
              </a:pathLst>
            </a:custGeom>
            <a:ln w="116535" cap="flat">
              <a:solidFill>
                <a:srgbClr val="E8E8E8">
                  <a:alpha val="100000"/>
                </a:srgbClr>
              </a:solidFill>
              <a:prstDash val="solid"/>
              <a:round/>
            </a:ln>
          </p:spPr>
          <p:txBody>
            <a:bodyPr/>
            <a:lstStyle/>
            <a:p/>
          </p:txBody>
        </p:sp>
        <p:sp>
          <p:nvSpPr>
            <p:cNvPr id="30" name="pl30"/>
            <p:cNvSpPr/>
            <p:nvPr/>
          </p:nvSpPr>
          <p:spPr>
            <a:xfrm>
              <a:off x="7196784" y="5036482"/>
              <a:ext cx="1444328" cy="0"/>
            </a:xfrm>
            <a:custGeom>
              <a:avLst/>
              <a:pathLst>
                <a:path w="1444328" h="0">
                  <a:moveTo>
                    <a:pt x="0" y="0"/>
                  </a:moveTo>
                  <a:lnTo>
                    <a:pt x="0" y="0"/>
                  </a:lnTo>
                  <a:lnTo>
                    <a:pt x="72216" y="0"/>
                  </a:lnTo>
                  <a:lnTo>
                    <a:pt x="72216" y="0"/>
                  </a:lnTo>
                  <a:lnTo>
                    <a:pt x="1083246" y="0"/>
                  </a:lnTo>
                  <a:lnTo>
                    <a:pt x="1227678" y="0"/>
                  </a:lnTo>
                  <a:lnTo>
                    <a:pt x="1444328"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42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33671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04785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842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5336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33671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04785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04785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9228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19228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97563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83120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75898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61455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8666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7001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8115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12006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83120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26450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26450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9228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19228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89479"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78396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072830"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1726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78396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072830"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1726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072830"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145046"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78396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072830"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1726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145046"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0612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206233"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21726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36169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917367"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928397"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07283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711747"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928397"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289479"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206233"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21726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36169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1497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Algeria,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(95%) and 2024 (98%). DTP1 coverage increased in 2025 (99%) compared to 2024, and was higher than in 2019. In 2019-2025, DTP1 coverage was at it's lowest level in 2022 (91%).
In 2024, 2 vaccines had lower coverage than in 2019.
In 2025, 2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44974"/>
              <a:ext cx="6481656" cy="521938"/>
            </a:xfrm>
            <a:custGeom>
              <a:avLst/>
              <a:pathLst>
                <a:path w="6481656" h="521938">
                  <a:moveTo>
                    <a:pt x="0" y="260969"/>
                  </a:moveTo>
                  <a:lnTo>
                    <a:pt x="259266" y="173979"/>
                  </a:lnTo>
                  <a:lnTo>
                    <a:pt x="518532" y="260969"/>
                  </a:lnTo>
                  <a:lnTo>
                    <a:pt x="777798" y="231972"/>
                  </a:lnTo>
                  <a:lnTo>
                    <a:pt x="1037065" y="260969"/>
                  </a:lnTo>
                  <a:lnTo>
                    <a:pt x="1296331" y="202976"/>
                  </a:lnTo>
                  <a:lnTo>
                    <a:pt x="1555597" y="0"/>
                  </a:lnTo>
                  <a:lnTo>
                    <a:pt x="1814863" y="0"/>
                  </a:lnTo>
                  <a:lnTo>
                    <a:pt x="2074130" y="57993"/>
                  </a:lnTo>
                  <a:lnTo>
                    <a:pt x="2333396" y="0"/>
                  </a:lnTo>
                  <a:lnTo>
                    <a:pt x="2592662" y="0"/>
                  </a:lnTo>
                  <a:lnTo>
                    <a:pt x="2851928" y="0"/>
                  </a:lnTo>
                  <a:lnTo>
                    <a:pt x="3111195" y="0"/>
                  </a:lnTo>
                  <a:lnTo>
                    <a:pt x="3370461" y="0"/>
                  </a:lnTo>
                  <a:lnTo>
                    <a:pt x="3629727" y="0"/>
                  </a:lnTo>
                  <a:lnTo>
                    <a:pt x="3888994" y="0"/>
                  </a:lnTo>
                  <a:lnTo>
                    <a:pt x="4148260" y="115986"/>
                  </a:lnTo>
                  <a:lnTo>
                    <a:pt x="4407526" y="115986"/>
                  </a:lnTo>
                  <a:lnTo>
                    <a:pt x="4666792" y="115986"/>
                  </a:lnTo>
                  <a:lnTo>
                    <a:pt x="4926059" y="202976"/>
                  </a:lnTo>
                  <a:lnTo>
                    <a:pt x="5185325" y="318962"/>
                  </a:lnTo>
                  <a:lnTo>
                    <a:pt x="5444591" y="405952"/>
                  </a:lnTo>
                  <a:lnTo>
                    <a:pt x="5703857" y="521938"/>
                  </a:lnTo>
                  <a:lnTo>
                    <a:pt x="5963124" y="86989"/>
                  </a:lnTo>
                  <a:lnTo>
                    <a:pt x="6222390" y="86989"/>
                  </a:lnTo>
                  <a:lnTo>
                    <a:pt x="6481656" y="28996"/>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28987"/>
              <a:ext cx="6481656" cy="811904"/>
            </a:xfrm>
            <a:custGeom>
              <a:avLst/>
              <a:pathLst>
                <a:path w="6481656" h="811904">
                  <a:moveTo>
                    <a:pt x="0" y="608928"/>
                  </a:moveTo>
                  <a:lnTo>
                    <a:pt x="259266" y="753911"/>
                  </a:lnTo>
                  <a:lnTo>
                    <a:pt x="518532" y="173979"/>
                  </a:lnTo>
                  <a:lnTo>
                    <a:pt x="777798" y="86989"/>
                  </a:lnTo>
                  <a:lnTo>
                    <a:pt x="1037065" y="144982"/>
                  </a:lnTo>
                  <a:lnTo>
                    <a:pt x="1296331" y="144982"/>
                  </a:lnTo>
                  <a:lnTo>
                    <a:pt x="1555597" y="28996"/>
                  </a:lnTo>
                  <a:lnTo>
                    <a:pt x="1814863" y="115986"/>
                  </a:lnTo>
                  <a:lnTo>
                    <a:pt x="2074130" y="86989"/>
                  </a:lnTo>
                  <a:lnTo>
                    <a:pt x="2333396" y="28996"/>
                  </a:lnTo>
                  <a:lnTo>
                    <a:pt x="2592662" y="115986"/>
                  </a:lnTo>
                  <a:lnTo>
                    <a:pt x="2851928" y="86989"/>
                  </a:lnTo>
                  <a:lnTo>
                    <a:pt x="3111195" y="115986"/>
                  </a:lnTo>
                  <a:lnTo>
                    <a:pt x="3370461" y="173979"/>
                  </a:lnTo>
                  <a:lnTo>
                    <a:pt x="3629727" y="0"/>
                  </a:lnTo>
                  <a:lnTo>
                    <a:pt x="3888994" y="0"/>
                  </a:lnTo>
                  <a:lnTo>
                    <a:pt x="4148260" y="86989"/>
                  </a:lnTo>
                  <a:lnTo>
                    <a:pt x="4407526" y="202976"/>
                  </a:lnTo>
                  <a:lnTo>
                    <a:pt x="4666792" y="637924"/>
                  </a:lnTo>
                  <a:lnTo>
                    <a:pt x="4926059" y="666921"/>
                  </a:lnTo>
                  <a:lnTo>
                    <a:pt x="5185325" y="724914"/>
                  </a:lnTo>
                  <a:lnTo>
                    <a:pt x="5444591" y="753911"/>
                  </a:lnTo>
                  <a:lnTo>
                    <a:pt x="5703857" y="811904"/>
                  </a:lnTo>
                  <a:lnTo>
                    <a:pt x="5963124" y="173979"/>
                  </a:lnTo>
                  <a:lnTo>
                    <a:pt x="6222390" y="260969"/>
                  </a:lnTo>
                  <a:lnTo>
                    <a:pt x="6481656" y="202976"/>
                  </a:lnTo>
                </a:path>
              </a:pathLst>
            </a:custGeom>
            <a:ln w="27101" cap="flat">
              <a:solidFill>
                <a:srgbClr val="00BA38">
                  <a:alpha val="100000"/>
                </a:srgbClr>
              </a:solidFill>
              <a:prstDash val="solid"/>
              <a:round/>
            </a:ln>
          </p:spPr>
          <p:txBody>
            <a:bodyPr/>
            <a:lstStyle/>
            <a:p/>
          </p:txBody>
        </p:sp>
        <p:sp>
          <p:nvSpPr>
            <p:cNvPr id="29" name="pl29"/>
            <p:cNvSpPr/>
            <p:nvPr/>
          </p:nvSpPr>
          <p:spPr>
            <a:xfrm>
              <a:off x="5587279" y="2244974"/>
              <a:ext cx="2333396" cy="985884"/>
            </a:xfrm>
            <a:custGeom>
              <a:avLst/>
              <a:pathLst>
                <a:path w="2333396" h="985884">
                  <a:moveTo>
                    <a:pt x="0" y="985884"/>
                  </a:moveTo>
                  <a:lnTo>
                    <a:pt x="259266" y="173979"/>
                  </a:lnTo>
                  <a:lnTo>
                    <a:pt x="518532" y="115986"/>
                  </a:lnTo>
                  <a:lnTo>
                    <a:pt x="777798" y="231972"/>
                  </a:lnTo>
                  <a:lnTo>
                    <a:pt x="1037065" y="347959"/>
                  </a:lnTo>
                  <a:lnTo>
                    <a:pt x="1296331" y="492942"/>
                  </a:lnTo>
                  <a:lnTo>
                    <a:pt x="1555597" y="608928"/>
                  </a:lnTo>
                  <a:lnTo>
                    <a:pt x="1814863" y="173979"/>
                  </a:lnTo>
                  <a:lnTo>
                    <a:pt x="2074130" y="144982"/>
                  </a:lnTo>
                  <a:lnTo>
                    <a:pt x="2333396"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2355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29358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20659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4675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0642" y="269953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5548903" y="319248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4584" y="2148113"/>
              <a:ext cx="245358" cy="91664"/>
            </a:xfrm>
            <a:custGeom>
              <a:avLst/>
              <a:pathLst>
                <a:path w="245358" h="91664">
                  <a:moveTo>
                    <a:pt x="245358" y="0"/>
                  </a:moveTo>
                  <a:lnTo>
                    <a:pt x="0" y="91664"/>
                  </a:lnTo>
                </a:path>
              </a:pathLst>
            </a:custGeom>
          </p:spPr>
          <p:txBody>
            <a:bodyPr/>
            <a:lstStyle/>
            <a:p/>
          </p:txBody>
        </p:sp>
        <p:sp>
          <p:nvSpPr>
            <p:cNvPr id="38" name="pl38"/>
            <p:cNvSpPr/>
            <p:nvPr/>
          </p:nvSpPr>
          <p:spPr>
            <a:xfrm>
              <a:off x="7935361" y="2278838"/>
              <a:ext cx="244580" cy="81069"/>
            </a:xfrm>
            <a:custGeom>
              <a:avLst/>
              <a:pathLst>
                <a:path w="244580" h="81069">
                  <a:moveTo>
                    <a:pt x="244580" y="81069"/>
                  </a:moveTo>
                  <a:lnTo>
                    <a:pt x="0" y="0"/>
                  </a:lnTo>
                </a:path>
              </a:pathLst>
            </a:custGeom>
          </p:spPr>
          <p:txBody>
            <a:bodyPr/>
            <a:lstStyle/>
            <a:p/>
          </p:txBody>
        </p:sp>
        <p:sp>
          <p:nvSpPr>
            <p:cNvPr id="39" name="pl39"/>
            <p:cNvSpPr/>
            <p:nvPr/>
          </p:nvSpPr>
          <p:spPr>
            <a:xfrm>
              <a:off x="7926656" y="2339066"/>
              <a:ext cx="253285" cy="300829"/>
            </a:xfrm>
            <a:custGeom>
              <a:avLst/>
              <a:pathLst>
                <a:path w="253285" h="300829">
                  <a:moveTo>
                    <a:pt x="253285" y="300829"/>
                  </a:moveTo>
                  <a:lnTo>
                    <a:pt x="0" y="0"/>
                  </a:lnTo>
                </a:path>
              </a:pathLst>
            </a:custGeom>
          </p:spPr>
          <p:txBody>
            <a:bodyPr/>
            <a:lstStyle/>
            <a:p/>
          </p:txBody>
        </p:sp>
        <p:sp>
          <p:nvSpPr>
            <p:cNvPr id="40" name="pg40"/>
            <p:cNvSpPr/>
            <p:nvPr/>
          </p:nvSpPr>
          <p:spPr>
            <a:xfrm>
              <a:off x="8111362" y="202585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1" name="tx41"/>
            <p:cNvSpPr/>
            <p:nvPr/>
          </p:nvSpPr>
          <p:spPr>
            <a:xfrm>
              <a:off x="8134222" y="206669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95%</a:t>
              </a:r>
            </a:p>
          </p:txBody>
        </p:sp>
        <p:sp>
          <p:nvSpPr>
            <p:cNvPr id="42" name="pg42"/>
            <p:cNvSpPr/>
            <p:nvPr/>
          </p:nvSpPr>
          <p:spPr>
            <a:xfrm>
              <a:off x="8111362" y="229861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34222" y="233945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4" name="pg44"/>
            <p:cNvSpPr/>
            <p:nvPr/>
          </p:nvSpPr>
          <p:spPr>
            <a:xfrm>
              <a:off x="8111362" y="257150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261234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92%</a:t>
              </a:r>
            </a:p>
          </p:txBody>
        </p:sp>
        <p:sp>
          <p:nvSpPr>
            <p:cNvPr id="46" name="pg46"/>
            <p:cNvSpPr/>
            <p:nvPr/>
          </p:nvSpPr>
          <p:spPr>
            <a:xfrm>
              <a:off x="1322209" y="227182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367929" y="23156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86</a:t>
              </a:r>
            </a:p>
          </p:txBody>
        </p:sp>
        <p:sp>
          <p:nvSpPr>
            <p:cNvPr id="48" name="pg48"/>
            <p:cNvSpPr/>
            <p:nvPr/>
          </p:nvSpPr>
          <p:spPr>
            <a:xfrm>
              <a:off x="1319071" y="278972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364791" y="28335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78</a:t>
              </a:r>
            </a:p>
          </p:txBody>
        </p:sp>
        <p:sp>
          <p:nvSpPr>
            <p:cNvPr id="50" name="pg50"/>
            <p:cNvSpPr/>
            <p:nvPr/>
          </p:nvSpPr>
          <p:spPr>
            <a:xfrm>
              <a:off x="5650984" y="307053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5696704" y="31143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61</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230777" y="1694368"/>
              <a:ext cx="141667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Algeria,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Algeria has 3 out of the 4 SDG vaccines.
In 2025, Algeria had achieved at least 90% coverage of 3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Algeria met the 90% SDG coverage target for all SDG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98% in 2024 to 99% in 2025.
• DTP3 coverage increased 2 percentage points from 92% in 2024 to 94% in 2025.
• There were there were 9,000 fewer zero-dose children in 2025. This leaves 8,000 children without vaccination, vulnerable to vaccine-preventable diseases and a further 42,000 with incomplete protection.
• Algeria accounted for 0.7% of zero-dose children in Middle East and North Africa (MENA) and 0.1% of zero-dose children globally.
• MCV1 coverage increased 2 percentage points from 94% in 2024 to 96% in 2025. There were 34,000 children who missed out on the first measles vaccination.
• MCV2 coverage increased 2 percentage points from 90% in 2024 to 92%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Algeria,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Algeria.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865085"/>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865085"/>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865085"/>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865085"/>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865085"/>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865085"/>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865085"/>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865085"/>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865085"/>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865085"/>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865085"/>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865085"/>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865085"/>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2" name="rc82"/>
            <p:cNvSpPr/>
            <p:nvPr/>
          </p:nvSpPr>
          <p:spPr>
            <a:xfrm>
              <a:off x="2200154" y="3472721"/>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3" name="rc83"/>
            <p:cNvSpPr/>
            <p:nvPr/>
          </p:nvSpPr>
          <p:spPr>
            <a:xfrm>
              <a:off x="2511207" y="3472721"/>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4" name="rc84"/>
            <p:cNvSpPr/>
            <p:nvPr/>
          </p:nvSpPr>
          <p:spPr>
            <a:xfrm>
              <a:off x="2822259" y="3472721"/>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5" name="rc85"/>
            <p:cNvSpPr/>
            <p:nvPr/>
          </p:nvSpPr>
          <p:spPr>
            <a:xfrm>
              <a:off x="3133311" y="3472721"/>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3444364"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7" name="rc87"/>
            <p:cNvSpPr/>
            <p:nvPr/>
          </p:nvSpPr>
          <p:spPr>
            <a:xfrm>
              <a:off x="3755416" y="3472721"/>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8" name="rc88"/>
            <p:cNvSpPr/>
            <p:nvPr/>
          </p:nvSpPr>
          <p:spPr>
            <a:xfrm>
              <a:off x="4066468"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4377521"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4688573"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4999625"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5310677"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5621730"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5932782"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6243834"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6" name="rc96"/>
            <p:cNvSpPr/>
            <p:nvPr/>
          </p:nvSpPr>
          <p:spPr>
            <a:xfrm>
              <a:off x="6554887"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7" name="rc97"/>
            <p:cNvSpPr/>
            <p:nvPr/>
          </p:nvSpPr>
          <p:spPr>
            <a:xfrm>
              <a:off x="6865939" y="3472721"/>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8" name="rc98"/>
            <p:cNvSpPr/>
            <p:nvPr/>
          </p:nvSpPr>
          <p:spPr>
            <a:xfrm>
              <a:off x="7176991" y="3472721"/>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7488044" y="3472721"/>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0" name="rc100"/>
            <p:cNvSpPr/>
            <p:nvPr/>
          </p:nvSpPr>
          <p:spPr>
            <a:xfrm>
              <a:off x="7799096" y="3472721"/>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1" name="rc101"/>
            <p:cNvSpPr/>
            <p:nvPr/>
          </p:nvSpPr>
          <p:spPr>
            <a:xfrm>
              <a:off x="8110148" y="3472721"/>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8421201" y="3472721"/>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3" name="rc103"/>
            <p:cNvSpPr/>
            <p:nvPr/>
          </p:nvSpPr>
          <p:spPr>
            <a:xfrm>
              <a:off x="8732253" y="3472721"/>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4" name="rc104"/>
            <p:cNvSpPr/>
            <p:nvPr/>
          </p:nvSpPr>
          <p:spPr>
            <a:xfrm>
              <a:off x="2200154"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2511207"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2822259"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3133311"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3444364"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16"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468"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4377521"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4688573"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4999625"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5310677"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5621730"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5932782"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6243834"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6554887"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6865939"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7176991"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7488044"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7799096"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8110148"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8421201" y="225744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5" name="rc125"/>
            <p:cNvSpPr/>
            <p:nvPr/>
          </p:nvSpPr>
          <p:spPr>
            <a:xfrm>
              <a:off x="8732253"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3444364"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7" name="rc127"/>
            <p:cNvSpPr/>
            <p:nvPr/>
          </p:nvSpPr>
          <p:spPr>
            <a:xfrm>
              <a:off x="3755416"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4066468"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21"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4688573"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4999625"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5310677"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5621730"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5932782" y="3168903"/>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5" name="rc135"/>
            <p:cNvSpPr/>
            <p:nvPr/>
          </p:nvSpPr>
          <p:spPr>
            <a:xfrm>
              <a:off x="6243834" y="3168903"/>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6" name="rc136"/>
            <p:cNvSpPr/>
            <p:nvPr/>
          </p:nvSpPr>
          <p:spPr>
            <a:xfrm>
              <a:off x="6554887" y="3168903"/>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7" name="rc137"/>
            <p:cNvSpPr/>
            <p:nvPr/>
          </p:nvSpPr>
          <p:spPr>
            <a:xfrm>
              <a:off x="6865939" y="3168903"/>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8" name="rc138"/>
            <p:cNvSpPr/>
            <p:nvPr/>
          </p:nvSpPr>
          <p:spPr>
            <a:xfrm>
              <a:off x="7176991" y="3168903"/>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9" name="rc139"/>
            <p:cNvSpPr/>
            <p:nvPr/>
          </p:nvSpPr>
          <p:spPr>
            <a:xfrm>
              <a:off x="7488044" y="3168903"/>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0" name="rc140"/>
            <p:cNvSpPr/>
            <p:nvPr/>
          </p:nvSpPr>
          <p:spPr>
            <a:xfrm>
              <a:off x="7799096" y="3168903"/>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1" name="rc141"/>
            <p:cNvSpPr/>
            <p:nvPr/>
          </p:nvSpPr>
          <p:spPr>
            <a:xfrm>
              <a:off x="8110148" y="3168903"/>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2" name="rc142"/>
            <p:cNvSpPr/>
            <p:nvPr/>
          </p:nvSpPr>
          <p:spPr>
            <a:xfrm>
              <a:off x="8421201" y="3168903"/>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3" name="rc143"/>
            <p:cNvSpPr/>
            <p:nvPr/>
          </p:nvSpPr>
          <p:spPr>
            <a:xfrm>
              <a:off x="8732253" y="3168903"/>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5621730" y="4080356"/>
              <a:ext cx="311052" cy="303817"/>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45" name="rc145"/>
            <p:cNvSpPr/>
            <p:nvPr/>
          </p:nvSpPr>
          <p:spPr>
            <a:xfrm>
              <a:off x="5932782" y="4080356"/>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6" name="rc146"/>
            <p:cNvSpPr/>
            <p:nvPr/>
          </p:nvSpPr>
          <p:spPr>
            <a:xfrm>
              <a:off x="6243834" y="4080356"/>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7" name="rc147"/>
            <p:cNvSpPr/>
            <p:nvPr/>
          </p:nvSpPr>
          <p:spPr>
            <a:xfrm>
              <a:off x="6554887" y="4080356"/>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6865939" y="4080356"/>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9" name="rc149"/>
            <p:cNvSpPr/>
            <p:nvPr/>
          </p:nvSpPr>
          <p:spPr>
            <a:xfrm>
              <a:off x="7176991" y="4080356"/>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0" name="rc150"/>
            <p:cNvSpPr/>
            <p:nvPr/>
          </p:nvSpPr>
          <p:spPr>
            <a:xfrm>
              <a:off x="7488044" y="4080356"/>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1" name="rc151"/>
            <p:cNvSpPr/>
            <p:nvPr/>
          </p:nvSpPr>
          <p:spPr>
            <a:xfrm>
              <a:off x="7799096" y="4080356"/>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2" name="rc152"/>
            <p:cNvSpPr/>
            <p:nvPr/>
          </p:nvSpPr>
          <p:spPr>
            <a:xfrm>
              <a:off x="8110148" y="4080356"/>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3" name="rc153"/>
            <p:cNvSpPr/>
            <p:nvPr/>
          </p:nvSpPr>
          <p:spPr>
            <a:xfrm>
              <a:off x="8421201" y="4080356"/>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4" name="rc154"/>
            <p:cNvSpPr/>
            <p:nvPr/>
          </p:nvSpPr>
          <p:spPr>
            <a:xfrm>
              <a:off x="8732253" y="4080356"/>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8110148" y="4384174"/>
              <a:ext cx="311052" cy="30381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6" name="rc156"/>
            <p:cNvSpPr/>
            <p:nvPr/>
          </p:nvSpPr>
          <p:spPr>
            <a:xfrm>
              <a:off x="8421201" y="4384174"/>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8732253"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8" name="rc158"/>
            <p:cNvSpPr/>
            <p:nvPr/>
          </p:nvSpPr>
          <p:spPr>
            <a:xfrm>
              <a:off x="955945" y="468799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9" name="rc159"/>
            <p:cNvSpPr/>
            <p:nvPr/>
          </p:nvSpPr>
          <p:spPr>
            <a:xfrm>
              <a:off x="1266997" y="4687992"/>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0" name="rc160"/>
            <p:cNvSpPr/>
            <p:nvPr/>
          </p:nvSpPr>
          <p:spPr>
            <a:xfrm>
              <a:off x="1578050" y="4687992"/>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1" name="rc161"/>
            <p:cNvSpPr/>
            <p:nvPr/>
          </p:nvSpPr>
          <p:spPr>
            <a:xfrm>
              <a:off x="1889102" y="4687992"/>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2" name="rc162"/>
            <p:cNvSpPr/>
            <p:nvPr/>
          </p:nvSpPr>
          <p:spPr>
            <a:xfrm>
              <a:off x="2200154" y="4687992"/>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3" name="rc163"/>
            <p:cNvSpPr/>
            <p:nvPr/>
          </p:nvSpPr>
          <p:spPr>
            <a:xfrm>
              <a:off x="2511207" y="4687992"/>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4" name="rc164"/>
            <p:cNvSpPr/>
            <p:nvPr/>
          </p:nvSpPr>
          <p:spPr>
            <a:xfrm>
              <a:off x="2822259" y="468799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5" name="rc165"/>
            <p:cNvSpPr/>
            <p:nvPr/>
          </p:nvSpPr>
          <p:spPr>
            <a:xfrm>
              <a:off x="3133311" y="468799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6" name="rc166"/>
            <p:cNvSpPr/>
            <p:nvPr/>
          </p:nvSpPr>
          <p:spPr>
            <a:xfrm>
              <a:off x="3444364" y="468799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7" name="rc167"/>
            <p:cNvSpPr/>
            <p:nvPr/>
          </p:nvSpPr>
          <p:spPr>
            <a:xfrm>
              <a:off x="3755416" y="468799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8" name="rc168"/>
            <p:cNvSpPr/>
            <p:nvPr/>
          </p:nvSpPr>
          <p:spPr>
            <a:xfrm>
              <a:off x="4066468"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4377521"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4688573"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4999625"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5310677"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30"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5932782"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6243834" y="468799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6" name="rc176"/>
            <p:cNvSpPr/>
            <p:nvPr/>
          </p:nvSpPr>
          <p:spPr>
            <a:xfrm>
              <a:off x="6554887" y="468799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7" name="rc177"/>
            <p:cNvSpPr/>
            <p:nvPr/>
          </p:nvSpPr>
          <p:spPr>
            <a:xfrm>
              <a:off x="6865939" y="468799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8" name="rc178"/>
            <p:cNvSpPr/>
            <p:nvPr/>
          </p:nvSpPr>
          <p:spPr>
            <a:xfrm>
              <a:off x="7176991" y="468799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9" name="rc179"/>
            <p:cNvSpPr/>
            <p:nvPr/>
          </p:nvSpPr>
          <p:spPr>
            <a:xfrm>
              <a:off x="7488044" y="468799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0" name="rc180"/>
            <p:cNvSpPr/>
            <p:nvPr/>
          </p:nvSpPr>
          <p:spPr>
            <a:xfrm>
              <a:off x="7799096" y="468799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1" name="rc181"/>
            <p:cNvSpPr/>
            <p:nvPr/>
          </p:nvSpPr>
          <p:spPr>
            <a:xfrm>
              <a:off x="8110148"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8421201"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3" name="rc183"/>
            <p:cNvSpPr/>
            <p:nvPr/>
          </p:nvSpPr>
          <p:spPr>
            <a:xfrm>
              <a:off x="8732253"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955945" y="5295627"/>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5" name="rc185"/>
            <p:cNvSpPr/>
            <p:nvPr/>
          </p:nvSpPr>
          <p:spPr>
            <a:xfrm>
              <a:off x="1266997" y="5295627"/>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6" name="rc186"/>
            <p:cNvSpPr/>
            <p:nvPr/>
          </p:nvSpPr>
          <p:spPr>
            <a:xfrm>
              <a:off x="1578050" y="529562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7" name="rc187"/>
            <p:cNvSpPr/>
            <p:nvPr/>
          </p:nvSpPr>
          <p:spPr>
            <a:xfrm>
              <a:off x="1889102" y="529562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2200154" y="529562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9" name="rc189"/>
            <p:cNvSpPr/>
            <p:nvPr/>
          </p:nvSpPr>
          <p:spPr>
            <a:xfrm>
              <a:off x="2511207" y="529562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0" name="rc190"/>
            <p:cNvSpPr/>
            <p:nvPr/>
          </p:nvSpPr>
          <p:spPr>
            <a:xfrm>
              <a:off x="2822259" y="529562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3133311" y="529562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3444364" y="529562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3755416" y="529562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4066468" y="529562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4377521" y="529562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4688573" y="529562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4999625" y="529562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8" name="rc198"/>
            <p:cNvSpPr/>
            <p:nvPr/>
          </p:nvSpPr>
          <p:spPr>
            <a:xfrm>
              <a:off x="5310677" y="529562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621730" y="529562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932782" y="529562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34" y="529562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6554887" y="5295627"/>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3" name="rc203"/>
            <p:cNvSpPr/>
            <p:nvPr/>
          </p:nvSpPr>
          <p:spPr>
            <a:xfrm>
              <a:off x="6865939" y="5295627"/>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4" name="rc204"/>
            <p:cNvSpPr/>
            <p:nvPr/>
          </p:nvSpPr>
          <p:spPr>
            <a:xfrm>
              <a:off x="7176991" y="5295627"/>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5" name="rc205"/>
            <p:cNvSpPr/>
            <p:nvPr/>
          </p:nvSpPr>
          <p:spPr>
            <a:xfrm>
              <a:off x="7488044" y="5295627"/>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6" name="rc206"/>
            <p:cNvSpPr/>
            <p:nvPr/>
          </p:nvSpPr>
          <p:spPr>
            <a:xfrm>
              <a:off x="7799096" y="5295627"/>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7" name="rc207"/>
            <p:cNvSpPr/>
            <p:nvPr/>
          </p:nvSpPr>
          <p:spPr>
            <a:xfrm>
              <a:off x="8110148" y="529562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8" name="rc208"/>
            <p:cNvSpPr/>
            <p:nvPr/>
          </p:nvSpPr>
          <p:spPr>
            <a:xfrm>
              <a:off x="8421201" y="5295627"/>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9" name="rc209"/>
            <p:cNvSpPr/>
            <p:nvPr/>
          </p:nvSpPr>
          <p:spPr>
            <a:xfrm>
              <a:off x="8732253" y="529562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0" name="rc210"/>
            <p:cNvSpPr/>
            <p:nvPr/>
          </p:nvSpPr>
          <p:spPr>
            <a:xfrm>
              <a:off x="5932782" y="3776538"/>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1" name="rc211"/>
            <p:cNvSpPr/>
            <p:nvPr/>
          </p:nvSpPr>
          <p:spPr>
            <a:xfrm>
              <a:off x="6243834" y="3776538"/>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887" y="3776538"/>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3" name="rc213"/>
            <p:cNvSpPr/>
            <p:nvPr/>
          </p:nvSpPr>
          <p:spPr>
            <a:xfrm>
              <a:off x="6865939" y="3776538"/>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4" name="rc214"/>
            <p:cNvSpPr/>
            <p:nvPr/>
          </p:nvSpPr>
          <p:spPr>
            <a:xfrm>
              <a:off x="7176991" y="3776538"/>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5" name="rc215"/>
            <p:cNvSpPr/>
            <p:nvPr/>
          </p:nvSpPr>
          <p:spPr>
            <a:xfrm>
              <a:off x="7488044" y="3776538"/>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6" name="rc216"/>
            <p:cNvSpPr/>
            <p:nvPr/>
          </p:nvSpPr>
          <p:spPr>
            <a:xfrm>
              <a:off x="7799096" y="3776538"/>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7" name="rc217"/>
            <p:cNvSpPr/>
            <p:nvPr/>
          </p:nvSpPr>
          <p:spPr>
            <a:xfrm>
              <a:off x="8110148" y="3776538"/>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8" name="rc218"/>
            <p:cNvSpPr/>
            <p:nvPr/>
          </p:nvSpPr>
          <p:spPr>
            <a:xfrm>
              <a:off x="8421201" y="3776538"/>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9" name="rc219"/>
            <p:cNvSpPr/>
            <p:nvPr/>
          </p:nvSpPr>
          <p:spPr>
            <a:xfrm>
              <a:off x="8732253" y="3776538"/>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0" name="rc220"/>
            <p:cNvSpPr/>
            <p:nvPr/>
          </p:nvSpPr>
          <p:spPr>
            <a:xfrm>
              <a:off x="6243834" y="499180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887" y="4991809"/>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2" name="rc222"/>
            <p:cNvSpPr/>
            <p:nvPr/>
          </p:nvSpPr>
          <p:spPr>
            <a:xfrm>
              <a:off x="6865939" y="4991809"/>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3" name="rc223"/>
            <p:cNvSpPr/>
            <p:nvPr/>
          </p:nvSpPr>
          <p:spPr>
            <a:xfrm>
              <a:off x="7176991" y="4991809"/>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4" name="rc224"/>
            <p:cNvSpPr/>
            <p:nvPr/>
          </p:nvSpPr>
          <p:spPr>
            <a:xfrm>
              <a:off x="7488044" y="4991809"/>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5" name="rc225"/>
            <p:cNvSpPr/>
            <p:nvPr/>
          </p:nvSpPr>
          <p:spPr>
            <a:xfrm>
              <a:off x="7799096" y="4991809"/>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6" name="rc226"/>
            <p:cNvSpPr/>
            <p:nvPr/>
          </p:nvSpPr>
          <p:spPr>
            <a:xfrm>
              <a:off x="8110148"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8421201"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8" name="rc228"/>
            <p:cNvSpPr/>
            <p:nvPr/>
          </p:nvSpPr>
          <p:spPr>
            <a:xfrm>
              <a:off x="8732253"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tx229"/>
            <p:cNvSpPr/>
            <p:nvPr/>
          </p:nvSpPr>
          <p:spPr>
            <a:xfrm>
              <a:off x="105118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0" name="tx230"/>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1" name="tx231"/>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2" name="tx232"/>
            <p:cNvSpPr/>
            <p:nvPr/>
          </p:nvSpPr>
          <p:spPr>
            <a:xfrm>
              <a:off x="198433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3" name="tx233"/>
            <p:cNvSpPr/>
            <p:nvPr/>
          </p:nvSpPr>
          <p:spPr>
            <a:xfrm>
              <a:off x="229539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4" name="tx234"/>
            <p:cNvSpPr/>
            <p:nvPr/>
          </p:nvSpPr>
          <p:spPr>
            <a:xfrm>
              <a:off x="260644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5" name="tx235"/>
            <p:cNvSpPr/>
            <p:nvPr/>
          </p:nvSpPr>
          <p:spPr>
            <a:xfrm>
              <a:off x="291749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322854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35396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385065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447275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478380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509486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540591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633907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696117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7272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75832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789433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2" name="tx252"/>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4" name="tx254"/>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5" name="tx255"/>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6" name="tx256"/>
            <p:cNvSpPr/>
            <p:nvPr/>
          </p:nvSpPr>
          <p:spPr>
            <a:xfrm>
              <a:off x="13622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7" name="tx257"/>
            <p:cNvSpPr/>
            <p:nvPr/>
          </p:nvSpPr>
          <p:spPr>
            <a:xfrm>
              <a:off x="1673286"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8" name="tx258"/>
            <p:cNvSpPr/>
            <p:nvPr/>
          </p:nvSpPr>
          <p:spPr>
            <a:xfrm>
              <a:off x="1984338"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9" name="tx259"/>
            <p:cNvSpPr/>
            <p:nvPr/>
          </p:nvSpPr>
          <p:spPr>
            <a:xfrm>
              <a:off x="2295391"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0" name="tx260"/>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1" name="tx261"/>
            <p:cNvSpPr/>
            <p:nvPr/>
          </p:nvSpPr>
          <p:spPr>
            <a:xfrm>
              <a:off x="291749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2" name="tx262"/>
            <p:cNvSpPr/>
            <p:nvPr/>
          </p:nvSpPr>
          <p:spPr>
            <a:xfrm>
              <a:off x="322854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3" name="tx263"/>
            <p:cNvSpPr/>
            <p:nvPr/>
          </p:nvSpPr>
          <p:spPr>
            <a:xfrm>
              <a:off x="353960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4" name="tx264"/>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5" name="tx265"/>
            <p:cNvSpPr/>
            <p:nvPr/>
          </p:nvSpPr>
          <p:spPr>
            <a:xfrm>
              <a:off x="41617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509486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540591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571696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602801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2" name="tx272"/>
            <p:cNvSpPr/>
            <p:nvPr/>
          </p:nvSpPr>
          <p:spPr>
            <a:xfrm>
              <a:off x="633907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3" name="tx273"/>
            <p:cNvSpPr/>
            <p:nvPr/>
          </p:nvSpPr>
          <p:spPr>
            <a:xfrm>
              <a:off x="665012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4" name="tx274"/>
            <p:cNvSpPr/>
            <p:nvPr/>
          </p:nvSpPr>
          <p:spPr>
            <a:xfrm>
              <a:off x="696117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5" name="tx275"/>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6" name="tx276"/>
            <p:cNvSpPr/>
            <p:nvPr/>
          </p:nvSpPr>
          <p:spPr>
            <a:xfrm>
              <a:off x="75832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7" name="tx277"/>
            <p:cNvSpPr/>
            <p:nvPr/>
          </p:nvSpPr>
          <p:spPr>
            <a:xfrm>
              <a:off x="789433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8" name="tx278"/>
            <p:cNvSpPr/>
            <p:nvPr/>
          </p:nvSpPr>
          <p:spPr>
            <a:xfrm>
              <a:off x="820538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105118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2" name="tx282"/>
            <p:cNvSpPr/>
            <p:nvPr/>
          </p:nvSpPr>
          <p:spPr>
            <a:xfrm>
              <a:off x="136223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3" name="tx283"/>
            <p:cNvSpPr/>
            <p:nvPr/>
          </p:nvSpPr>
          <p:spPr>
            <a:xfrm>
              <a:off x="167328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4" name="tx284"/>
            <p:cNvSpPr/>
            <p:nvPr/>
          </p:nvSpPr>
          <p:spPr>
            <a:xfrm>
              <a:off x="198433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5" name="tx285"/>
            <p:cNvSpPr/>
            <p:nvPr/>
          </p:nvSpPr>
          <p:spPr>
            <a:xfrm>
              <a:off x="229539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6" name="tx286"/>
            <p:cNvSpPr/>
            <p:nvPr/>
          </p:nvSpPr>
          <p:spPr>
            <a:xfrm>
              <a:off x="260644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7" name="tx287"/>
            <p:cNvSpPr/>
            <p:nvPr/>
          </p:nvSpPr>
          <p:spPr>
            <a:xfrm>
              <a:off x="291749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8" name="tx288"/>
            <p:cNvSpPr/>
            <p:nvPr/>
          </p:nvSpPr>
          <p:spPr>
            <a:xfrm>
              <a:off x="322854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9" name="tx289"/>
            <p:cNvSpPr/>
            <p:nvPr/>
          </p:nvSpPr>
          <p:spPr>
            <a:xfrm>
              <a:off x="3539600"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0" name="tx290"/>
            <p:cNvSpPr/>
            <p:nvPr/>
          </p:nvSpPr>
          <p:spPr>
            <a:xfrm>
              <a:off x="385065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1" name="tx291"/>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2" name="tx292"/>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3" name="tx293"/>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4" name="tx294"/>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5" name="tx295"/>
            <p:cNvSpPr/>
            <p:nvPr/>
          </p:nvSpPr>
          <p:spPr>
            <a:xfrm>
              <a:off x="540591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571696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602801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8" name="tx298"/>
            <p:cNvSpPr/>
            <p:nvPr/>
          </p:nvSpPr>
          <p:spPr>
            <a:xfrm>
              <a:off x="633907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9" name="tx299"/>
            <p:cNvSpPr/>
            <p:nvPr/>
          </p:nvSpPr>
          <p:spPr>
            <a:xfrm>
              <a:off x="665012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0" name="tx300"/>
            <p:cNvSpPr/>
            <p:nvPr/>
          </p:nvSpPr>
          <p:spPr>
            <a:xfrm>
              <a:off x="696117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1" name="tx301"/>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2" name="tx302"/>
            <p:cNvSpPr/>
            <p:nvPr/>
          </p:nvSpPr>
          <p:spPr>
            <a:xfrm>
              <a:off x="75832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3" name="tx303"/>
            <p:cNvSpPr/>
            <p:nvPr/>
          </p:nvSpPr>
          <p:spPr>
            <a:xfrm>
              <a:off x="7894332" y="29792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4" name="tx304"/>
            <p:cNvSpPr/>
            <p:nvPr/>
          </p:nvSpPr>
          <p:spPr>
            <a:xfrm>
              <a:off x="820538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5" name="tx305"/>
            <p:cNvSpPr/>
            <p:nvPr/>
          </p:nvSpPr>
          <p:spPr>
            <a:xfrm>
              <a:off x="851643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6" name="tx306"/>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7" name="tx307"/>
            <p:cNvSpPr/>
            <p:nvPr/>
          </p:nvSpPr>
          <p:spPr>
            <a:xfrm>
              <a:off x="229539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8" name="tx308"/>
            <p:cNvSpPr/>
            <p:nvPr/>
          </p:nvSpPr>
          <p:spPr>
            <a:xfrm>
              <a:off x="2606443"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9" name="tx309"/>
            <p:cNvSpPr/>
            <p:nvPr/>
          </p:nvSpPr>
          <p:spPr>
            <a:xfrm>
              <a:off x="291749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0" name="tx310"/>
            <p:cNvSpPr/>
            <p:nvPr/>
          </p:nvSpPr>
          <p:spPr>
            <a:xfrm>
              <a:off x="322854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1" name="tx311"/>
            <p:cNvSpPr/>
            <p:nvPr/>
          </p:nvSpPr>
          <p:spPr>
            <a:xfrm>
              <a:off x="353960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2" name="tx312"/>
            <p:cNvSpPr/>
            <p:nvPr/>
          </p:nvSpPr>
          <p:spPr>
            <a:xfrm>
              <a:off x="385065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3" name="tx313"/>
            <p:cNvSpPr/>
            <p:nvPr/>
          </p:nvSpPr>
          <p:spPr>
            <a:xfrm>
              <a:off x="41617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4" name="tx314"/>
            <p:cNvSpPr/>
            <p:nvPr/>
          </p:nvSpPr>
          <p:spPr>
            <a:xfrm>
              <a:off x="447275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5" name="tx315"/>
            <p:cNvSpPr/>
            <p:nvPr/>
          </p:nvSpPr>
          <p:spPr>
            <a:xfrm>
              <a:off x="4762716"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509486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7" name="tx317"/>
            <p:cNvSpPr/>
            <p:nvPr/>
          </p:nvSpPr>
          <p:spPr>
            <a:xfrm>
              <a:off x="540591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8" name="tx318"/>
            <p:cNvSpPr/>
            <p:nvPr/>
          </p:nvSpPr>
          <p:spPr>
            <a:xfrm>
              <a:off x="571696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602801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0" name="tx320"/>
            <p:cNvSpPr/>
            <p:nvPr/>
          </p:nvSpPr>
          <p:spPr>
            <a:xfrm>
              <a:off x="633907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1" name="tx321"/>
            <p:cNvSpPr/>
            <p:nvPr/>
          </p:nvSpPr>
          <p:spPr>
            <a:xfrm>
              <a:off x="665012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2" name="tx322"/>
            <p:cNvSpPr/>
            <p:nvPr/>
          </p:nvSpPr>
          <p:spPr>
            <a:xfrm>
              <a:off x="696117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3" name="tx323"/>
            <p:cNvSpPr/>
            <p:nvPr/>
          </p:nvSpPr>
          <p:spPr>
            <a:xfrm>
              <a:off x="727222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4" name="tx324"/>
            <p:cNvSpPr/>
            <p:nvPr/>
          </p:nvSpPr>
          <p:spPr>
            <a:xfrm>
              <a:off x="75832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5" name="tx325"/>
            <p:cNvSpPr/>
            <p:nvPr/>
          </p:nvSpPr>
          <p:spPr>
            <a:xfrm>
              <a:off x="7894332" y="358683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6" name="tx326"/>
            <p:cNvSpPr/>
            <p:nvPr/>
          </p:nvSpPr>
          <p:spPr>
            <a:xfrm>
              <a:off x="820538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7" name="tx327"/>
            <p:cNvSpPr/>
            <p:nvPr/>
          </p:nvSpPr>
          <p:spPr>
            <a:xfrm>
              <a:off x="851643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8" name="tx328"/>
            <p:cNvSpPr/>
            <p:nvPr/>
          </p:nvSpPr>
          <p:spPr>
            <a:xfrm>
              <a:off x="882748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229539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260644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1" name="tx331"/>
            <p:cNvSpPr/>
            <p:nvPr/>
          </p:nvSpPr>
          <p:spPr>
            <a:xfrm>
              <a:off x="291749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2" name="tx332"/>
            <p:cNvSpPr/>
            <p:nvPr/>
          </p:nvSpPr>
          <p:spPr>
            <a:xfrm>
              <a:off x="322854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353960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385065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41617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447275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4762716"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509486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540591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571696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602801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633907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665012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696117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7272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789433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8" name="tx348"/>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0" name="tx350"/>
            <p:cNvSpPr/>
            <p:nvPr/>
          </p:nvSpPr>
          <p:spPr>
            <a:xfrm>
              <a:off x="8827489"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1" name="tx351"/>
            <p:cNvSpPr/>
            <p:nvPr/>
          </p:nvSpPr>
          <p:spPr>
            <a:xfrm>
              <a:off x="3539600"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2" name="tx352"/>
            <p:cNvSpPr/>
            <p:nvPr/>
          </p:nvSpPr>
          <p:spPr>
            <a:xfrm>
              <a:off x="385065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3" name="tx353"/>
            <p:cNvSpPr/>
            <p:nvPr/>
          </p:nvSpPr>
          <p:spPr>
            <a:xfrm>
              <a:off x="41617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4" name="tx354"/>
            <p:cNvSpPr/>
            <p:nvPr/>
          </p:nvSpPr>
          <p:spPr>
            <a:xfrm>
              <a:off x="447275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5" name="tx355"/>
            <p:cNvSpPr/>
            <p:nvPr/>
          </p:nvSpPr>
          <p:spPr>
            <a:xfrm>
              <a:off x="478380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6" name="tx356"/>
            <p:cNvSpPr/>
            <p:nvPr/>
          </p:nvSpPr>
          <p:spPr>
            <a:xfrm>
              <a:off x="509486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7" name="tx357"/>
            <p:cNvSpPr/>
            <p:nvPr/>
          </p:nvSpPr>
          <p:spPr>
            <a:xfrm>
              <a:off x="540591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8" name="tx358"/>
            <p:cNvSpPr/>
            <p:nvPr/>
          </p:nvSpPr>
          <p:spPr>
            <a:xfrm>
              <a:off x="571696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9" name="tx359"/>
            <p:cNvSpPr/>
            <p:nvPr/>
          </p:nvSpPr>
          <p:spPr>
            <a:xfrm>
              <a:off x="602801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0" name="tx360"/>
            <p:cNvSpPr/>
            <p:nvPr/>
          </p:nvSpPr>
          <p:spPr>
            <a:xfrm>
              <a:off x="633907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1" name="tx361"/>
            <p:cNvSpPr/>
            <p:nvPr/>
          </p:nvSpPr>
          <p:spPr>
            <a:xfrm>
              <a:off x="665012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2" name="tx362"/>
            <p:cNvSpPr/>
            <p:nvPr/>
          </p:nvSpPr>
          <p:spPr>
            <a:xfrm>
              <a:off x="696117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3" name="tx363"/>
            <p:cNvSpPr/>
            <p:nvPr/>
          </p:nvSpPr>
          <p:spPr>
            <a:xfrm>
              <a:off x="7272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4" name="tx364"/>
            <p:cNvSpPr/>
            <p:nvPr/>
          </p:nvSpPr>
          <p:spPr>
            <a:xfrm>
              <a:off x="75832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5" name="tx365"/>
            <p:cNvSpPr/>
            <p:nvPr/>
          </p:nvSpPr>
          <p:spPr>
            <a:xfrm>
              <a:off x="7894332" y="328301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66" name="tx366"/>
            <p:cNvSpPr/>
            <p:nvPr/>
          </p:nvSpPr>
          <p:spPr>
            <a:xfrm>
              <a:off x="820538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7" name="tx367"/>
            <p:cNvSpPr/>
            <p:nvPr/>
          </p:nvSpPr>
          <p:spPr>
            <a:xfrm>
              <a:off x="851643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8" name="tx368"/>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9" name="tx369"/>
            <p:cNvSpPr/>
            <p:nvPr/>
          </p:nvSpPr>
          <p:spPr>
            <a:xfrm>
              <a:off x="602801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0" name="tx370"/>
            <p:cNvSpPr/>
            <p:nvPr/>
          </p:nvSpPr>
          <p:spPr>
            <a:xfrm>
              <a:off x="633907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1" name="tx371"/>
            <p:cNvSpPr/>
            <p:nvPr/>
          </p:nvSpPr>
          <p:spPr>
            <a:xfrm>
              <a:off x="6650123"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2" name="tx372"/>
            <p:cNvSpPr/>
            <p:nvPr/>
          </p:nvSpPr>
          <p:spPr>
            <a:xfrm>
              <a:off x="6961175"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3" name="tx373"/>
            <p:cNvSpPr/>
            <p:nvPr/>
          </p:nvSpPr>
          <p:spPr>
            <a:xfrm>
              <a:off x="7272228"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4" name="tx374"/>
            <p:cNvSpPr/>
            <p:nvPr/>
          </p:nvSpPr>
          <p:spPr>
            <a:xfrm>
              <a:off x="75832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7894332"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6" name="tx376"/>
            <p:cNvSpPr/>
            <p:nvPr/>
          </p:nvSpPr>
          <p:spPr>
            <a:xfrm>
              <a:off x="820538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7" name="tx377"/>
            <p:cNvSpPr/>
            <p:nvPr/>
          </p:nvSpPr>
          <p:spPr>
            <a:xfrm>
              <a:off x="851643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8" name="tx378"/>
            <p:cNvSpPr/>
            <p:nvPr/>
          </p:nvSpPr>
          <p:spPr>
            <a:xfrm>
              <a:off x="882748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851643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0" name="tx380"/>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1" name="tx381"/>
            <p:cNvSpPr/>
            <p:nvPr/>
          </p:nvSpPr>
          <p:spPr>
            <a:xfrm>
              <a:off x="105118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2" name="tx382"/>
            <p:cNvSpPr/>
            <p:nvPr/>
          </p:nvSpPr>
          <p:spPr>
            <a:xfrm>
              <a:off x="1362234"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3" name="tx383"/>
            <p:cNvSpPr/>
            <p:nvPr/>
          </p:nvSpPr>
          <p:spPr>
            <a:xfrm>
              <a:off x="167328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4" name="tx384"/>
            <p:cNvSpPr/>
            <p:nvPr/>
          </p:nvSpPr>
          <p:spPr>
            <a:xfrm>
              <a:off x="198433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5" name="tx385"/>
            <p:cNvSpPr/>
            <p:nvPr/>
          </p:nvSpPr>
          <p:spPr>
            <a:xfrm>
              <a:off x="229539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6" name="tx386"/>
            <p:cNvSpPr/>
            <p:nvPr/>
          </p:nvSpPr>
          <p:spPr>
            <a:xfrm>
              <a:off x="2606443"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7" name="tx387"/>
            <p:cNvSpPr/>
            <p:nvPr/>
          </p:nvSpPr>
          <p:spPr>
            <a:xfrm>
              <a:off x="291749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8" name="tx388"/>
            <p:cNvSpPr/>
            <p:nvPr/>
          </p:nvSpPr>
          <p:spPr>
            <a:xfrm>
              <a:off x="322854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9" name="tx389"/>
            <p:cNvSpPr/>
            <p:nvPr/>
          </p:nvSpPr>
          <p:spPr>
            <a:xfrm>
              <a:off x="353960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0" name="tx390"/>
            <p:cNvSpPr/>
            <p:nvPr/>
          </p:nvSpPr>
          <p:spPr>
            <a:xfrm>
              <a:off x="385065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1" name="tx391"/>
            <p:cNvSpPr/>
            <p:nvPr/>
          </p:nvSpPr>
          <p:spPr>
            <a:xfrm>
              <a:off x="41617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44727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478380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509486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540591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6" name="tx396"/>
            <p:cNvSpPr/>
            <p:nvPr/>
          </p:nvSpPr>
          <p:spPr>
            <a:xfrm>
              <a:off x="571696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7" name="tx397"/>
            <p:cNvSpPr/>
            <p:nvPr/>
          </p:nvSpPr>
          <p:spPr>
            <a:xfrm>
              <a:off x="60280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8" name="tx398"/>
            <p:cNvSpPr/>
            <p:nvPr/>
          </p:nvSpPr>
          <p:spPr>
            <a:xfrm>
              <a:off x="633907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9" name="tx399"/>
            <p:cNvSpPr/>
            <p:nvPr/>
          </p:nvSpPr>
          <p:spPr>
            <a:xfrm>
              <a:off x="665012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0" name="tx400"/>
            <p:cNvSpPr/>
            <p:nvPr/>
          </p:nvSpPr>
          <p:spPr>
            <a:xfrm>
              <a:off x="696117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1" name="tx401"/>
            <p:cNvSpPr/>
            <p:nvPr/>
          </p:nvSpPr>
          <p:spPr>
            <a:xfrm>
              <a:off x="7272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2" name="tx402"/>
            <p:cNvSpPr/>
            <p:nvPr/>
          </p:nvSpPr>
          <p:spPr>
            <a:xfrm>
              <a:off x="75832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3" name="tx403"/>
            <p:cNvSpPr/>
            <p:nvPr/>
          </p:nvSpPr>
          <p:spPr>
            <a:xfrm>
              <a:off x="789433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4" name="tx404"/>
            <p:cNvSpPr/>
            <p:nvPr/>
          </p:nvSpPr>
          <p:spPr>
            <a:xfrm>
              <a:off x="820538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851643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6" name="tx406"/>
            <p:cNvSpPr/>
            <p:nvPr/>
          </p:nvSpPr>
          <p:spPr>
            <a:xfrm>
              <a:off x="882748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7" name="tx407"/>
            <p:cNvSpPr/>
            <p:nvPr/>
          </p:nvSpPr>
          <p:spPr>
            <a:xfrm>
              <a:off x="105118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8" name="tx408"/>
            <p:cNvSpPr/>
            <p:nvPr/>
          </p:nvSpPr>
          <p:spPr>
            <a:xfrm>
              <a:off x="1362234"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9" name="tx409"/>
            <p:cNvSpPr/>
            <p:nvPr/>
          </p:nvSpPr>
          <p:spPr>
            <a:xfrm>
              <a:off x="1673286"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0" name="tx410"/>
            <p:cNvSpPr/>
            <p:nvPr/>
          </p:nvSpPr>
          <p:spPr>
            <a:xfrm>
              <a:off x="1984338"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229539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2" name="tx412"/>
            <p:cNvSpPr/>
            <p:nvPr/>
          </p:nvSpPr>
          <p:spPr>
            <a:xfrm>
              <a:off x="2606443"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3" name="tx413"/>
            <p:cNvSpPr/>
            <p:nvPr/>
          </p:nvSpPr>
          <p:spPr>
            <a:xfrm>
              <a:off x="291749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3228548"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5" name="tx415"/>
            <p:cNvSpPr/>
            <p:nvPr/>
          </p:nvSpPr>
          <p:spPr>
            <a:xfrm>
              <a:off x="353960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6" name="tx416"/>
            <p:cNvSpPr/>
            <p:nvPr/>
          </p:nvSpPr>
          <p:spPr>
            <a:xfrm>
              <a:off x="385065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7" name="tx417"/>
            <p:cNvSpPr/>
            <p:nvPr/>
          </p:nvSpPr>
          <p:spPr>
            <a:xfrm>
              <a:off x="41617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8" name="tx418"/>
            <p:cNvSpPr/>
            <p:nvPr/>
          </p:nvSpPr>
          <p:spPr>
            <a:xfrm>
              <a:off x="447275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478380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0" name="tx420"/>
            <p:cNvSpPr/>
            <p:nvPr/>
          </p:nvSpPr>
          <p:spPr>
            <a:xfrm>
              <a:off x="5094862"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1" name="tx421"/>
            <p:cNvSpPr/>
            <p:nvPr/>
          </p:nvSpPr>
          <p:spPr>
            <a:xfrm>
              <a:off x="540591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571696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602801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633907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5" name="tx425"/>
            <p:cNvSpPr/>
            <p:nvPr/>
          </p:nvSpPr>
          <p:spPr>
            <a:xfrm>
              <a:off x="6650123" y="54097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6" name="tx426"/>
            <p:cNvSpPr/>
            <p:nvPr/>
          </p:nvSpPr>
          <p:spPr>
            <a:xfrm>
              <a:off x="696117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7" name="tx427"/>
            <p:cNvSpPr/>
            <p:nvPr/>
          </p:nvSpPr>
          <p:spPr>
            <a:xfrm>
              <a:off x="7272228"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8" name="tx428"/>
            <p:cNvSpPr/>
            <p:nvPr/>
          </p:nvSpPr>
          <p:spPr>
            <a:xfrm>
              <a:off x="758328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9" name="tx429"/>
            <p:cNvSpPr/>
            <p:nvPr/>
          </p:nvSpPr>
          <p:spPr>
            <a:xfrm>
              <a:off x="7894332"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0" name="tx430"/>
            <p:cNvSpPr/>
            <p:nvPr/>
          </p:nvSpPr>
          <p:spPr>
            <a:xfrm>
              <a:off x="820538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1" name="tx431"/>
            <p:cNvSpPr/>
            <p:nvPr/>
          </p:nvSpPr>
          <p:spPr>
            <a:xfrm>
              <a:off x="851643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2" name="tx432"/>
            <p:cNvSpPr/>
            <p:nvPr/>
          </p:nvSpPr>
          <p:spPr>
            <a:xfrm>
              <a:off x="882748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3" name="tx433"/>
            <p:cNvSpPr/>
            <p:nvPr/>
          </p:nvSpPr>
          <p:spPr>
            <a:xfrm>
              <a:off x="602801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4" name="tx434"/>
            <p:cNvSpPr/>
            <p:nvPr/>
          </p:nvSpPr>
          <p:spPr>
            <a:xfrm>
              <a:off x="633907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5" name="tx435"/>
            <p:cNvSpPr/>
            <p:nvPr/>
          </p:nvSpPr>
          <p:spPr>
            <a:xfrm>
              <a:off x="6650123"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6" name="tx436"/>
            <p:cNvSpPr/>
            <p:nvPr/>
          </p:nvSpPr>
          <p:spPr>
            <a:xfrm>
              <a:off x="696117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7" name="tx437"/>
            <p:cNvSpPr/>
            <p:nvPr/>
          </p:nvSpPr>
          <p:spPr>
            <a:xfrm>
              <a:off x="7272228"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8" name="tx438"/>
            <p:cNvSpPr/>
            <p:nvPr/>
          </p:nvSpPr>
          <p:spPr>
            <a:xfrm>
              <a:off x="75832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9" name="tx439"/>
            <p:cNvSpPr/>
            <p:nvPr/>
          </p:nvSpPr>
          <p:spPr>
            <a:xfrm>
              <a:off x="7894332" y="388964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40" name="tx440"/>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1" name="tx441"/>
            <p:cNvSpPr/>
            <p:nvPr/>
          </p:nvSpPr>
          <p:spPr>
            <a:xfrm>
              <a:off x="851643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2" name="tx442"/>
            <p:cNvSpPr/>
            <p:nvPr/>
          </p:nvSpPr>
          <p:spPr>
            <a:xfrm>
              <a:off x="882748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3" name="tx443"/>
            <p:cNvSpPr/>
            <p:nvPr/>
          </p:nvSpPr>
          <p:spPr>
            <a:xfrm>
              <a:off x="633907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4" name="tx444"/>
            <p:cNvSpPr/>
            <p:nvPr/>
          </p:nvSpPr>
          <p:spPr>
            <a:xfrm>
              <a:off x="665012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5" name="tx445"/>
            <p:cNvSpPr/>
            <p:nvPr/>
          </p:nvSpPr>
          <p:spPr>
            <a:xfrm>
              <a:off x="696117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6" name="tx446"/>
            <p:cNvSpPr/>
            <p:nvPr/>
          </p:nvSpPr>
          <p:spPr>
            <a:xfrm>
              <a:off x="7272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7" name="tx447"/>
            <p:cNvSpPr/>
            <p:nvPr/>
          </p:nvSpPr>
          <p:spPr>
            <a:xfrm>
              <a:off x="75832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8" name="tx448"/>
            <p:cNvSpPr/>
            <p:nvPr/>
          </p:nvSpPr>
          <p:spPr>
            <a:xfrm>
              <a:off x="789433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9" name="tx449"/>
            <p:cNvSpPr/>
            <p:nvPr/>
          </p:nvSpPr>
          <p:spPr>
            <a:xfrm>
              <a:off x="820538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851643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1" name="tx451"/>
            <p:cNvSpPr/>
            <p:nvPr/>
          </p:nvSpPr>
          <p:spPr>
            <a:xfrm>
              <a:off x="882748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2" name="tx452"/>
            <p:cNvSpPr/>
            <p:nvPr/>
          </p:nvSpPr>
          <p:spPr>
            <a:xfrm>
              <a:off x="5747111" y="41918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53" name="tx453"/>
            <p:cNvSpPr/>
            <p:nvPr/>
          </p:nvSpPr>
          <p:spPr>
            <a:xfrm>
              <a:off x="820538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54" name="tx45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5" name="tx45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6" name="tx45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7" name="tx45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8" name="tx45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9" name="tx45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60" name="tx46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61" name="tx46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2" name="tx46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3" name="tx46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4" name="tx46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5" name="tx46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6" name="tx46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7" name="tx46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8" name="tx46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9" name="tx46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70" name="tx47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71" name="tx47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2" name="tx47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3" name="tx47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4" name="tx47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5" name="tx47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6" name="tx47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7" name="tx47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8" name="tx47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9" name="tx47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80" name="tx480"/>
            <p:cNvSpPr/>
            <p:nvPr/>
          </p:nvSpPr>
          <p:spPr>
            <a:xfrm>
              <a:off x="551705" y="54048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1" name="tx481"/>
            <p:cNvSpPr/>
            <p:nvPr/>
          </p:nvSpPr>
          <p:spPr>
            <a:xfrm>
              <a:off x="564092" y="5100990"/>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2" name="tx482"/>
            <p:cNvSpPr/>
            <p:nvPr/>
          </p:nvSpPr>
          <p:spPr>
            <a:xfrm>
              <a:off x="551705" y="479717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3" name="tx483"/>
            <p:cNvSpPr/>
            <p:nvPr/>
          </p:nvSpPr>
          <p:spPr>
            <a:xfrm>
              <a:off x="601364" y="44933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84" name="tx484"/>
            <p:cNvSpPr/>
            <p:nvPr/>
          </p:nvSpPr>
          <p:spPr>
            <a:xfrm>
              <a:off x="619917" y="4191938"/>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5" name="tx485"/>
            <p:cNvSpPr/>
            <p:nvPr/>
          </p:nvSpPr>
          <p:spPr>
            <a:xfrm>
              <a:off x="551705" y="388571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6" name="tx486"/>
            <p:cNvSpPr/>
            <p:nvPr/>
          </p:nvSpPr>
          <p:spPr>
            <a:xfrm>
              <a:off x="520490" y="356209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7" name="tx487"/>
            <p:cNvSpPr/>
            <p:nvPr/>
          </p:nvSpPr>
          <p:spPr>
            <a:xfrm>
              <a:off x="632360" y="327906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8" name="tx488"/>
            <p:cNvSpPr/>
            <p:nvPr/>
          </p:nvSpPr>
          <p:spPr>
            <a:xfrm>
              <a:off x="576534" y="297524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89" name="tx489"/>
            <p:cNvSpPr/>
            <p:nvPr/>
          </p:nvSpPr>
          <p:spPr>
            <a:xfrm>
              <a:off x="576534" y="267284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0" name="tx490"/>
            <p:cNvSpPr/>
            <p:nvPr/>
          </p:nvSpPr>
          <p:spPr>
            <a:xfrm>
              <a:off x="508103" y="2347148"/>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91" name="tx491"/>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92" name="tx492"/>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93" name="pic493"/>
            <p:cNvPicPr/>
            <p:nvPr/>
          </p:nvPicPr>
          <p:blipFill>
            <a:blip r:embed="rId2" cstate="print"/>
            <a:stretch>
              <a:fillRect/>
            </a:stretch>
          </p:blipFill>
          <p:spPr>
            <a:xfrm>
              <a:off x="4653227" y="5838594"/>
              <a:ext cx="2160000" cy="219455"/>
            </a:xfrm>
            <a:prstGeom prst="rect">
              <a:avLst/>
            </a:prstGeom>
          </p:spPr>
        </p:pic>
        <p:sp>
          <p:nvSpPr>
            <p:cNvPr id="494" name="pl494"/>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5" name="pl495"/>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6" name="pl496"/>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7" name="pl497"/>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8" name="pl498"/>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9" name="pl499"/>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0" name="pl500"/>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1" name="pl501"/>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2" name="pl502"/>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3" name="pl503"/>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4" name="pl504"/>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5" name="pl505"/>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6" name="tx506"/>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7" name="tx507"/>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8" name="tx508"/>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09" name="tx509"/>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0" name="tx510"/>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1" name="tx511"/>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2" name="tx512"/>
            <p:cNvSpPr/>
            <p:nvPr/>
          </p:nvSpPr>
          <p:spPr>
            <a:xfrm>
              <a:off x="924840" y="1332266"/>
              <a:ext cx="28424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Algeria, 2000-2025</a:t>
              </a:r>
            </a:p>
          </p:txBody>
        </p:sp>
        <p:sp>
          <p:nvSpPr>
            <p:cNvPr id="513" name="tx513"/>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14" name="tx514"/>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15" name="tx515"/>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12 (100%) vaccines in the schedule achieved coverage of 90% or more. Vaccine coverage ranged from 92% to 99%.
Since 2004, estimates have been made for 7 new vaccines. IPVC is the newest vaccine reported (2023), which achieved 94% coverage in 2025.
In 2025, Algeria did not report any stockouts of vaccines or supplies.</a:t>
            </a:r>
          </a:p>
        </p:txBody>
      </p:sp>
      <p:sp>
        <p:nvSpPr>
          <p:cNvPr id="5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11 antigens, remained unchanged for one, and declined for none, indicating overall progress in routine immunization performance; 12 achieved at least 90% coverage.</a:t>
            </a:r>
          </a:p>
        </p:txBody>
      </p:sp>
      <p:grpSp xmlns:pic="http://schemas.openxmlformats.org/drawingml/2006/picture">
        <p:nvGrpSpPr>
          <p:cNvPr id="518" name=""/>
          <p:cNvGrpSpPr/>
          <p:nvPr/>
        </p:nvGrpSpPr>
        <p:grpSpPr>
          <a:xfrm>
            <a:off x="292608" y="1005840"/>
            <a:ext cx="8595360" cy="28575"/>
            <a:chOff x="292608" y="1005840"/>
            <a:chExt cx="8595360" cy="28575"/>
          </a:xfrm>
        </p:grpSpPr>
        <p:sp>
          <p:nvSpPr>
            <p:cNvPr id="51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P7TF5XRZ5TZD-1674051314-8212</_dlc_DocId>
    <_dlc_DocIdUrl xmlns="5ce71423-0d49-4a04-8822-86064e799dcd">
      <Url>https://unicef.sharepoint.com/teams/DAPM-DataComm/_layouts/15/DocIdRedir.aspx?ID=P7TF5XRZ5TZD-1674051314-8212</Url>
      <Description>P7TF5XRZ5TZD-1674051314-8212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89792BC-4D66-4AF7-92CA-872A8C8EA67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2026-07-10T22:55:05Z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96883851-4ebf-4243-9195-75e5fcd7ff09</vt:lpwstr>
  </property>
</Properties>
</file>