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Default Extension="gif" ContentType="image/gif"/>
  <Default Extension="svg" ContentType="image/svg+xml"/>
  <Default Extension="bmp" ContentType="image/bmp"/>
  <Default Extension="wmf" ContentType="image/x-wmf"/>
  <Default Extension="tiff" ContentType="image/tiff"/>
  <Default Extension="pdf" ContentType="application/pdf"/>
  <Default Extension="jpg" ContentType="application/octet-stream"/>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Types>
</file>

<file path=_rels/.rels><?xml version="1.0" encoding="UTF-8" standalone="yes"?>

<Relationships  xmlns="http://schemas.openxmlformats.org/package/2006/relationships">
<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5" Type="http://schemas.openxmlformats.org/officeDocument/2006/relationships/custom-properties" Target="docProps/custom.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5"/>
  </p:sldMasterIdLst>
  <p:sldIdLst>
    <p:sldId id="257" r:id="rId12"/>
    <p:sldId id="258" r:id="rId13"/>
    <p:sldId id="259" r:id="rId14"/>
    <p:sldId id="260" r:id="rId15"/>
    <p:sldId id="261" r:id="rId16"/>
    <p:sldId id="262" r:id="rId17"/>
    <p:sldId id="263" r:id="rId18"/>
    <p:sldId id="264" r:id="rId19"/>
    <p:sldId id="265" r:id="rId20"/>
    <p:sldId id="266" r:id="rId21"/>
    <p:sldId id="267" r:id="rId22"/>
    <p:sldId id="268" r:id="rId23"/>
    <p:sldId id="269" r:id="rId24"/>
    <p:sldId id="270" r:id="rId25"/>
    <p:sldId id="271" r:id="rId26"/>
    <p:sldId id="272" r:id="rId27"/>
    <p:sldId id="273" r:id="rId28"/>
    <p:sldId id="274" r:id="rId29"/>
    <p:sldId id="275" r:id="rId30"/>
    <p:sldId id="276" r:id="rId31"/>
    <p:sldId id="277" r:id="rId32"/>
    <p:sldId id="278" r:id="rId33"/>
    <p:sldId id="279" r:id="rId34"/>
    <p:sldId id="280" r:id="rId35"/>
    <p:sldId id="281" r:id="rId36"/>
    <p:sldId id="282" r:id="rId37"/>
    <p:sldId id="283" r:id="rId38"/>
    <p:sldId id="284" r:id="rId39"/>
    <p:sldId id="285" r:id="rId40"/>
    <p:sldId id="286" r:id="rId41"/>
    <p:sldId id="287" r:id="rId42"/>
    <p:sldId id="288" r:id="rId43"/>
    <p:sldId id="289" r:id="rId44"/>
    <p:sldId id="290" r:id="rId45"/>
    <p:sldId id="291" r:id="rId46"/>
    <p:sldId id="292" r:id="rId47"/>
    <p:sldId id="293" r:id="rId48"/>
    <p:sldId id="294" r:id="rId49"/>
    <p:sldId id="295" r:id="rId50"/>
    <p:sldId id="296"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03864"/>
    <a:srgbClr val="000000"/>
    <a:srgbClr val="1560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235" autoAdjust="0"/>
    <p:restoredTop sz="94660"/>
  </p:normalViewPr>
  <p:slideViewPr>
    <p:cSldViewPr snapToGrid="0">
      <p:cViewPr varScale="1">
        <p:scale>
          <a:sx n="80" d="100"/>
          <a:sy n="80" d="100"/>
        </p:scale>
        <p:origin x="114" y="354"/>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
<Relationship Id="rId8" Type="http://schemas.openxmlformats.org/officeDocument/2006/relationships/viewProps" Target="viewProps.xml"/>
<Relationship Id="rId3" Type="http://schemas.openxmlformats.org/officeDocument/2006/relationships/customXml" Target="../customXml/item3.xml"/>
<Relationship Id="rId7" Type="http://schemas.openxmlformats.org/officeDocument/2006/relationships/presProps" Target="presProps.xml"/>
<Relationship Id="rId2" Type="http://schemas.openxmlformats.org/officeDocument/2006/relationships/customXml" Target="../customXml/item2.xml"/>
<Relationship Id="rId1" Type="http://schemas.openxmlformats.org/officeDocument/2006/relationships/customXml" Target="../customXml/item1.xml"/>
<Relationship Id="rId11" Type="http://schemas.microsoft.com/office/2016/11/relationships/changesInfo" Target="changesInfos/changesInfo1.xml"/>
<Relationship Id="rId5" Type="http://schemas.openxmlformats.org/officeDocument/2006/relationships/slideMaster" Target="slideMasters/slideMaster1.xml"/>
<Relationship Id="rId10" Type="http://schemas.openxmlformats.org/officeDocument/2006/relationships/tableStyles" Target="tableStyles.xml"/>
<Relationship Id="rId4" Type="http://schemas.openxmlformats.org/officeDocument/2006/relationships/customXml" Target="../customXml/item4.xml"/>
<Relationship Id="rId9" Type="http://schemas.openxmlformats.org/officeDocument/2006/relationships/theme" Target="theme/theme1.xml"/>
<Relationship Id="rId12" Type="http://schemas.openxmlformats.org/officeDocument/2006/relationships/slide" Target="slides/slide2.xml"/>
<Relationship Id="rId13" Type="http://schemas.openxmlformats.org/officeDocument/2006/relationships/slide" Target="slides/slide3.xml"/>
<Relationship Id="rId14" Type="http://schemas.openxmlformats.org/officeDocument/2006/relationships/slide" Target="slides/slide4.xml"/>
<Relationship Id="rId15" Type="http://schemas.openxmlformats.org/officeDocument/2006/relationships/slide" Target="slides/slide5.xml"/>
<Relationship Id="rId16" Type="http://schemas.openxmlformats.org/officeDocument/2006/relationships/slide" Target="slides/slide6.xml"/>
<Relationship Id="rId17" Type="http://schemas.openxmlformats.org/officeDocument/2006/relationships/slide" Target="slides/slide7.xml"/>
<Relationship Id="rId18" Type="http://schemas.openxmlformats.org/officeDocument/2006/relationships/slide" Target="slides/slide8.xml"/>
<Relationship Id="rId19" Type="http://schemas.openxmlformats.org/officeDocument/2006/relationships/slide" Target="slides/slide9.xml"/>
<Relationship Id="rId20" Type="http://schemas.openxmlformats.org/officeDocument/2006/relationships/slide" Target="slides/slide10.xml"/>
<Relationship Id="rId21" Type="http://schemas.openxmlformats.org/officeDocument/2006/relationships/slide" Target="slides/slide11.xml"/>
<Relationship Id="rId22" Type="http://schemas.openxmlformats.org/officeDocument/2006/relationships/slide" Target="slides/slide12.xml"/>
<Relationship Id="rId23" Type="http://schemas.openxmlformats.org/officeDocument/2006/relationships/slide" Target="slides/slide13.xml"/>
<Relationship Id="rId24" Type="http://schemas.openxmlformats.org/officeDocument/2006/relationships/slide" Target="slides/slide14.xml"/>
<Relationship Id="rId25" Type="http://schemas.openxmlformats.org/officeDocument/2006/relationships/slide" Target="slides/slide15.xml"/>
<Relationship Id="rId26" Type="http://schemas.openxmlformats.org/officeDocument/2006/relationships/slide" Target="slides/slide16.xml"/>
<Relationship Id="rId27" Type="http://schemas.openxmlformats.org/officeDocument/2006/relationships/slide" Target="slides/slide17.xml"/>
<Relationship Id="rId28" Type="http://schemas.openxmlformats.org/officeDocument/2006/relationships/slide" Target="slides/slide18.xml"/>
<Relationship Id="rId29" Type="http://schemas.openxmlformats.org/officeDocument/2006/relationships/slide" Target="slides/slide19.xml"/>
<Relationship Id="rId30" Type="http://schemas.openxmlformats.org/officeDocument/2006/relationships/slide" Target="slides/slide20.xml"/>
<Relationship Id="rId31" Type="http://schemas.openxmlformats.org/officeDocument/2006/relationships/slide" Target="slides/slide21.xml"/>
<Relationship Id="rId32" Type="http://schemas.openxmlformats.org/officeDocument/2006/relationships/slide" Target="slides/slide22.xml"/>
<Relationship Id="rId33" Type="http://schemas.openxmlformats.org/officeDocument/2006/relationships/slide" Target="slides/slide23.xml"/>
<Relationship Id="rId34" Type="http://schemas.openxmlformats.org/officeDocument/2006/relationships/slide" Target="slides/slide24.xml"/>
<Relationship Id="rId35" Type="http://schemas.openxmlformats.org/officeDocument/2006/relationships/slide" Target="slides/slide25.xml"/>
<Relationship Id="rId36" Type="http://schemas.openxmlformats.org/officeDocument/2006/relationships/slide" Target="slides/slide26.xml"/>
<Relationship Id="rId37" Type="http://schemas.openxmlformats.org/officeDocument/2006/relationships/slide" Target="slides/slide27.xml"/>
<Relationship Id="rId38" Type="http://schemas.openxmlformats.org/officeDocument/2006/relationships/slide" Target="slides/slide28.xml"/>
<Relationship Id="rId39" Type="http://schemas.openxmlformats.org/officeDocument/2006/relationships/slide" Target="slides/slide29.xml"/>
<Relationship Id="rId40" Type="http://schemas.openxmlformats.org/officeDocument/2006/relationships/slide" Target="slides/slide30.xml"/>
<Relationship Id="rId41" Type="http://schemas.openxmlformats.org/officeDocument/2006/relationships/slide" Target="slides/slide31.xml"/>
<Relationship Id="rId42" Type="http://schemas.openxmlformats.org/officeDocument/2006/relationships/slide" Target="slides/slide32.xml"/>
<Relationship Id="rId43" Type="http://schemas.openxmlformats.org/officeDocument/2006/relationships/slide" Target="slides/slide33.xml"/>
<Relationship Id="rId44" Type="http://schemas.openxmlformats.org/officeDocument/2006/relationships/slide" Target="slides/slide34.xml"/>
<Relationship Id="rId45" Type="http://schemas.openxmlformats.org/officeDocument/2006/relationships/slide" Target="slides/slide35.xml"/>
<Relationship Id="rId46" Type="http://schemas.openxmlformats.org/officeDocument/2006/relationships/slide" Target="slides/slide36.xml"/>
<Relationship Id="rId47" Type="http://schemas.openxmlformats.org/officeDocument/2006/relationships/slide" Target="slides/slide37.xml"/>
<Relationship Id="rId48" Type="http://schemas.openxmlformats.org/officeDocument/2006/relationships/slide" Target="slides/slide38.xml"/>
<Relationship Id="rId49" Type="http://schemas.openxmlformats.org/officeDocument/2006/relationships/slide" Target="slides/slide39.xml"/>
<Relationship Id="rId50" Type="http://schemas.openxmlformats.org/officeDocument/2006/relationships/slide" Target="slides/slide40.xml"/>
<Relationship Id="rId51" Type="http://schemas.openxmlformats.org/officeDocument/2006/relationships/slide" Target="slides/slide41.xml"/>
</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uren Francis" userId="b7c8c318-11b6-44df-a20d-cbfd05c86935" providerId="ADAL" clId="{7DF8D789-081D-4C54-A01C-20FBD4C1C0B0}"/>
    <pc:docChg chg="undo custSel addMainMaster delMainMaster modMainMaster">
      <pc:chgData name="Lauren Francis" userId="b7c8c318-11b6-44df-a20d-cbfd05c86935" providerId="ADAL" clId="{7DF8D789-081D-4C54-A01C-20FBD4C1C0B0}" dt="2026-07-04T13:38:20.015" v="741" actId="1076"/>
      <pc:docMkLst>
        <pc:docMk/>
      </pc:docMkLst>
      <pc:sldMasterChg chg="modSldLayout">
        <pc:chgData name="Lauren Francis" userId="b7c8c318-11b6-44df-a20d-cbfd05c86935" providerId="ADAL" clId="{7DF8D789-081D-4C54-A01C-20FBD4C1C0B0}" dt="2026-07-04T13:38:20.015" v="741" actId="1076"/>
        <pc:sldMasterMkLst>
          <pc:docMk/>
          <pc:sldMasterMk cId="783407565" sldId="2147483648"/>
        </pc:sldMasterMkLst>
        <pc:sldLayoutChg chg="addSp delSp modSp mod">
          <pc:chgData name="Lauren Francis" userId="b7c8c318-11b6-44df-a20d-cbfd05c86935" providerId="ADAL" clId="{7DF8D789-081D-4C54-A01C-20FBD4C1C0B0}" dt="2026-06-13T09:25:36.424" v="130" actId="478"/>
          <pc:sldLayoutMkLst>
            <pc:docMk/>
            <pc:sldMasterMk cId="783407565" sldId="2147483648"/>
            <pc:sldLayoutMk cId="3249202066" sldId="2147483651"/>
          </pc:sldLayoutMkLst>
          <pc:spChg chg="mod">
            <ac:chgData name="Lauren Francis" userId="b7c8c318-11b6-44df-a20d-cbfd05c86935" providerId="ADAL" clId="{7DF8D789-081D-4C54-A01C-20FBD4C1C0B0}" dt="2026-06-13T09:17:58.711" v="68" actId="14100"/>
            <ac:spMkLst>
              <pc:docMk/>
              <pc:sldMasterMk cId="783407565" sldId="2147483648"/>
              <pc:sldLayoutMk cId="3249202066" sldId="2147483651"/>
              <ac:spMk id="3" creationId="{FC3A3DCC-B4A1-1548-61FE-0D38A75AF36C}"/>
            </ac:spMkLst>
          </pc:sp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7" creationId="{5A5E189D-701E-E09A-B402-2C20B031FCCC}"/>
            </ac:picMkLst>
          </pc:picChg>
          <pc:picChg chg="mod">
            <ac:chgData name="Lauren Francis" userId="b7c8c318-11b6-44df-a20d-cbfd05c86935" providerId="ADAL" clId="{7DF8D789-081D-4C54-A01C-20FBD4C1C0B0}" dt="2026-06-13T09:18:32.671" v="109" actId="1037"/>
            <ac:picMkLst>
              <pc:docMk/>
              <pc:sldMasterMk cId="783407565" sldId="2147483648"/>
              <pc:sldLayoutMk cId="3249202066" sldId="2147483651"/>
              <ac:picMk id="8" creationId="{6825B84C-B955-8FF6-387A-FA6210477779}"/>
            </ac:picMkLst>
          </pc:picChg>
          <pc:cxnChg chg="mod">
            <ac:chgData name="Lauren Francis" userId="b7c8c318-11b6-44df-a20d-cbfd05c86935" providerId="ADAL" clId="{7DF8D789-081D-4C54-A01C-20FBD4C1C0B0}" dt="2026-06-13T09:18:22.751" v="96" actId="14100"/>
            <ac:cxnSpMkLst>
              <pc:docMk/>
              <pc:sldMasterMk cId="783407565" sldId="2147483648"/>
              <pc:sldLayoutMk cId="3249202066" sldId="2147483651"/>
              <ac:cxnSpMk id="9" creationId="{6434DA2D-3C3E-913B-FF11-5B782E92E1CE}"/>
            </ac:cxnSpMkLst>
          </pc:cxnChg>
        </pc:sldLayoutChg>
        <pc:sldLayoutChg chg="addSp delSp modSp mod">
          <pc:chgData name="Lauren Francis" userId="b7c8c318-11b6-44df-a20d-cbfd05c86935" providerId="ADAL" clId="{7DF8D789-081D-4C54-A01C-20FBD4C1C0B0}" dt="2026-07-04T13:38:20.015" v="741" actId="1076"/>
          <pc:sldLayoutMkLst>
            <pc:docMk/>
            <pc:sldMasterMk cId="783407565" sldId="2147483648"/>
            <pc:sldLayoutMk cId="3920694061" sldId="2147483677"/>
          </pc:sldLayoutMkLst>
          <pc:spChg chg="add mod">
            <ac:chgData name="Lauren Francis" userId="b7c8c318-11b6-44df-a20d-cbfd05c86935" providerId="ADAL" clId="{7DF8D789-081D-4C54-A01C-20FBD4C1C0B0}" dt="2026-07-03T08:05:01.332" v="715" actId="1076"/>
            <ac:spMkLst>
              <pc:docMk/>
              <pc:sldMasterMk cId="783407565" sldId="2147483648"/>
              <pc:sldLayoutMk cId="3920694061" sldId="2147483677"/>
              <ac:spMk id="3" creationId="{2E101229-9700-06DF-555D-01295125A7B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6" creationId="{DD3C8136-9994-FF9E-0B35-567705569017}"/>
            </ac:spMkLst>
          </pc:spChg>
          <pc:spChg chg="mod">
            <ac:chgData name="Lauren Francis" userId="b7c8c318-11b6-44df-a20d-cbfd05c86935" providerId="ADAL" clId="{7DF8D789-081D-4C54-A01C-20FBD4C1C0B0}" dt="2026-07-03T08:06:02.241" v="735" actId="1036"/>
            <ac:spMkLst>
              <pc:docMk/>
              <pc:sldMasterMk cId="783407565" sldId="2147483648"/>
              <pc:sldLayoutMk cId="3920694061" sldId="2147483677"/>
              <ac:spMk id="9" creationId="{2ED3298A-9418-2F44-2296-879C9A2628D4}"/>
            </ac:spMkLst>
          </pc:spChg>
          <pc:spChg chg="mod">
            <ac:chgData name="Lauren Francis" userId="b7c8c318-11b6-44df-a20d-cbfd05c86935" providerId="ADAL" clId="{7DF8D789-081D-4C54-A01C-20FBD4C1C0B0}" dt="2026-07-03T08:03:47.375" v="702" actId="1037"/>
            <ac:spMkLst>
              <pc:docMk/>
              <pc:sldMasterMk cId="783407565" sldId="2147483648"/>
              <pc:sldLayoutMk cId="3920694061" sldId="2147483677"/>
              <ac:spMk id="11" creationId="{55F55B77-7438-0AE7-B8E9-EEC0236E144F}"/>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13" creationId="{ED985527-322A-DF69-FC44-B1DB7BA2D7BB}"/>
            </ac:spMkLst>
          </pc:spChg>
          <pc:spChg chg="add mod">
            <ac:chgData name="Lauren Francis" userId="b7c8c318-11b6-44df-a20d-cbfd05c86935" providerId="ADAL" clId="{7DF8D789-081D-4C54-A01C-20FBD4C1C0B0}" dt="2026-07-03T08:06:02.241" v="735" actId="1036"/>
            <ac:spMkLst>
              <pc:docMk/>
              <pc:sldMasterMk cId="783407565" sldId="2147483648"/>
              <pc:sldLayoutMk cId="3920694061" sldId="2147483677"/>
              <ac:spMk id="17" creationId="{0FA810B3-0882-AFE6-1B21-BAA87CB9B5AC}"/>
            </ac:spMkLst>
          </pc:spChg>
          <pc:spChg chg="mod">
            <ac:chgData name="Lauren Francis" userId="b7c8c318-11b6-44df-a20d-cbfd05c86935" providerId="ADAL" clId="{7DF8D789-081D-4C54-A01C-20FBD4C1C0B0}" dt="2026-07-03T08:02:39.838" v="613" actId="1037"/>
            <ac:spMkLst>
              <pc:docMk/>
              <pc:sldMasterMk cId="783407565" sldId="2147483648"/>
              <pc:sldLayoutMk cId="3920694061" sldId="2147483677"/>
              <ac:spMk id="27" creationId="{83555D73-F144-CC54-66ED-62F41EE1A44D}"/>
            </ac:spMkLst>
          </pc:spChg>
          <pc:picChg chg="add mod">
            <ac:chgData name="Lauren Francis" userId="b7c8c318-11b6-44df-a20d-cbfd05c86935" providerId="ADAL" clId="{7DF8D789-081D-4C54-A01C-20FBD4C1C0B0}" dt="2026-07-03T08:05:55.241" v="733" actId="1036"/>
            <ac:picMkLst>
              <pc:docMk/>
              <pc:sldMasterMk cId="783407565" sldId="2147483648"/>
              <pc:sldLayoutMk cId="3920694061" sldId="2147483677"/>
              <ac:picMk id="2" creationId="{42001794-5376-6A68-5189-37D6903EA3EE}"/>
            </ac:picMkLst>
          </pc:picChg>
          <pc:picChg chg="add mod">
            <ac:chgData name="Lauren Francis" userId="b7c8c318-11b6-44df-a20d-cbfd05c86935" providerId="ADAL" clId="{7DF8D789-081D-4C54-A01C-20FBD4C1C0B0}" dt="2026-07-04T13:38:20.015" v="741" actId="1076"/>
            <ac:picMkLst>
              <pc:docMk/>
              <pc:sldMasterMk cId="783407565" sldId="2147483648"/>
              <pc:sldLayoutMk cId="3920694061" sldId="2147483677"/>
              <ac:picMk id="4" creationId="{13200F9B-4429-F853-F3A3-9629DF52257B}"/>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8" creationId="{70EA4AEB-A8BB-B041-54BB-C2110DE2920D}"/>
            </ac:picMkLst>
          </pc:picChg>
          <pc:picChg chg="mod">
            <ac:chgData name="Lauren Francis" userId="b7c8c318-11b6-44df-a20d-cbfd05c86935" providerId="ADAL" clId="{7DF8D789-081D-4C54-A01C-20FBD4C1C0B0}" dt="2026-07-03T08:03:47.375" v="702" actId="1037"/>
            <ac:picMkLst>
              <pc:docMk/>
              <pc:sldMasterMk cId="783407565" sldId="2147483648"/>
              <pc:sldLayoutMk cId="3920694061" sldId="2147483677"/>
              <ac:picMk id="10" creationId="{B5274F7D-158D-D60C-CE21-864F2CF3E0B0}"/>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12" creationId="{CE0ECAEB-CA24-F0AF-2394-67C202ADD95F}"/>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4" creationId="{5665A802-3332-67FC-4C3E-A5CA084C4D3A}"/>
            </ac:picMkLst>
          </pc:picChg>
          <pc:picChg chg="add mod">
            <ac:chgData name="Lauren Francis" userId="b7c8c318-11b6-44df-a20d-cbfd05c86935" providerId="ADAL" clId="{7DF8D789-081D-4C54-A01C-20FBD4C1C0B0}" dt="2026-07-03T08:06:02.241" v="735" actId="1036"/>
            <ac:picMkLst>
              <pc:docMk/>
              <pc:sldMasterMk cId="783407565" sldId="2147483648"/>
              <pc:sldLayoutMk cId="3920694061" sldId="2147483677"/>
              <ac:picMk id="15" creationId="{92A76B72-72E3-C860-0504-FFDAA73F9283}"/>
            </ac:picMkLst>
          </pc:picChg>
          <pc:picChg chg="mod">
            <ac:chgData name="Lauren Francis" userId="b7c8c318-11b6-44df-a20d-cbfd05c86935" providerId="ADAL" clId="{7DF8D789-081D-4C54-A01C-20FBD4C1C0B0}" dt="2026-07-03T08:02:39.838" v="613" actId="1037"/>
            <ac:picMkLst>
              <pc:docMk/>
              <pc:sldMasterMk cId="783407565" sldId="2147483648"/>
              <pc:sldLayoutMk cId="3920694061" sldId="2147483677"/>
              <ac:picMk id="21" creationId="{4D4BA178-8B39-1F68-48E3-98D375358A7A}"/>
            </ac:picMkLst>
          </pc:picChg>
        </pc:sldLayoutChg>
        <pc:sldLayoutChg chg="addSp delSp modSp mod">
          <pc:chgData name="Lauren Francis" userId="b7c8c318-11b6-44df-a20d-cbfd05c86935" providerId="ADAL" clId="{7DF8D789-081D-4C54-A01C-20FBD4C1C0B0}" dt="2026-07-02T13:57:26.993" v="131" actId="478"/>
          <pc:sldLayoutMkLst>
            <pc:docMk/>
            <pc:sldMasterMk cId="783407565" sldId="2147483648"/>
            <pc:sldLayoutMk cId="1844703661" sldId="2147483682"/>
          </pc:sldLayoutMkLst>
        </pc:sldLayout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emf"/></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image" Target="../media/image11.png"/><Relationship Id="rId11" Type="http://schemas.openxmlformats.org/officeDocument/2006/relationships/image" Target="../media/image1.emf"/><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emf"/><Relationship Id="rId7" Type="http://schemas.openxmlformats.org/officeDocument/2006/relationships/image" Target="../media/image19.png"/><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2.emf"/><Relationship Id="rId9" Type="http://schemas.openxmlformats.org/officeDocument/2006/relationships/image" Target="../media/image2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ata_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8" name="Picture 7">
            <a:extLst>
              <a:ext uri="{FF2B5EF4-FFF2-40B4-BE49-F238E27FC236}">
                <a16:creationId xmlns:a16="http://schemas.microsoft.com/office/drawing/2014/main" id="{8412F8FB-319A-506A-9307-6134A89FF9BD}"/>
              </a:ext>
            </a:extLst>
          </p:cNvPr>
          <p:cNvPicPr>
            <a:picLocks noChangeAspect="1"/>
          </p:cNvPicPr>
          <p:nvPr userDrawn="1"/>
        </p:nvPicPr>
        <p:blipFill>
          <a:blip r:embed="rId2"/>
          <a:stretch>
            <a:fillRect/>
          </a:stretch>
        </p:blipFill>
        <p:spPr>
          <a:xfrm>
            <a:off x="9431605" y="5979094"/>
            <a:ext cx="1214956" cy="292396"/>
          </a:xfrm>
          <a:prstGeom prst="rect">
            <a:avLst/>
          </a:prstGeom>
        </p:spPr>
      </p:pic>
      <p:pic>
        <p:nvPicPr>
          <p:cNvPr id="9" name="Picture 8">
            <a:extLst>
              <a:ext uri="{FF2B5EF4-FFF2-40B4-BE49-F238E27FC236}">
                <a16:creationId xmlns:a16="http://schemas.microsoft.com/office/drawing/2014/main" id="{A59FB520-FC60-F42A-38AA-0134E49DA426}"/>
              </a:ext>
            </a:extLst>
          </p:cNvPr>
          <p:cNvPicPr>
            <a:picLocks noChangeAspect="1"/>
          </p:cNvPicPr>
          <p:nvPr userDrawn="1"/>
        </p:nvPicPr>
        <p:blipFill>
          <a:blip r:embed="rId3"/>
          <a:stretch>
            <a:fillRect/>
          </a:stretch>
        </p:blipFill>
        <p:spPr>
          <a:xfrm>
            <a:off x="10808547" y="5948270"/>
            <a:ext cx="1137658" cy="354043"/>
          </a:xfrm>
          <a:prstGeom prst="rect">
            <a:avLst/>
          </a:prstGeom>
        </p:spPr>
      </p:pic>
      <p:cxnSp>
        <p:nvCxnSpPr>
          <p:cNvPr id="10" name="Straight Connector 9">
            <a:extLst>
              <a:ext uri="{FF2B5EF4-FFF2-40B4-BE49-F238E27FC236}">
                <a16:creationId xmlns:a16="http://schemas.microsoft.com/office/drawing/2014/main" id="{FBA22388-34CD-7440-9F59-61D346F7B5AB}"/>
              </a:ext>
            </a:extLst>
          </p:cNvPr>
          <p:cNvCxnSpPr/>
          <p:nvPr userDrawn="1"/>
        </p:nvCxnSpPr>
        <p:spPr>
          <a:xfrm>
            <a:off x="9431605" y="5816966"/>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TextBox 6">
            <a:extLst>
              <a:ext uri="{FF2B5EF4-FFF2-40B4-BE49-F238E27FC236}">
                <a16:creationId xmlns:a16="http://schemas.microsoft.com/office/drawing/2014/main" id="{9EB5AE9F-4287-A334-4516-24BC8782E828}"/>
              </a:ext>
            </a:extLst>
          </p:cNvPr>
          <p:cNvSpPr txBox="1"/>
          <p:nvPr userDrawn="1"/>
        </p:nvSpPr>
        <p:spPr>
          <a:xfrm>
            <a:off x="9433441" y="6398960"/>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1462231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urvey_slid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18E8DB6-3CA7-1F05-B33F-1964EA526C80}"/>
              </a:ext>
            </a:extLst>
          </p:cNvPr>
          <p:cNvSpPr/>
          <p:nvPr userDrawn="1"/>
        </p:nvSpPr>
        <p:spPr>
          <a:xfrm>
            <a:off x="0" y="0"/>
            <a:ext cx="816142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4" name="Picture 3">
            <a:extLst>
              <a:ext uri="{FF2B5EF4-FFF2-40B4-BE49-F238E27FC236}">
                <a16:creationId xmlns:a16="http://schemas.microsoft.com/office/drawing/2014/main" id="{0ECFDE73-E990-C301-C35B-65B947B12DEA}"/>
              </a:ext>
            </a:extLst>
          </p:cNvPr>
          <p:cNvPicPr>
            <a:picLocks noChangeAspect="1"/>
          </p:cNvPicPr>
          <p:nvPr userDrawn="1"/>
        </p:nvPicPr>
        <p:blipFill>
          <a:blip r:embed="rId2"/>
          <a:stretch>
            <a:fillRect/>
          </a:stretch>
        </p:blipFill>
        <p:spPr>
          <a:xfrm>
            <a:off x="8359025" y="6227162"/>
            <a:ext cx="1793479" cy="431626"/>
          </a:xfrm>
          <a:prstGeom prst="rect">
            <a:avLst/>
          </a:prstGeom>
        </p:spPr>
      </p:pic>
      <p:pic>
        <p:nvPicPr>
          <p:cNvPr id="5" name="Picture 4">
            <a:extLst>
              <a:ext uri="{FF2B5EF4-FFF2-40B4-BE49-F238E27FC236}">
                <a16:creationId xmlns:a16="http://schemas.microsoft.com/office/drawing/2014/main" id="{CF77AA7D-F038-DAD8-3CBF-A0816EFE0665}"/>
              </a:ext>
            </a:extLst>
          </p:cNvPr>
          <p:cNvPicPr>
            <a:picLocks noChangeAspect="1"/>
          </p:cNvPicPr>
          <p:nvPr userDrawn="1"/>
        </p:nvPicPr>
        <p:blipFill>
          <a:blip r:embed="rId3"/>
          <a:stretch>
            <a:fillRect/>
          </a:stretch>
        </p:blipFill>
        <p:spPr>
          <a:xfrm>
            <a:off x="10417721" y="6225649"/>
            <a:ext cx="1470388" cy="457589"/>
          </a:xfrm>
          <a:prstGeom prst="rect">
            <a:avLst/>
          </a:prstGeom>
        </p:spPr>
      </p:pic>
      <p:pic>
        <p:nvPicPr>
          <p:cNvPr id="6" name="Picture 5">
            <a:extLst>
              <a:ext uri="{FF2B5EF4-FFF2-40B4-BE49-F238E27FC236}">
                <a16:creationId xmlns:a16="http://schemas.microsoft.com/office/drawing/2014/main" id="{C3C2B28E-3ADD-ADDE-6E6A-3B3D2130AAB1}"/>
              </a:ext>
            </a:extLst>
          </p:cNvPr>
          <p:cNvPicPr>
            <a:picLocks noChangeAspect="1"/>
          </p:cNvPicPr>
          <p:nvPr userDrawn="1"/>
        </p:nvPicPr>
        <p:blipFill>
          <a:blip r:embed="rId4"/>
          <a:stretch>
            <a:fillRect/>
          </a:stretch>
        </p:blipFill>
        <p:spPr>
          <a:xfrm>
            <a:off x="8161420" y="12032"/>
            <a:ext cx="4030580" cy="2687053"/>
          </a:xfrm>
          <a:prstGeom prst="rect">
            <a:avLst/>
          </a:prstGeom>
          <a:ln>
            <a:solidFill>
              <a:schemeClr val="tx1"/>
            </a:solidFill>
          </a:ln>
        </p:spPr>
      </p:pic>
      <p:pic>
        <p:nvPicPr>
          <p:cNvPr id="1028" name="Picture 4" descr="Vaccination Hero On The Front Lines In Sudan">
            <a:extLst>
              <a:ext uri="{FF2B5EF4-FFF2-40B4-BE49-F238E27FC236}">
                <a16:creationId xmlns:a16="http://schemas.microsoft.com/office/drawing/2014/main" id="{61C620AE-04BC-9658-5D39-B68085046DBA}"/>
              </a:ext>
            </a:extLst>
          </p:cNvPr>
          <p:cNvPicPr>
            <a:picLocks noChangeAspect="1" noChangeArrowheads="1"/>
          </p:cNvPicPr>
          <p:nvPr userDrawn="1"/>
        </p:nvPicPr>
        <p:blipFill rotWithShape="1">
          <a:blip r:embed="rId5">
            <a:extLst>
              <a:ext uri="{28A0092B-C50C-407E-A947-70E740481C1C}">
                <a14:useLocalDpi xmlns:a14="http://schemas.microsoft.com/office/drawing/2010/main" val="0"/>
              </a:ext>
            </a:extLst>
          </a:blip>
          <a:srcRect t="10567"/>
          <a:stretch/>
        </p:blipFill>
        <p:spPr bwMode="auto">
          <a:xfrm>
            <a:off x="8161420" y="2446405"/>
            <a:ext cx="4030580" cy="244602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30" name="Picture 6" descr="In Focus: Strikes on Gaza polio vaccine campaign and UNICEF staff member">
            <a:extLst>
              <a:ext uri="{FF2B5EF4-FFF2-40B4-BE49-F238E27FC236}">
                <a16:creationId xmlns:a16="http://schemas.microsoft.com/office/drawing/2014/main" id="{090915AE-5D12-2EE6-6A20-6EF6BEF50E56}"/>
              </a:ext>
            </a:extLst>
          </p:cNvPr>
          <p:cNvPicPr>
            <a:picLocks noChangeAspect="1" noChangeArrowheads="1"/>
          </p:cNvPicPr>
          <p:nvPr userDrawn="1"/>
        </p:nvPicPr>
        <p:blipFill rotWithShape="1">
          <a:blip r:embed="rId6">
            <a:extLst>
              <a:ext uri="{28A0092B-C50C-407E-A947-70E740481C1C}">
                <a14:useLocalDpi xmlns:a14="http://schemas.microsoft.com/office/drawing/2010/main" val="0"/>
              </a:ext>
            </a:extLst>
          </a:blip>
          <a:srcRect b="17843"/>
          <a:stretch/>
        </p:blipFill>
        <p:spPr bwMode="auto">
          <a:xfrm>
            <a:off x="8161420" y="4639754"/>
            <a:ext cx="4030580" cy="2206214"/>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4E7285D8-4656-B5FD-BA49-C8EE120487E3}"/>
              </a:ext>
            </a:extLst>
          </p:cNvPr>
          <p:cNvPicPr>
            <a:picLocks noChangeAspect="1"/>
          </p:cNvPicPr>
          <p:nvPr userDrawn="1"/>
        </p:nvPicPr>
        <p:blipFill>
          <a:blip r:embed="rId2"/>
          <a:stretch>
            <a:fillRect/>
          </a:stretch>
        </p:blipFill>
        <p:spPr>
          <a:xfrm>
            <a:off x="4371988" y="6251612"/>
            <a:ext cx="1793479" cy="431626"/>
          </a:xfrm>
          <a:prstGeom prst="rect">
            <a:avLst/>
          </a:prstGeom>
        </p:spPr>
      </p:pic>
      <p:pic>
        <p:nvPicPr>
          <p:cNvPr id="9" name="Picture 8">
            <a:extLst>
              <a:ext uri="{FF2B5EF4-FFF2-40B4-BE49-F238E27FC236}">
                <a16:creationId xmlns:a16="http://schemas.microsoft.com/office/drawing/2014/main" id="{26C370D9-DB03-8848-DC82-60B9704C350A}"/>
              </a:ext>
            </a:extLst>
          </p:cNvPr>
          <p:cNvPicPr>
            <a:picLocks noChangeAspect="1"/>
          </p:cNvPicPr>
          <p:nvPr userDrawn="1"/>
        </p:nvPicPr>
        <p:blipFill>
          <a:blip r:embed="rId3"/>
          <a:stretch>
            <a:fillRect/>
          </a:stretch>
        </p:blipFill>
        <p:spPr>
          <a:xfrm>
            <a:off x="6430684" y="6250099"/>
            <a:ext cx="1470388" cy="457589"/>
          </a:xfrm>
          <a:prstGeom prst="rect">
            <a:avLst/>
          </a:prstGeom>
        </p:spPr>
      </p:pic>
    </p:spTree>
    <p:extLst>
      <p:ext uri="{BB962C8B-B14F-4D97-AF65-F5344CB8AC3E}">
        <p14:creationId xmlns:p14="http://schemas.microsoft.com/office/powerpoint/2010/main" val="184470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ta_2">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CAC93C0-C36A-F527-BF02-80463FF3DFBE}"/>
              </a:ext>
            </a:extLst>
          </p:cNvPr>
          <p:cNvSpPr/>
          <p:nvPr userDrawn="1"/>
        </p:nvSpPr>
        <p:spPr>
          <a:xfrm rot="16200000">
            <a:off x="4983341" y="-353726"/>
            <a:ext cx="2282862" cy="11814692"/>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7">
            <a:extLst>
              <a:ext uri="{FF2B5EF4-FFF2-40B4-BE49-F238E27FC236}">
                <a16:creationId xmlns:a16="http://schemas.microsoft.com/office/drawing/2014/main" id="{AE71DB27-CBB8-5EAD-1362-BFE690FEE0DF}"/>
              </a:ext>
            </a:extLst>
          </p:cNvPr>
          <p:cNvPicPr>
            <a:picLocks noChangeAspect="1"/>
          </p:cNvPicPr>
          <p:nvPr userDrawn="1"/>
        </p:nvPicPr>
        <p:blipFill>
          <a:blip r:embed="rId2"/>
          <a:stretch>
            <a:fillRect/>
          </a:stretch>
        </p:blipFill>
        <p:spPr>
          <a:xfrm>
            <a:off x="10657622" y="4943483"/>
            <a:ext cx="1214956" cy="292396"/>
          </a:xfrm>
          <a:prstGeom prst="rect">
            <a:avLst/>
          </a:prstGeom>
        </p:spPr>
      </p:pic>
      <p:pic>
        <p:nvPicPr>
          <p:cNvPr id="8" name="Picture 8">
            <a:extLst>
              <a:ext uri="{FF2B5EF4-FFF2-40B4-BE49-F238E27FC236}">
                <a16:creationId xmlns:a16="http://schemas.microsoft.com/office/drawing/2014/main" id="{04108FC0-1F9C-D22A-D5D7-002CD8E62B20}"/>
              </a:ext>
            </a:extLst>
          </p:cNvPr>
          <p:cNvPicPr>
            <a:picLocks noChangeAspect="1"/>
          </p:cNvPicPr>
          <p:nvPr userDrawn="1"/>
        </p:nvPicPr>
        <p:blipFill>
          <a:blip r:embed="rId3"/>
          <a:stretch>
            <a:fillRect/>
          </a:stretch>
        </p:blipFill>
        <p:spPr>
          <a:xfrm>
            <a:off x="10656127" y="5477138"/>
            <a:ext cx="1137658" cy="354043"/>
          </a:xfrm>
          <a:prstGeom prst="rect">
            <a:avLst/>
          </a:prstGeom>
        </p:spPr>
      </p:pic>
      <p:cxnSp>
        <p:nvCxnSpPr>
          <p:cNvPr id="9" name="Straight Connector 9">
            <a:extLst>
              <a:ext uri="{FF2B5EF4-FFF2-40B4-BE49-F238E27FC236}">
                <a16:creationId xmlns:a16="http://schemas.microsoft.com/office/drawing/2014/main" id="{BF0F5693-8CE4-C926-A8D8-95579B3EFED2}"/>
              </a:ext>
            </a:extLst>
          </p:cNvPr>
          <p:cNvCxnSpPr>
            <a:cxnSpLocks/>
          </p:cNvCxnSpPr>
          <p:nvPr userDrawn="1"/>
        </p:nvCxnSpPr>
        <p:spPr>
          <a:xfrm>
            <a:off x="10428325" y="4595606"/>
            <a:ext cx="0" cy="195930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TextBox 6">
            <a:extLst>
              <a:ext uri="{FF2B5EF4-FFF2-40B4-BE49-F238E27FC236}">
                <a16:creationId xmlns:a16="http://schemas.microsoft.com/office/drawing/2014/main" id="{778DF02C-1EBA-1328-DD96-1CAA7B82F88C}"/>
              </a:ext>
            </a:extLst>
          </p:cNvPr>
          <p:cNvSpPr txBox="1"/>
          <p:nvPr userDrawn="1"/>
        </p:nvSpPr>
        <p:spPr>
          <a:xfrm>
            <a:off x="10656127" y="6047672"/>
            <a:ext cx="1579116" cy="215444"/>
          </a:xfrm>
          <a:prstGeom prst="rect">
            <a:avLst/>
          </a:prstGeom>
          <a:noFill/>
        </p:spPr>
        <p:txBody>
          <a:bodyPr wrap="square" lIns="0" rtlCol="0" anchor="ctr" anchorCtr="0">
            <a:spAutoFit/>
          </a:bodyPr>
          <a:lstStyle/>
          <a:p>
            <a:r>
              <a:rPr lang="en-US" sz="800" dirty="0">
                <a:solidFill>
                  <a:schemeClr val="bg1"/>
                </a:solidFill>
                <a:latin typeface="Helvetica" pitchFamily="2" charset="0"/>
              </a:rPr>
              <a:t>WUENIC 2025 revision</a:t>
            </a:r>
          </a:p>
        </p:txBody>
      </p:sp>
    </p:spTree>
    <p:extLst>
      <p:ext uri="{BB962C8B-B14F-4D97-AF65-F5344CB8AC3E}">
        <p14:creationId xmlns:p14="http://schemas.microsoft.com/office/powerpoint/2010/main" val="3477351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ata_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C3A3DCC-B4A1-1548-61FE-0D38A75AF36C}"/>
              </a:ext>
            </a:extLst>
          </p:cNvPr>
          <p:cNvSpPr/>
          <p:nvPr userDrawn="1"/>
        </p:nvSpPr>
        <p:spPr>
          <a:xfrm>
            <a:off x="10237694" y="144049"/>
            <a:ext cx="1794425"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7" name="Picture 6">
            <a:extLst>
              <a:ext uri="{FF2B5EF4-FFF2-40B4-BE49-F238E27FC236}">
                <a16:creationId xmlns:a16="http://schemas.microsoft.com/office/drawing/2014/main" id="{5A5E189D-701E-E09A-B402-2C20B031FCCC}"/>
              </a:ext>
            </a:extLst>
          </p:cNvPr>
          <p:cNvPicPr>
            <a:picLocks noChangeAspect="1"/>
          </p:cNvPicPr>
          <p:nvPr userDrawn="1"/>
        </p:nvPicPr>
        <p:blipFill>
          <a:blip r:embed="rId2"/>
          <a:stretch>
            <a:fillRect/>
          </a:stretch>
        </p:blipFill>
        <p:spPr>
          <a:xfrm>
            <a:off x="10558736" y="5868637"/>
            <a:ext cx="1214956" cy="292396"/>
          </a:xfrm>
          <a:prstGeom prst="rect">
            <a:avLst/>
          </a:prstGeom>
        </p:spPr>
      </p:pic>
      <p:pic>
        <p:nvPicPr>
          <p:cNvPr id="8" name="Picture 7">
            <a:extLst>
              <a:ext uri="{FF2B5EF4-FFF2-40B4-BE49-F238E27FC236}">
                <a16:creationId xmlns:a16="http://schemas.microsoft.com/office/drawing/2014/main" id="{6825B84C-B955-8FF6-387A-FA6210477779}"/>
              </a:ext>
            </a:extLst>
          </p:cNvPr>
          <p:cNvPicPr>
            <a:picLocks noChangeAspect="1"/>
          </p:cNvPicPr>
          <p:nvPr userDrawn="1"/>
        </p:nvPicPr>
        <p:blipFill>
          <a:blip r:embed="rId3"/>
          <a:stretch>
            <a:fillRect/>
          </a:stretch>
        </p:blipFill>
        <p:spPr>
          <a:xfrm>
            <a:off x="10601866" y="6227022"/>
            <a:ext cx="1137658" cy="354043"/>
          </a:xfrm>
          <a:prstGeom prst="rect">
            <a:avLst/>
          </a:prstGeom>
        </p:spPr>
      </p:pic>
      <p:cxnSp>
        <p:nvCxnSpPr>
          <p:cNvPr id="9" name="Straight Connector 8">
            <a:extLst>
              <a:ext uri="{FF2B5EF4-FFF2-40B4-BE49-F238E27FC236}">
                <a16:creationId xmlns:a16="http://schemas.microsoft.com/office/drawing/2014/main" id="{6434DA2D-3C3E-913B-FF11-5B782E92E1CE}"/>
              </a:ext>
            </a:extLst>
          </p:cNvPr>
          <p:cNvCxnSpPr>
            <a:cxnSpLocks/>
          </p:cNvCxnSpPr>
          <p:nvPr userDrawn="1"/>
        </p:nvCxnSpPr>
        <p:spPr>
          <a:xfrm>
            <a:off x="10352797" y="5740819"/>
            <a:ext cx="155448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92020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ata_no_logo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795ED70-1292-CD30-5013-47BC9058BBE7}"/>
              </a:ext>
            </a:extLst>
          </p:cNvPr>
          <p:cNvSpPr/>
          <p:nvPr userDrawn="1"/>
        </p:nvSpPr>
        <p:spPr>
          <a:xfrm>
            <a:off x="9308056" y="142147"/>
            <a:ext cx="2731544"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5974732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_slide_blu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276FBD5-6F47-8B1A-8F86-CAA5E4BF611D}"/>
              </a:ext>
            </a:extLst>
          </p:cNvPr>
          <p:cNvSpPr/>
          <p:nvPr userDrawn="1"/>
        </p:nvSpPr>
        <p:spPr>
          <a:xfrm>
            <a:off x="0" y="0"/>
            <a:ext cx="12192000" cy="6858000"/>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spTree>
    <p:extLst>
      <p:ext uri="{BB962C8B-B14F-4D97-AF65-F5344CB8AC3E}">
        <p14:creationId xmlns:p14="http://schemas.microsoft.com/office/powerpoint/2010/main" val="1905408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_slide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2762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ver_Global">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27019E4B-3DD0-E31E-14E0-ED9CD951B91E}"/>
              </a:ext>
            </a:extLst>
          </p:cNvPr>
          <p:cNvPicPr>
            <a:picLocks noChangeAspect="1"/>
          </p:cNvPicPr>
          <p:nvPr userDrawn="1"/>
        </p:nvPicPr>
        <p:blipFill>
          <a:blip r:embed="rId2"/>
          <a:stretch>
            <a:fillRect/>
          </a:stretch>
        </p:blipFill>
        <p:spPr>
          <a:xfrm>
            <a:off x="3215721" y="73473"/>
            <a:ext cx="4876800" cy="3257550"/>
          </a:xfrm>
          <a:prstGeom prst="rect">
            <a:avLst/>
          </a:prstGeom>
          <a:ln w="76200">
            <a:solidFill>
              <a:srgbClr val="203864"/>
            </a:solidFill>
          </a:ln>
        </p:spPr>
      </p:pic>
      <p:pic>
        <p:nvPicPr>
          <p:cNvPr id="25" name="Picture 24">
            <a:extLst>
              <a:ext uri="{FF2B5EF4-FFF2-40B4-BE49-F238E27FC236}">
                <a16:creationId xmlns:a16="http://schemas.microsoft.com/office/drawing/2014/main" id="{198202EA-B11D-1409-A67B-9F38155330B1}"/>
              </a:ext>
            </a:extLst>
          </p:cNvPr>
          <p:cNvPicPr>
            <a:picLocks noChangeAspect="1"/>
          </p:cNvPicPr>
          <p:nvPr userDrawn="1"/>
        </p:nvPicPr>
        <p:blipFill>
          <a:blip r:embed="rId3"/>
          <a:stretch>
            <a:fillRect/>
          </a:stretch>
        </p:blipFill>
        <p:spPr>
          <a:xfrm>
            <a:off x="7612074" y="6139237"/>
            <a:ext cx="1838399" cy="442436"/>
          </a:xfrm>
          <a:prstGeom prst="rect">
            <a:avLst/>
          </a:prstGeom>
        </p:spPr>
      </p:pic>
      <p:pic>
        <p:nvPicPr>
          <p:cNvPr id="26" name="Picture 25">
            <a:extLst>
              <a:ext uri="{FF2B5EF4-FFF2-40B4-BE49-F238E27FC236}">
                <a16:creationId xmlns:a16="http://schemas.microsoft.com/office/drawing/2014/main" id="{239F1BDD-59E7-4823-3C0A-F746EFBC95DC}"/>
              </a:ext>
            </a:extLst>
          </p:cNvPr>
          <p:cNvPicPr>
            <a:picLocks noChangeAspect="1"/>
          </p:cNvPicPr>
          <p:nvPr userDrawn="1"/>
        </p:nvPicPr>
        <p:blipFill>
          <a:blip r:embed="rId4"/>
          <a:stretch>
            <a:fillRect/>
          </a:stretch>
        </p:blipFill>
        <p:spPr>
          <a:xfrm>
            <a:off x="9783477" y="6061100"/>
            <a:ext cx="1757790" cy="547030"/>
          </a:xfrm>
          <a:prstGeom prst="rect">
            <a:avLst/>
          </a:prstGeom>
        </p:spPr>
      </p:pic>
      <p:pic>
        <p:nvPicPr>
          <p:cNvPr id="27" name="Picture 26">
            <a:extLst>
              <a:ext uri="{FF2B5EF4-FFF2-40B4-BE49-F238E27FC236}">
                <a16:creationId xmlns:a16="http://schemas.microsoft.com/office/drawing/2014/main" id="{C49AA4E1-E6B6-8886-3145-904599AF4BD7}"/>
              </a:ext>
            </a:extLst>
          </p:cNvPr>
          <p:cNvPicPr>
            <a:picLocks noChangeAspect="1"/>
          </p:cNvPicPr>
          <p:nvPr userDrawn="1"/>
        </p:nvPicPr>
        <p:blipFill>
          <a:blip r:embed="rId5"/>
          <a:stretch>
            <a:fillRect/>
          </a:stretch>
        </p:blipFill>
        <p:spPr>
          <a:xfrm>
            <a:off x="70915" y="73472"/>
            <a:ext cx="4235116" cy="2828925"/>
          </a:xfrm>
          <a:prstGeom prst="rect">
            <a:avLst/>
          </a:prstGeom>
          <a:ln w="76200">
            <a:solidFill>
              <a:srgbClr val="203864"/>
            </a:solidFill>
          </a:ln>
        </p:spPr>
      </p:pic>
      <p:pic>
        <p:nvPicPr>
          <p:cNvPr id="28" name="Picture 27">
            <a:extLst>
              <a:ext uri="{FF2B5EF4-FFF2-40B4-BE49-F238E27FC236}">
                <a16:creationId xmlns:a16="http://schemas.microsoft.com/office/drawing/2014/main" id="{04064FFB-A3CD-EA15-7BE7-510AA83E5DED}"/>
              </a:ext>
            </a:extLst>
          </p:cNvPr>
          <p:cNvPicPr>
            <a:picLocks noChangeAspect="1"/>
          </p:cNvPicPr>
          <p:nvPr userDrawn="1"/>
        </p:nvPicPr>
        <p:blipFill>
          <a:blip r:embed="rId6"/>
          <a:srcRect l="4131" t="4790"/>
          <a:stretch>
            <a:fillRect/>
          </a:stretch>
        </p:blipFill>
        <p:spPr>
          <a:xfrm>
            <a:off x="70915" y="2740065"/>
            <a:ext cx="2712309" cy="4044465"/>
          </a:xfrm>
          <a:prstGeom prst="rect">
            <a:avLst/>
          </a:prstGeom>
          <a:ln w="76200">
            <a:solidFill>
              <a:srgbClr val="203864"/>
            </a:solidFill>
          </a:ln>
        </p:spPr>
      </p:pic>
      <p:pic>
        <p:nvPicPr>
          <p:cNvPr id="29" name="Picture 28">
            <a:extLst>
              <a:ext uri="{FF2B5EF4-FFF2-40B4-BE49-F238E27FC236}">
                <a16:creationId xmlns:a16="http://schemas.microsoft.com/office/drawing/2014/main" id="{C480261D-A869-3DF0-FDB3-AAB0B6F1E8E7}"/>
              </a:ext>
            </a:extLst>
          </p:cNvPr>
          <p:cNvPicPr>
            <a:picLocks noChangeAspect="1"/>
          </p:cNvPicPr>
          <p:nvPr userDrawn="1"/>
        </p:nvPicPr>
        <p:blipFill>
          <a:blip r:embed="rId7"/>
          <a:srcRect l="810" r="1"/>
          <a:stretch>
            <a:fillRect/>
          </a:stretch>
        </p:blipFill>
        <p:spPr>
          <a:xfrm>
            <a:off x="2783223" y="2740065"/>
            <a:ext cx="6005867" cy="4044464"/>
          </a:xfrm>
          <a:prstGeom prst="rect">
            <a:avLst/>
          </a:prstGeom>
          <a:ln w="76200">
            <a:solidFill>
              <a:srgbClr val="203864"/>
            </a:solidFill>
          </a:ln>
        </p:spPr>
      </p:pic>
      <p:sp>
        <p:nvSpPr>
          <p:cNvPr id="30" name="Rectangle 29">
            <a:extLst>
              <a:ext uri="{FF2B5EF4-FFF2-40B4-BE49-F238E27FC236}">
                <a16:creationId xmlns:a16="http://schemas.microsoft.com/office/drawing/2014/main" id="{71A77201-436D-C177-CA64-5DF996215857}"/>
              </a:ext>
            </a:extLst>
          </p:cNvPr>
          <p:cNvSpPr/>
          <p:nvPr userDrawn="1"/>
        </p:nvSpPr>
        <p:spPr>
          <a:xfrm>
            <a:off x="6800869" y="0"/>
            <a:ext cx="5430038" cy="6858000"/>
          </a:xfrm>
          <a:prstGeom prst="rect">
            <a:avLst/>
          </a:prstGeom>
          <a:solidFill>
            <a:srgbClr val="203864"/>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868EC3FB-20E3-22F4-1B3F-1F85E4514BFF}"/>
              </a:ext>
            </a:extLst>
          </p:cNvPr>
          <p:cNvSpPr txBox="1"/>
          <p:nvPr userDrawn="1"/>
        </p:nvSpPr>
        <p:spPr>
          <a:xfrm>
            <a:off x="4333875" y="2466537"/>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0" name="TextBox 19">
            <a:extLst>
              <a:ext uri="{FF2B5EF4-FFF2-40B4-BE49-F238E27FC236}">
                <a16:creationId xmlns:a16="http://schemas.microsoft.com/office/drawing/2014/main" id="{C1717693-8493-CD4C-BDF9-898285D6BCD9}"/>
              </a:ext>
            </a:extLst>
          </p:cNvPr>
          <p:cNvSpPr txBox="1"/>
          <p:nvPr userDrawn="1"/>
        </p:nvSpPr>
        <p:spPr>
          <a:xfrm>
            <a:off x="2747401" y="65844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©UNICEF/UNI785660/</a:t>
            </a:r>
            <a:endParaRPr lang="en-GB" sz="700" dirty="0">
              <a:solidFill>
                <a:schemeClr val="bg1"/>
              </a:solidFill>
            </a:endParaRPr>
          </a:p>
        </p:txBody>
      </p:sp>
      <p:sp>
        <p:nvSpPr>
          <p:cNvPr id="21" name="TextBox 20">
            <a:extLst>
              <a:ext uri="{FF2B5EF4-FFF2-40B4-BE49-F238E27FC236}">
                <a16:creationId xmlns:a16="http://schemas.microsoft.com/office/drawing/2014/main" id="{0973CFC1-B21A-E48F-5E33-50F92C7A9EE4}"/>
              </a:ext>
            </a:extLst>
          </p:cNvPr>
          <p:cNvSpPr txBox="1"/>
          <p:nvPr userDrawn="1"/>
        </p:nvSpPr>
        <p:spPr>
          <a:xfrm>
            <a:off x="70915" y="2438582"/>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©UNICEF/UNI536036/Boman</a:t>
            </a:r>
            <a:endParaRPr lang="en-GB" sz="700" dirty="0">
              <a:solidFill>
                <a:schemeClr val="bg1"/>
              </a:solidFill>
            </a:endParaRPr>
          </a:p>
        </p:txBody>
      </p:sp>
      <p:sp>
        <p:nvSpPr>
          <p:cNvPr id="22" name="TextBox 21">
            <a:extLst>
              <a:ext uri="{FF2B5EF4-FFF2-40B4-BE49-F238E27FC236}">
                <a16:creationId xmlns:a16="http://schemas.microsoft.com/office/drawing/2014/main" id="{DA5B385D-40CE-4615-E14D-70F1AB5195C4}"/>
              </a:ext>
            </a:extLst>
          </p:cNvPr>
          <p:cNvSpPr txBox="1"/>
          <p:nvPr userDrawn="1"/>
        </p:nvSpPr>
        <p:spPr>
          <a:xfrm>
            <a:off x="37882" y="6581673"/>
            <a:ext cx="3321170" cy="200055"/>
          </a:xfrm>
          <a:prstGeom prst="rect">
            <a:avLst/>
          </a:prstGeom>
          <a:noFill/>
        </p:spPr>
        <p:txBody>
          <a:bodyPr wrap="square" rtlCol="0">
            <a:spAutoFit/>
          </a:bodyPr>
          <a:lstStyle/>
          <a:p>
            <a:r>
              <a:rPr lang="en-GB" sz="700" b="0" i="0" dirty="0">
                <a:solidFill>
                  <a:schemeClr val="bg1"/>
                </a:solidFill>
                <a:effectLst/>
                <a:latin typeface="Roboto" panose="02000000000000000000" pitchFamily="2" charset="0"/>
              </a:rPr>
              <a:t>©UNICEF/UNI688973/Córdob</a:t>
            </a:r>
            <a:endParaRPr lang="en-GB" sz="700" dirty="0">
              <a:solidFill>
                <a:schemeClr val="bg1"/>
              </a:solidFill>
            </a:endParaRPr>
          </a:p>
        </p:txBody>
      </p:sp>
      <p:pic>
        <p:nvPicPr>
          <p:cNvPr id="33" name="Picture 32">
            <a:extLst>
              <a:ext uri="{FF2B5EF4-FFF2-40B4-BE49-F238E27FC236}">
                <a16:creationId xmlns:a16="http://schemas.microsoft.com/office/drawing/2014/main" id="{7AEE64A6-67D8-5732-C998-B580E3094D94}"/>
              </a:ext>
            </a:extLst>
          </p:cNvPr>
          <p:cNvPicPr>
            <a:picLocks noChangeAspect="1"/>
          </p:cNvPicPr>
          <p:nvPr userDrawn="1"/>
        </p:nvPicPr>
        <p:blipFill>
          <a:blip r:embed="rId3"/>
          <a:stretch>
            <a:fillRect/>
          </a:stretch>
        </p:blipFill>
        <p:spPr>
          <a:xfrm>
            <a:off x="7773504" y="6196747"/>
            <a:ext cx="1838399" cy="442436"/>
          </a:xfrm>
          <a:prstGeom prst="rect">
            <a:avLst/>
          </a:prstGeom>
        </p:spPr>
      </p:pic>
      <p:pic>
        <p:nvPicPr>
          <p:cNvPr id="34" name="Picture 33">
            <a:extLst>
              <a:ext uri="{FF2B5EF4-FFF2-40B4-BE49-F238E27FC236}">
                <a16:creationId xmlns:a16="http://schemas.microsoft.com/office/drawing/2014/main" id="{DB089436-DD47-EF78-7D56-AC5A64B40781}"/>
              </a:ext>
            </a:extLst>
          </p:cNvPr>
          <p:cNvPicPr>
            <a:picLocks noChangeAspect="1"/>
          </p:cNvPicPr>
          <p:nvPr userDrawn="1"/>
        </p:nvPicPr>
        <p:blipFill>
          <a:blip r:embed="rId4"/>
          <a:stretch>
            <a:fillRect/>
          </a:stretch>
        </p:blipFill>
        <p:spPr>
          <a:xfrm>
            <a:off x="9944907" y="6118610"/>
            <a:ext cx="1757790" cy="547030"/>
          </a:xfrm>
          <a:prstGeom prst="rect">
            <a:avLst/>
          </a:prstGeom>
        </p:spPr>
      </p:pic>
    </p:spTree>
    <p:extLst>
      <p:ext uri="{BB962C8B-B14F-4D97-AF65-F5344CB8AC3E}">
        <p14:creationId xmlns:p14="http://schemas.microsoft.com/office/powerpoint/2010/main" val="30496262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ver_country">
    <p:spTree>
      <p:nvGrpSpPr>
        <p:cNvPr id="1" name=""/>
        <p:cNvGrpSpPr/>
        <p:nvPr/>
      </p:nvGrpSpPr>
      <p:grpSpPr>
        <a:xfrm>
          <a:off x="0" y="0"/>
          <a:ext cx="0" cy="0"/>
          <a:chOff x="0" y="0"/>
          <a:chExt cx="0" cy="0"/>
        </a:xfrm>
      </p:grpSpPr>
      <p:pic>
        <p:nvPicPr>
          <p:cNvPr id="45" name="Picture 2">
            <a:extLst>
              <a:ext uri="{FF2B5EF4-FFF2-40B4-BE49-F238E27FC236}">
                <a16:creationId xmlns:a16="http://schemas.microsoft.com/office/drawing/2014/main" id="{BD77C17B-F888-5219-9F5A-0E5059C3928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5820"/>
          <a:stretch>
            <a:fillRect/>
          </a:stretch>
        </p:blipFill>
        <p:spPr bwMode="auto">
          <a:xfrm>
            <a:off x="54205" y="44167"/>
            <a:ext cx="4814783" cy="2505456"/>
          </a:xfrm>
          <a:prstGeom prst="rect">
            <a:avLst/>
          </a:prstGeom>
          <a:noFill/>
          <a:ln w="57150">
            <a:solidFill>
              <a:srgbClr val="203864"/>
            </a:solidFill>
          </a:ln>
          <a:extLst>
            <a:ext uri="{909E8E84-426E-40DD-AFC4-6F175D3DCCD1}">
              <a14:hiddenFill xmlns:a14="http://schemas.microsoft.com/office/drawing/2010/main">
                <a:solidFill>
                  <a:srgbClr val="FFFFFF"/>
                </a:solidFill>
              </a14:hiddenFill>
            </a:ext>
          </a:extLst>
        </p:spPr>
      </p:pic>
      <p:pic>
        <p:nvPicPr>
          <p:cNvPr id="46" name="Picture 45">
            <a:extLst>
              <a:ext uri="{FF2B5EF4-FFF2-40B4-BE49-F238E27FC236}">
                <a16:creationId xmlns:a16="http://schemas.microsoft.com/office/drawing/2014/main" id="{531BF749-F3BA-90FF-C5A7-DB39BE3E6F65}"/>
              </a:ext>
            </a:extLst>
          </p:cNvPr>
          <p:cNvPicPr>
            <a:picLocks noChangeAspect="1"/>
          </p:cNvPicPr>
          <p:nvPr userDrawn="1"/>
        </p:nvPicPr>
        <p:blipFill>
          <a:blip r:embed="rId3"/>
          <a:srcRect t="22914" r="15774"/>
          <a:stretch>
            <a:fillRect/>
          </a:stretch>
        </p:blipFill>
        <p:spPr>
          <a:xfrm>
            <a:off x="8026815" y="49805"/>
            <a:ext cx="4107541" cy="2503768"/>
          </a:xfrm>
          <a:prstGeom prst="rect">
            <a:avLst/>
          </a:prstGeom>
          <a:ln w="57150">
            <a:solidFill>
              <a:srgbClr val="203864"/>
            </a:solidFill>
          </a:ln>
        </p:spPr>
      </p:pic>
      <p:pic>
        <p:nvPicPr>
          <p:cNvPr id="47" name="Picture 46">
            <a:extLst>
              <a:ext uri="{FF2B5EF4-FFF2-40B4-BE49-F238E27FC236}">
                <a16:creationId xmlns:a16="http://schemas.microsoft.com/office/drawing/2014/main" id="{056008FA-1B27-2469-8D92-3CBB17F21845}"/>
              </a:ext>
            </a:extLst>
          </p:cNvPr>
          <p:cNvPicPr>
            <a:picLocks noChangeAspect="1"/>
          </p:cNvPicPr>
          <p:nvPr userDrawn="1"/>
        </p:nvPicPr>
        <p:blipFill>
          <a:blip r:embed="rId4"/>
          <a:stretch>
            <a:fillRect/>
          </a:stretch>
        </p:blipFill>
        <p:spPr>
          <a:xfrm>
            <a:off x="8919631" y="4766494"/>
            <a:ext cx="3217870" cy="2043730"/>
          </a:xfrm>
          <a:prstGeom prst="rect">
            <a:avLst/>
          </a:prstGeom>
          <a:ln w="57150">
            <a:solidFill>
              <a:srgbClr val="203864"/>
            </a:solidFill>
          </a:ln>
        </p:spPr>
      </p:pic>
      <p:pic>
        <p:nvPicPr>
          <p:cNvPr id="48" name="Picture 47">
            <a:extLst>
              <a:ext uri="{FF2B5EF4-FFF2-40B4-BE49-F238E27FC236}">
                <a16:creationId xmlns:a16="http://schemas.microsoft.com/office/drawing/2014/main" id="{FF2234DF-25DA-295E-B1E0-1E5ED56189BB}"/>
              </a:ext>
            </a:extLst>
          </p:cNvPr>
          <p:cNvPicPr>
            <a:picLocks noChangeAspect="1"/>
          </p:cNvPicPr>
          <p:nvPr userDrawn="1"/>
        </p:nvPicPr>
        <p:blipFill rotWithShape="1">
          <a:blip r:embed="rId5"/>
          <a:srcRect l="21333" r="20057"/>
          <a:stretch/>
        </p:blipFill>
        <p:spPr>
          <a:xfrm>
            <a:off x="9960166" y="2241090"/>
            <a:ext cx="2177279" cy="2478024"/>
          </a:xfrm>
          <a:prstGeom prst="rect">
            <a:avLst/>
          </a:prstGeom>
          <a:ln w="57150">
            <a:solidFill>
              <a:srgbClr val="203864"/>
            </a:solidFill>
          </a:ln>
        </p:spPr>
      </p:pic>
      <p:pic>
        <p:nvPicPr>
          <p:cNvPr id="49" name="Picture 48">
            <a:extLst>
              <a:ext uri="{FF2B5EF4-FFF2-40B4-BE49-F238E27FC236}">
                <a16:creationId xmlns:a16="http://schemas.microsoft.com/office/drawing/2014/main" id="{77A1A80E-875C-8F20-417A-F4DD2A0C56D2}"/>
              </a:ext>
            </a:extLst>
          </p:cNvPr>
          <p:cNvPicPr>
            <a:picLocks noChangeAspect="1"/>
          </p:cNvPicPr>
          <p:nvPr userDrawn="1"/>
        </p:nvPicPr>
        <p:blipFill>
          <a:blip r:embed="rId6"/>
          <a:srcRect t="12819"/>
          <a:stretch>
            <a:fillRect/>
          </a:stretch>
        </p:blipFill>
        <p:spPr>
          <a:xfrm>
            <a:off x="4031288" y="52241"/>
            <a:ext cx="4108434" cy="2385501"/>
          </a:xfrm>
          <a:prstGeom prst="rect">
            <a:avLst/>
          </a:prstGeom>
          <a:ln w="57150">
            <a:solidFill>
              <a:srgbClr val="203864"/>
            </a:solidFill>
          </a:ln>
        </p:spPr>
      </p:pic>
      <p:pic>
        <p:nvPicPr>
          <p:cNvPr id="50" name="Picture 49">
            <a:extLst>
              <a:ext uri="{FF2B5EF4-FFF2-40B4-BE49-F238E27FC236}">
                <a16:creationId xmlns:a16="http://schemas.microsoft.com/office/drawing/2014/main" id="{B2FA935B-EB52-4CB0-727F-C84A2D66D3FD}"/>
              </a:ext>
            </a:extLst>
          </p:cNvPr>
          <p:cNvPicPr>
            <a:picLocks noChangeAspect="1"/>
          </p:cNvPicPr>
          <p:nvPr userDrawn="1"/>
        </p:nvPicPr>
        <p:blipFill>
          <a:blip r:embed="rId7"/>
          <a:stretch>
            <a:fillRect/>
          </a:stretch>
        </p:blipFill>
        <p:spPr>
          <a:xfrm>
            <a:off x="5870149" y="4727070"/>
            <a:ext cx="3136296" cy="2088822"/>
          </a:xfrm>
          <a:prstGeom prst="rect">
            <a:avLst/>
          </a:prstGeom>
          <a:ln w="57150">
            <a:solidFill>
              <a:srgbClr val="203864"/>
            </a:solidFill>
          </a:ln>
        </p:spPr>
      </p:pic>
      <p:pic>
        <p:nvPicPr>
          <p:cNvPr id="51" name="Picture 50">
            <a:extLst>
              <a:ext uri="{FF2B5EF4-FFF2-40B4-BE49-F238E27FC236}">
                <a16:creationId xmlns:a16="http://schemas.microsoft.com/office/drawing/2014/main" id="{018C58D5-B7EF-41FB-CDFA-2179BEE8FBE3}"/>
              </a:ext>
            </a:extLst>
          </p:cNvPr>
          <p:cNvPicPr>
            <a:picLocks noChangeAspect="1"/>
          </p:cNvPicPr>
          <p:nvPr userDrawn="1"/>
        </p:nvPicPr>
        <p:blipFill>
          <a:blip r:embed="rId8"/>
          <a:stretch>
            <a:fillRect/>
          </a:stretch>
        </p:blipFill>
        <p:spPr>
          <a:xfrm>
            <a:off x="3003849" y="4695698"/>
            <a:ext cx="3174380" cy="2114187"/>
          </a:xfrm>
          <a:prstGeom prst="rect">
            <a:avLst/>
          </a:prstGeom>
          <a:ln w="57150">
            <a:solidFill>
              <a:srgbClr val="203864"/>
            </a:solidFill>
          </a:ln>
        </p:spPr>
      </p:pic>
      <p:pic>
        <p:nvPicPr>
          <p:cNvPr id="52" name="Picture 51">
            <a:extLst>
              <a:ext uri="{FF2B5EF4-FFF2-40B4-BE49-F238E27FC236}">
                <a16:creationId xmlns:a16="http://schemas.microsoft.com/office/drawing/2014/main" id="{2B8DD438-C449-95E7-A775-8247A5631DB0}"/>
              </a:ext>
            </a:extLst>
          </p:cNvPr>
          <p:cNvPicPr>
            <a:picLocks noChangeAspect="1"/>
          </p:cNvPicPr>
          <p:nvPr userDrawn="1"/>
        </p:nvPicPr>
        <p:blipFill>
          <a:blip r:embed="rId9"/>
          <a:stretch>
            <a:fillRect/>
          </a:stretch>
        </p:blipFill>
        <p:spPr>
          <a:xfrm>
            <a:off x="49488" y="4697490"/>
            <a:ext cx="3174380" cy="2114187"/>
          </a:xfrm>
          <a:prstGeom prst="rect">
            <a:avLst/>
          </a:prstGeom>
          <a:ln w="57150">
            <a:solidFill>
              <a:srgbClr val="203864"/>
            </a:solidFill>
          </a:ln>
        </p:spPr>
      </p:pic>
      <p:pic>
        <p:nvPicPr>
          <p:cNvPr id="53" name="Picture 52">
            <a:extLst>
              <a:ext uri="{FF2B5EF4-FFF2-40B4-BE49-F238E27FC236}">
                <a16:creationId xmlns:a16="http://schemas.microsoft.com/office/drawing/2014/main" id="{0DDAEB9B-1A7F-33AB-E61A-4D75D9124A2C}"/>
              </a:ext>
            </a:extLst>
          </p:cNvPr>
          <p:cNvPicPr>
            <a:picLocks noChangeAspect="1"/>
          </p:cNvPicPr>
          <p:nvPr userDrawn="1"/>
        </p:nvPicPr>
        <p:blipFill>
          <a:blip r:embed="rId10"/>
          <a:srcRect t="14436"/>
          <a:stretch>
            <a:fillRect/>
          </a:stretch>
        </p:blipFill>
        <p:spPr>
          <a:xfrm>
            <a:off x="50215" y="2239786"/>
            <a:ext cx="1953251" cy="2478024"/>
          </a:xfrm>
          <a:prstGeom prst="rect">
            <a:avLst/>
          </a:prstGeom>
          <a:ln w="57150">
            <a:solidFill>
              <a:srgbClr val="203864"/>
            </a:solidFill>
          </a:ln>
        </p:spPr>
      </p:pic>
      <p:sp>
        <p:nvSpPr>
          <p:cNvPr id="54" name="Rectangle 53">
            <a:extLst>
              <a:ext uri="{FF2B5EF4-FFF2-40B4-BE49-F238E27FC236}">
                <a16:creationId xmlns:a16="http://schemas.microsoft.com/office/drawing/2014/main" id="{9A11D170-F116-EACC-58EB-95FF2B335C22}"/>
              </a:ext>
            </a:extLst>
          </p:cNvPr>
          <p:cNvSpPr/>
          <p:nvPr userDrawn="1"/>
        </p:nvSpPr>
        <p:spPr>
          <a:xfrm>
            <a:off x="49488" y="6170012"/>
            <a:ext cx="12093024" cy="641665"/>
          </a:xfrm>
          <a:prstGeom prst="rect">
            <a:avLst/>
          </a:prstGeom>
          <a:solidFill>
            <a:srgbClr val="000000">
              <a:alpha val="2902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5" name="Picture 54">
            <a:extLst>
              <a:ext uri="{FF2B5EF4-FFF2-40B4-BE49-F238E27FC236}">
                <a16:creationId xmlns:a16="http://schemas.microsoft.com/office/drawing/2014/main" id="{83534A4D-9CA9-0E93-564C-C66C6FCD51F3}"/>
              </a:ext>
            </a:extLst>
          </p:cNvPr>
          <p:cNvPicPr>
            <a:picLocks noChangeAspect="1"/>
          </p:cNvPicPr>
          <p:nvPr userDrawn="1"/>
        </p:nvPicPr>
        <p:blipFill>
          <a:blip r:embed="rId11"/>
          <a:stretch>
            <a:fillRect/>
          </a:stretch>
        </p:blipFill>
        <p:spPr>
          <a:xfrm>
            <a:off x="8359025" y="6335450"/>
            <a:ext cx="1793479" cy="431626"/>
          </a:xfrm>
          <a:prstGeom prst="rect">
            <a:avLst/>
          </a:prstGeom>
        </p:spPr>
      </p:pic>
      <p:pic>
        <p:nvPicPr>
          <p:cNvPr id="56" name="Picture 55">
            <a:extLst>
              <a:ext uri="{FF2B5EF4-FFF2-40B4-BE49-F238E27FC236}">
                <a16:creationId xmlns:a16="http://schemas.microsoft.com/office/drawing/2014/main" id="{EFA97D6D-51E3-2BF1-946E-AC24CAE26BA7}"/>
              </a:ext>
            </a:extLst>
          </p:cNvPr>
          <p:cNvPicPr>
            <a:picLocks noChangeAspect="1"/>
          </p:cNvPicPr>
          <p:nvPr userDrawn="1"/>
        </p:nvPicPr>
        <p:blipFill>
          <a:blip r:embed="rId12"/>
          <a:stretch>
            <a:fillRect/>
          </a:stretch>
        </p:blipFill>
        <p:spPr>
          <a:xfrm>
            <a:off x="10417721" y="6333937"/>
            <a:ext cx="1470388" cy="457589"/>
          </a:xfrm>
          <a:prstGeom prst="rect">
            <a:avLst/>
          </a:prstGeom>
        </p:spPr>
      </p:pic>
      <p:sp>
        <p:nvSpPr>
          <p:cNvPr id="57" name="Rectangle 56">
            <a:extLst>
              <a:ext uri="{FF2B5EF4-FFF2-40B4-BE49-F238E27FC236}">
                <a16:creationId xmlns:a16="http://schemas.microsoft.com/office/drawing/2014/main" id="{3DF1E9ED-1F3A-E284-1C45-EED64233ECDD}"/>
              </a:ext>
            </a:extLst>
          </p:cNvPr>
          <p:cNvSpPr/>
          <p:nvPr userDrawn="1"/>
        </p:nvSpPr>
        <p:spPr>
          <a:xfrm>
            <a:off x="1938528" y="2223672"/>
            <a:ext cx="8286822" cy="2511973"/>
          </a:xfrm>
          <a:prstGeom prst="rect">
            <a:avLst/>
          </a:prstGeom>
          <a:solidFill>
            <a:srgbClr val="203864"/>
          </a:solidFill>
          <a:ln w="76200">
            <a:solidFill>
              <a:srgbClr val="20386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517593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dditional_resources">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4D4BA178-8B39-1F68-48E3-98D375358A7A}"/>
              </a:ext>
            </a:extLst>
          </p:cNvPr>
          <p:cNvPicPr>
            <a:picLocks noChangeAspect="1"/>
          </p:cNvPicPr>
          <p:nvPr userDrawn="1"/>
        </p:nvPicPr>
        <p:blipFill>
          <a:blip r:embed="rId2"/>
          <a:stretch>
            <a:fillRect/>
          </a:stretch>
        </p:blipFill>
        <p:spPr>
          <a:xfrm>
            <a:off x="209802" y="843756"/>
            <a:ext cx="2471823" cy="1709912"/>
          </a:xfrm>
          <a:prstGeom prst="rect">
            <a:avLst/>
          </a:prstGeom>
          <a:ln w="3175">
            <a:solidFill>
              <a:schemeClr val="tx1"/>
            </a:solidFill>
          </a:ln>
        </p:spPr>
      </p:pic>
      <p:cxnSp>
        <p:nvCxnSpPr>
          <p:cNvPr id="24" name="Straight Connector 23">
            <a:extLst>
              <a:ext uri="{FF2B5EF4-FFF2-40B4-BE49-F238E27FC236}">
                <a16:creationId xmlns:a16="http://schemas.microsoft.com/office/drawing/2014/main" id="{3A673FF5-88EF-B6E8-91FB-C25146989667}"/>
              </a:ext>
            </a:extLst>
          </p:cNvPr>
          <p:cNvCxnSpPr/>
          <p:nvPr userDrawn="1"/>
        </p:nvCxnSpPr>
        <p:spPr>
          <a:xfrm>
            <a:off x="9431605" y="5739332"/>
            <a:ext cx="25146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83555D73-F144-CC54-66ED-62F41EE1A44D}"/>
              </a:ext>
            </a:extLst>
          </p:cNvPr>
          <p:cNvSpPr txBox="1"/>
          <p:nvPr userDrawn="1"/>
        </p:nvSpPr>
        <p:spPr>
          <a:xfrm>
            <a:off x="183758" y="195913"/>
            <a:ext cx="2471822" cy="523220"/>
          </a:xfrm>
          <a:prstGeom prst="rect">
            <a:avLst/>
          </a:prstGeom>
          <a:noFill/>
        </p:spPr>
        <p:txBody>
          <a:bodyPr wrap="square" rtlCol="0">
            <a:spAutoFit/>
          </a:bodyPr>
          <a:lstStyle/>
          <a:p>
            <a:pPr algn="ctr"/>
            <a:r>
              <a:rPr lang="en-GB" sz="1400" dirty="0">
                <a:solidFill>
                  <a:srgbClr val="203864"/>
                </a:solidFill>
              </a:rPr>
              <a:t>WUENIC country profiles (PDF and interactive versions)</a:t>
            </a:r>
          </a:p>
        </p:txBody>
      </p:sp>
      <p:sp>
        <p:nvSpPr>
          <p:cNvPr id="31" name="Rectangle 30">
            <a:extLst>
              <a:ext uri="{FF2B5EF4-FFF2-40B4-BE49-F238E27FC236}">
                <a16:creationId xmlns:a16="http://schemas.microsoft.com/office/drawing/2014/main" id="{4F686047-2BA8-5617-A6D8-9B9138930E97}"/>
              </a:ext>
            </a:extLst>
          </p:cNvPr>
          <p:cNvSpPr/>
          <p:nvPr userDrawn="1"/>
        </p:nvSpPr>
        <p:spPr>
          <a:xfrm>
            <a:off x="10337402" y="144049"/>
            <a:ext cx="1694717" cy="6573705"/>
          </a:xfrm>
          <a:prstGeom prst="rect">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solidFill>
                  <a:sysClr val="windowText" lastClr="000000"/>
                </a:solidFill>
              </a:ln>
              <a:solidFill>
                <a:srgbClr val="1E7FB8"/>
              </a:solidFill>
            </a:endParaRPr>
          </a:p>
        </p:txBody>
      </p:sp>
      <p:pic>
        <p:nvPicPr>
          <p:cNvPr id="32" name="Picture 31">
            <a:extLst>
              <a:ext uri="{FF2B5EF4-FFF2-40B4-BE49-F238E27FC236}">
                <a16:creationId xmlns:a16="http://schemas.microsoft.com/office/drawing/2014/main" id="{E987438F-A2BA-684D-62B4-FDD690A9FA9D}"/>
              </a:ext>
            </a:extLst>
          </p:cNvPr>
          <p:cNvPicPr>
            <a:picLocks noChangeAspect="1"/>
          </p:cNvPicPr>
          <p:nvPr userDrawn="1"/>
        </p:nvPicPr>
        <p:blipFill>
          <a:blip r:embed="rId3"/>
          <a:stretch>
            <a:fillRect/>
          </a:stretch>
        </p:blipFill>
        <p:spPr>
          <a:xfrm>
            <a:off x="10611091" y="5868637"/>
            <a:ext cx="1214956" cy="292396"/>
          </a:xfrm>
          <a:prstGeom prst="rect">
            <a:avLst/>
          </a:prstGeom>
        </p:spPr>
      </p:pic>
      <p:pic>
        <p:nvPicPr>
          <p:cNvPr id="33" name="Picture 32">
            <a:extLst>
              <a:ext uri="{FF2B5EF4-FFF2-40B4-BE49-F238E27FC236}">
                <a16:creationId xmlns:a16="http://schemas.microsoft.com/office/drawing/2014/main" id="{918DDD58-FCB8-E686-84ED-B0A6D4E70B49}"/>
              </a:ext>
            </a:extLst>
          </p:cNvPr>
          <p:cNvPicPr>
            <a:picLocks noChangeAspect="1"/>
          </p:cNvPicPr>
          <p:nvPr userDrawn="1"/>
        </p:nvPicPr>
        <p:blipFill>
          <a:blip r:embed="rId4"/>
          <a:stretch>
            <a:fillRect/>
          </a:stretch>
        </p:blipFill>
        <p:spPr>
          <a:xfrm>
            <a:off x="10626513" y="6227022"/>
            <a:ext cx="1137658" cy="354043"/>
          </a:xfrm>
          <a:prstGeom prst="rect">
            <a:avLst/>
          </a:prstGeom>
        </p:spPr>
      </p:pic>
      <p:cxnSp>
        <p:nvCxnSpPr>
          <p:cNvPr id="34" name="Straight Connector 33">
            <a:extLst>
              <a:ext uri="{FF2B5EF4-FFF2-40B4-BE49-F238E27FC236}">
                <a16:creationId xmlns:a16="http://schemas.microsoft.com/office/drawing/2014/main" id="{B4B31FC6-DA51-F360-7736-219F30708FCD}"/>
              </a:ext>
            </a:extLst>
          </p:cNvPr>
          <p:cNvCxnSpPr>
            <a:cxnSpLocks/>
          </p:cNvCxnSpPr>
          <p:nvPr userDrawn="1"/>
        </p:nvCxnSpPr>
        <p:spPr>
          <a:xfrm>
            <a:off x="10442448" y="5739332"/>
            <a:ext cx="1515121" cy="1487"/>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DD3C8136-9994-FF9E-0B35-567705569017}"/>
              </a:ext>
            </a:extLst>
          </p:cNvPr>
          <p:cNvSpPr txBox="1"/>
          <p:nvPr userDrawn="1"/>
        </p:nvSpPr>
        <p:spPr>
          <a:xfrm>
            <a:off x="3829751" y="283634"/>
            <a:ext cx="3068262" cy="523220"/>
          </a:xfrm>
          <a:prstGeom prst="rect">
            <a:avLst/>
          </a:prstGeom>
          <a:noFill/>
        </p:spPr>
        <p:txBody>
          <a:bodyPr wrap="square" rtlCol="0">
            <a:spAutoFit/>
          </a:bodyPr>
          <a:lstStyle/>
          <a:p>
            <a:pPr algn="ctr"/>
            <a:r>
              <a:rPr lang="en-GB" sz="1400" dirty="0">
                <a:solidFill>
                  <a:srgbClr val="203864"/>
                </a:solidFill>
              </a:rPr>
              <a:t>Datasets: </a:t>
            </a:r>
          </a:p>
          <a:p>
            <a:pPr algn="ctr"/>
            <a:r>
              <a:rPr lang="en-GB" sz="1400" dirty="0">
                <a:solidFill>
                  <a:srgbClr val="203864"/>
                </a:solidFill>
              </a:rPr>
              <a:t>WUENIC, HPV, survey database</a:t>
            </a:r>
          </a:p>
        </p:txBody>
      </p:sp>
      <p:pic>
        <p:nvPicPr>
          <p:cNvPr id="8" name="Picture 7">
            <a:extLst>
              <a:ext uri="{FF2B5EF4-FFF2-40B4-BE49-F238E27FC236}">
                <a16:creationId xmlns:a16="http://schemas.microsoft.com/office/drawing/2014/main" id="{70EA4AEB-A8BB-B041-54BB-C2110DE2920D}"/>
              </a:ext>
            </a:extLst>
          </p:cNvPr>
          <p:cNvPicPr>
            <a:picLocks noChangeAspect="1"/>
          </p:cNvPicPr>
          <p:nvPr userDrawn="1"/>
        </p:nvPicPr>
        <p:blipFill>
          <a:blip r:embed="rId5"/>
          <a:stretch>
            <a:fillRect/>
          </a:stretch>
        </p:blipFill>
        <p:spPr>
          <a:xfrm>
            <a:off x="869081" y="1342044"/>
            <a:ext cx="2599136" cy="1675246"/>
          </a:xfrm>
          <a:prstGeom prst="rect">
            <a:avLst/>
          </a:prstGeom>
          <a:ln w="3175">
            <a:solidFill>
              <a:schemeClr val="tx1"/>
            </a:solidFill>
          </a:ln>
        </p:spPr>
      </p:pic>
      <p:sp>
        <p:nvSpPr>
          <p:cNvPr id="9" name="TextBox 8">
            <a:extLst>
              <a:ext uri="{FF2B5EF4-FFF2-40B4-BE49-F238E27FC236}">
                <a16:creationId xmlns:a16="http://schemas.microsoft.com/office/drawing/2014/main" id="{2ED3298A-9418-2F44-2296-879C9A2628D4}"/>
              </a:ext>
            </a:extLst>
          </p:cNvPr>
          <p:cNvSpPr txBox="1"/>
          <p:nvPr userDrawn="1"/>
        </p:nvSpPr>
        <p:spPr>
          <a:xfrm>
            <a:off x="6902066" y="3348716"/>
            <a:ext cx="3068261" cy="523220"/>
          </a:xfrm>
          <a:prstGeom prst="rect">
            <a:avLst/>
          </a:prstGeom>
          <a:noFill/>
        </p:spPr>
        <p:txBody>
          <a:bodyPr wrap="square" rtlCol="0">
            <a:spAutoFit/>
          </a:bodyPr>
          <a:lstStyle/>
          <a:p>
            <a:pPr algn="ctr"/>
            <a:r>
              <a:rPr lang="en-GB" sz="1400" dirty="0">
                <a:solidFill>
                  <a:srgbClr val="203864"/>
                </a:solidFill>
              </a:rPr>
              <a:t>Country and region-specific </a:t>
            </a:r>
            <a:br>
              <a:rPr lang="en-GB" sz="1400" dirty="0">
                <a:solidFill>
                  <a:srgbClr val="203864"/>
                </a:solidFill>
              </a:rPr>
            </a:br>
            <a:r>
              <a:rPr lang="en-GB" sz="1400" dirty="0">
                <a:solidFill>
                  <a:srgbClr val="203864"/>
                </a:solidFill>
              </a:rPr>
              <a:t>high-level talking points</a:t>
            </a:r>
            <a:endParaRPr lang="en-GB" sz="1100" dirty="0">
              <a:solidFill>
                <a:srgbClr val="203864"/>
              </a:solidFill>
            </a:endParaRPr>
          </a:p>
        </p:txBody>
      </p:sp>
      <p:pic>
        <p:nvPicPr>
          <p:cNvPr id="10" name="Picture 9">
            <a:extLst>
              <a:ext uri="{FF2B5EF4-FFF2-40B4-BE49-F238E27FC236}">
                <a16:creationId xmlns:a16="http://schemas.microsoft.com/office/drawing/2014/main" id="{B5274F7D-158D-D60C-CE21-864F2CF3E0B0}"/>
              </a:ext>
            </a:extLst>
          </p:cNvPr>
          <p:cNvPicPr>
            <a:picLocks noChangeAspect="1"/>
          </p:cNvPicPr>
          <p:nvPr userDrawn="1"/>
        </p:nvPicPr>
        <p:blipFill>
          <a:blip r:embed="rId6"/>
          <a:stretch>
            <a:fillRect/>
          </a:stretch>
        </p:blipFill>
        <p:spPr>
          <a:xfrm>
            <a:off x="194689" y="4496012"/>
            <a:ext cx="2993188" cy="2015300"/>
          </a:xfrm>
          <a:prstGeom prst="rect">
            <a:avLst/>
          </a:prstGeom>
        </p:spPr>
      </p:pic>
      <p:sp>
        <p:nvSpPr>
          <p:cNvPr id="11" name="TextBox 10">
            <a:extLst>
              <a:ext uri="{FF2B5EF4-FFF2-40B4-BE49-F238E27FC236}">
                <a16:creationId xmlns:a16="http://schemas.microsoft.com/office/drawing/2014/main" id="{55F55B77-7438-0AE7-B8E9-EEC0236E144F}"/>
              </a:ext>
            </a:extLst>
          </p:cNvPr>
          <p:cNvSpPr txBox="1"/>
          <p:nvPr userDrawn="1"/>
        </p:nvSpPr>
        <p:spPr>
          <a:xfrm>
            <a:off x="216121" y="3378634"/>
            <a:ext cx="2789227" cy="984885"/>
          </a:xfrm>
          <a:prstGeom prst="rect">
            <a:avLst/>
          </a:prstGeom>
          <a:noFill/>
        </p:spPr>
        <p:txBody>
          <a:bodyPr wrap="square" rtlCol="0">
            <a:spAutoFit/>
          </a:bodyPr>
          <a:lstStyle/>
          <a:p>
            <a:pPr algn="ctr"/>
            <a:r>
              <a:rPr lang="en-GB" sz="1400" dirty="0">
                <a:solidFill>
                  <a:srgbClr val="203864"/>
                </a:solidFill>
              </a:rPr>
              <a:t>Interactive immunization regional snapshots:</a:t>
            </a:r>
            <a:br>
              <a:rPr lang="en-GB" sz="1400" dirty="0">
                <a:solidFill>
                  <a:srgbClr val="203864"/>
                </a:solidFill>
              </a:rPr>
            </a:br>
            <a:r>
              <a:rPr lang="en-GB" sz="700" dirty="0">
                <a:solidFill>
                  <a:schemeClr val="bg1"/>
                </a:solidFill>
              </a:rPr>
              <a:t>gap</a:t>
            </a:r>
          </a:p>
          <a:p>
            <a:pPr marL="0" marR="0" lvl="0" indent="0" algn="ctr" defTabSz="914400" rtl="0" eaLnBrk="1" fontAlgn="auto" latinLnBrk="0" hangingPunct="1">
              <a:lnSpc>
                <a:spcPct val="100000"/>
              </a:lnSpc>
              <a:spcBef>
                <a:spcPts val="0"/>
              </a:spcBef>
              <a:spcAft>
                <a:spcPts val="0"/>
              </a:spcAft>
              <a:buClrTx/>
              <a:buSzTx/>
              <a:buFontTx/>
              <a:buNone/>
              <a:tabLst/>
              <a:defRPr/>
            </a:pPr>
            <a:r>
              <a:rPr lang="en-GB" sz="1100" i="1" dirty="0">
                <a:solidFill>
                  <a:srgbClr val="203864"/>
                </a:solidFill>
              </a:rPr>
              <a:t>UNICEF, WHO, World Bank, Gavi and African Union regions</a:t>
            </a:r>
          </a:p>
        </p:txBody>
      </p:sp>
      <p:pic>
        <p:nvPicPr>
          <p:cNvPr id="12" name="Picture 11">
            <a:extLst>
              <a:ext uri="{FF2B5EF4-FFF2-40B4-BE49-F238E27FC236}">
                <a16:creationId xmlns:a16="http://schemas.microsoft.com/office/drawing/2014/main" id="{CE0ECAEB-CA24-F0AF-2394-67C202ADD95F}"/>
              </a:ext>
            </a:extLst>
          </p:cNvPr>
          <p:cNvPicPr>
            <a:picLocks noChangeAspect="1"/>
          </p:cNvPicPr>
          <p:nvPr userDrawn="1"/>
        </p:nvPicPr>
        <p:blipFill>
          <a:blip r:embed="rId7"/>
          <a:stretch>
            <a:fillRect/>
          </a:stretch>
        </p:blipFill>
        <p:spPr>
          <a:xfrm>
            <a:off x="7169786" y="1143353"/>
            <a:ext cx="3016120" cy="2030739"/>
          </a:xfrm>
          <a:prstGeom prst="rect">
            <a:avLst/>
          </a:prstGeom>
        </p:spPr>
      </p:pic>
      <p:sp>
        <p:nvSpPr>
          <p:cNvPr id="13" name="TextBox 12">
            <a:extLst>
              <a:ext uri="{FF2B5EF4-FFF2-40B4-BE49-F238E27FC236}">
                <a16:creationId xmlns:a16="http://schemas.microsoft.com/office/drawing/2014/main" id="{ED985527-322A-DF69-FC44-B1DB7BA2D7BB}"/>
              </a:ext>
            </a:extLst>
          </p:cNvPr>
          <p:cNvSpPr txBox="1"/>
          <p:nvPr userDrawn="1"/>
        </p:nvSpPr>
        <p:spPr>
          <a:xfrm>
            <a:off x="7181818" y="270374"/>
            <a:ext cx="2862018" cy="754053"/>
          </a:xfrm>
          <a:prstGeom prst="rect">
            <a:avLst/>
          </a:prstGeom>
          <a:noFill/>
        </p:spPr>
        <p:txBody>
          <a:bodyPr wrap="square" rtlCol="0">
            <a:spAutoFit/>
          </a:bodyPr>
          <a:lstStyle/>
          <a:p>
            <a:pPr algn="ctr"/>
            <a:r>
              <a:rPr lang="en-GB" sz="1400" dirty="0">
                <a:solidFill>
                  <a:srgbClr val="203864"/>
                </a:solidFill>
              </a:rPr>
              <a:t>Country and region-specific slides: </a:t>
            </a:r>
          </a:p>
          <a:p>
            <a:pPr algn="ctr"/>
            <a:r>
              <a:rPr lang="en-GB" sz="700" i="1" dirty="0">
                <a:solidFill>
                  <a:schemeClr val="bg1"/>
                </a:solidFill>
              </a:rPr>
              <a:t>gap</a:t>
            </a:r>
            <a:br>
              <a:rPr lang="en-GB" sz="1100" i="1" dirty="0">
                <a:solidFill>
                  <a:srgbClr val="203864"/>
                </a:solidFill>
              </a:rPr>
            </a:br>
            <a:r>
              <a:rPr lang="en-GB" sz="1100" i="1" dirty="0">
                <a:solidFill>
                  <a:srgbClr val="203864"/>
                </a:solidFill>
              </a:rPr>
              <a:t>UNICEF, WHO, World Bank, Gavi and African Union regions</a:t>
            </a:r>
          </a:p>
        </p:txBody>
      </p:sp>
      <p:pic>
        <p:nvPicPr>
          <p:cNvPr id="2" name="Picture 1">
            <a:extLst>
              <a:ext uri="{FF2B5EF4-FFF2-40B4-BE49-F238E27FC236}">
                <a16:creationId xmlns:a16="http://schemas.microsoft.com/office/drawing/2014/main" id="{42001794-5376-6A68-5189-37D6903EA3EE}"/>
              </a:ext>
            </a:extLst>
          </p:cNvPr>
          <p:cNvPicPr>
            <a:picLocks noChangeAspect="1"/>
          </p:cNvPicPr>
          <p:nvPr userDrawn="1"/>
        </p:nvPicPr>
        <p:blipFill>
          <a:blip r:embed="rId8"/>
          <a:stretch>
            <a:fillRect/>
          </a:stretch>
        </p:blipFill>
        <p:spPr>
          <a:xfrm>
            <a:off x="3412717" y="4149343"/>
            <a:ext cx="3282660" cy="2323239"/>
          </a:xfrm>
          <a:prstGeom prst="rect">
            <a:avLst/>
          </a:prstGeom>
        </p:spPr>
      </p:pic>
      <p:sp>
        <p:nvSpPr>
          <p:cNvPr id="3" name="TextBox 2">
            <a:extLst>
              <a:ext uri="{FF2B5EF4-FFF2-40B4-BE49-F238E27FC236}">
                <a16:creationId xmlns:a16="http://schemas.microsoft.com/office/drawing/2014/main" id="{2E101229-9700-06DF-555D-01295125A7BF}"/>
              </a:ext>
            </a:extLst>
          </p:cNvPr>
          <p:cNvSpPr txBox="1"/>
          <p:nvPr userDrawn="1"/>
        </p:nvSpPr>
        <p:spPr>
          <a:xfrm>
            <a:off x="3829751" y="3387554"/>
            <a:ext cx="2578214" cy="644985"/>
          </a:xfrm>
          <a:prstGeom prst="rect">
            <a:avLst/>
          </a:prstGeom>
          <a:noFill/>
        </p:spPr>
        <p:txBody>
          <a:bodyPr wrap="square" rtlCol="0">
            <a:spAutoFit/>
          </a:bodyPr>
          <a:lstStyle/>
          <a:p>
            <a:pPr algn="ctr">
              <a:lnSpc>
                <a:spcPct val="150000"/>
              </a:lnSpc>
            </a:pPr>
            <a:r>
              <a:rPr lang="en-GB" sz="1400" dirty="0">
                <a:solidFill>
                  <a:srgbClr val="203864"/>
                </a:solidFill>
              </a:rPr>
              <a:t>Country data quality reports </a:t>
            </a:r>
            <a:r>
              <a:rPr lang="en-GB" sz="1100" dirty="0">
                <a:solidFill>
                  <a:srgbClr val="203864"/>
                </a:solidFill>
              </a:rPr>
              <a:t>(NEW 2026)</a:t>
            </a:r>
            <a:endParaRPr lang="en-GB" sz="1100" i="1" dirty="0">
              <a:solidFill>
                <a:srgbClr val="203864"/>
              </a:solidFill>
            </a:endParaRPr>
          </a:p>
        </p:txBody>
      </p:sp>
      <p:pic>
        <p:nvPicPr>
          <p:cNvPr id="14" name="Picture 13">
            <a:extLst>
              <a:ext uri="{FF2B5EF4-FFF2-40B4-BE49-F238E27FC236}">
                <a16:creationId xmlns:a16="http://schemas.microsoft.com/office/drawing/2014/main" id="{5665A802-3332-67FC-4C3E-A5CA084C4D3A}"/>
              </a:ext>
            </a:extLst>
          </p:cNvPr>
          <p:cNvPicPr>
            <a:picLocks noChangeAspect="1"/>
          </p:cNvPicPr>
          <p:nvPr userDrawn="1"/>
        </p:nvPicPr>
        <p:blipFill>
          <a:blip r:embed="rId9"/>
          <a:stretch>
            <a:fillRect/>
          </a:stretch>
        </p:blipFill>
        <p:spPr>
          <a:xfrm>
            <a:off x="6920217" y="4145021"/>
            <a:ext cx="2313916" cy="1636570"/>
          </a:xfrm>
          <a:prstGeom prst="rect">
            <a:avLst/>
          </a:prstGeom>
        </p:spPr>
      </p:pic>
      <p:pic>
        <p:nvPicPr>
          <p:cNvPr id="15" name="Picture 14">
            <a:extLst>
              <a:ext uri="{FF2B5EF4-FFF2-40B4-BE49-F238E27FC236}">
                <a16:creationId xmlns:a16="http://schemas.microsoft.com/office/drawing/2014/main" id="{92A76B72-72E3-C860-0504-FFDAA73F9283}"/>
              </a:ext>
            </a:extLst>
          </p:cNvPr>
          <p:cNvPicPr>
            <a:picLocks noChangeAspect="1"/>
          </p:cNvPicPr>
          <p:nvPr userDrawn="1"/>
        </p:nvPicPr>
        <p:blipFill>
          <a:blip r:embed="rId10"/>
          <a:stretch>
            <a:fillRect/>
          </a:stretch>
        </p:blipFill>
        <p:spPr>
          <a:xfrm>
            <a:off x="7739619" y="4993000"/>
            <a:ext cx="2313916" cy="1645452"/>
          </a:xfrm>
          <a:prstGeom prst="rect">
            <a:avLst/>
          </a:prstGeom>
        </p:spPr>
      </p:pic>
      <p:sp>
        <p:nvSpPr>
          <p:cNvPr id="17" name="TextBox 16">
            <a:extLst>
              <a:ext uri="{FF2B5EF4-FFF2-40B4-BE49-F238E27FC236}">
                <a16:creationId xmlns:a16="http://schemas.microsoft.com/office/drawing/2014/main" id="{0FA810B3-0882-AFE6-1B21-BAA87CB9B5AC}"/>
              </a:ext>
            </a:extLst>
          </p:cNvPr>
          <p:cNvSpPr txBox="1"/>
          <p:nvPr userDrawn="1"/>
        </p:nvSpPr>
        <p:spPr>
          <a:xfrm>
            <a:off x="6934785" y="3835839"/>
            <a:ext cx="3118750" cy="261610"/>
          </a:xfrm>
          <a:prstGeom prst="rect">
            <a:avLst/>
          </a:prstGeom>
          <a:noFill/>
        </p:spPr>
        <p:txBody>
          <a:bodyPr wrap="square">
            <a:spAutoFit/>
          </a:bodyPr>
          <a:lstStyle/>
          <a:p>
            <a:pPr algn="ctr"/>
            <a:r>
              <a:rPr lang="en-GB" sz="1100" dirty="0">
                <a:solidFill>
                  <a:srgbClr val="203864"/>
                </a:solidFill>
              </a:rPr>
              <a:t>(NEW 2026)</a:t>
            </a:r>
            <a:endParaRPr lang="en-US" sz="1100" dirty="0"/>
          </a:p>
        </p:txBody>
      </p:sp>
      <p:pic>
        <p:nvPicPr>
          <p:cNvPr id="4" name="Picture 3">
            <a:extLst>
              <a:ext uri="{FF2B5EF4-FFF2-40B4-BE49-F238E27FC236}">
                <a16:creationId xmlns:a16="http://schemas.microsoft.com/office/drawing/2014/main" id="{13200F9B-4429-F853-F3A3-9629DF52257B}"/>
              </a:ext>
            </a:extLst>
          </p:cNvPr>
          <p:cNvPicPr>
            <a:picLocks noChangeAspect="1"/>
          </p:cNvPicPr>
          <p:nvPr userDrawn="1"/>
        </p:nvPicPr>
        <p:blipFill>
          <a:blip r:embed="rId11"/>
          <a:stretch>
            <a:fillRect/>
          </a:stretch>
        </p:blipFill>
        <p:spPr>
          <a:xfrm>
            <a:off x="3878555" y="1127177"/>
            <a:ext cx="2970654" cy="1975843"/>
          </a:xfrm>
          <a:prstGeom prst="rect">
            <a:avLst/>
          </a:prstGeom>
        </p:spPr>
      </p:pic>
    </p:spTree>
    <p:extLst>
      <p:ext uri="{BB962C8B-B14F-4D97-AF65-F5344CB8AC3E}">
        <p14:creationId xmlns:p14="http://schemas.microsoft.com/office/powerpoint/2010/main" val="39206940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C530BC-E96F-A655-74F4-F47880701A39}"/>
              </a:ext>
            </a:extLst>
          </p:cNvPr>
          <p:cNvSpPr>
            <a:spLocks noGrp="1"/>
          </p:cNvSpPr>
          <p:nvPr>
            <p:ph type="title"/>
          </p:nvPr>
        </p:nvSpPr>
        <p:spPr>
          <a:xfrm>
            <a:off x="838200" y="1995142"/>
            <a:ext cx="10515600" cy="1325563"/>
          </a:xfrm>
          <a:prstGeom prst="rect">
            <a:avLst/>
          </a:prstGeom>
        </p:spPr>
        <p:txBody>
          <a:bodyPr vert="horz" lIns="91440" tIns="45720" rIns="91440" bIns="45720" rtlCol="0" anchor="ctr">
            <a:normAutofit/>
          </a:bodyPr>
          <a:lstStyle/>
          <a:p>
            <a:r>
              <a:rPr lang="en-US" dirty="0"/>
              <a:t>Blank slides for WUENIC </a:t>
            </a:r>
            <a:br>
              <a:rPr lang="en-US" dirty="0"/>
            </a:br>
            <a:r>
              <a:rPr lang="en-US" dirty="0"/>
              <a:t>region-specific slide decks</a:t>
            </a:r>
            <a:endParaRPr lang="en-GB" dirty="0"/>
          </a:p>
        </p:txBody>
      </p:sp>
    </p:spTree>
    <p:extLst>
      <p:ext uri="{BB962C8B-B14F-4D97-AF65-F5344CB8AC3E}">
        <p14:creationId xmlns:p14="http://schemas.microsoft.com/office/powerpoint/2010/main" val="7834075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9" r:id="rId4"/>
    <p:sldLayoutId id="2147483667" r:id="rId5"/>
    <p:sldLayoutId id="2147483679" r:id="rId6"/>
    <p:sldLayoutId id="2147483678" r:id="rId7"/>
    <p:sldLayoutId id="2147483671" r:id="rId8"/>
    <p:sldLayoutId id="2147483677" r:id="rId9"/>
    <p:sldLayoutId id="2147483682" r:id="rId10"/>
  </p:sldLayoutIdLst>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0.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4aa1e6642fe1df8c8ebb502abf057cd6b044b825.png"/>
</Relationships>

</file>

<file path=ppt/slides/_rels/slide1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2.xml.rels><?xml version="1.0" encoding="UTF-8" standalone="yes"?>

<Relationships  xmlns="http://schemas.openxmlformats.org/package/2006/relationships">
<Relationship Id="rId1" Type="http://schemas.openxmlformats.org/officeDocument/2006/relationships/slideLayout" Target="../slideLayouts/slideLayout6.xml"/>
</Relationships>

</file>

<file path=ppt/slides/_rels/slide13.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1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5.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6.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577c0501378c1f420b6c198d2385313916c9f708.png"/>
</Relationships>

</file>

<file path=ppt/slides/_rels/slide1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18.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1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xml.rels><?xml version="1.0" encoding="UTF-8" standalone="yes"?>

<Relationships  xmlns="http://schemas.openxmlformats.org/package/2006/relationships">
<Relationship Id="rId1" Type="http://schemas.openxmlformats.org/officeDocument/2006/relationships/slideLayout" Target="../slideLayouts/slideLayout8.xml"/>
</Relationships>

</file>

<file path=ppt/slides/_rels/slide20.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1.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3.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ed10be1ca6560e36cf8db61600caf0e52a1da93.png"/>
</Relationships>

</file>

<file path=ppt/slides/_rels/slide2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2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28.xml.rels><?xml version="1.0" encoding="UTF-8" standalone="yes"?>

<Relationships  xmlns="http://schemas.openxmlformats.org/package/2006/relationships">
<Relationship Id="rId1" Type="http://schemas.openxmlformats.org/officeDocument/2006/relationships/slideLayout" Target="../slideLayouts/slideLayout1.xml"/>
<Relationship Id="rId2" Type="http://schemas.openxmlformats.org/officeDocument/2006/relationships/image" Target="../media/6bd801a6c8c0ca3d5dfe48b81ca4017f71bacea8.png"/>
</Relationships>

</file>

<file path=ppt/slides/_rels/slide29.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pubmed.ncbi.nlm.nih.gov/19649368/" TargetMode="External"/>
<Relationship Id="rId3" Type="http://schemas.openxmlformats.org/officeDocument/2006/relationships/hyperlink" Target="https://journals.plos.org/plosone/article?id=10.1371/journal.pone.0047806" TargetMode="External"/>
<Relationship Id="rId4" Type="http://schemas.openxmlformats.org/officeDocument/2006/relationships/hyperlink" Target="https://openpublichealthjournal.com/VOLUME/6/PAGE/73/ABSTRACT/" TargetMode="External"/>
<Relationship Id="rId5" Type="http://schemas.openxmlformats.org/officeDocument/2006/relationships/hyperlink" Target="https://gatesopenresearch.org/articles/5-77" TargetMode="External"/>
</Relationships>

</file>

<file path=ppt/slides/_rels/slide30.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1.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_rels/slide32.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3.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4.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5.xml.rels><?xml version="1.0" encoding="UTF-8" standalone="yes"?>

<Relationships  xmlns="http://schemas.openxmlformats.org/package/2006/relationships">
<Relationship Id="rId1" Type="http://schemas.openxmlformats.org/officeDocument/2006/relationships/slideLayout" Target="../slideLayouts/slideLayout5.xml"/>
<Relationship Id="rId2" Type="http://schemas.openxmlformats.org/officeDocument/2006/relationships/hyperlink" Target="https://www.sciencedirect.com/science/article/pii/S0091743520304308?via%3Dihub" TargetMode="External"/>
</Relationships>

</file>

<file path=ppt/slides/_rels/slide36.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7.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3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39.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40.xml.rels><?xml version="1.0" encoding="UTF-8" standalone="yes"?>

<Relationships  xmlns="http://schemas.openxmlformats.org/package/2006/relationships">
<Relationship Id="rId1" Type="http://schemas.openxmlformats.org/officeDocument/2006/relationships/slideLayout" Target="../slideLayouts/slideLayout9.xml"/>
<Relationship Id="rId2" Type="http://schemas.openxmlformats.org/officeDocument/2006/relationships/hyperlink" Target="https://data.unicef.org/resources/immunization/" TargetMode="External"/>
<Relationship Id="rId3" Type="http://schemas.openxmlformats.org/officeDocument/2006/relationships/hyperlink" Target="https://worldhealthorg.shinyapps.io/wuenic-trends/" TargetMode="External"/>
</Relationships>

</file>

<file path=ppt/slides/_rels/slide41.xml.rels><?xml version="1.0" encoding="UTF-8" standalone="yes"?>

<Relationships  xmlns="http://schemas.openxmlformats.org/package/2006/relationships">
<Relationship Id="rId1" Type="http://schemas.openxmlformats.org/officeDocument/2006/relationships/slideLayout" Target="../slideLayouts/slideLayout10.xml"/>
<Relationship Id="rId2" Type="http://schemas.openxmlformats.org/officeDocument/2006/relationships/hyperlink" Target="https://forms.office.com/e/Qv1HXxxNZQ" TargetMode="External"/>
</Relationships>

</file>

<file path=ppt/slides/_rels/slide5.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6.xml.rels><?xml version="1.0" encoding="UTF-8" standalone="yes"?>

<Relationships  xmlns="http://schemas.openxmlformats.org/package/2006/relationships">
<Relationship Id="rId1" Type="http://schemas.openxmlformats.org/officeDocument/2006/relationships/slideLayout" Target="../slideLayouts/slideLayout5.xml"/>
</Relationships>

</file>

<file path=ppt/slides/_rels/slide7.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8.xml.rels><?xml version="1.0" encoding="UTF-8" standalone="yes"?>

<Relationships  xmlns="http://schemas.openxmlformats.org/package/2006/relationships">
<Relationship Id="rId1" Type="http://schemas.openxmlformats.org/officeDocument/2006/relationships/slideLayout" Target="../slideLayouts/slideLayout1.xml"/>
</Relationships>

</file>

<file path=ppt/slides/_rels/slide9.xml.rels><?xml version="1.0" encoding="UTF-8" standalone="yes"?>

<Relationships  xmlns="http://schemas.openxmlformats.org/package/2006/relationships">
<Relationship Id="rId1" Type="http://schemas.openxmlformats.org/officeDocument/2006/relationships/slideLayout" Target="../slideLayouts/slideLayout4.xml"/>
</Relationships>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955945" y="194935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5" name="rc5"/>
            <p:cNvSpPr/>
            <p:nvPr/>
          </p:nvSpPr>
          <p:spPr>
            <a:xfrm>
              <a:off x="1266997"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6" name="rc6"/>
            <p:cNvSpPr/>
            <p:nvPr/>
          </p:nvSpPr>
          <p:spPr>
            <a:xfrm>
              <a:off x="1578050"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7" name="rc7"/>
            <p:cNvSpPr/>
            <p:nvPr/>
          </p:nvSpPr>
          <p:spPr>
            <a:xfrm>
              <a:off x="1889102"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8" name="rc8"/>
            <p:cNvSpPr/>
            <p:nvPr/>
          </p:nvSpPr>
          <p:spPr>
            <a:xfrm>
              <a:off x="2200154" y="1949352"/>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9" name="rc9"/>
            <p:cNvSpPr/>
            <p:nvPr/>
          </p:nvSpPr>
          <p:spPr>
            <a:xfrm>
              <a:off x="2511207"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0" name="rc10"/>
            <p:cNvSpPr/>
            <p:nvPr/>
          </p:nvSpPr>
          <p:spPr>
            <a:xfrm>
              <a:off x="2822259" y="1949352"/>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1" name="rc11"/>
            <p:cNvSpPr/>
            <p:nvPr/>
          </p:nvSpPr>
          <p:spPr>
            <a:xfrm>
              <a:off x="3133311"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2" name="rc12"/>
            <p:cNvSpPr/>
            <p:nvPr/>
          </p:nvSpPr>
          <p:spPr>
            <a:xfrm>
              <a:off x="3444364" y="1949352"/>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13" name="rc13"/>
            <p:cNvSpPr/>
            <p:nvPr/>
          </p:nvSpPr>
          <p:spPr>
            <a:xfrm>
              <a:off x="3755416" y="1949352"/>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4" name="rc14"/>
            <p:cNvSpPr/>
            <p:nvPr/>
          </p:nvSpPr>
          <p:spPr>
            <a:xfrm>
              <a:off x="4066468" y="1949352"/>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5" name="rc15"/>
            <p:cNvSpPr/>
            <p:nvPr/>
          </p:nvSpPr>
          <p:spPr>
            <a:xfrm>
              <a:off x="437752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6" name="rc16"/>
            <p:cNvSpPr/>
            <p:nvPr/>
          </p:nvSpPr>
          <p:spPr>
            <a:xfrm>
              <a:off x="468857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7" name="rc17"/>
            <p:cNvSpPr/>
            <p:nvPr/>
          </p:nvSpPr>
          <p:spPr>
            <a:xfrm>
              <a:off x="4999625"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8" name="rc18"/>
            <p:cNvSpPr/>
            <p:nvPr/>
          </p:nvSpPr>
          <p:spPr>
            <a:xfrm>
              <a:off x="531067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19" name="rc19"/>
            <p:cNvSpPr/>
            <p:nvPr/>
          </p:nvSpPr>
          <p:spPr>
            <a:xfrm>
              <a:off x="5621730"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0" name="rc20"/>
            <p:cNvSpPr/>
            <p:nvPr/>
          </p:nvSpPr>
          <p:spPr>
            <a:xfrm>
              <a:off x="5932782"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1" name="rc21"/>
            <p:cNvSpPr/>
            <p:nvPr/>
          </p:nvSpPr>
          <p:spPr>
            <a:xfrm>
              <a:off x="624383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2" name="rc22"/>
            <p:cNvSpPr/>
            <p:nvPr/>
          </p:nvSpPr>
          <p:spPr>
            <a:xfrm>
              <a:off x="6554887"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3" name="rc23"/>
            <p:cNvSpPr/>
            <p:nvPr/>
          </p:nvSpPr>
          <p:spPr>
            <a:xfrm>
              <a:off x="6865939"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4" name="rc24"/>
            <p:cNvSpPr/>
            <p:nvPr/>
          </p:nvSpPr>
          <p:spPr>
            <a:xfrm>
              <a:off x="7176991" y="194935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5" name="rc25"/>
            <p:cNvSpPr/>
            <p:nvPr/>
          </p:nvSpPr>
          <p:spPr>
            <a:xfrm>
              <a:off x="7488044"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6" name="rc26"/>
            <p:cNvSpPr/>
            <p:nvPr/>
          </p:nvSpPr>
          <p:spPr>
            <a:xfrm>
              <a:off x="7799096"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7" name="rc27"/>
            <p:cNvSpPr/>
            <p:nvPr/>
          </p:nvSpPr>
          <p:spPr>
            <a:xfrm>
              <a:off x="8110148"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8" name="rc28"/>
            <p:cNvSpPr/>
            <p:nvPr/>
          </p:nvSpPr>
          <p:spPr>
            <a:xfrm>
              <a:off x="8421201"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29" name="rc29"/>
            <p:cNvSpPr/>
            <p:nvPr/>
          </p:nvSpPr>
          <p:spPr>
            <a:xfrm>
              <a:off x="8732253" y="1949352"/>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30" name="rc30"/>
            <p:cNvSpPr/>
            <p:nvPr/>
          </p:nvSpPr>
          <p:spPr>
            <a:xfrm>
              <a:off x="955945"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31" name="rc31"/>
            <p:cNvSpPr/>
            <p:nvPr/>
          </p:nvSpPr>
          <p:spPr>
            <a:xfrm>
              <a:off x="126699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32" name="rc32"/>
            <p:cNvSpPr/>
            <p:nvPr/>
          </p:nvSpPr>
          <p:spPr>
            <a:xfrm>
              <a:off x="1578050"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3" name="rc33"/>
            <p:cNvSpPr/>
            <p:nvPr/>
          </p:nvSpPr>
          <p:spPr>
            <a:xfrm>
              <a:off x="1889102" y="2471406"/>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34" name="rc34"/>
            <p:cNvSpPr/>
            <p:nvPr/>
          </p:nvSpPr>
          <p:spPr>
            <a:xfrm>
              <a:off x="2200154"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5" name="rc35"/>
            <p:cNvSpPr/>
            <p:nvPr/>
          </p:nvSpPr>
          <p:spPr>
            <a:xfrm>
              <a:off x="2511207" y="2471406"/>
              <a:ext cx="311052" cy="261026"/>
            </a:xfrm>
            <a:prstGeom prst="rect">
              <a:avLst/>
            </a:prstGeom>
            <a:solidFill>
              <a:srgbClr val="61A940">
                <a:alpha val="100000"/>
              </a:srgbClr>
            </a:solidFill>
            <a:ln w="2710" cap="flat">
              <a:solidFill>
                <a:srgbClr val="FFFFFF">
                  <a:alpha val="100000"/>
                </a:srgbClr>
              </a:solidFill>
              <a:prstDash val="solid"/>
              <a:miter/>
            </a:ln>
          </p:spPr>
          <p:txBody>
            <a:bodyPr/>
            <a:lstStyle/>
            <a:p/>
          </p:txBody>
        </p:sp>
        <p:sp>
          <p:nvSpPr>
            <p:cNvPr id="36" name="rc36"/>
            <p:cNvSpPr/>
            <p:nvPr/>
          </p:nvSpPr>
          <p:spPr>
            <a:xfrm>
              <a:off x="2822259"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37" name="rc37"/>
            <p:cNvSpPr/>
            <p:nvPr/>
          </p:nvSpPr>
          <p:spPr>
            <a:xfrm>
              <a:off x="3133311" y="2471406"/>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38" name="rc38"/>
            <p:cNvSpPr/>
            <p:nvPr/>
          </p:nvSpPr>
          <p:spPr>
            <a:xfrm>
              <a:off x="3444364"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39" name="rc39"/>
            <p:cNvSpPr/>
            <p:nvPr/>
          </p:nvSpPr>
          <p:spPr>
            <a:xfrm>
              <a:off x="3755416" y="2471406"/>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40" name="rc40"/>
            <p:cNvSpPr/>
            <p:nvPr/>
          </p:nvSpPr>
          <p:spPr>
            <a:xfrm>
              <a:off x="4066468"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41" name="rc41"/>
            <p:cNvSpPr/>
            <p:nvPr/>
          </p:nvSpPr>
          <p:spPr>
            <a:xfrm>
              <a:off x="4377521"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2" name="rc42"/>
            <p:cNvSpPr/>
            <p:nvPr/>
          </p:nvSpPr>
          <p:spPr>
            <a:xfrm>
              <a:off x="4688573" y="2471406"/>
              <a:ext cx="311052" cy="261026"/>
            </a:xfrm>
            <a:prstGeom prst="rect">
              <a:avLst/>
            </a:prstGeom>
            <a:solidFill>
              <a:srgbClr val="58A540">
                <a:alpha val="100000"/>
              </a:srgbClr>
            </a:solidFill>
            <a:ln w="2710" cap="flat">
              <a:solidFill>
                <a:srgbClr val="FFFFFF">
                  <a:alpha val="100000"/>
                </a:srgbClr>
              </a:solidFill>
              <a:prstDash val="solid"/>
              <a:miter/>
            </a:ln>
          </p:spPr>
          <p:txBody>
            <a:bodyPr/>
            <a:lstStyle/>
            <a:p/>
          </p:txBody>
        </p:sp>
        <p:sp>
          <p:nvSpPr>
            <p:cNvPr id="43" name="rc43"/>
            <p:cNvSpPr/>
            <p:nvPr/>
          </p:nvSpPr>
          <p:spPr>
            <a:xfrm>
              <a:off x="4999625" y="2471406"/>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44" name="rc44"/>
            <p:cNvSpPr/>
            <p:nvPr/>
          </p:nvSpPr>
          <p:spPr>
            <a:xfrm>
              <a:off x="5310677" y="2471406"/>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45" name="rc45"/>
            <p:cNvSpPr/>
            <p:nvPr/>
          </p:nvSpPr>
          <p:spPr>
            <a:xfrm>
              <a:off x="5621730"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6" name="rc46"/>
            <p:cNvSpPr/>
            <p:nvPr/>
          </p:nvSpPr>
          <p:spPr>
            <a:xfrm>
              <a:off x="5932782"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7" name="rc47"/>
            <p:cNvSpPr/>
            <p:nvPr/>
          </p:nvSpPr>
          <p:spPr>
            <a:xfrm>
              <a:off x="624383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48" name="rc48"/>
            <p:cNvSpPr/>
            <p:nvPr/>
          </p:nvSpPr>
          <p:spPr>
            <a:xfrm>
              <a:off x="6554887"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49" name="rc49"/>
            <p:cNvSpPr/>
            <p:nvPr/>
          </p:nvSpPr>
          <p:spPr>
            <a:xfrm>
              <a:off x="6865939" y="2471406"/>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50" name="rc50"/>
            <p:cNvSpPr/>
            <p:nvPr/>
          </p:nvSpPr>
          <p:spPr>
            <a:xfrm>
              <a:off x="7176991" y="2471406"/>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51" name="rc51"/>
            <p:cNvSpPr/>
            <p:nvPr/>
          </p:nvSpPr>
          <p:spPr>
            <a:xfrm>
              <a:off x="7488044" y="2471406"/>
              <a:ext cx="311052" cy="261026"/>
            </a:xfrm>
            <a:prstGeom prst="rect">
              <a:avLst/>
            </a:prstGeom>
            <a:solidFill>
              <a:srgbClr val="19883E">
                <a:alpha val="100000"/>
              </a:srgbClr>
            </a:solidFill>
            <a:ln w="2710" cap="flat">
              <a:solidFill>
                <a:srgbClr val="FFFFFF">
                  <a:alpha val="100000"/>
                </a:srgbClr>
              </a:solidFill>
              <a:prstDash val="solid"/>
              <a:miter/>
            </a:ln>
          </p:spPr>
          <p:txBody>
            <a:bodyPr/>
            <a:lstStyle/>
            <a:p/>
          </p:txBody>
        </p:sp>
        <p:sp>
          <p:nvSpPr>
            <p:cNvPr id="52" name="rc52"/>
            <p:cNvSpPr/>
            <p:nvPr/>
          </p:nvSpPr>
          <p:spPr>
            <a:xfrm>
              <a:off x="7799096"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3" name="rc53"/>
            <p:cNvSpPr/>
            <p:nvPr/>
          </p:nvSpPr>
          <p:spPr>
            <a:xfrm>
              <a:off x="8110148" y="2471406"/>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54" name="rc54"/>
            <p:cNvSpPr/>
            <p:nvPr/>
          </p:nvSpPr>
          <p:spPr>
            <a:xfrm>
              <a:off x="8421201"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5" name="rc55"/>
            <p:cNvSpPr/>
            <p:nvPr/>
          </p:nvSpPr>
          <p:spPr>
            <a:xfrm>
              <a:off x="8732253" y="2471406"/>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56" name="rc56"/>
            <p:cNvSpPr/>
            <p:nvPr/>
          </p:nvSpPr>
          <p:spPr>
            <a:xfrm>
              <a:off x="955945" y="2732432"/>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57" name="rc57"/>
            <p:cNvSpPr/>
            <p:nvPr/>
          </p:nvSpPr>
          <p:spPr>
            <a:xfrm>
              <a:off x="1266997" y="2732432"/>
              <a:ext cx="311052" cy="261026"/>
            </a:xfrm>
            <a:prstGeom prst="rect">
              <a:avLst/>
            </a:prstGeom>
            <a:solidFill>
              <a:srgbClr val="F16520">
                <a:alpha val="100000"/>
              </a:srgbClr>
            </a:solidFill>
            <a:ln w="2710" cap="flat">
              <a:solidFill>
                <a:srgbClr val="FFFFFF">
                  <a:alpha val="100000"/>
                </a:srgbClr>
              </a:solidFill>
              <a:prstDash val="solid"/>
              <a:miter/>
            </a:ln>
          </p:spPr>
          <p:txBody>
            <a:bodyPr/>
            <a:lstStyle/>
            <a:p/>
          </p:txBody>
        </p:sp>
        <p:sp>
          <p:nvSpPr>
            <p:cNvPr id="58" name="rc58"/>
            <p:cNvSpPr/>
            <p:nvPr/>
          </p:nvSpPr>
          <p:spPr>
            <a:xfrm>
              <a:off x="1578050"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59" name="rc59"/>
            <p:cNvSpPr/>
            <p:nvPr/>
          </p:nvSpPr>
          <p:spPr>
            <a:xfrm>
              <a:off x="1889102"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0" name="rc60"/>
            <p:cNvSpPr/>
            <p:nvPr/>
          </p:nvSpPr>
          <p:spPr>
            <a:xfrm>
              <a:off x="2200154" y="2732432"/>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61" name="rc61"/>
            <p:cNvSpPr/>
            <p:nvPr/>
          </p:nvSpPr>
          <p:spPr>
            <a:xfrm>
              <a:off x="251120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62" name="rc62"/>
            <p:cNvSpPr/>
            <p:nvPr/>
          </p:nvSpPr>
          <p:spPr>
            <a:xfrm>
              <a:off x="282225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63" name="rc63"/>
            <p:cNvSpPr/>
            <p:nvPr/>
          </p:nvSpPr>
          <p:spPr>
            <a:xfrm>
              <a:off x="3133311"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4" name="rc64"/>
            <p:cNvSpPr/>
            <p:nvPr/>
          </p:nvSpPr>
          <p:spPr>
            <a:xfrm>
              <a:off x="3444364"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5" name="rc65"/>
            <p:cNvSpPr/>
            <p:nvPr/>
          </p:nvSpPr>
          <p:spPr>
            <a:xfrm>
              <a:off x="3755416"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66" name="rc66"/>
            <p:cNvSpPr/>
            <p:nvPr/>
          </p:nvSpPr>
          <p:spPr>
            <a:xfrm>
              <a:off x="4066468"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67" name="rc67"/>
            <p:cNvSpPr/>
            <p:nvPr/>
          </p:nvSpPr>
          <p:spPr>
            <a:xfrm>
              <a:off x="4377521"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68" name="rc68"/>
            <p:cNvSpPr/>
            <p:nvPr/>
          </p:nvSpPr>
          <p:spPr>
            <a:xfrm>
              <a:off x="4688573"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69" name="rc69"/>
            <p:cNvSpPr/>
            <p:nvPr/>
          </p:nvSpPr>
          <p:spPr>
            <a:xfrm>
              <a:off x="4999625" y="2732432"/>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70" name="rc70"/>
            <p:cNvSpPr/>
            <p:nvPr/>
          </p:nvSpPr>
          <p:spPr>
            <a:xfrm>
              <a:off x="5310677" y="2732432"/>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71" name="rc71"/>
            <p:cNvSpPr/>
            <p:nvPr/>
          </p:nvSpPr>
          <p:spPr>
            <a:xfrm>
              <a:off x="5621730" y="2732432"/>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72" name="rc72"/>
            <p:cNvSpPr/>
            <p:nvPr/>
          </p:nvSpPr>
          <p:spPr>
            <a:xfrm>
              <a:off x="5932782"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3" name="rc73"/>
            <p:cNvSpPr/>
            <p:nvPr/>
          </p:nvSpPr>
          <p:spPr>
            <a:xfrm>
              <a:off x="624383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4" name="rc74"/>
            <p:cNvSpPr/>
            <p:nvPr/>
          </p:nvSpPr>
          <p:spPr>
            <a:xfrm>
              <a:off x="6554887"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75" name="rc75"/>
            <p:cNvSpPr/>
            <p:nvPr/>
          </p:nvSpPr>
          <p:spPr>
            <a:xfrm>
              <a:off x="6865939" y="2732432"/>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76" name="rc76"/>
            <p:cNvSpPr/>
            <p:nvPr/>
          </p:nvSpPr>
          <p:spPr>
            <a:xfrm>
              <a:off x="7176991" y="2732432"/>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77" name="rc77"/>
            <p:cNvSpPr/>
            <p:nvPr/>
          </p:nvSpPr>
          <p:spPr>
            <a:xfrm>
              <a:off x="7488044" y="2732432"/>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78" name="rc78"/>
            <p:cNvSpPr/>
            <p:nvPr/>
          </p:nvSpPr>
          <p:spPr>
            <a:xfrm>
              <a:off x="7799096" y="2732432"/>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79" name="rc79"/>
            <p:cNvSpPr/>
            <p:nvPr/>
          </p:nvSpPr>
          <p:spPr>
            <a:xfrm>
              <a:off x="8110148" y="2732432"/>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80" name="rc80"/>
            <p:cNvSpPr/>
            <p:nvPr/>
          </p:nvSpPr>
          <p:spPr>
            <a:xfrm>
              <a:off x="8421201"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1" name="rc81"/>
            <p:cNvSpPr/>
            <p:nvPr/>
          </p:nvSpPr>
          <p:spPr>
            <a:xfrm>
              <a:off x="8732253" y="273243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2" name="rc82"/>
            <p:cNvSpPr/>
            <p:nvPr/>
          </p:nvSpPr>
          <p:spPr>
            <a:xfrm>
              <a:off x="955945" y="3254485"/>
              <a:ext cx="311052" cy="261026"/>
            </a:xfrm>
            <a:prstGeom prst="rect">
              <a:avLst/>
            </a:prstGeom>
            <a:solidFill>
              <a:srgbClr val="EC521E">
                <a:alpha val="100000"/>
              </a:srgbClr>
            </a:solidFill>
            <a:ln w="2710" cap="flat">
              <a:solidFill>
                <a:srgbClr val="FFFFFF">
                  <a:alpha val="100000"/>
                </a:srgbClr>
              </a:solidFill>
              <a:prstDash val="solid"/>
              <a:miter/>
            </a:ln>
          </p:spPr>
          <p:txBody>
            <a:bodyPr/>
            <a:lstStyle/>
            <a:p/>
          </p:txBody>
        </p:sp>
        <p:sp>
          <p:nvSpPr>
            <p:cNvPr id="83" name="rc83"/>
            <p:cNvSpPr/>
            <p:nvPr/>
          </p:nvSpPr>
          <p:spPr>
            <a:xfrm>
              <a:off x="1266997" y="3254485"/>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84" name="rc84"/>
            <p:cNvSpPr/>
            <p:nvPr/>
          </p:nvSpPr>
          <p:spPr>
            <a:xfrm>
              <a:off x="1578050" y="3254485"/>
              <a:ext cx="311052" cy="261026"/>
            </a:xfrm>
            <a:prstGeom prst="rect">
              <a:avLst/>
            </a:prstGeom>
            <a:solidFill>
              <a:srgbClr val="E5341B">
                <a:alpha val="100000"/>
              </a:srgbClr>
            </a:solidFill>
            <a:ln w="2710" cap="flat">
              <a:solidFill>
                <a:srgbClr val="FFFFFF">
                  <a:alpha val="100000"/>
                </a:srgbClr>
              </a:solidFill>
              <a:prstDash val="solid"/>
              <a:miter/>
            </a:ln>
          </p:spPr>
          <p:txBody>
            <a:bodyPr/>
            <a:lstStyle/>
            <a:p/>
          </p:txBody>
        </p:sp>
        <p:sp>
          <p:nvSpPr>
            <p:cNvPr id="85" name="rc85"/>
            <p:cNvSpPr/>
            <p:nvPr/>
          </p:nvSpPr>
          <p:spPr>
            <a:xfrm>
              <a:off x="1889102" y="325448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86" name="rc86"/>
            <p:cNvSpPr/>
            <p:nvPr/>
          </p:nvSpPr>
          <p:spPr>
            <a:xfrm>
              <a:off x="2200154" y="325448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87" name="rc87"/>
            <p:cNvSpPr/>
            <p:nvPr/>
          </p:nvSpPr>
          <p:spPr>
            <a:xfrm>
              <a:off x="2511207"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88" name="rc88"/>
            <p:cNvSpPr/>
            <p:nvPr/>
          </p:nvSpPr>
          <p:spPr>
            <a:xfrm>
              <a:off x="2822259"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89" name="rc89"/>
            <p:cNvSpPr/>
            <p:nvPr/>
          </p:nvSpPr>
          <p:spPr>
            <a:xfrm>
              <a:off x="313331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0" name="rc90"/>
            <p:cNvSpPr/>
            <p:nvPr/>
          </p:nvSpPr>
          <p:spPr>
            <a:xfrm>
              <a:off x="3444364"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1" name="rc91"/>
            <p:cNvSpPr/>
            <p:nvPr/>
          </p:nvSpPr>
          <p:spPr>
            <a:xfrm>
              <a:off x="3755416"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2" name="rc92"/>
            <p:cNvSpPr/>
            <p:nvPr/>
          </p:nvSpPr>
          <p:spPr>
            <a:xfrm>
              <a:off x="4066468"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93" name="rc93"/>
            <p:cNvSpPr/>
            <p:nvPr/>
          </p:nvSpPr>
          <p:spPr>
            <a:xfrm>
              <a:off x="4377521"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4" name="rc94"/>
            <p:cNvSpPr/>
            <p:nvPr/>
          </p:nvSpPr>
          <p:spPr>
            <a:xfrm>
              <a:off x="4688573" y="3254485"/>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95" name="rc95"/>
            <p:cNvSpPr/>
            <p:nvPr/>
          </p:nvSpPr>
          <p:spPr>
            <a:xfrm>
              <a:off x="4999625"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6" name="rc96"/>
            <p:cNvSpPr/>
            <p:nvPr/>
          </p:nvSpPr>
          <p:spPr>
            <a:xfrm>
              <a:off x="5310677" y="3254485"/>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97" name="rc97"/>
            <p:cNvSpPr/>
            <p:nvPr/>
          </p:nvSpPr>
          <p:spPr>
            <a:xfrm>
              <a:off x="5621730"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98" name="rc98"/>
            <p:cNvSpPr/>
            <p:nvPr/>
          </p:nvSpPr>
          <p:spPr>
            <a:xfrm>
              <a:off x="5932782" y="3254485"/>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99" name="rc99"/>
            <p:cNvSpPr/>
            <p:nvPr/>
          </p:nvSpPr>
          <p:spPr>
            <a:xfrm>
              <a:off x="6243834"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0" name="rc100"/>
            <p:cNvSpPr/>
            <p:nvPr/>
          </p:nvSpPr>
          <p:spPr>
            <a:xfrm>
              <a:off x="6554887" y="325448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01" name="rc101"/>
            <p:cNvSpPr/>
            <p:nvPr/>
          </p:nvSpPr>
          <p:spPr>
            <a:xfrm>
              <a:off x="6865939"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2" name="rc102"/>
            <p:cNvSpPr/>
            <p:nvPr/>
          </p:nvSpPr>
          <p:spPr>
            <a:xfrm>
              <a:off x="7176991" y="325448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3" name="rc103"/>
            <p:cNvSpPr/>
            <p:nvPr/>
          </p:nvSpPr>
          <p:spPr>
            <a:xfrm>
              <a:off x="7488044" y="325448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04" name="rc104"/>
            <p:cNvSpPr/>
            <p:nvPr/>
          </p:nvSpPr>
          <p:spPr>
            <a:xfrm>
              <a:off x="7799096" y="325448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05" name="rc105"/>
            <p:cNvSpPr/>
            <p:nvPr/>
          </p:nvSpPr>
          <p:spPr>
            <a:xfrm>
              <a:off x="8110148" y="325448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06" name="rc106"/>
            <p:cNvSpPr/>
            <p:nvPr/>
          </p:nvSpPr>
          <p:spPr>
            <a:xfrm>
              <a:off x="8421201"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7" name="rc107"/>
            <p:cNvSpPr/>
            <p:nvPr/>
          </p:nvSpPr>
          <p:spPr>
            <a:xfrm>
              <a:off x="8732253" y="325448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08" name="rc108"/>
            <p:cNvSpPr/>
            <p:nvPr/>
          </p:nvSpPr>
          <p:spPr>
            <a:xfrm>
              <a:off x="1266997"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09" name="rc109"/>
            <p:cNvSpPr/>
            <p:nvPr/>
          </p:nvSpPr>
          <p:spPr>
            <a:xfrm>
              <a:off x="1578050"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0" name="rc110"/>
            <p:cNvSpPr/>
            <p:nvPr/>
          </p:nvSpPr>
          <p:spPr>
            <a:xfrm>
              <a:off x="1889102"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1" name="rc111"/>
            <p:cNvSpPr/>
            <p:nvPr/>
          </p:nvSpPr>
          <p:spPr>
            <a:xfrm>
              <a:off x="2200154"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12" name="rc112"/>
            <p:cNvSpPr/>
            <p:nvPr/>
          </p:nvSpPr>
          <p:spPr>
            <a:xfrm>
              <a:off x="2511207"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3" name="rc113"/>
            <p:cNvSpPr/>
            <p:nvPr/>
          </p:nvSpPr>
          <p:spPr>
            <a:xfrm>
              <a:off x="2822259" y="2210379"/>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14" name="rc114"/>
            <p:cNvSpPr/>
            <p:nvPr/>
          </p:nvSpPr>
          <p:spPr>
            <a:xfrm>
              <a:off x="3133311" y="2210379"/>
              <a:ext cx="311052" cy="261026"/>
            </a:xfrm>
            <a:prstGeom prst="rect">
              <a:avLst/>
            </a:prstGeom>
            <a:solidFill>
              <a:srgbClr val="E2231A">
                <a:alpha val="100000"/>
              </a:srgbClr>
            </a:solidFill>
            <a:ln w="2710" cap="flat">
              <a:solidFill>
                <a:srgbClr val="FFFFFF">
                  <a:alpha val="100000"/>
                </a:srgbClr>
              </a:solidFill>
              <a:prstDash val="solid"/>
              <a:miter/>
            </a:ln>
          </p:spPr>
          <p:txBody>
            <a:bodyPr/>
            <a:lstStyle/>
            <a:p/>
          </p:txBody>
        </p:sp>
        <p:sp>
          <p:nvSpPr>
            <p:cNvPr id="115" name="rc115"/>
            <p:cNvSpPr/>
            <p:nvPr/>
          </p:nvSpPr>
          <p:spPr>
            <a:xfrm>
              <a:off x="3444364" y="2210379"/>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116" name="rc116"/>
            <p:cNvSpPr/>
            <p:nvPr/>
          </p:nvSpPr>
          <p:spPr>
            <a:xfrm>
              <a:off x="3755416" y="221037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17" name="rc117"/>
            <p:cNvSpPr/>
            <p:nvPr/>
          </p:nvSpPr>
          <p:spPr>
            <a:xfrm>
              <a:off x="4066468" y="221037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18" name="rc118"/>
            <p:cNvSpPr/>
            <p:nvPr/>
          </p:nvSpPr>
          <p:spPr>
            <a:xfrm>
              <a:off x="4377521"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19" name="rc119"/>
            <p:cNvSpPr/>
            <p:nvPr/>
          </p:nvSpPr>
          <p:spPr>
            <a:xfrm>
              <a:off x="4688573"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20" name="rc120"/>
            <p:cNvSpPr/>
            <p:nvPr/>
          </p:nvSpPr>
          <p:spPr>
            <a:xfrm>
              <a:off x="4999625" y="221037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21" name="rc121"/>
            <p:cNvSpPr/>
            <p:nvPr/>
          </p:nvSpPr>
          <p:spPr>
            <a:xfrm>
              <a:off x="531067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2" name="rc122"/>
            <p:cNvSpPr/>
            <p:nvPr/>
          </p:nvSpPr>
          <p:spPr>
            <a:xfrm>
              <a:off x="5621730" y="221037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23" name="rc123"/>
            <p:cNvSpPr/>
            <p:nvPr/>
          </p:nvSpPr>
          <p:spPr>
            <a:xfrm>
              <a:off x="5932782"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4" name="rc124"/>
            <p:cNvSpPr/>
            <p:nvPr/>
          </p:nvSpPr>
          <p:spPr>
            <a:xfrm>
              <a:off x="6243834"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5" name="rc125"/>
            <p:cNvSpPr/>
            <p:nvPr/>
          </p:nvSpPr>
          <p:spPr>
            <a:xfrm>
              <a:off x="6554887" y="2210379"/>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26" name="rc126"/>
            <p:cNvSpPr/>
            <p:nvPr/>
          </p:nvSpPr>
          <p:spPr>
            <a:xfrm>
              <a:off x="6865939" y="221037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27" name="rc127"/>
            <p:cNvSpPr/>
            <p:nvPr/>
          </p:nvSpPr>
          <p:spPr>
            <a:xfrm>
              <a:off x="7176991"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28" name="rc128"/>
            <p:cNvSpPr/>
            <p:nvPr/>
          </p:nvSpPr>
          <p:spPr>
            <a:xfrm>
              <a:off x="7488044" y="2210379"/>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129" name="rc129"/>
            <p:cNvSpPr/>
            <p:nvPr/>
          </p:nvSpPr>
          <p:spPr>
            <a:xfrm>
              <a:off x="7799096" y="221037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30" name="rc130"/>
            <p:cNvSpPr/>
            <p:nvPr/>
          </p:nvSpPr>
          <p:spPr>
            <a:xfrm>
              <a:off x="8110148" y="2210379"/>
              <a:ext cx="311052" cy="261026"/>
            </a:xfrm>
            <a:prstGeom prst="rect">
              <a:avLst/>
            </a:prstGeom>
            <a:solidFill>
              <a:srgbClr val="F37220">
                <a:alpha val="100000"/>
              </a:srgbClr>
            </a:solidFill>
            <a:ln w="2710" cap="flat">
              <a:solidFill>
                <a:srgbClr val="FFFFFF">
                  <a:alpha val="100000"/>
                </a:srgbClr>
              </a:solidFill>
              <a:prstDash val="solid"/>
              <a:miter/>
            </a:ln>
          </p:spPr>
          <p:txBody>
            <a:bodyPr/>
            <a:lstStyle/>
            <a:p/>
          </p:txBody>
        </p:sp>
        <p:sp>
          <p:nvSpPr>
            <p:cNvPr id="131" name="rc131"/>
            <p:cNvSpPr/>
            <p:nvPr/>
          </p:nvSpPr>
          <p:spPr>
            <a:xfrm>
              <a:off x="8421201"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2" name="rc132"/>
            <p:cNvSpPr/>
            <p:nvPr/>
          </p:nvSpPr>
          <p:spPr>
            <a:xfrm>
              <a:off x="8732253" y="221037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33" name="rc133"/>
            <p:cNvSpPr/>
            <p:nvPr/>
          </p:nvSpPr>
          <p:spPr>
            <a:xfrm>
              <a:off x="1266997" y="2993459"/>
              <a:ext cx="311052" cy="261026"/>
            </a:xfrm>
            <a:prstGeom prst="rect">
              <a:avLst/>
            </a:prstGeom>
            <a:solidFill>
              <a:srgbClr val="C21107">
                <a:alpha val="100000"/>
              </a:srgbClr>
            </a:solidFill>
            <a:ln w="2710" cap="flat">
              <a:solidFill>
                <a:srgbClr val="FFFFFF">
                  <a:alpha val="100000"/>
                </a:srgbClr>
              </a:solidFill>
              <a:prstDash val="solid"/>
              <a:miter/>
            </a:ln>
          </p:spPr>
          <p:txBody>
            <a:bodyPr/>
            <a:lstStyle/>
            <a:p/>
          </p:txBody>
        </p:sp>
        <p:sp>
          <p:nvSpPr>
            <p:cNvPr id="134" name="rc134"/>
            <p:cNvSpPr/>
            <p:nvPr/>
          </p:nvSpPr>
          <p:spPr>
            <a:xfrm>
              <a:off x="1578050" y="2993459"/>
              <a:ext cx="311052" cy="261026"/>
            </a:xfrm>
            <a:prstGeom prst="rect">
              <a:avLst/>
            </a:prstGeom>
            <a:solidFill>
              <a:srgbClr val="D01A10">
                <a:alpha val="100000"/>
              </a:srgbClr>
            </a:solidFill>
            <a:ln w="2710" cap="flat">
              <a:solidFill>
                <a:srgbClr val="FFFFFF">
                  <a:alpha val="100000"/>
                </a:srgbClr>
              </a:solidFill>
              <a:prstDash val="solid"/>
              <a:miter/>
            </a:ln>
          </p:spPr>
          <p:txBody>
            <a:bodyPr/>
            <a:lstStyle/>
            <a:p/>
          </p:txBody>
        </p:sp>
        <p:sp>
          <p:nvSpPr>
            <p:cNvPr id="135" name="rc135"/>
            <p:cNvSpPr/>
            <p:nvPr/>
          </p:nvSpPr>
          <p:spPr>
            <a:xfrm>
              <a:off x="1889102"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36" name="rc136"/>
            <p:cNvSpPr/>
            <p:nvPr/>
          </p:nvSpPr>
          <p:spPr>
            <a:xfrm>
              <a:off x="2200154"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7" name="rc137"/>
            <p:cNvSpPr/>
            <p:nvPr/>
          </p:nvSpPr>
          <p:spPr>
            <a:xfrm>
              <a:off x="251120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38" name="rc138"/>
            <p:cNvSpPr/>
            <p:nvPr/>
          </p:nvSpPr>
          <p:spPr>
            <a:xfrm>
              <a:off x="2822259"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39" name="rc139"/>
            <p:cNvSpPr/>
            <p:nvPr/>
          </p:nvSpPr>
          <p:spPr>
            <a:xfrm>
              <a:off x="3133311"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0" name="rc140"/>
            <p:cNvSpPr/>
            <p:nvPr/>
          </p:nvSpPr>
          <p:spPr>
            <a:xfrm>
              <a:off x="3444364"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41" name="rc141"/>
            <p:cNvSpPr/>
            <p:nvPr/>
          </p:nvSpPr>
          <p:spPr>
            <a:xfrm>
              <a:off x="3755416"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42" name="rc142"/>
            <p:cNvSpPr/>
            <p:nvPr/>
          </p:nvSpPr>
          <p:spPr>
            <a:xfrm>
              <a:off x="4066468" y="2993459"/>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43" name="rc143"/>
            <p:cNvSpPr/>
            <p:nvPr/>
          </p:nvSpPr>
          <p:spPr>
            <a:xfrm>
              <a:off x="4377521" y="2993459"/>
              <a:ext cx="311052" cy="261026"/>
            </a:xfrm>
            <a:prstGeom prst="rect">
              <a:avLst/>
            </a:prstGeom>
            <a:solidFill>
              <a:srgbClr val="F06120">
                <a:alpha val="100000"/>
              </a:srgbClr>
            </a:solidFill>
            <a:ln w="2710" cap="flat">
              <a:solidFill>
                <a:srgbClr val="FFFFFF">
                  <a:alpha val="100000"/>
                </a:srgbClr>
              </a:solidFill>
              <a:prstDash val="solid"/>
              <a:miter/>
            </a:ln>
          </p:spPr>
          <p:txBody>
            <a:bodyPr/>
            <a:lstStyle/>
            <a:p/>
          </p:txBody>
        </p:sp>
        <p:sp>
          <p:nvSpPr>
            <p:cNvPr id="144" name="rc144"/>
            <p:cNvSpPr/>
            <p:nvPr/>
          </p:nvSpPr>
          <p:spPr>
            <a:xfrm>
              <a:off x="4688573" y="2993459"/>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145" name="rc145"/>
            <p:cNvSpPr/>
            <p:nvPr/>
          </p:nvSpPr>
          <p:spPr>
            <a:xfrm>
              <a:off x="4999625" y="2993459"/>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146" name="rc146"/>
            <p:cNvSpPr/>
            <p:nvPr/>
          </p:nvSpPr>
          <p:spPr>
            <a:xfrm>
              <a:off x="5310677" y="2993459"/>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47" name="rc147"/>
            <p:cNvSpPr/>
            <p:nvPr/>
          </p:nvSpPr>
          <p:spPr>
            <a:xfrm>
              <a:off x="5621730" y="2993459"/>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148" name="rc148"/>
            <p:cNvSpPr/>
            <p:nvPr/>
          </p:nvSpPr>
          <p:spPr>
            <a:xfrm>
              <a:off x="5932782" y="2993459"/>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149" name="rc149"/>
            <p:cNvSpPr/>
            <p:nvPr/>
          </p:nvSpPr>
          <p:spPr>
            <a:xfrm>
              <a:off x="6243834" y="2993459"/>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150" name="rc150"/>
            <p:cNvSpPr/>
            <p:nvPr/>
          </p:nvSpPr>
          <p:spPr>
            <a:xfrm>
              <a:off x="6554887" y="2993459"/>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151" name="rc151"/>
            <p:cNvSpPr/>
            <p:nvPr/>
          </p:nvSpPr>
          <p:spPr>
            <a:xfrm>
              <a:off x="6865939" y="2993459"/>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52" name="rc152"/>
            <p:cNvSpPr/>
            <p:nvPr/>
          </p:nvSpPr>
          <p:spPr>
            <a:xfrm>
              <a:off x="7176991" y="2993459"/>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153" name="rc153"/>
            <p:cNvSpPr/>
            <p:nvPr/>
          </p:nvSpPr>
          <p:spPr>
            <a:xfrm>
              <a:off x="7488044" y="2993459"/>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54" name="rc154"/>
            <p:cNvSpPr/>
            <p:nvPr/>
          </p:nvSpPr>
          <p:spPr>
            <a:xfrm>
              <a:off x="7799096"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5" name="rc155"/>
            <p:cNvSpPr/>
            <p:nvPr/>
          </p:nvSpPr>
          <p:spPr>
            <a:xfrm>
              <a:off x="8110148" y="2993459"/>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56" name="rc156"/>
            <p:cNvSpPr/>
            <p:nvPr/>
          </p:nvSpPr>
          <p:spPr>
            <a:xfrm>
              <a:off x="8421201"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7" name="rc157"/>
            <p:cNvSpPr/>
            <p:nvPr/>
          </p:nvSpPr>
          <p:spPr>
            <a:xfrm>
              <a:off x="8732253" y="2993459"/>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58" name="rc158"/>
            <p:cNvSpPr/>
            <p:nvPr/>
          </p:nvSpPr>
          <p:spPr>
            <a:xfrm>
              <a:off x="5621730" y="4037565"/>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159" name="rc159"/>
            <p:cNvSpPr/>
            <p:nvPr/>
          </p:nvSpPr>
          <p:spPr>
            <a:xfrm>
              <a:off x="5932782"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0" name="rc160"/>
            <p:cNvSpPr/>
            <p:nvPr/>
          </p:nvSpPr>
          <p:spPr>
            <a:xfrm>
              <a:off x="624383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1" name="rc161"/>
            <p:cNvSpPr/>
            <p:nvPr/>
          </p:nvSpPr>
          <p:spPr>
            <a:xfrm>
              <a:off x="6554887" y="4037565"/>
              <a:ext cx="311052" cy="261026"/>
            </a:xfrm>
            <a:prstGeom prst="rect">
              <a:avLst/>
            </a:prstGeom>
            <a:solidFill>
              <a:srgbClr val="34913E">
                <a:alpha val="100000"/>
              </a:srgbClr>
            </a:solidFill>
            <a:ln w="2710" cap="flat">
              <a:solidFill>
                <a:srgbClr val="FFFFFF">
                  <a:alpha val="100000"/>
                </a:srgbClr>
              </a:solidFill>
              <a:prstDash val="solid"/>
              <a:miter/>
            </a:ln>
          </p:spPr>
          <p:txBody>
            <a:bodyPr/>
            <a:lstStyle/>
            <a:p/>
          </p:txBody>
        </p:sp>
        <p:sp>
          <p:nvSpPr>
            <p:cNvPr id="162" name="rc162"/>
            <p:cNvSpPr/>
            <p:nvPr/>
          </p:nvSpPr>
          <p:spPr>
            <a:xfrm>
              <a:off x="6865939" y="403756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63" name="rc163"/>
            <p:cNvSpPr/>
            <p:nvPr/>
          </p:nvSpPr>
          <p:spPr>
            <a:xfrm>
              <a:off x="7176991" y="403756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64" name="rc164"/>
            <p:cNvSpPr/>
            <p:nvPr/>
          </p:nvSpPr>
          <p:spPr>
            <a:xfrm>
              <a:off x="7488044"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5" name="rc165"/>
            <p:cNvSpPr/>
            <p:nvPr/>
          </p:nvSpPr>
          <p:spPr>
            <a:xfrm>
              <a:off x="7799096"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6" name="rc166"/>
            <p:cNvSpPr/>
            <p:nvPr/>
          </p:nvSpPr>
          <p:spPr>
            <a:xfrm>
              <a:off x="8110148" y="403756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67" name="rc167"/>
            <p:cNvSpPr/>
            <p:nvPr/>
          </p:nvSpPr>
          <p:spPr>
            <a:xfrm>
              <a:off x="8421201"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8" name="rc168"/>
            <p:cNvSpPr/>
            <p:nvPr/>
          </p:nvSpPr>
          <p:spPr>
            <a:xfrm>
              <a:off x="8732253" y="4037565"/>
              <a:ext cx="311052" cy="261026"/>
            </a:xfrm>
            <a:prstGeom prst="rect">
              <a:avLst/>
            </a:prstGeom>
            <a:solidFill>
              <a:srgbClr val="288D3E">
                <a:alpha val="100000"/>
              </a:srgbClr>
            </a:solidFill>
            <a:ln w="2710" cap="flat">
              <a:solidFill>
                <a:srgbClr val="FFFFFF">
                  <a:alpha val="100000"/>
                </a:srgbClr>
              </a:solidFill>
              <a:prstDash val="solid"/>
              <a:miter/>
            </a:ln>
          </p:spPr>
          <p:txBody>
            <a:bodyPr/>
            <a:lstStyle/>
            <a:p/>
          </p:txBody>
        </p:sp>
        <p:sp>
          <p:nvSpPr>
            <p:cNvPr id="169" name="rc169"/>
            <p:cNvSpPr/>
            <p:nvPr/>
          </p:nvSpPr>
          <p:spPr>
            <a:xfrm>
              <a:off x="7799096" y="4298591"/>
              <a:ext cx="311052" cy="261026"/>
            </a:xfrm>
            <a:prstGeom prst="rect">
              <a:avLst/>
            </a:prstGeom>
            <a:solidFill>
              <a:srgbClr val="C01005">
                <a:alpha val="100000"/>
              </a:srgbClr>
            </a:solidFill>
            <a:ln w="2710" cap="flat">
              <a:solidFill>
                <a:srgbClr val="FFFFFF">
                  <a:alpha val="100000"/>
                </a:srgbClr>
              </a:solidFill>
              <a:prstDash val="solid"/>
              <a:miter/>
            </a:ln>
          </p:spPr>
          <p:txBody>
            <a:bodyPr/>
            <a:lstStyle/>
            <a:p/>
          </p:txBody>
        </p:sp>
        <p:sp>
          <p:nvSpPr>
            <p:cNvPr id="170" name="rc170"/>
            <p:cNvSpPr/>
            <p:nvPr/>
          </p:nvSpPr>
          <p:spPr>
            <a:xfrm>
              <a:off x="8110148" y="4298591"/>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171" name="rc171"/>
            <p:cNvSpPr/>
            <p:nvPr/>
          </p:nvSpPr>
          <p:spPr>
            <a:xfrm>
              <a:off x="8421201"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2" name="rc172"/>
            <p:cNvSpPr/>
            <p:nvPr/>
          </p:nvSpPr>
          <p:spPr>
            <a:xfrm>
              <a:off x="8732253" y="4298591"/>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3" name="rc173"/>
            <p:cNvSpPr/>
            <p:nvPr/>
          </p:nvSpPr>
          <p:spPr>
            <a:xfrm>
              <a:off x="955945"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74" name="rc174"/>
            <p:cNvSpPr/>
            <p:nvPr/>
          </p:nvSpPr>
          <p:spPr>
            <a:xfrm>
              <a:off x="126699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75" name="rc175"/>
            <p:cNvSpPr/>
            <p:nvPr/>
          </p:nvSpPr>
          <p:spPr>
            <a:xfrm>
              <a:off x="1578050"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76" name="rc176"/>
            <p:cNvSpPr/>
            <p:nvPr/>
          </p:nvSpPr>
          <p:spPr>
            <a:xfrm>
              <a:off x="1889102"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77" name="rc177"/>
            <p:cNvSpPr/>
            <p:nvPr/>
          </p:nvSpPr>
          <p:spPr>
            <a:xfrm>
              <a:off x="2200154"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78" name="rc178"/>
            <p:cNvSpPr/>
            <p:nvPr/>
          </p:nvSpPr>
          <p:spPr>
            <a:xfrm>
              <a:off x="2511207" y="4559618"/>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179" name="rc179"/>
            <p:cNvSpPr/>
            <p:nvPr/>
          </p:nvSpPr>
          <p:spPr>
            <a:xfrm>
              <a:off x="2822259" y="455961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180" name="rc180"/>
            <p:cNvSpPr/>
            <p:nvPr/>
          </p:nvSpPr>
          <p:spPr>
            <a:xfrm>
              <a:off x="313331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81" name="rc181"/>
            <p:cNvSpPr/>
            <p:nvPr/>
          </p:nvSpPr>
          <p:spPr>
            <a:xfrm>
              <a:off x="3444364"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2" name="rc182"/>
            <p:cNvSpPr/>
            <p:nvPr/>
          </p:nvSpPr>
          <p:spPr>
            <a:xfrm>
              <a:off x="3755416" y="4559618"/>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183" name="rc183"/>
            <p:cNvSpPr/>
            <p:nvPr/>
          </p:nvSpPr>
          <p:spPr>
            <a:xfrm>
              <a:off x="4066468"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84" name="rc184"/>
            <p:cNvSpPr/>
            <p:nvPr/>
          </p:nvSpPr>
          <p:spPr>
            <a:xfrm>
              <a:off x="4377521" y="4559618"/>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185" name="rc185"/>
            <p:cNvSpPr/>
            <p:nvPr/>
          </p:nvSpPr>
          <p:spPr>
            <a:xfrm>
              <a:off x="4688573"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6" name="rc186"/>
            <p:cNvSpPr/>
            <p:nvPr/>
          </p:nvSpPr>
          <p:spPr>
            <a:xfrm>
              <a:off x="4999625" y="455961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187" name="rc187"/>
            <p:cNvSpPr/>
            <p:nvPr/>
          </p:nvSpPr>
          <p:spPr>
            <a:xfrm>
              <a:off x="5310677"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88" name="rc188"/>
            <p:cNvSpPr/>
            <p:nvPr/>
          </p:nvSpPr>
          <p:spPr>
            <a:xfrm>
              <a:off x="5621730" y="4559618"/>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189" name="rc189"/>
            <p:cNvSpPr/>
            <p:nvPr/>
          </p:nvSpPr>
          <p:spPr>
            <a:xfrm>
              <a:off x="5932782" y="4559618"/>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190" name="rc190"/>
            <p:cNvSpPr/>
            <p:nvPr/>
          </p:nvSpPr>
          <p:spPr>
            <a:xfrm>
              <a:off x="6243834" y="455961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191" name="rc191"/>
            <p:cNvSpPr/>
            <p:nvPr/>
          </p:nvSpPr>
          <p:spPr>
            <a:xfrm>
              <a:off x="6554887"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2" name="rc192"/>
            <p:cNvSpPr/>
            <p:nvPr/>
          </p:nvSpPr>
          <p:spPr>
            <a:xfrm>
              <a:off x="6865939" y="4559618"/>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193" name="rc193"/>
            <p:cNvSpPr/>
            <p:nvPr/>
          </p:nvSpPr>
          <p:spPr>
            <a:xfrm>
              <a:off x="7176991" y="455961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194" name="rc194"/>
            <p:cNvSpPr/>
            <p:nvPr/>
          </p:nvSpPr>
          <p:spPr>
            <a:xfrm>
              <a:off x="7488044" y="4559618"/>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195" name="rc195"/>
            <p:cNvSpPr/>
            <p:nvPr/>
          </p:nvSpPr>
          <p:spPr>
            <a:xfrm>
              <a:off x="7799096" y="4559618"/>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196" name="rc196"/>
            <p:cNvSpPr/>
            <p:nvPr/>
          </p:nvSpPr>
          <p:spPr>
            <a:xfrm>
              <a:off x="8110148" y="4559618"/>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197" name="rc197"/>
            <p:cNvSpPr/>
            <p:nvPr/>
          </p:nvSpPr>
          <p:spPr>
            <a:xfrm>
              <a:off x="8421201"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8" name="rc198"/>
            <p:cNvSpPr/>
            <p:nvPr/>
          </p:nvSpPr>
          <p:spPr>
            <a:xfrm>
              <a:off x="8732253" y="4559618"/>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199" name="rc199"/>
            <p:cNvSpPr/>
            <p:nvPr/>
          </p:nvSpPr>
          <p:spPr>
            <a:xfrm>
              <a:off x="6554887" y="5081671"/>
              <a:ext cx="311052" cy="261026"/>
            </a:xfrm>
            <a:prstGeom prst="rect">
              <a:avLst/>
            </a:prstGeom>
            <a:solidFill>
              <a:srgbClr val="C9150B">
                <a:alpha val="100000"/>
              </a:srgbClr>
            </a:solidFill>
            <a:ln w="2710" cap="flat">
              <a:solidFill>
                <a:srgbClr val="FFFFFF">
                  <a:alpha val="100000"/>
                </a:srgbClr>
              </a:solidFill>
              <a:prstDash val="solid"/>
              <a:miter/>
            </a:ln>
          </p:spPr>
          <p:txBody>
            <a:bodyPr/>
            <a:lstStyle/>
            <a:p/>
          </p:txBody>
        </p:sp>
        <p:sp>
          <p:nvSpPr>
            <p:cNvPr id="200" name="rc200"/>
            <p:cNvSpPr/>
            <p:nvPr/>
          </p:nvSpPr>
          <p:spPr>
            <a:xfrm>
              <a:off x="6865939"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1" name="rc201"/>
            <p:cNvSpPr/>
            <p:nvPr/>
          </p:nvSpPr>
          <p:spPr>
            <a:xfrm>
              <a:off x="7176991" y="5081671"/>
              <a:ext cx="311052" cy="261026"/>
            </a:xfrm>
            <a:prstGeom prst="rect">
              <a:avLst/>
            </a:prstGeom>
            <a:solidFill>
              <a:srgbClr val="D81E14">
                <a:alpha val="100000"/>
              </a:srgbClr>
            </a:solidFill>
            <a:ln w="2710" cap="flat">
              <a:solidFill>
                <a:srgbClr val="FFFFFF">
                  <a:alpha val="100000"/>
                </a:srgbClr>
              </a:solidFill>
              <a:prstDash val="solid"/>
              <a:miter/>
            </a:ln>
          </p:spPr>
          <p:txBody>
            <a:bodyPr/>
            <a:lstStyle/>
            <a:p/>
          </p:txBody>
        </p:sp>
        <p:sp>
          <p:nvSpPr>
            <p:cNvPr id="202" name="rc202"/>
            <p:cNvSpPr/>
            <p:nvPr/>
          </p:nvSpPr>
          <p:spPr>
            <a:xfrm>
              <a:off x="7488044" y="5081671"/>
              <a:ext cx="311052" cy="261026"/>
            </a:xfrm>
            <a:prstGeom prst="rect">
              <a:avLst/>
            </a:prstGeom>
            <a:solidFill>
              <a:srgbClr val="DE2118">
                <a:alpha val="100000"/>
              </a:srgbClr>
            </a:solidFill>
            <a:ln w="2710" cap="flat">
              <a:solidFill>
                <a:srgbClr val="FFFFFF">
                  <a:alpha val="100000"/>
                </a:srgbClr>
              </a:solidFill>
              <a:prstDash val="solid"/>
              <a:miter/>
            </a:ln>
          </p:spPr>
          <p:txBody>
            <a:bodyPr/>
            <a:lstStyle/>
            <a:p/>
          </p:txBody>
        </p:sp>
        <p:sp>
          <p:nvSpPr>
            <p:cNvPr id="203" name="rc203"/>
            <p:cNvSpPr/>
            <p:nvPr/>
          </p:nvSpPr>
          <p:spPr>
            <a:xfrm>
              <a:off x="7799096" y="5081671"/>
              <a:ext cx="311052" cy="261026"/>
            </a:xfrm>
            <a:prstGeom prst="rect">
              <a:avLst/>
            </a:prstGeom>
            <a:solidFill>
              <a:srgbClr val="E8411C">
                <a:alpha val="100000"/>
              </a:srgbClr>
            </a:solidFill>
            <a:ln w="2710" cap="flat">
              <a:solidFill>
                <a:srgbClr val="FFFFFF">
                  <a:alpha val="100000"/>
                </a:srgbClr>
              </a:solidFill>
              <a:prstDash val="solid"/>
              <a:miter/>
            </a:ln>
          </p:spPr>
          <p:txBody>
            <a:bodyPr/>
            <a:lstStyle/>
            <a:p/>
          </p:txBody>
        </p:sp>
        <p:sp>
          <p:nvSpPr>
            <p:cNvPr id="204" name="rc204"/>
            <p:cNvSpPr/>
            <p:nvPr/>
          </p:nvSpPr>
          <p:spPr>
            <a:xfrm>
              <a:off x="8110148" y="5081671"/>
              <a:ext cx="311052" cy="261026"/>
            </a:xfrm>
            <a:prstGeom prst="rect">
              <a:avLst/>
            </a:prstGeom>
            <a:solidFill>
              <a:srgbClr val="EE5C1F">
                <a:alpha val="100000"/>
              </a:srgbClr>
            </a:solidFill>
            <a:ln w="2710" cap="flat">
              <a:solidFill>
                <a:srgbClr val="FFFFFF">
                  <a:alpha val="100000"/>
                </a:srgbClr>
              </a:solidFill>
              <a:prstDash val="solid"/>
              <a:miter/>
            </a:ln>
          </p:spPr>
          <p:txBody>
            <a:bodyPr/>
            <a:lstStyle/>
            <a:p/>
          </p:txBody>
        </p:sp>
        <p:sp>
          <p:nvSpPr>
            <p:cNvPr id="205" name="rc205"/>
            <p:cNvSpPr/>
            <p:nvPr/>
          </p:nvSpPr>
          <p:spPr>
            <a:xfrm>
              <a:off x="8421201"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6" name="rc206"/>
            <p:cNvSpPr/>
            <p:nvPr/>
          </p:nvSpPr>
          <p:spPr>
            <a:xfrm>
              <a:off x="8732253" y="5081671"/>
              <a:ext cx="311052" cy="261026"/>
            </a:xfrm>
            <a:prstGeom prst="rect">
              <a:avLst/>
            </a:prstGeom>
            <a:solidFill>
              <a:srgbClr val="F9911D">
                <a:alpha val="100000"/>
              </a:srgbClr>
            </a:solidFill>
            <a:ln w="2710" cap="flat">
              <a:solidFill>
                <a:srgbClr val="FFFFFF">
                  <a:alpha val="100000"/>
                </a:srgbClr>
              </a:solidFill>
              <a:prstDash val="solid"/>
              <a:miter/>
            </a:ln>
          </p:spPr>
          <p:txBody>
            <a:bodyPr/>
            <a:lstStyle/>
            <a:p/>
          </p:txBody>
        </p:sp>
        <p:sp>
          <p:nvSpPr>
            <p:cNvPr id="207" name="rc207"/>
            <p:cNvSpPr/>
            <p:nvPr/>
          </p:nvSpPr>
          <p:spPr>
            <a:xfrm>
              <a:off x="5310677" y="3515512"/>
              <a:ext cx="311052" cy="261026"/>
            </a:xfrm>
            <a:prstGeom prst="rect">
              <a:avLst/>
            </a:prstGeom>
            <a:solidFill>
              <a:srgbClr val="C61409">
                <a:alpha val="100000"/>
              </a:srgbClr>
            </a:solidFill>
            <a:ln w="2710" cap="flat">
              <a:solidFill>
                <a:srgbClr val="FFFFFF">
                  <a:alpha val="100000"/>
                </a:srgbClr>
              </a:solidFill>
              <a:prstDash val="solid"/>
              <a:miter/>
            </a:ln>
          </p:spPr>
          <p:txBody>
            <a:bodyPr/>
            <a:lstStyle/>
            <a:p/>
          </p:txBody>
        </p:sp>
        <p:sp>
          <p:nvSpPr>
            <p:cNvPr id="208" name="rc208"/>
            <p:cNvSpPr/>
            <p:nvPr/>
          </p:nvSpPr>
          <p:spPr>
            <a:xfrm>
              <a:off x="5621730" y="3515512"/>
              <a:ext cx="311052" cy="261026"/>
            </a:xfrm>
            <a:prstGeom prst="rect">
              <a:avLst/>
            </a:prstGeom>
            <a:solidFill>
              <a:srgbClr val="C31207">
                <a:alpha val="100000"/>
              </a:srgbClr>
            </a:solidFill>
            <a:ln w="2710" cap="flat">
              <a:solidFill>
                <a:srgbClr val="FFFFFF">
                  <a:alpha val="100000"/>
                </a:srgbClr>
              </a:solidFill>
              <a:prstDash val="solid"/>
              <a:miter/>
            </a:ln>
          </p:spPr>
          <p:txBody>
            <a:bodyPr/>
            <a:lstStyle/>
            <a:p/>
          </p:txBody>
        </p:sp>
        <p:sp>
          <p:nvSpPr>
            <p:cNvPr id="209" name="rc209"/>
            <p:cNvSpPr/>
            <p:nvPr/>
          </p:nvSpPr>
          <p:spPr>
            <a:xfrm>
              <a:off x="5932782" y="3515512"/>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10" name="rc210"/>
            <p:cNvSpPr/>
            <p:nvPr/>
          </p:nvSpPr>
          <p:spPr>
            <a:xfrm>
              <a:off x="6243834" y="3515512"/>
              <a:ext cx="311052" cy="261026"/>
            </a:xfrm>
            <a:prstGeom prst="rect">
              <a:avLst/>
            </a:prstGeom>
            <a:solidFill>
              <a:srgbClr val="E63B1C">
                <a:alpha val="100000"/>
              </a:srgbClr>
            </a:solidFill>
            <a:ln w="2710" cap="flat">
              <a:solidFill>
                <a:srgbClr val="FFFFFF">
                  <a:alpha val="100000"/>
                </a:srgbClr>
              </a:solidFill>
              <a:prstDash val="solid"/>
              <a:miter/>
            </a:ln>
          </p:spPr>
          <p:txBody>
            <a:bodyPr/>
            <a:lstStyle/>
            <a:p/>
          </p:txBody>
        </p:sp>
        <p:sp>
          <p:nvSpPr>
            <p:cNvPr id="211" name="rc211"/>
            <p:cNvSpPr/>
            <p:nvPr/>
          </p:nvSpPr>
          <p:spPr>
            <a:xfrm>
              <a:off x="6554887" y="3515512"/>
              <a:ext cx="311052" cy="261026"/>
            </a:xfrm>
            <a:prstGeom prst="rect">
              <a:avLst/>
            </a:prstGeom>
            <a:solidFill>
              <a:srgbClr val="E9471D">
                <a:alpha val="100000"/>
              </a:srgbClr>
            </a:solidFill>
            <a:ln w="2710" cap="flat">
              <a:solidFill>
                <a:srgbClr val="FFFFFF">
                  <a:alpha val="100000"/>
                </a:srgbClr>
              </a:solidFill>
              <a:prstDash val="solid"/>
              <a:miter/>
            </a:ln>
          </p:spPr>
          <p:txBody>
            <a:bodyPr/>
            <a:lstStyle/>
            <a:p/>
          </p:txBody>
        </p:sp>
        <p:sp>
          <p:nvSpPr>
            <p:cNvPr id="212" name="rc212"/>
            <p:cNvSpPr/>
            <p:nvPr/>
          </p:nvSpPr>
          <p:spPr>
            <a:xfrm>
              <a:off x="6865939" y="3515512"/>
              <a:ext cx="311052" cy="261026"/>
            </a:xfrm>
            <a:prstGeom prst="rect">
              <a:avLst/>
            </a:prstGeom>
            <a:solidFill>
              <a:srgbClr val="EA4C1D">
                <a:alpha val="100000"/>
              </a:srgbClr>
            </a:solidFill>
            <a:ln w="2710" cap="flat">
              <a:solidFill>
                <a:srgbClr val="FFFFFF">
                  <a:alpha val="100000"/>
                </a:srgbClr>
              </a:solidFill>
              <a:prstDash val="solid"/>
              <a:miter/>
            </a:ln>
          </p:spPr>
          <p:txBody>
            <a:bodyPr/>
            <a:lstStyle/>
            <a:p/>
          </p:txBody>
        </p:sp>
        <p:sp>
          <p:nvSpPr>
            <p:cNvPr id="213" name="rc213"/>
            <p:cNvSpPr/>
            <p:nvPr/>
          </p:nvSpPr>
          <p:spPr>
            <a:xfrm>
              <a:off x="7176991" y="3515512"/>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14" name="rc214"/>
            <p:cNvSpPr/>
            <p:nvPr/>
          </p:nvSpPr>
          <p:spPr>
            <a:xfrm>
              <a:off x="7488044" y="3515512"/>
              <a:ext cx="311052" cy="261026"/>
            </a:xfrm>
            <a:prstGeom prst="rect">
              <a:avLst/>
            </a:prstGeom>
            <a:solidFill>
              <a:srgbClr val="F6821F">
                <a:alpha val="100000"/>
              </a:srgbClr>
            </a:solidFill>
            <a:ln w="2710" cap="flat">
              <a:solidFill>
                <a:srgbClr val="FFFFFF">
                  <a:alpha val="100000"/>
                </a:srgbClr>
              </a:solidFill>
              <a:prstDash val="solid"/>
              <a:miter/>
            </a:ln>
          </p:spPr>
          <p:txBody>
            <a:bodyPr/>
            <a:lstStyle/>
            <a:p/>
          </p:txBody>
        </p:sp>
        <p:sp>
          <p:nvSpPr>
            <p:cNvPr id="215" name="rc215"/>
            <p:cNvSpPr/>
            <p:nvPr/>
          </p:nvSpPr>
          <p:spPr>
            <a:xfrm>
              <a:off x="7799096" y="3515512"/>
              <a:ext cx="311052" cy="261026"/>
            </a:xfrm>
            <a:prstGeom prst="rect">
              <a:avLst/>
            </a:prstGeom>
            <a:solidFill>
              <a:srgbClr val="F26A21">
                <a:alpha val="100000"/>
              </a:srgbClr>
            </a:solidFill>
            <a:ln w="2710" cap="flat">
              <a:solidFill>
                <a:srgbClr val="FFFFFF">
                  <a:alpha val="100000"/>
                </a:srgbClr>
              </a:solidFill>
              <a:prstDash val="solid"/>
              <a:miter/>
            </a:ln>
          </p:spPr>
          <p:txBody>
            <a:bodyPr/>
            <a:lstStyle/>
            <a:p/>
          </p:txBody>
        </p:sp>
        <p:sp>
          <p:nvSpPr>
            <p:cNvPr id="216" name="rc216"/>
            <p:cNvSpPr/>
            <p:nvPr/>
          </p:nvSpPr>
          <p:spPr>
            <a:xfrm>
              <a:off x="8110148" y="3515512"/>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17" name="rc217"/>
            <p:cNvSpPr/>
            <p:nvPr/>
          </p:nvSpPr>
          <p:spPr>
            <a:xfrm>
              <a:off x="8421201"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8" name="rc218"/>
            <p:cNvSpPr/>
            <p:nvPr/>
          </p:nvSpPr>
          <p:spPr>
            <a:xfrm>
              <a:off x="8732253" y="3515512"/>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19" name="rc219"/>
            <p:cNvSpPr/>
            <p:nvPr/>
          </p:nvSpPr>
          <p:spPr>
            <a:xfrm>
              <a:off x="2200154"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0" name="rc220"/>
            <p:cNvSpPr/>
            <p:nvPr/>
          </p:nvSpPr>
          <p:spPr>
            <a:xfrm>
              <a:off x="2511207" y="4820645"/>
              <a:ext cx="311052" cy="261026"/>
            </a:xfrm>
            <a:prstGeom prst="rect">
              <a:avLst/>
            </a:prstGeom>
            <a:solidFill>
              <a:srgbClr val="FA981B">
                <a:alpha val="100000"/>
              </a:srgbClr>
            </a:solidFill>
            <a:ln w="2710" cap="flat">
              <a:solidFill>
                <a:srgbClr val="FFFFFF">
                  <a:alpha val="100000"/>
                </a:srgbClr>
              </a:solidFill>
              <a:prstDash val="solid"/>
              <a:miter/>
            </a:ln>
          </p:spPr>
          <p:txBody>
            <a:bodyPr/>
            <a:lstStyle/>
            <a:p/>
          </p:txBody>
        </p:sp>
        <p:sp>
          <p:nvSpPr>
            <p:cNvPr id="221" name="rc221"/>
            <p:cNvSpPr/>
            <p:nvPr/>
          </p:nvSpPr>
          <p:spPr>
            <a:xfrm>
              <a:off x="2822259" y="4820645"/>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22" name="rc222"/>
            <p:cNvSpPr/>
            <p:nvPr/>
          </p:nvSpPr>
          <p:spPr>
            <a:xfrm>
              <a:off x="313331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23" name="rc223"/>
            <p:cNvSpPr/>
            <p:nvPr/>
          </p:nvSpPr>
          <p:spPr>
            <a:xfrm>
              <a:off x="3444364"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4" name="rc224"/>
            <p:cNvSpPr/>
            <p:nvPr/>
          </p:nvSpPr>
          <p:spPr>
            <a:xfrm>
              <a:off x="3755416" y="4820645"/>
              <a:ext cx="311052" cy="261026"/>
            </a:xfrm>
            <a:prstGeom prst="rect">
              <a:avLst/>
            </a:prstGeom>
            <a:solidFill>
              <a:srgbClr val="FFBF10">
                <a:alpha val="100000"/>
              </a:srgbClr>
            </a:solidFill>
            <a:ln w="2710" cap="flat">
              <a:solidFill>
                <a:srgbClr val="FFFFFF">
                  <a:alpha val="100000"/>
                </a:srgbClr>
              </a:solidFill>
              <a:prstDash val="solid"/>
              <a:miter/>
            </a:ln>
          </p:spPr>
          <p:txBody>
            <a:bodyPr/>
            <a:lstStyle/>
            <a:p/>
          </p:txBody>
        </p:sp>
        <p:sp>
          <p:nvSpPr>
            <p:cNvPr id="225" name="rc225"/>
            <p:cNvSpPr/>
            <p:nvPr/>
          </p:nvSpPr>
          <p:spPr>
            <a:xfrm>
              <a:off x="4066468"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26" name="rc226"/>
            <p:cNvSpPr/>
            <p:nvPr/>
          </p:nvSpPr>
          <p:spPr>
            <a:xfrm>
              <a:off x="4377521" y="4820645"/>
              <a:ext cx="311052" cy="261026"/>
            </a:xfrm>
            <a:prstGeom prst="rect">
              <a:avLst/>
            </a:prstGeom>
            <a:solidFill>
              <a:srgbClr val="E3C221">
                <a:alpha val="100000"/>
              </a:srgbClr>
            </a:solidFill>
            <a:ln w="2710" cap="flat">
              <a:solidFill>
                <a:srgbClr val="FFFFFF">
                  <a:alpha val="100000"/>
                </a:srgbClr>
              </a:solidFill>
              <a:prstDash val="solid"/>
              <a:miter/>
            </a:ln>
          </p:spPr>
          <p:txBody>
            <a:bodyPr/>
            <a:lstStyle/>
            <a:p/>
          </p:txBody>
        </p:sp>
        <p:sp>
          <p:nvSpPr>
            <p:cNvPr id="227" name="rc227"/>
            <p:cNvSpPr/>
            <p:nvPr/>
          </p:nvSpPr>
          <p:spPr>
            <a:xfrm>
              <a:off x="4688573"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28" name="rc228"/>
            <p:cNvSpPr/>
            <p:nvPr/>
          </p:nvSpPr>
          <p:spPr>
            <a:xfrm>
              <a:off x="4999625" y="4820645"/>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29" name="rc229"/>
            <p:cNvSpPr/>
            <p:nvPr/>
          </p:nvSpPr>
          <p:spPr>
            <a:xfrm>
              <a:off x="5310677"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0" name="rc230"/>
            <p:cNvSpPr/>
            <p:nvPr/>
          </p:nvSpPr>
          <p:spPr>
            <a:xfrm>
              <a:off x="5621730" y="4820645"/>
              <a:ext cx="311052" cy="261026"/>
            </a:xfrm>
            <a:prstGeom prst="rect">
              <a:avLst/>
            </a:prstGeom>
            <a:solidFill>
              <a:srgbClr val="70B341">
                <a:alpha val="100000"/>
              </a:srgbClr>
            </a:solidFill>
            <a:ln w="2710" cap="flat">
              <a:solidFill>
                <a:srgbClr val="FFFFFF">
                  <a:alpha val="100000"/>
                </a:srgbClr>
              </a:solidFill>
              <a:prstDash val="solid"/>
              <a:miter/>
            </a:ln>
          </p:spPr>
          <p:txBody>
            <a:bodyPr/>
            <a:lstStyle/>
            <a:p/>
          </p:txBody>
        </p:sp>
        <p:sp>
          <p:nvSpPr>
            <p:cNvPr id="231" name="rc231"/>
            <p:cNvSpPr/>
            <p:nvPr/>
          </p:nvSpPr>
          <p:spPr>
            <a:xfrm>
              <a:off x="5932782" y="4820645"/>
              <a:ext cx="311052" cy="261026"/>
            </a:xfrm>
            <a:prstGeom prst="rect">
              <a:avLst/>
            </a:prstGeom>
            <a:solidFill>
              <a:srgbClr val="F9C214">
                <a:alpha val="100000"/>
              </a:srgbClr>
            </a:solidFill>
            <a:ln w="2710" cap="flat">
              <a:solidFill>
                <a:srgbClr val="FFFFFF">
                  <a:alpha val="100000"/>
                </a:srgbClr>
              </a:solidFill>
              <a:prstDash val="solid"/>
              <a:miter/>
            </a:ln>
          </p:spPr>
          <p:txBody>
            <a:bodyPr/>
            <a:lstStyle/>
            <a:p/>
          </p:txBody>
        </p:sp>
        <p:sp>
          <p:nvSpPr>
            <p:cNvPr id="232" name="rc232"/>
            <p:cNvSpPr/>
            <p:nvPr/>
          </p:nvSpPr>
          <p:spPr>
            <a:xfrm>
              <a:off x="6243834" y="4820645"/>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33" name="rc233"/>
            <p:cNvSpPr/>
            <p:nvPr/>
          </p:nvSpPr>
          <p:spPr>
            <a:xfrm>
              <a:off x="6554887"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4" name="rc234"/>
            <p:cNvSpPr/>
            <p:nvPr/>
          </p:nvSpPr>
          <p:spPr>
            <a:xfrm>
              <a:off x="6865939" y="4820645"/>
              <a:ext cx="311052" cy="261026"/>
            </a:xfrm>
            <a:prstGeom prst="rect">
              <a:avLst/>
            </a:prstGeom>
            <a:solidFill>
              <a:srgbClr val="3E963F">
                <a:alpha val="100000"/>
              </a:srgbClr>
            </a:solidFill>
            <a:ln w="2710" cap="flat">
              <a:solidFill>
                <a:srgbClr val="FFFFFF">
                  <a:alpha val="100000"/>
                </a:srgbClr>
              </a:solidFill>
              <a:prstDash val="solid"/>
              <a:miter/>
            </a:ln>
          </p:spPr>
          <p:txBody>
            <a:bodyPr/>
            <a:lstStyle/>
            <a:p/>
          </p:txBody>
        </p:sp>
        <p:sp>
          <p:nvSpPr>
            <p:cNvPr id="235" name="rc235"/>
            <p:cNvSpPr/>
            <p:nvPr/>
          </p:nvSpPr>
          <p:spPr>
            <a:xfrm>
              <a:off x="7176991" y="4820645"/>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36" name="rc236"/>
            <p:cNvSpPr/>
            <p:nvPr/>
          </p:nvSpPr>
          <p:spPr>
            <a:xfrm>
              <a:off x="7488044" y="4820645"/>
              <a:ext cx="311052" cy="261026"/>
            </a:xfrm>
            <a:prstGeom prst="rect">
              <a:avLst/>
            </a:prstGeom>
            <a:solidFill>
              <a:srgbClr val="D8C227">
                <a:alpha val="100000"/>
              </a:srgbClr>
            </a:solidFill>
            <a:ln w="2710" cap="flat">
              <a:solidFill>
                <a:srgbClr val="FFFFFF">
                  <a:alpha val="100000"/>
                </a:srgbClr>
              </a:solidFill>
              <a:prstDash val="solid"/>
              <a:miter/>
            </a:ln>
          </p:spPr>
          <p:txBody>
            <a:bodyPr/>
            <a:lstStyle/>
            <a:p/>
          </p:txBody>
        </p:sp>
        <p:sp>
          <p:nvSpPr>
            <p:cNvPr id="237" name="rc237"/>
            <p:cNvSpPr/>
            <p:nvPr/>
          </p:nvSpPr>
          <p:spPr>
            <a:xfrm>
              <a:off x="7799096" y="4820645"/>
              <a:ext cx="311052" cy="261026"/>
            </a:xfrm>
            <a:prstGeom prst="rect">
              <a:avLst/>
            </a:prstGeom>
            <a:solidFill>
              <a:srgbClr val="69AE41">
                <a:alpha val="100000"/>
              </a:srgbClr>
            </a:solidFill>
            <a:ln w="2710" cap="flat">
              <a:solidFill>
                <a:srgbClr val="FFFFFF">
                  <a:alpha val="100000"/>
                </a:srgbClr>
              </a:solidFill>
              <a:prstDash val="solid"/>
              <a:miter/>
            </a:ln>
          </p:spPr>
          <p:txBody>
            <a:bodyPr/>
            <a:lstStyle/>
            <a:p/>
          </p:txBody>
        </p:sp>
        <p:sp>
          <p:nvSpPr>
            <p:cNvPr id="238" name="rc238"/>
            <p:cNvSpPr/>
            <p:nvPr/>
          </p:nvSpPr>
          <p:spPr>
            <a:xfrm>
              <a:off x="8110148" y="4820645"/>
              <a:ext cx="311052" cy="261026"/>
            </a:xfrm>
            <a:prstGeom prst="rect">
              <a:avLst/>
            </a:prstGeom>
            <a:solidFill>
              <a:srgbClr val="50A040">
                <a:alpha val="100000"/>
              </a:srgbClr>
            </a:solidFill>
            <a:ln w="2710" cap="flat">
              <a:solidFill>
                <a:srgbClr val="FFFFFF">
                  <a:alpha val="100000"/>
                </a:srgbClr>
              </a:solidFill>
              <a:prstDash val="solid"/>
              <a:miter/>
            </a:ln>
          </p:spPr>
          <p:txBody>
            <a:bodyPr/>
            <a:lstStyle/>
            <a:p/>
          </p:txBody>
        </p:sp>
        <p:sp>
          <p:nvSpPr>
            <p:cNvPr id="239" name="rc239"/>
            <p:cNvSpPr/>
            <p:nvPr/>
          </p:nvSpPr>
          <p:spPr>
            <a:xfrm>
              <a:off x="8421201"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0" name="rc240"/>
            <p:cNvSpPr/>
            <p:nvPr/>
          </p:nvSpPr>
          <p:spPr>
            <a:xfrm>
              <a:off x="8732253" y="4820645"/>
              <a:ext cx="311052" cy="261026"/>
            </a:xfrm>
            <a:prstGeom prst="rect">
              <a:avLst/>
            </a:prstGeom>
            <a:solidFill>
              <a:srgbClr val="479B3F">
                <a:alpha val="100000"/>
              </a:srgbClr>
            </a:solidFill>
            <a:ln w="2710" cap="flat">
              <a:solidFill>
                <a:srgbClr val="FFFFFF">
                  <a:alpha val="100000"/>
                </a:srgbClr>
              </a:solidFill>
              <a:prstDash val="solid"/>
              <a:miter/>
            </a:ln>
          </p:spPr>
          <p:txBody>
            <a:bodyPr/>
            <a:lstStyle/>
            <a:p/>
          </p:txBody>
        </p:sp>
        <p:sp>
          <p:nvSpPr>
            <p:cNvPr id="241" name="rc241"/>
            <p:cNvSpPr/>
            <p:nvPr/>
          </p:nvSpPr>
          <p:spPr>
            <a:xfrm>
              <a:off x="4688573" y="3776538"/>
              <a:ext cx="311052" cy="261026"/>
            </a:xfrm>
            <a:prstGeom prst="rect">
              <a:avLst/>
            </a:prstGeom>
            <a:solidFill>
              <a:srgbClr val="BB0C03">
                <a:alpha val="100000"/>
              </a:srgbClr>
            </a:solidFill>
            <a:ln w="2710" cap="flat">
              <a:solidFill>
                <a:srgbClr val="FFFFFF">
                  <a:alpha val="100000"/>
                </a:srgbClr>
              </a:solidFill>
              <a:prstDash val="solid"/>
              <a:miter/>
            </a:ln>
          </p:spPr>
          <p:txBody>
            <a:bodyPr/>
            <a:lstStyle/>
            <a:p/>
          </p:txBody>
        </p:sp>
        <p:sp>
          <p:nvSpPr>
            <p:cNvPr id="242" name="rc242"/>
            <p:cNvSpPr/>
            <p:nvPr/>
          </p:nvSpPr>
          <p:spPr>
            <a:xfrm>
              <a:off x="4999625" y="3776538"/>
              <a:ext cx="311052" cy="261026"/>
            </a:xfrm>
            <a:prstGeom prst="rect">
              <a:avLst/>
            </a:prstGeom>
            <a:solidFill>
              <a:srgbClr val="ED571E">
                <a:alpha val="100000"/>
              </a:srgbClr>
            </a:solidFill>
            <a:ln w="2710" cap="flat">
              <a:solidFill>
                <a:srgbClr val="FFFFFF">
                  <a:alpha val="100000"/>
                </a:srgbClr>
              </a:solidFill>
              <a:prstDash val="solid"/>
              <a:miter/>
            </a:ln>
          </p:spPr>
          <p:txBody>
            <a:bodyPr/>
            <a:lstStyle/>
            <a:p/>
          </p:txBody>
        </p:sp>
        <p:sp>
          <p:nvSpPr>
            <p:cNvPr id="243" name="rc243"/>
            <p:cNvSpPr/>
            <p:nvPr/>
          </p:nvSpPr>
          <p:spPr>
            <a:xfrm>
              <a:off x="5310677"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44" name="rc244"/>
            <p:cNvSpPr/>
            <p:nvPr/>
          </p:nvSpPr>
          <p:spPr>
            <a:xfrm>
              <a:off x="5621730"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45" name="rc245"/>
            <p:cNvSpPr/>
            <p:nvPr/>
          </p:nvSpPr>
          <p:spPr>
            <a:xfrm>
              <a:off x="5932782" y="3776538"/>
              <a:ext cx="311052" cy="261026"/>
            </a:xfrm>
            <a:prstGeom prst="rect">
              <a:avLst/>
            </a:prstGeom>
            <a:solidFill>
              <a:srgbClr val="F57A20">
                <a:alpha val="100000"/>
              </a:srgbClr>
            </a:solidFill>
            <a:ln w="2710" cap="flat">
              <a:solidFill>
                <a:srgbClr val="FFFFFF">
                  <a:alpha val="100000"/>
                </a:srgbClr>
              </a:solidFill>
              <a:prstDash val="solid"/>
              <a:miter/>
            </a:ln>
          </p:spPr>
          <p:txBody>
            <a:bodyPr/>
            <a:lstStyle/>
            <a:p/>
          </p:txBody>
        </p:sp>
        <p:sp>
          <p:nvSpPr>
            <p:cNvPr id="246" name="rc246"/>
            <p:cNvSpPr/>
            <p:nvPr/>
          </p:nvSpPr>
          <p:spPr>
            <a:xfrm>
              <a:off x="6243834" y="3776538"/>
              <a:ext cx="311052" cy="261026"/>
            </a:xfrm>
            <a:prstGeom prst="rect">
              <a:avLst/>
            </a:prstGeom>
            <a:solidFill>
              <a:srgbClr val="FDB016">
                <a:alpha val="100000"/>
              </a:srgbClr>
            </a:solidFill>
            <a:ln w="2710" cap="flat">
              <a:solidFill>
                <a:srgbClr val="FFFFFF">
                  <a:alpha val="100000"/>
                </a:srgbClr>
              </a:solidFill>
              <a:prstDash val="solid"/>
              <a:miter/>
            </a:ln>
          </p:spPr>
          <p:txBody>
            <a:bodyPr/>
            <a:lstStyle/>
            <a:p/>
          </p:txBody>
        </p:sp>
        <p:sp>
          <p:nvSpPr>
            <p:cNvPr id="247" name="rc247"/>
            <p:cNvSpPr/>
            <p:nvPr/>
          </p:nvSpPr>
          <p:spPr>
            <a:xfrm>
              <a:off x="6554887" y="3776538"/>
              <a:ext cx="311052" cy="261026"/>
            </a:xfrm>
            <a:prstGeom prst="rect">
              <a:avLst/>
            </a:prstGeom>
            <a:solidFill>
              <a:srgbClr val="FCA818">
                <a:alpha val="100000"/>
              </a:srgbClr>
            </a:solidFill>
            <a:ln w="2710" cap="flat">
              <a:solidFill>
                <a:srgbClr val="FFFFFF">
                  <a:alpha val="100000"/>
                </a:srgbClr>
              </a:solidFill>
              <a:prstDash val="solid"/>
              <a:miter/>
            </a:ln>
          </p:spPr>
          <p:txBody>
            <a:bodyPr/>
            <a:lstStyle/>
            <a:p/>
          </p:txBody>
        </p:sp>
        <p:sp>
          <p:nvSpPr>
            <p:cNvPr id="248" name="rc248"/>
            <p:cNvSpPr/>
            <p:nvPr/>
          </p:nvSpPr>
          <p:spPr>
            <a:xfrm>
              <a:off x="6865939"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49" name="rc249"/>
            <p:cNvSpPr/>
            <p:nvPr/>
          </p:nvSpPr>
          <p:spPr>
            <a:xfrm>
              <a:off x="7176991" y="3776538"/>
              <a:ext cx="311052" cy="261026"/>
            </a:xfrm>
            <a:prstGeom prst="rect">
              <a:avLst/>
            </a:prstGeom>
            <a:solidFill>
              <a:srgbClr val="F7891E">
                <a:alpha val="100000"/>
              </a:srgbClr>
            </a:solidFill>
            <a:ln w="2710" cap="flat">
              <a:solidFill>
                <a:srgbClr val="FFFFFF">
                  <a:alpha val="100000"/>
                </a:srgbClr>
              </a:solidFill>
              <a:prstDash val="solid"/>
              <a:miter/>
            </a:ln>
          </p:spPr>
          <p:txBody>
            <a:bodyPr/>
            <a:lstStyle/>
            <a:p/>
          </p:txBody>
        </p:sp>
        <p:sp>
          <p:nvSpPr>
            <p:cNvPr id="250" name="rc250"/>
            <p:cNvSpPr/>
            <p:nvPr/>
          </p:nvSpPr>
          <p:spPr>
            <a:xfrm>
              <a:off x="7488044" y="3776538"/>
              <a:ext cx="311052" cy="261026"/>
            </a:xfrm>
            <a:prstGeom prst="rect">
              <a:avLst/>
            </a:prstGeom>
            <a:solidFill>
              <a:srgbClr val="FBA01A">
                <a:alpha val="100000"/>
              </a:srgbClr>
            </a:solidFill>
            <a:ln w="2710" cap="flat">
              <a:solidFill>
                <a:srgbClr val="FFFFFF">
                  <a:alpha val="100000"/>
                </a:srgbClr>
              </a:solidFill>
              <a:prstDash val="solid"/>
              <a:miter/>
            </a:ln>
          </p:spPr>
          <p:txBody>
            <a:bodyPr/>
            <a:lstStyle/>
            <a:p/>
          </p:txBody>
        </p:sp>
        <p:sp>
          <p:nvSpPr>
            <p:cNvPr id="251" name="rc251"/>
            <p:cNvSpPr/>
            <p:nvPr/>
          </p:nvSpPr>
          <p:spPr>
            <a:xfrm>
              <a:off x="7799096" y="3776538"/>
              <a:ext cx="311052" cy="261026"/>
            </a:xfrm>
            <a:prstGeom prst="rect">
              <a:avLst/>
            </a:prstGeom>
            <a:solidFill>
              <a:srgbClr val="EEC21B">
                <a:alpha val="100000"/>
              </a:srgbClr>
            </a:solidFill>
            <a:ln w="2710" cap="flat">
              <a:solidFill>
                <a:srgbClr val="FFFFFF">
                  <a:alpha val="100000"/>
                </a:srgbClr>
              </a:solidFill>
              <a:prstDash val="solid"/>
              <a:miter/>
            </a:ln>
          </p:spPr>
          <p:txBody>
            <a:bodyPr/>
            <a:lstStyle/>
            <a:p/>
          </p:txBody>
        </p:sp>
        <p:sp>
          <p:nvSpPr>
            <p:cNvPr id="252" name="rc252"/>
            <p:cNvSpPr/>
            <p:nvPr/>
          </p:nvSpPr>
          <p:spPr>
            <a:xfrm>
              <a:off x="8110148" y="3776538"/>
              <a:ext cx="311052" cy="261026"/>
            </a:xfrm>
            <a:prstGeom prst="rect">
              <a:avLst/>
            </a:prstGeom>
            <a:solidFill>
              <a:srgbClr val="A4BF39">
                <a:alpha val="100000"/>
              </a:srgbClr>
            </a:solidFill>
            <a:ln w="2710" cap="flat">
              <a:solidFill>
                <a:srgbClr val="FFFFFF">
                  <a:alpha val="100000"/>
                </a:srgbClr>
              </a:solidFill>
              <a:prstDash val="solid"/>
              <a:miter/>
            </a:ln>
          </p:spPr>
          <p:txBody>
            <a:bodyPr/>
            <a:lstStyle/>
            <a:p/>
          </p:txBody>
        </p:sp>
        <p:sp>
          <p:nvSpPr>
            <p:cNvPr id="253" name="rc253"/>
            <p:cNvSpPr/>
            <p:nvPr/>
          </p:nvSpPr>
          <p:spPr>
            <a:xfrm>
              <a:off x="8421201"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4" name="rc254"/>
            <p:cNvSpPr/>
            <p:nvPr/>
          </p:nvSpPr>
          <p:spPr>
            <a:xfrm>
              <a:off x="8732253" y="3776538"/>
              <a:ext cx="311052" cy="261026"/>
            </a:xfrm>
            <a:prstGeom prst="rect">
              <a:avLst/>
            </a:prstGeom>
            <a:solidFill>
              <a:srgbClr val="FEB713">
                <a:alpha val="100000"/>
              </a:srgbClr>
            </a:solidFill>
            <a:ln w="2710" cap="flat">
              <a:solidFill>
                <a:srgbClr val="FFFFFF">
                  <a:alpha val="100000"/>
                </a:srgbClr>
              </a:solidFill>
              <a:prstDash val="solid"/>
              <a:miter/>
            </a:ln>
          </p:spPr>
          <p:txBody>
            <a:bodyPr/>
            <a:lstStyle/>
            <a:p/>
          </p:txBody>
        </p:sp>
        <p:sp>
          <p:nvSpPr>
            <p:cNvPr id="255" name="rc255"/>
            <p:cNvSpPr/>
            <p:nvPr/>
          </p:nvSpPr>
          <p:spPr>
            <a:xfrm>
              <a:off x="6243834" y="5342698"/>
              <a:ext cx="311052" cy="261026"/>
            </a:xfrm>
            <a:prstGeom prst="rect">
              <a:avLst/>
            </a:prstGeom>
            <a:solidFill>
              <a:srgbClr val="CA160C">
                <a:alpha val="100000"/>
              </a:srgbClr>
            </a:solidFill>
            <a:ln w="2710" cap="flat">
              <a:solidFill>
                <a:srgbClr val="FFFFFF">
                  <a:alpha val="100000"/>
                </a:srgbClr>
              </a:solidFill>
              <a:prstDash val="solid"/>
              <a:miter/>
            </a:ln>
          </p:spPr>
          <p:txBody>
            <a:bodyPr/>
            <a:lstStyle/>
            <a:p/>
          </p:txBody>
        </p:sp>
        <p:sp>
          <p:nvSpPr>
            <p:cNvPr id="256" name="rc256"/>
            <p:cNvSpPr/>
            <p:nvPr/>
          </p:nvSpPr>
          <p:spPr>
            <a:xfrm>
              <a:off x="6554887" y="5342698"/>
              <a:ext cx="311052" cy="261026"/>
            </a:xfrm>
            <a:prstGeom prst="rect">
              <a:avLst/>
            </a:prstGeom>
            <a:solidFill>
              <a:srgbClr val="C8150B">
                <a:alpha val="100000"/>
              </a:srgbClr>
            </a:solidFill>
            <a:ln w="2710" cap="flat">
              <a:solidFill>
                <a:srgbClr val="FFFFFF">
                  <a:alpha val="100000"/>
                </a:srgbClr>
              </a:solidFill>
              <a:prstDash val="solid"/>
              <a:miter/>
            </a:ln>
          </p:spPr>
          <p:txBody>
            <a:bodyPr/>
            <a:lstStyle/>
            <a:p/>
          </p:txBody>
        </p:sp>
        <p:sp>
          <p:nvSpPr>
            <p:cNvPr id="257" name="rc257"/>
            <p:cNvSpPr/>
            <p:nvPr/>
          </p:nvSpPr>
          <p:spPr>
            <a:xfrm>
              <a:off x="6865939" y="5342698"/>
              <a:ext cx="311052" cy="261026"/>
            </a:xfrm>
            <a:prstGeom prst="rect">
              <a:avLst/>
            </a:prstGeom>
            <a:solidFill>
              <a:srgbClr val="B90B02">
                <a:alpha val="100000"/>
              </a:srgbClr>
            </a:solidFill>
            <a:ln w="2710" cap="flat">
              <a:solidFill>
                <a:srgbClr val="FFFFFF">
                  <a:alpha val="100000"/>
                </a:srgbClr>
              </a:solidFill>
              <a:prstDash val="solid"/>
              <a:miter/>
            </a:ln>
          </p:spPr>
          <p:txBody>
            <a:bodyPr/>
            <a:lstStyle/>
            <a:p/>
          </p:txBody>
        </p:sp>
        <p:sp>
          <p:nvSpPr>
            <p:cNvPr id="258" name="rc258"/>
            <p:cNvSpPr/>
            <p:nvPr/>
          </p:nvSpPr>
          <p:spPr>
            <a:xfrm>
              <a:off x="7176991" y="5342698"/>
              <a:ext cx="311052" cy="261026"/>
            </a:xfrm>
            <a:prstGeom prst="rect">
              <a:avLst/>
            </a:prstGeom>
            <a:solidFill>
              <a:srgbClr val="B70A01">
                <a:alpha val="100000"/>
              </a:srgbClr>
            </a:solidFill>
            <a:ln w="2710" cap="flat">
              <a:solidFill>
                <a:srgbClr val="FFFFFF">
                  <a:alpha val="100000"/>
                </a:srgbClr>
              </a:solidFill>
              <a:prstDash val="solid"/>
              <a:miter/>
            </a:ln>
          </p:spPr>
          <p:txBody>
            <a:bodyPr/>
            <a:lstStyle/>
            <a:p/>
          </p:txBody>
        </p:sp>
        <p:sp>
          <p:nvSpPr>
            <p:cNvPr id="259" name="rc259"/>
            <p:cNvSpPr/>
            <p:nvPr/>
          </p:nvSpPr>
          <p:spPr>
            <a:xfrm>
              <a:off x="7488044" y="5342698"/>
              <a:ext cx="311052" cy="261026"/>
            </a:xfrm>
            <a:prstGeom prst="rect">
              <a:avLst/>
            </a:prstGeom>
            <a:solidFill>
              <a:srgbClr val="BA0C02">
                <a:alpha val="100000"/>
              </a:srgbClr>
            </a:solidFill>
            <a:ln w="2710" cap="flat">
              <a:solidFill>
                <a:srgbClr val="FFFFFF">
                  <a:alpha val="100000"/>
                </a:srgbClr>
              </a:solidFill>
              <a:prstDash val="solid"/>
              <a:miter/>
            </a:ln>
          </p:spPr>
          <p:txBody>
            <a:bodyPr/>
            <a:lstStyle/>
            <a:p/>
          </p:txBody>
        </p:sp>
        <p:sp>
          <p:nvSpPr>
            <p:cNvPr id="260" name="rc260"/>
            <p:cNvSpPr/>
            <p:nvPr/>
          </p:nvSpPr>
          <p:spPr>
            <a:xfrm>
              <a:off x="7799096" y="5342698"/>
              <a:ext cx="311052" cy="261026"/>
            </a:xfrm>
            <a:prstGeom prst="rect">
              <a:avLst/>
            </a:prstGeom>
            <a:solidFill>
              <a:srgbClr val="BD0E04">
                <a:alpha val="100000"/>
              </a:srgbClr>
            </a:solidFill>
            <a:ln w="2710" cap="flat">
              <a:solidFill>
                <a:srgbClr val="FFFFFF">
                  <a:alpha val="100000"/>
                </a:srgbClr>
              </a:solidFill>
              <a:prstDash val="solid"/>
              <a:miter/>
            </a:ln>
          </p:spPr>
          <p:txBody>
            <a:bodyPr/>
            <a:lstStyle/>
            <a:p/>
          </p:txBody>
        </p:sp>
        <p:sp>
          <p:nvSpPr>
            <p:cNvPr id="261" name="rc261"/>
            <p:cNvSpPr/>
            <p:nvPr/>
          </p:nvSpPr>
          <p:spPr>
            <a:xfrm>
              <a:off x="8110148" y="5342698"/>
              <a:ext cx="311052" cy="261026"/>
            </a:xfrm>
            <a:prstGeom prst="rect">
              <a:avLst/>
            </a:prstGeom>
            <a:solidFill>
              <a:srgbClr val="D0190F">
                <a:alpha val="100000"/>
              </a:srgbClr>
            </a:solidFill>
            <a:ln w="2710" cap="flat">
              <a:solidFill>
                <a:srgbClr val="FFFFFF">
                  <a:alpha val="100000"/>
                </a:srgbClr>
              </a:solidFill>
              <a:prstDash val="solid"/>
              <a:miter/>
            </a:ln>
          </p:spPr>
          <p:txBody>
            <a:bodyPr/>
            <a:lstStyle/>
            <a:p/>
          </p:txBody>
        </p:sp>
        <p:sp>
          <p:nvSpPr>
            <p:cNvPr id="262" name="rc262"/>
            <p:cNvSpPr/>
            <p:nvPr/>
          </p:nvSpPr>
          <p:spPr>
            <a:xfrm>
              <a:off x="8421201" y="5342698"/>
              <a:ext cx="311052" cy="261026"/>
            </a:xfrm>
            <a:prstGeom prst="rect">
              <a:avLst/>
            </a:prstGeom>
            <a:solidFill>
              <a:srgbClr val="D11A11">
                <a:alpha val="100000"/>
              </a:srgbClr>
            </a:solidFill>
            <a:ln w="2710" cap="flat">
              <a:solidFill>
                <a:srgbClr val="FFFFFF">
                  <a:alpha val="100000"/>
                </a:srgbClr>
              </a:solidFill>
              <a:prstDash val="solid"/>
              <a:miter/>
            </a:ln>
          </p:spPr>
          <p:txBody>
            <a:bodyPr/>
            <a:lstStyle/>
            <a:p/>
          </p:txBody>
        </p:sp>
        <p:sp>
          <p:nvSpPr>
            <p:cNvPr id="263" name="rc263"/>
            <p:cNvSpPr/>
            <p:nvPr/>
          </p:nvSpPr>
          <p:spPr>
            <a:xfrm>
              <a:off x="8732253" y="5342698"/>
              <a:ext cx="311052" cy="261026"/>
            </a:xfrm>
            <a:prstGeom prst="rect">
              <a:avLst/>
            </a:prstGeom>
            <a:solidFill>
              <a:srgbClr val="D81E15">
                <a:alpha val="100000"/>
              </a:srgbClr>
            </a:solidFill>
            <a:ln w="2710" cap="flat">
              <a:solidFill>
                <a:srgbClr val="FFFFFF">
                  <a:alpha val="100000"/>
                </a:srgbClr>
              </a:solidFill>
              <a:prstDash val="solid"/>
              <a:miter/>
            </a:ln>
          </p:spPr>
          <p:txBody>
            <a:bodyPr/>
            <a:lstStyle/>
            <a:p/>
          </p:txBody>
        </p:sp>
        <p:sp>
          <p:nvSpPr>
            <p:cNvPr id="264" name="tx264"/>
            <p:cNvSpPr/>
            <p:nvPr/>
          </p:nvSpPr>
          <p:spPr>
            <a:xfrm>
              <a:off x="105118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265" name="tx265"/>
            <p:cNvSpPr/>
            <p:nvPr/>
          </p:nvSpPr>
          <p:spPr>
            <a:xfrm>
              <a:off x="136223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66" name="tx266"/>
            <p:cNvSpPr/>
            <p:nvPr/>
          </p:nvSpPr>
          <p:spPr>
            <a:xfrm>
              <a:off x="167328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7" name="tx267"/>
            <p:cNvSpPr/>
            <p:nvPr/>
          </p:nvSpPr>
          <p:spPr>
            <a:xfrm>
              <a:off x="198433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68" name="tx268"/>
            <p:cNvSpPr/>
            <p:nvPr/>
          </p:nvSpPr>
          <p:spPr>
            <a:xfrm>
              <a:off x="229539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269" name="tx269"/>
            <p:cNvSpPr/>
            <p:nvPr/>
          </p:nvSpPr>
          <p:spPr>
            <a:xfrm>
              <a:off x="2606443"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0" name="tx270"/>
            <p:cNvSpPr/>
            <p:nvPr/>
          </p:nvSpPr>
          <p:spPr>
            <a:xfrm>
              <a:off x="291749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71" name="tx271"/>
            <p:cNvSpPr/>
            <p:nvPr/>
          </p:nvSpPr>
          <p:spPr>
            <a:xfrm>
              <a:off x="3228548"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2" name="tx272"/>
            <p:cNvSpPr/>
            <p:nvPr/>
          </p:nvSpPr>
          <p:spPr>
            <a:xfrm>
              <a:off x="353960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73" name="tx273"/>
            <p:cNvSpPr/>
            <p:nvPr/>
          </p:nvSpPr>
          <p:spPr>
            <a:xfrm>
              <a:off x="3829559"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274" name="tx274"/>
            <p:cNvSpPr/>
            <p:nvPr/>
          </p:nvSpPr>
          <p:spPr>
            <a:xfrm>
              <a:off x="416170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275" name="tx275"/>
            <p:cNvSpPr/>
            <p:nvPr/>
          </p:nvSpPr>
          <p:spPr>
            <a:xfrm>
              <a:off x="447275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6" name="tx276"/>
            <p:cNvSpPr/>
            <p:nvPr/>
          </p:nvSpPr>
          <p:spPr>
            <a:xfrm>
              <a:off x="478380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7" name="tx277"/>
            <p:cNvSpPr/>
            <p:nvPr/>
          </p:nvSpPr>
          <p:spPr>
            <a:xfrm>
              <a:off x="509486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8" name="tx278"/>
            <p:cNvSpPr/>
            <p:nvPr/>
          </p:nvSpPr>
          <p:spPr>
            <a:xfrm>
              <a:off x="5405914"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79" name="tx279"/>
            <p:cNvSpPr/>
            <p:nvPr/>
          </p:nvSpPr>
          <p:spPr>
            <a:xfrm>
              <a:off x="5716966"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0" name="tx280"/>
            <p:cNvSpPr/>
            <p:nvPr/>
          </p:nvSpPr>
          <p:spPr>
            <a:xfrm>
              <a:off x="602801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1" name="tx281"/>
            <p:cNvSpPr/>
            <p:nvPr/>
          </p:nvSpPr>
          <p:spPr>
            <a:xfrm>
              <a:off x="6339071"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2" name="tx282"/>
            <p:cNvSpPr/>
            <p:nvPr/>
          </p:nvSpPr>
          <p:spPr>
            <a:xfrm>
              <a:off x="6629030"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3" name="tx283"/>
            <p:cNvSpPr/>
            <p:nvPr/>
          </p:nvSpPr>
          <p:spPr>
            <a:xfrm>
              <a:off x="6940082"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4" name="tx284"/>
            <p:cNvSpPr/>
            <p:nvPr/>
          </p:nvSpPr>
          <p:spPr>
            <a:xfrm>
              <a:off x="7251134" y="203842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285" name="tx285"/>
            <p:cNvSpPr/>
            <p:nvPr/>
          </p:nvSpPr>
          <p:spPr>
            <a:xfrm>
              <a:off x="7583280"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6" name="tx286"/>
            <p:cNvSpPr/>
            <p:nvPr/>
          </p:nvSpPr>
          <p:spPr>
            <a:xfrm>
              <a:off x="7894332"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7" name="tx287"/>
            <p:cNvSpPr/>
            <p:nvPr/>
          </p:nvSpPr>
          <p:spPr>
            <a:xfrm>
              <a:off x="8205385"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8" name="tx288"/>
            <p:cNvSpPr/>
            <p:nvPr/>
          </p:nvSpPr>
          <p:spPr>
            <a:xfrm>
              <a:off x="8516437"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89" name="tx289"/>
            <p:cNvSpPr/>
            <p:nvPr/>
          </p:nvSpPr>
          <p:spPr>
            <a:xfrm>
              <a:off x="8827489" y="2039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290" name="tx290"/>
            <p:cNvSpPr/>
            <p:nvPr/>
          </p:nvSpPr>
          <p:spPr>
            <a:xfrm>
              <a:off x="105118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291" name="tx291"/>
            <p:cNvSpPr/>
            <p:nvPr/>
          </p:nvSpPr>
          <p:spPr>
            <a:xfrm>
              <a:off x="136223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292" name="tx292"/>
            <p:cNvSpPr/>
            <p:nvPr/>
          </p:nvSpPr>
          <p:spPr>
            <a:xfrm>
              <a:off x="167328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3" name="tx293"/>
            <p:cNvSpPr/>
            <p:nvPr/>
          </p:nvSpPr>
          <p:spPr>
            <a:xfrm>
              <a:off x="198433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294" name="tx294"/>
            <p:cNvSpPr/>
            <p:nvPr/>
          </p:nvSpPr>
          <p:spPr>
            <a:xfrm>
              <a:off x="229539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5" name="tx295"/>
            <p:cNvSpPr/>
            <p:nvPr/>
          </p:nvSpPr>
          <p:spPr>
            <a:xfrm>
              <a:off x="260644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92</a:t>
              </a:r>
            </a:p>
          </p:txBody>
        </p:sp>
        <p:sp>
          <p:nvSpPr>
            <p:cNvPr id="296" name="tx296"/>
            <p:cNvSpPr/>
            <p:nvPr/>
          </p:nvSpPr>
          <p:spPr>
            <a:xfrm>
              <a:off x="2917495"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297" name="tx297"/>
            <p:cNvSpPr/>
            <p:nvPr/>
          </p:nvSpPr>
          <p:spPr>
            <a:xfrm>
              <a:off x="322854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298" name="tx298"/>
            <p:cNvSpPr/>
            <p:nvPr/>
          </p:nvSpPr>
          <p:spPr>
            <a:xfrm>
              <a:off x="353960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299" name="tx299"/>
            <p:cNvSpPr/>
            <p:nvPr/>
          </p:nvSpPr>
          <p:spPr>
            <a:xfrm>
              <a:off x="385065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00" name="tx300"/>
            <p:cNvSpPr/>
            <p:nvPr/>
          </p:nvSpPr>
          <p:spPr>
            <a:xfrm>
              <a:off x="416170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01" name="tx301"/>
            <p:cNvSpPr/>
            <p:nvPr/>
          </p:nvSpPr>
          <p:spPr>
            <a:xfrm>
              <a:off x="4451664"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2" name="tx302"/>
            <p:cNvSpPr/>
            <p:nvPr/>
          </p:nvSpPr>
          <p:spPr>
            <a:xfrm>
              <a:off x="4783809" y="256142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93</a:t>
              </a:r>
            </a:p>
          </p:txBody>
        </p:sp>
        <p:sp>
          <p:nvSpPr>
            <p:cNvPr id="303" name="tx303"/>
            <p:cNvSpPr/>
            <p:nvPr/>
          </p:nvSpPr>
          <p:spPr>
            <a:xfrm>
              <a:off x="509486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04" name="tx304"/>
            <p:cNvSpPr/>
            <p:nvPr/>
          </p:nvSpPr>
          <p:spPr>
            <a:xfrm>
              <a:off x="5405914"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305" name="tx305"/>
            <p:cNvSpPr/>
            <p:nvPr/>
          </p:nvSpPr>
          <p:spPr>
            <a:xfrm>
              <a:off x="5716966"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6" name="tx306"/>
            <p:cNvSpPr/>
            <p:nvPr/>
          </p:nvSpPr>
          <p:spPr>
            <a:xfrm>
              <a:off x="602801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7" name="tx307"/>
            <p:cNvSpPr/>
            <p:nvPr/>
          </p:nvSpPr>
          <p:spPr>
            <a:xfrm>
              <a:off x="6339071"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08" name="tx308"/>
            <p:cNvSpPr/>
            <p:nvPr/>
          </p:nvSpPr>
          <p:spPr>
            <a:xfrm>
              <a:off x="6650123"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09" name="tx309"/>
            <p:cNvSpPr/>
            <p:nvPr/>
          </p:nvSpPr>
          <p:spPr>
            <a:xfrm>
              <a:off x="6940082" y="256047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310" name="tx310"/>
            <p:cNvSpPr/>
            <p:nvPr/>
          </p:nvSpPr>
          <p:spPr>
            <a:xfrm>
              <a:off x="7272228"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11" name="tx311"/>
            <p:cNvSpPr/>
            <p:nvPr/>
          </p:nvSpPr>
          <p:spPr>
            <a:xfrm>
              <a:off x="7583280"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99</a:t>
              </a:r>
            </a:p>
          </p:txBody>
        </p:sp>
        <p:sp>
          <p:nvSpPr>
            <p:cNvPr id="312" name="tx312"/>
            <p:cNvSpPr/>
            <p:nvPr/>
          </p:nvSpPr>
          <p:spPr>
            <a:xfrm>
              <a:off x="7894332"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3" name="tx313"/>
            <p:cNvSpPr/>
            <p:nvPr/>
          </p:nvSpPr>
          <p:spPr>
            <a:xfrm>
              <a:off x="8205385"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314" name="tx314"/>
            <p:cNvSpPr/>
            <p:nvPr/>
          </p:nvSpPr>
          <p:spPr>
            <a:xfrm>
              <a:off x="8516437"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5" name="tx315"/>
            <p:cNvSpPr/>
            <p:nvPr/>
          </p:nvSpPr>
          <p:spPr>
            <a:xfrm>
              <a:off x="8827489" y="256147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316" name="tx316"/>
            <p:cNvSpPr/>
            <p:nvPr/>
          </p:nvSpPr>
          <p:spPr>
            <a:xfrm>
              <a:off x="105118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17" name="tx317"/>
            <p:cNvSpPr/>
            <p:nvPr/>
          </p:nvSpPr>
          <p:spPr>
            <a:xfrm>
              <a:off x="1362234" y="2823829"/>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72</a:t>
              </a:r>
            </a:p>
          </p:txBody>
        </p:sp>
        <p:sp>
          <p:nvSpPr>
            <p:cNvPr id="318" name="tx318"/>
            <p:cNvSpPr/>
            <p:nvPr/>
          </p:nvSpPr>
          <p:spPr>
            <a:xfrm>
              <a:off x="167328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19" name="tx319"/>
            <p:cNvSpPr/>
            <p:nvPr/>
          </p:nvSpPr>
          <p:spPr>
            <a:xfrm>
              <a:off x="198433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0" name="tx320"/>
            <p:cNvSpPr/>
            <p:nvPr/>
          </p:nvSpPr>
          <p:spPr>
            <a:xfrm>
              <a:off x="229539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21" name="tx321"/>
            <p:cNvSpPr/>
            <p:nvPr/>
          </p:nvSpPr>
          <p:spPr>
            <a:xfrm>
              <a:off x="260644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22" name="tx322"/>
            <p:cNvSpPr/>
            <p:nvPr/>
          </p:nvSpPr>
          <p:spPr>
            <a:xfrm>
              <a:off x="291749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23" name="tx323"/>
            <p:cNvSpPr/>
            <p:nvPr/>
          </p:nvSpPr>
          <p:spPr>
            <a:xfrm>
              <a:off x="322854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4" name="tx324"/>
            <p:cNvSpPr/>
            <p:nvPr/>
          </p:nvSpPr>
          <p:spPr>
            <a:xfrm>
              <a:off x="353960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5" name="tx325"/>
            <p:cNvSpPr/>
            <p:nvPr/>
          </p:nvSpPr>
          <p:spPr>
            <a:xfrm>
              <a:off x="385065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26" name="tx326"/>
            <p:cNvSpPr/>
            <p:nvPr/>
          </p:nvSpPr>
          <p:spPr>
            <a:xfrm>
              <a:off x="416170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27" name="tx327"/>
            <p:cNvSpPr/>
            <p:nvPr/>
          </p:nvSpPr>
          <p:spPr>
            <a:xfrm>
              <a:off x="4451664"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28" name="tx328"/>
            <p:cNvSpPr/>
            <p:nvPr/>
          </p:nvSpPr>
          <p:spPr>
            <a:xfrm>
              <a:off x="478380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29" name="tx329"/>
            <p:cNvSpPr/>
            <p:nvPr/>
          </p:nvSpPr>
          <p:spPr>
            <a:xfrm>
              <a:off x="5094862" y="282245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30" name="tx330"/>
            <p:cNvSpPr/>
            <p:nvPr/>
          </p:nvSpPr>
          <p:spPr>
            <a:xfrm>
              <a:off x="5405914"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331" name="tx331"/>
            <p:cNvSpPr/>
            <p:nvPr/>
          </p:nvSpPr>
          <p:spPr>
            <a:xfrm>
              <a:off x="5716966"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332" name="tx332"/>
            <p:cNvSpPr/>
            <p:nvPr/>
          </p:nvSpPr>
          <p:spPr>
            <a:xfrm>
              <a:off x="602801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3" name="tx333"/>
            <p:cNvSpPr/>
            <p:nvPr/>
          </p:nvSpPr>
          <p:spPr>
            <a:xfrm>
              <a:off x="6339071"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4" name="tx334"/>
            <p:cNvSpPr/>
            <p:nvPr/>
          </p:nvSpPr>
          <p:spPr>
            <a:xfrm>
              <a:off x="6650123"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35" name="tx335"/>
            <p:cNvSpPr/>
            <p:nvPr/>
          </p:nvSpPr>
          <p:spPr>
            <a:xfrm>
              <a:off x="6940082" y="2821500"/>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36" name="tx336"/>
            <p:cNvSpPr/>
            <p:nvPr/>
          </p:nvSpPr>
          <p:spPr>
            <a:xfrm>
              <a:off x="7272228"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37" name="tx337"/>
            <p:cNvSpPr/>
            <p:nvPr/>
          </p:nvSpPr>
          <p:spPr>
            <a:xfrm>
              <a:off x="7583280"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38" name="tx338"/>
            <p:cNvSpPr/>
            <p:nvPr/>
          </p:nvSpPr>
          <p:spPr>
            <a:xfrm>
              <a:off x="7894332"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339" name="tx339"/>
            <p:cNvSpPr/>
            <p:nvPr/>
          </p:nvSpPr>
          <p:spPr>
            <a:xfrm>
              <a:off x="8205385"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40" name="tx340"/>
            <p:cNvSpPr/>
            <p:nvPr/>
          </p:nvSpPr>
          <p:spPr>
            <a:xfrm>
              <a:off x="8516437"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1" name="tx341"/>
            <p:cNvSpPr/>
            <p:nvPr/>
          </p:nvSpPr>
          <p:spPr>
            <a:xfrm>
              <a:off x="8827489" y="282250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2" name="tx342"/>
            <p:cNvSpPr/>
            <p:nvPr/>
          </p:nvSpPr>
          <p:spPr>
            <a:xfrm>
              <a:off x="105118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68</a:t>
              </a:r>
            </a:p>
          </p:txBody>
        </p:sp>
        <p:sp>
          <p:nvSpPr>
            <p:cNvPr id="343" name="tx343"/>
            <p:cNvSpPr/>
            <p:nvPr/>
          </p:nvSpPr>
          <p:spPr>
            <a:xfrm>
              <a:off x="136223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44" name="tx344"/>
            <p:cNvSpPr/>
            <p:nvPr/>
          </p:nvSpPr>
          <p:spPr>
            <a:xfrm>
              <a:off x="1673286"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63</a:t>
              </a:r>
            </a:p>
          </p:txBody>
        </p:sp>
        <p:sp>
          <p:nvSpPr>
            <p:cNvPr id="345" name="tx345"/>
            <p:cNvSpPr/>
            <p:nvPr/>
          </p:nvSpPr>
          <p:spPr>
            <a:xfrm>
              <a:off x="198433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46" name="tx346"/>
            <p:cNvSpPr/>
            <p:nvPr/>
          </p:nvSpPr>
          <p:spPr>
            <a:xfrm>
              <a:off x="229539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47" name="tx347"/>
            <p:cNvSpPr/>
            <p:nvPr/>
          </p:nvSpPr>
          <p:spPr>
            <a:xfrm>
              <a:off x="260644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48" name="tx348"/>
            <p:cNvSpPr/>
            <p:nvPr/>
          </p:nvSpPr>
          <p:spPr>
            <a:xfrm>
              <a:off x="291749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49" name="tx349"/>
            <p:cNvSpPr/>
            <p:nvPr/>
          </p:nvSpPr>
          <p:spPr>
            <a:xfrm>
              <a:off x="322854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0" name="tx350"/>
            <p:cNvSpPr/>
            <p:nvPr/>
          </p:nvSpPr>
          <p:spPr>
            <a:xfrm>
              <a:off x="3539600"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1" name="tx351"/>
            <p:cNvSpPr/>
            <p:nvPr/>
          </p:nvSpPr>
          <p:spPr>
            <a:xfrm>
              <a:off x="385065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2" name="tx352"/>
            <p:cNvSpPr/>
            <p:nvPr/>
          </p:nvSpPr>
          <p:spPr>
            <a:xfrm>
              <a:off x="4161705"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53" name="tx353"/>
            <p:cNvSpPr/>
            <p:nvPr/>
          </p:nvSpPr>
          <p:spPr>
            <a:xfrm>
              <a:off x="4451664"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4" name="tx354"/>
            <p:cNvSpPr/>
            <p:nvPr/>
          </p:nvSpPr>
          <p:spPr>
            <a:xfrm>
              <a:off x="4783809" y="3346199"/>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55" name="tx355"/>
            <p:cNvSpPr/>
            <p:nvPr/>
          </p:nvSpPr>
          <p:spPr>
            <a:xfrm>
              <a:off x="5094862"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6" name="tx356"/>
            <p:cNvSpPr/>
            <p:nvPr/>
          </p:nvSpPr>
          <p:spPr>
            <a:xfrm>
              <a:off x="5405914"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357" name="tx357"/>
            <p:cNvSpPr/>
            <p:nvPr/>
          </p:nvSpPr>
          <p:spPr>
            <a:xfrm>
              <a:off x="5716966"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58" name="tx358"/>
            <p:cNvSpPr/>
            <p:nvPr/>
          </p:nvSpPr>
          <p:spPr>
            <a:xfrm>
              <a:off x="602801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59" name="tx359"/>
            <p:cNvSpPr/>
            <p:nvPr/>
          </p:nvSpPr>
          <p:spPr>
            <a:xfrm>
              <a:off x="6339071"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0" name="tx360"/>
            <p:cNvSpPr/>
            <p:nvPr/>
          </p:nvSpPr>
          <p:spPr>
            <a:xfrm>
              <a:off x="6650123"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361" name="tx361"/>
            <p:cNvSpPr/>
            <p:nvPr/>
          </p:nvSpPr>
          <p:spPr>
            <a:xfrm>
              <a:off x="6940082"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2" name="tx362"/>
            <p:cNvSpPr/>
            <p:nvPr/>
          </p:nvSpPr>
          <p:spPr>
            <a:xfrm>
              <a:off x="7272228"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3" name="tx363"/>
            <p:cNvSpPr/>
            <p:nvPr/>
          </p:nvSpPr>
          <p:spPr>
            <a:xfrm>
              <a:off x="7583280" y="334450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364" name="tx364"/>
            <p:cNvSpPr/>
            <p:nvPr/>
          </p:nvSpPr>
          <p:spPr>
            <a:xfrm>
              <a:off x="7873239" y="3343553"/>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65" name="tx365"/>
            <p:cNvSpPr/>
            <p:nvPr/>
          </p:nvSpPr>
          <p:spPr>
            <a:xfrm>
              <a:off x="8205385"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66" name="tx366"/>
            <p:cNvSpPr/>
            <p:nvPr/>
          </p:nvSpPr>
          <p:spPr>
            <a:xfrm>
              <a:off x="8516437"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7" name="tx367"/>
            <p:cNvSpPr/>
            <p:nvPr/>
          </p:nvSpPr>
          <p:spPr>
            <a:xfrm>
              <a:off x="8827489" y="334455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368" name="tx368"/>
            <p:cNvSpPr/>
            <p:nvPr/>
          </p:nvSpPr>
          <p:spPr>
            <a:xfrm>
              <a:off x="136223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69" name="tx369"/>
            <p:cNvSpPr/>
            <p:nvPr/>
          </p:nvSpPr>
          <p:spPr>
            <a:xfrm>
              <a:off x="167328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0" name="tx370"/>
            <p:cNvSpPr/>
            <p:nvPr/>
          </p:nvSpPr>
          <p:spPr>
            <a:xfrm>
              <a:off x="198433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1" name="tx371"/>
            <p:cNvSpPr/>
            <p:nvPr/>
          </p:nvSpPr>
          <p:spPr>
            <a:xfrm>
              <a:off x="229539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72" name="tx372"/>
            <p:cNvSpPr/>
            <p:nvPr/>
          </p:nvSpPr>
          <p:spPr>
            <a:xfrm>
              <a:off x="260644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3" name="tx373"/>
            <p:cNvSpPr/>
            <p:nvPr/>
          </p:nvSpPr>
          <p:spPr>
            <a:xfrm>
              <a:off x="291749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374" name="tx374"/>
            <p:cNvSpPr/>
            <p:nvPr/>
          </p:nvSpPr>
          <p:spPr>
            <a:xfrm>
              <a:off x="3228548"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61</a:t>
              </a:r>
            </a:p>
          </p:txBody>
        </p:sp>
        <p:sp>
          <p:nvSpPr>
            <p:cNvPr id="375" name="tx375"/>
            <p:cNvSpPr/>
            <p:nvPr/>
          </p:nvSpPr>
          <p:spPr>
            <a:xfrm>
              <a:off x="353960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376" name="tx376"/>
            <p:cNvSpPr/>
            <p:nvPr/>
          </p:nvSpPr>
          <p:spPr>
            <a:xfrm>
              <a:off x="3850652" y="230039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377" name="tx377"/>
            <p:cNvSpPr/>
            <p:nvPr/>
          </p:nvSpPr>
          <p:spPr>
            <a:xfrm>
              <a:off x="416170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78" name="tx378"/>
            <p:cNvSpPr/>
            <p:nvPr/>
          </p:nvSpPr>
          <p:spPr>
            <a:xfrm>
              <a:off x="447275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79" name="tx379"/>
            <p:cNvSpPr/>
            <p:nvPr/>
          </p:nvSpPr>
          <p:spPr>
            <a:xfrm>
              <a:off x="4783809"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80" name="tx380"/>
            <p:cNvSpPr/>
            <p:nvPr/>
          </p:nvSpPr>
          <p:spPr>
            <a:xfrm>
              <a:off x="5094862"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381" name="tx381"/>
            <p:cNvSpPr/>
            <p:nvPr/>
          </p:nvSpPr>
          <p:spPr>
            <a:xfrm>
              <a:off x="5405914"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2" name="tx382"/>
            <p:cNvSpPr/>
            <p:nvPr/>
          </p:nvSpPr>
          <p:spPr>
            <a:xfrm>
              <a:off x="5716966"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83" name="tx383"/>
            <p:cNvSpPr/>
            <p:nvPr/>
          </p:nvSpPr>
          <p:spPr>
            <a:xfrm>
              <a:off x="602801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4" name="tx384"/>
            <p:cNvSpPr/>
            <p:nvPr/>
          </p:nvSpPr>
          <p:spPr>
            <a:xfrm>
              <a:off x="6339071"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5" name="tx385"/>
            <p:cNvSpPr/>
            <p:nvPr/>
          </p:nvSpPr>
          <p:spPr>
            <a:xfrm>
              <a:off x="6650123"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386" name="tx386"/>
            <p:cNvSpPr/>
            <p:nvPr/>
          </p:nvSpPr>
          <p:spPr>
            <a:xfrm>
              <a:off x="6961175"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387" name="tx387"/>
            <p:cNvSpPr/>
            <p:nvPr/>
          </p:nvSpPr>
          <p:spPr>
            <a:xfrm>
              <a:off x="7272228" y="230177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88" name="tx388"/>
            <p:cNvSpPr/>
            <p:nvPr/>
          </p:nvSpPr>
          <p:spPr>
            <a:xfrm>
              <a:off x="7583280"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389" name="tx389"/>
            <p:cNvSpPr/>
            <p:nvPr/>
          </p:nvSpPr>
          <p:spPr>
            <a:xfrm>
              <a:off x="7873239" y="2300770"/>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390" name="tx390"/>
            <p:cNvSpPr/>
            <p:nvPr/>
          </p:nvSpPr>
          <p:spPr>
            <a:xfrm>
              <a:off x="8205385" y="2302093"/>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74</a:t>
              </a:r>
            </a:p>
          </p:txBody>
        </p:sp>
        <p:sp>
          <p:nvSpPr>
            <p:cNvPr id="391" name="tx391"/>
            <p:cNvSpPr/>
            <p:nvPr/>
          </p:nvSpPr>
          <p:spPr>
            <a:xfrm>
              <a:off x="8516437"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2" name="tx392"/>
            <p:cNvSpPr/>
            <p:nvPr/>
          </p:nvSpPr>
          <p:spPr>
            <a:xfrm>
              <a:off x="8827489" y="230045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393" name="tx393"/>
            <p:cNvSpPr/>
            <p:nvPr/>
          </p:nvSpPr>
          <p:spPr>
            <a:xfrm>
              <a:off x="1984338"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394" name="tx394"/>
            <p:cNvSpPr/>
            <p:nvPr/>
          </p:nvSpPr>
          <p:spPr>
            <a:xfrm>
              <a:off x="2295391"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5" name="tx395"/>
            <p:cNvSpPr/>
            <p:nvPr/>
          </p:nvSpPr>
          <p:spPr>
            <a:xfrm>
              <a:off x="260644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396" name="tx396"/>
            <p:cNvSpPr/>
            <p:nvPr/>
          </p:nvSpPr>
          <p:spPr>
            <a:xfrm>
              <a:off x="291749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397" name="tx397"/>
            <p:cNvSpPr/>
            <p:nvPr/>
          </p:nvSpPr>
          <p:spPr>
            <a:xfrm>
              <a:off x="322854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398" name="tx398"/>
            <p:cNvSpPr/>
            <p:nvPr/>
          </p:nvSpPr>
          <p:spPr>
            <a:xfrm>
              <a:off x="3539600"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399" name="tx399"/>
            <p:cNvSpPr/>
            <p:nvPr/>
          </p:nvSpPr>
          <p:spPr>
            <a:xfrm>
              <a:off x="3850652"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0" name="tx400"/>
            <p:cNvSpPr/>
            <p:nvPr/>
          </p:nvSpPr>
          <p:spPr>
            <a:xfrm>
              <a:off x="4140611"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01" name="tx401"/>
            <p:cNvSpPr/>
            <p:nvPr/>
          </p:nvSpPr>
          <p:spPr>
            <a:xfrm>
              <a:off x="4451664" y="3083849"/>
              <a:ext cx="162766"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71*</a:t>
              </a:r>
            </a:p>
          </p:txBody>
        </p:sp>
        <p:sp>
          <p:nvSpPr>
            <p:cNvPr id="402" name="tx402"/>
            <p:cNvSpPr/>
            <p:nvPr/>
          </p:nvSpPr>
          <p:spPr>
            <a:xfrm>
              <a:off x="478380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03" name="tx403"/>
            <p:cNvSpPr/>
            <p:nvPr/>
          </p:nvSpPr>
          <p:spPr>
            <a:xfrm>
              <a:off x="5094862" y="308485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04" name="tx404"/>
            <p:cNvSpPr/>
            <p:nvPr/>
          </p:nvSpPr>
          <p:spPr>
            <a:xfrm>
              <a:off x="540591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05" name="tx405"/>
            <p:cNvSpPr/>
            <p:nvPr/>
          </p:nvSpPr>
          <p:spPr>
            <a:xfrm>
              <a:off x="5695873"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06" name="tx406"/>
            <p:cNvSpPr/>
            <p:nvPr/>
          </p:nvSpPr>
          <p:spPr>
            <a:xfrm>
              <a:off x="6028019"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07" name="tx407"/>
            <p:cNvSpPr/>
            <p:nvPr/>
          </p:nvSpPr>
          <p:spPr>
            <a:xfrm>
              <a:off x="6339071" y="308617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408" name="tx408"/>
            <p:cNvSpPr/>
            <p:nvPr/>
          </p:nvSpPr>
          <p:spPr>
            <a:xfrm>
              <a:off x="6650123"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09" name="tx409"/>
            <p:cNvSpPr/>
            <p:nvPr/>
          </p:nvSpPr>
          <p:spPr>
            <a:xfrm>
              <a:off x="6940082" y="3082526"/>
              <a:ext cx="162766" cy="8024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10" name="tx410"/>
            <p:cNvSpPr/>
            <p:nvPr/>
          </p:nvSpPr>
          <p:spPr>
            <a:xfrm>
              <a:off x="7272228"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11" name="tx411"/>
            <p:cNvSpPr/>
            <p:nvPr/>
          </p:nvSpPr>
          <p:spPr>
            <a:xfrm>
              <a:off x="7583280"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12" name="tx412"/>
            <p:cNvSpPr/>
            <p:nvPr/>
          </p:nvSpPr>
          <p:spPr>
            <a:xfrm>
              <a:off x="7894332"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3" name="tx413"/>
            <p:cNvSpPr/>
            <p:nvPr/>
          </p:nvSpPr>
          <p:spPr>
            <a:xfrm>
              <a:off x="8205385"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14" name="tx414"/>
            <p:cNvSpPr/>
            <p:nvPr/>
          </p:nvSpPr>
          <p:spPr>
            <a:xfrm>
              <a:off x="8516437"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5" name="tx415"/>
            <p:cNvSpPr/>
            <p:nvPr/>
          </p:nvSpPr>
          <p:spPr>
            <a:xfrm>
              <a:off x="8827489"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16" name="tx416"/>
            <p:cNvSpPr/>
            <p:nvPr/>
          </p:nvSpPr>
          <p:spPr>
            <a:xfrm>
              <a:off x="602801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17" name="tx417"/>
            <p:cNvSpPr/>
            <p:nvPr/>
          </p:nvSpPr>
          <p:spPr>
            <a:xfrm>
              <a:off x="6339071"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18" name="tx418"/>
            <p:cNvSpPr/>
            <p:nvPr/>
          </p:nvSpPr>
          <p:spPr>
            <a:xfrm>
              <a:off x="6650123"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97</a:t>
              </a:r>
            </a:p>
          </p:txBody>
        </p:sp>
        <p:sp>
          <p:nvSpPr>
            <p:cNvPr id="419" name="tx419"/>
            <p:cNvSpPr/>
            <p:nvPr/>
          </p:nvSpPr>
          <p:spPr>
            <a:xfrm>
              <a:off x="696117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20" name="tx420"/>
            <p:cNvSpPr/>
            <p:nvPr/>
          </p:nvSpPr>
          <p:spPr>
            <a:xfrm>
              <a:off x="7272228"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21" name="tx421"/>
            <p:cNvSpPr/>
            <p:nvPr/>
          </p:nvSpPr>
          <p:spPr>
            <a:xfrm>
              <a:off x="7583280"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2" name="tx422"/>
            <p:cNvSpPr/>
            <p:nvPr/>
          </p:nvSpPr>
          <p:spPr>
            <a:xfrm>
              <a:off x="7894332"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3" name="tx423"/>
            <p:cNvSpPr/>
            <p:nvPr/>
          </p:nvSpPr>
          <p:spPr>
            <a:xfrm>
              <a:off x="8205385"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24" name="tx424"/>
            <p:cNvSpPr/>
            <p:nvPr/>
          </p:nvSpPr>
          <p:spPr>
            <a:xfrm>
              <a:off x="8516437"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5" name="tx425"/>
            <p:cNvSpPr/>
            <p:nvPr/>
          </p:nvSpPr>
          <p:spPr>
            <a:xfrm>
              <a:off x="8827489" y="41276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98</a:t>
              </a:r>
            </a:p>
          </p:txBody>
        </p:sp>
        <p:sp>
          <p:nvSpPr>
            <p:cNvPr id="426" name="tx426"/>
            <p:cNvSpPr/>
            <p:nvPr/>
          </p:nvSpPr>
          <p:spPr>
            <a:xfrm>
              <a:off x="8205385"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427" name="tx427"/>
            <p:cNvSpPr/>
            <p:nvPr/>
          </p:nvSpPr>
          <p:spPr>
            <a:xfrm>
              <a:off x="8516437"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8" name="tx428"/>
            <p:cNvSpPr/>
            <p:nvPr/>
          </p:nvSpPr>
          <p:spPr>
            <a:xfrm>
              <a:off x="8827489" y="438866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29" name="tx429"/>
            <p:cNvSpPr/>
            <p:nvPr/>
          </p:nvSpPr>
          <p:spPr>
            <a:xfrm>
              <a:off x="105118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30" name="tx430"/>
            <p:cNvSpPr/>
            <p:nvPr/>
          </p:nvSpPr>
          <p:spPr>
            <a:xfrm>
              <a:off x="136223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31" name="tx431"/>
            <p:cNvSpPr/>
            <p:nvPr/>
          </p:nvSpPr>
          <p:spPr>
            <a:xfrm>
              <a:off x="167328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32" name="tx432"/>
            <p:cNvSpPr/>
            <p:nvPr/>
          </p:nvSpPr>
          <p:spPr>
            <a:xfrm>
              <a:off x="1984338"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3" name="tx433"/>
            <p:cNvSpPr/>
            <p:nvPr/>
          </p:nvSpPr>
          <p:spPr>
            <a:xfrm>
              <a:off x="229539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4" name="tx434"/>
            <p:cNvSpPr/>
            <p:nvPr/>
          </p:nvSpPr>
          <p:spPr>
            <a:xfrm>
              <a:off x="260644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35" name="tx435"/>
            <p:cNvSpPr/>
            <p:nvPr/>
          </p:nvSpPr>
          <p:spPr>
            <a:xfrm>
              <a:off x="291749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36" name="tx436"/>
            <p:cNvSpPr/>
            <p:nvPr/>
          </p:nvSpPr>
          <p:spPr>
            <a:xfrm>
              <a:off x="322854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37" name="tx437"/>
            <p:cNvSpPr/>
            <p:nvPr/>
          </p:nvSpPr>
          <p:spPr>
            <a:xfrm>
              <a:off x="3539600"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38" name="tx438"/>
            <p:cNvSpPr/>
            <p:nvPr/>
          </p:nvSpPr>
          <p:spPr>
            <a:xfrm>
              <a:off x="385065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39" name="tx439"/>
            <p:cNvSpPr/>
            <p:nvPr/>
          </p:nvSpPr>
          <p:spPr>
            <a:xfrm>
              <a:off x="416170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0" name="tx440"/>
            <p:cNvSpPr/>
            <p:nvPr/>
          </p:nvSpPr>
          <p:spPr>
            <a:xfrm>
              <a:off x="447275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41" name="tx441"/>
            <p:cNvSpPr/>
            <p:nvPr/>
          </p:nvSpPr>
          <p:spPr>
            <a:xfrm>
              <a:off x="478380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2" name="tx442"/>
            <p:cNvSpPr/>
            <p:nvPr/>
          </p:nvSpPr>
          <p:spPr>
            <a:xfrm>
              <a:off x="5094862" y="464963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43" name="tx443"/>
            <p:cNvSpPr/>
            <p:nvPr/>
          </p:nvSpPr>
          <p:spPr>
            <a:xfrm>
              <a:off x="5405914"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44" name="tx444"/>
            <p:cNvSpPr/>
            <p:nvPr/>
          </p:nvSpPr>
          <p:spPr>
            <a:xfrm>
              <a:off x="5716966"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45" name="tx445"/>
            <p:cNvSpPr/>
            <p:nvPr/>
          </p:nvSpPr>
          <p:spPr>
            <a:xfrm>
              <a:off x="602801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46" name="tx446"/>
            <p:cNvSpPr/>
            <p:nvPr/>
          </p:nvSpPr>
          <p:spPr>
            <a:xfrm>
              <a:off x="6339071"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47" name="tx447"/>
            <p:cNvSpPr/>
            <p:nvPr/>
          </p:nvSpPr>
          <p:spPr>
            <a:xfrm>
              <a:off x="6650123"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48" name="tx448"/>
            <p:cNvSpPr/>
            <p:nvPr/>
          </p:nvSpPr>
          <p:spPr>
            <a:xfrm>
              <a:off x="696117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49" name="tx449"/>
            <p:cNvSpPr/>
            <p:nvPr/>
          </p:nvSpPr>
          <p:spPr>
            <a:xfrm>
              <a:off x="7272228"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50" name="tx450"/>
            <p:cNvSpPr/>
            <p:nvPr/>
          </p:nvSpPr>
          <p:spPr>
            <a:xfrm>
              <a:off x="7583280"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51" name="tx451"/>
            <p:cNvSpPr/>
            <p:nvPr/>
          </p:nvSpPr>
          <p:spPr>
            <a:xfrm>
              <a:off x="7894332"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52" name="tx452"/>
            <p:cNvSpPr/>
            <p:nvPr/>
          </p:nvSpPr>
          <p:spPr>
            <a:xfrm>
              <a:off x="8205385"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53" name="tx453"/>
            <p:cNvSpPr/>
            <p:nvPr/>
          </p:nvSpPr>
          <p:spPr>
            <a:xfrm>
              <a:off x="8516437"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4" name="tx454"/>
            <p:cNvSpPr/>
            <p:nvPr/>
          </p:nvSpPr>
          <p:spPr>
            <a:xfrm>
              <a:off x="8827489" y="46496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55" name="tx455"/>
            <p:cNvSpPr/>
            <p:nvPr/>
          </p:nvSpPr>
          <p:spPr>
            <a:xfrm>
              <a:off x="696117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56" name="tx456"/>
            <p:cNvSpPr/>
            <p:nvPr/>
          </p:nvSpPr>
          <p:spPr>
            <a:xfrm>
              <a:off x="7583280"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60</a:t>
              </a:r>
            </a:p>
          </p:txBody>
        </p:sp>
        <p:sp>
          <p:nvSpPr>
            <p:cNvPr id="457" name="tx457"/>
            <p:cNvSpPr/>
            <p:nvPr/>
          </p:nvSpPr>
          <p:spPr>
            <a:xfrm>
              <a:off x="7894332"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65</a:t>
              </a:r>
            </a:p>
          </p:txBody>
        </p:sp>
        <p:sp>
          <p:nvSpPr>
            <p:cNvPr id="458" name="tx458"/>
            <p:cNvSpPr/>
            <p:nvPr/>
          </p:nvSpPr>
          <p:spPr>
            <a:xfrm>
              <a:off x="8205385"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70</a:t>
              </a:r>
            </a:p>
          </p:txBody>
        </p:sp>
        <p:sp>
          <p:nvSpPr>
            <p:cNvPr id="459" name="tx459"/>
            <p:cNvSpPr/>
            <p:nvPr/>
          </p:nvSpPr>
          <p:spPr>
            <a:xfrm>
              <a:off x="8516437"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0" name="tx460"/>
            <p:cNvSpPr/>
            <p:nvPr/>
          </p:nvSpPr>
          <p:spPr>
            <a:xfrm>
              <a:off x="8827489" y="51717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78</a:t>
              </a:r>
            </a:p>
          </p:txBody>
        </p:sp>
        <p:sp>
          <p:nvSpPr>
            <p:cNvPr id="461" name="tx461"/>
            <p:cNvSpPr/>
            <p:nvPr/>
          </p:nvSpPr>
          <p:spPr>
            <a:xfrm>
              <a:off x="6339071"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64</a:t>
              </a:r>
            </a:p>
          </p:txBody>
        </p:sp>
        <p:sp>
          <p:nvSpPr>
            <p:cNvPr id="462" name="tx462"/>
            <p:cNvSpPr/>
            <p:nvPr/>
          </p:nvSpPr>
          <p:spPr>
            <a:xfrm>
              <a:off x="6650123"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66</a:t>
              </a:r>
            </a:p>
          </p:txBody>
        </p:sp>
        <p:sp>
          <p:nvSpPr>
            <p:cNvPr id="463" name="tx463"/>
            <p:cNvSpPr/>
            <p:nvPr/>
          </p:nvSpPr>
          <p:spPr>
            <a:xfrm>
              <a:off x="696117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67</a:t>
              </a:r>
            </a:p>
          </p:txBody>
        </p:sp>
        <p:sp>
          <p:nvSpPr>
            <p:cNvPr id="464" name="tx464"/>
            <p:cNvSpPr/>
            <p:nvPr/>
          </p:nvSpPr>
          <p:spPr>
            <a:xfrm>
              <a:off x="7272228"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65" name="tx465"/>
            <p:cNvSpPr/>
            <p:nvPr/>
          </p:nvSpPr>
          <p:spPr>
            <a:xfrm>
              <a:off x="7583280"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76</a:t>
              </a:r>
            </a:p>
          </p:txBody>
        </p:sp>
        <p:sp>
          <p:nvSpPr>
            <p:cNvPr id="466" name="tx466"/>
            <p:cNvSpPr/>
            <p:nvPr/>
          </p:nvSpPr>
          <p:spPr>
            <a:xfrm>
              <a:off x="7894332"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73</a:t>
              </a:r>
            </a:p>
          </p:txBody>
        </p:sp>
        <p:sp>
          <p:nvSpPr>
            <p:cNvPr id="467" name="tx467"/>
            <p:cNvSpPr/>
            <p:nvPr/>
          </p:nvSpPr>
          <p:spPr>
            <a:xfrm>
              <a:off x="8205385"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68" name="tx468"/>
            <p:cNvSpPr/>
            <p:nvPr/>
          </p:nvSpPr>
          <p:spPr>
            <a:xfrm>
              <a:off x="8516437"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69" name="tx469"/>
            <p:cNvSpPr/>
            <p:nvPr/>
          </p:nvSpPr>
          <p:spPr>
            <a:xfrm>
              <a:off x="8827489" y="36055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0" name="tx470"/>
            <p:cNvSpPr/>
            <p:nvPr/>
          </p:nvSpPr>
          <p:spPr>
            <a:xfrm>
              <a:off x="229539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1" name="tx471"/>
            <p:cNvSpPr/>
            <p:nvPr/>
          </p:nvSpPr>
          <p:spPr>
            <a:xfrm>
              <a:off x="260644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79</a:t>
              </a:r>
            </a:p>
          </p:txBody>
        </p:sp>
        <p:sp>
          <p:nvSpPr>
            <p:cNvPr id="472" name="tx472"/>
            <p:cNvSpPr/>
            <p:nvPr/>
          </p:nvSpPr>
          <p:spPr>
            <a:xfrm>
              <a:off x="291749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73" name="tx473"/>
            <p:cNvSpPr/>
            <p:nvPr/>
          </p:nvSpPr>
          <p:spPr>
            <a:xfrm>
              <a:off x="322854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74" name="tx474"/>
            <p:cNvSpPr/>
            <p:nvPr/>
          </p:nvSpPr>
          <p:spPr>
            <a:xfrm>
              <a:off x="3539600"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75" name="tx475"/>
            <p:cNvSpPr/>
            <p:nvPr/>
          </p:nvSpPr>
          <p:spPr>
            <a:xfrm>
              <a:off x="385065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84</a:t>
              </a:r>
            </a:p>
          </p:txBody>
        </p:sp>
        <p:sp>
          <p:nvSpPr>
            <p:cNvPr id="476" name="tx476"/>
            <p:cNvSpPr/>
            <p:nvPr/>
          </p:nvSpPr>
          <p:spPr>
            <a:xfrm>
              <a:off x="416170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77" name="tx477"/>
            <p:cNvSpPr/>
            <p:nvPr/>
          </p:nvSpPr>
          <p:spPr>
            <a:xfrm>
              <a:off x="447275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87</a:t>
              </a:r>
            </a:p>
          </p:txBody>
        </p:sp>
        <p:sp>
          <p:nvSpPr>
            <p:cNvPr id="478" name="tx478"/>
            <p:cNvSpPr/>
            <p:nvPr/>
          </p:nvSpPr>
          <p:spPr>
            <a:xfrm>
              <a:off x="478380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79" name="tx479"/>
            <p:cNvSpPr/>
            <p:nvPr/>
          </p:nvSpPr>
          <p:spPr>
            <a:xfrm>
              <a:off x="5094862" y="4910665"/>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80" name="tx480"/>
            <p:cNvSpPr/>
            <p:nvPr/>
          </p:nvSpPr>
          <p:spPr>
            <a:xfrm>
              <a:off x="5405914"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1" name="tx481"/>
            <p:cNvSpPr/>
            <p:nvPr/>
          </p:nvSpPr>
          <p:spPr>
            <a:xfrm>
              <a:off x="5716966"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90</a:t>
              </a:r>
            </a:p>
          </p:txBody>
        </p:sp>
        <p:sp>
          <p:nvSpPr>
            <p:cNvPr id="482" name="tx482"/>
            <p:cNvSpPr/>
            <p:nvPr/>
          </p:nvSpPr>
          <p:spPr>
            <a:xfrm>
              <a:off x="602801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85</a:t>
              </a:r>
            </a:p>
          </p:txBody>
        </p:sp>
        <p:sp>
          <p:nvSpPr>
            <p:cNvPr id="483" name="tx483"/>
            <p:cNvSpPr/>
            <p:nvPr/>
          </p:nvSpPr>
          <p:spPr>
            <a:xfrm>
              <a:off x="6339071"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84" name="tx484"/>
            <p:cNvSpPr/>
            <p:nvPr/>
          </p:nvSpPr>
          <p:spPr>
            <a:xfrm>
              <a:off x="6650123"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5" name="tx485"/>
            <p:cNvSpPr/>
            <p:nvPr/>
          </p:nvSpPr>
          <p:spPr>
            <a:xfrm>
              <a:off x="696117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96</a:t>
              </a:r>
            </a:p>
          </p:txBody>
        </p:sp>
        <p:sp>
          <p:nvSpPr>
            <p:cNvPr id="486" name="tx486"/>
            <p:cNvSpPr/>
            <p:nvPr/>
          </p:nvSpPr>
          <p:spPr>
            <a:xfrm>
              <a:off x="7272228"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87" name="tx487"/>
            <p:cNvSpPr/>
            <p:nvPr/>
          </p:nvSpPr>
          <p:spPr>
            <a:xfrm>
              <a:off x="7583280"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88</a:t>
              </a:r>
            </a:p>
          </p:txBody>
        </p:sp>
        <p:sp>
          <p:nvSpPr>
            <p:cNvPr id="488" name="tx488"/>
            <p:cNvSpPr/>
            <p:nvPr/>
          </p:nvSpPr>
          <p:spPr>
            <a:xfrm>
              <a:off x="7894332"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91</a:t>
              </a:r>
            </a:p>
          </p:txBody>
        </p:sp>
        <p:sp>
          <p:nvSpPr>
            <p:cNvPr id="489" name="tx489"/>
            <p:cNvSpPr/>
            <p:nvPr/>
          </p:nvSpPr>
          <p:spPr>
            <a:xfrm>
              <a:off x="8205385"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94</a:t>
              </a:r>
            </a:p>
          </p:txBody>
        </p:sp>
        <p:sp>
          <p:nvSpPr>
            <p:cNvPr id="490" name="tx490"/>
            <p:cNvSpPr/>
            <p:nvPr/>
          </p:nvSpPr>
          <p:spPr>
            <a:xfrm>
              <a:off x="8516437"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1" name="tx491"/>
            <p:cNvSpPr/>
            <p:nvPr/>
          </p:nvSpPr>
          <p:spPr>
            <a:xfrm>
              <a:off x="8827489" y="491071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95</a:t>
              </a:r>
            </a:p>
          </p:txBody>
        </p:sp>
        <p:sp>
          <p:nvSpPr>
            <p:cNvPr id="492" name="tx492"/>
            <p:cNvSpPr/>
            <p:nvPr/>
          </p:nvSpPr>
          <p:spPr>
            <a:xfrm>
              <a:off x="509486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69</a:t>
              </a:r>
            </a:p>
          </p:txBody>
        </p:sp>
        <p:sp>
          <p:nvSpPr>
            <p:cNvPr id="493" name="tx493"/>
            <p:cNvSpPr/>
            <p:nvPr/>
          </p:nvSpPr>
          <p:spPr>
            <a:xfrm>
              <a:off x="5405914"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494" name="tx494"/>
            <p:cNvSpPr/>
            <p:nvPr/>
          </p:nvSpPr>
          <p:spPr>
            <a:xfrm>
              <a:off x="5716966"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495" name="tx495"/>
            <p:cNvSpPr/>
            <p:nvPr/>
          </p:nvSpPr>
          <p:spPr>
            <a:xfrm>
              <a:off x="6028019" y="3867935"/>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75</a:t>
              </a:r>
            </a:p>
          </p:txBody>
        </p:sp>
        <p:sp>
          <p:nvSpPr>
            <p:cNvPr id="496" name="tx496"/>
            <p:cNvSpPr/>
            <p:nvPr/>
          </p:nvSpPr>
          <p:spPr>
            <a:xfrm>
              <a:off x="6339071"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82</a:t>
              </a:r>
            </a:p>
          </p:txBody>
        </p:sp>
        <p:sp>
          <p:nvSpPr>
            <p:cNvPr id="497" name="tx497"/>
            <p:cNvSpPr/>
            <p:nvPr/>
          </p:nvSpPr>
          <p:spPr>
            <a:xfrm>
              <a:off x="6650123"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81</a:t>
              </a:r>
            </a:p>
          </p:txBody>
        </p:sp>
        <p:sp>
          <p:nvSpPr>
            <p:cNvPr id="498" name="tx498"/>
            <p:cNvSpPr/>
            <p:nvPr/>
          </p:nvSpPr>
          <p:spPr>
            <a:xfrm>
              <a:off x="696117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499" name="tx499"/>
            <p:cNvSpPr/>
            <p:nvPr/>
          </p:nvSpPr>
          <p:spPr>
            <a:xfrm>
              <a:off x="7272228" y="3869258"/>
              <a:ext cx="12057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77</a:t>
              </a:r>
            </a:p>
          </p:txBody>
        </p:sp>
        <p:sp>
          <p:nvSpPr>
            <p:cNvPr id="500" name="tx500"/>
            <p:cNvSpPr/>
            <p:nvPr/>
          </p:nvSpPr>
          <p:spPr>
            <a:xfrm>
              <a:off x="7583280"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80</a:t>
              </a:r>
            </a:p>
          </p:txBody>
        </p:sp>
        <p:sp>
          <p:nvSpPr>
            <p:cNvPr id="501" name="tx501"/>
            <p:cNvSpPr/>
            <p:nvPr/>
          </p:nvSpPr>
          <p:spPr>
            <a:xfrm>
              <a:off x="7894332"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86</a:t>
              </a:r>
            </a:p>
          </p:txBody>
        </p:sp>
        <p:sp>
          <p:nvSpPr>
            <p:cNvPr id="502" name="tx502"/>
            <p:cNvSpPr/>
            <p:nvPr/>
          </p:nvSpPr>
          <p:spPr>
            <a:xfrm>
              <a:off x="8205385" y="386661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89</a:t>
              </a:r>
            </a:p>
          </p:txBody>
        </p:sp>
        <p:sp>
          <p:nvSpPr>
            <p:cNvPr id="503" name="tx503"/>
            <p:cNvSpPr/>
            <p:nvPr/>
          </p:nvSpPr>
          <p:spPr>
            <a:xfrm>
              <a:off x="8516437"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4" name="tx504"/>
            <p:cNvSpPr/>
            <p:nvPr/>
          </p:nvSpPr>
          <p:spPr>
            <a:xfrm>
              <a:off x="8827489" y="38665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83</a:t>
              </a:r>
            </a:p>
          </p:txBody>
        </p:sp>
        <p:sp>
          <p:nvSpPr>
            <p:cNvPr id="505" name="tx505"/>
            <p:cNvSpPr/>
            <p:nvPr/>
          </p:nvSpPr>
          <p:spPr>
            <a:xfrm>
              <a:off x="1362234" y="308353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20</a:t>
              </a:r>
            </a:p>
          </p:txBody>
        </p:sp>
        <p:sp>
          <p:nvSpPr>
            <p:cNvPr id="506" name="tx506"/>
            <p:cNvSpPr/>
            <p:nvPr/>
          </p:nvSpPr>
          <p:spPr>
            <a:xfrm>
              <a:off x="1673286" y="308347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43</a:t>
              </a:r>
            </a:p>
          </p:txBody>
        </p:sp>
        <p:sp>
          <p:nvSpPr>
            <p:cNvPr id="507" name="tx507"/>
            <p:cNvSpPr/>
            <p:nvPr/>
          </p:nvSpPr>
          <p:spPr>
            <a:xfrm>
              <a:off x="5747111" y="4127638"/>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08" name="tx508"/>
            <p:cNvSpPr/>
            <p:nvPr/>
          </p:nvSpPr>
          <p:spPr>
            <a:xfrm>
              <a:off x="7894332" y="438998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17</a:t>
              </a:r>
            </a:p>
          </p:txBody>
        </p:sp>
        <p:sp>
          <p:nvSpPr>
            <p:cNvPr id="509" name="tx509"/>
            <p:cNvSpPr/>
            <p:nvPr/>
          </p:nvSpPr>
          <p:spPr>
            <a:xfrm>
              <a:off x="6650123" y="517169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a:t>
              </a:r>
            </a:p>
          </p:txBody>
        </p:sp>
        <p:sp>
          <p:nvSpPr>
            <p:cNvPr id="510" name="tx510"/>
            <p:cNvSpPr/>
            <p:nvPr/>
          </p:nvSpPr>
          <p:spPr>
            <a:xfrm>
              <a:off x="7272228" y="5173120"/>
              <a:ext cx="12057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55</a:t>
              </a:r>
            </a:p>
          </p:txBody>
        </p:sp>
        <p:sp>
          <p:nvSpPr>
            <p:cNvPr id="511" name="tx511"/>
            <p:cNvSpPr/>
            <p:nvPr/>
          </p:nvSpPr>
          <p:spPr>
            <a:xfrm>
              <a:off x="5405914"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27</a:t>
              </a:r>
            </a:p>
          </p:txBody>
        </p:sp>
        <p:sp>
          <p:nvSpPr>
            <p:cNvPr id="512" name="tx512"/>
            <p:cNvSpPr/>
            <p:nvPr/>
          </p:nvSpPr>
          <p:spPr>
            <a:xfrm>
              <a:off x="5716966" y="3606908"/>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a:t>
              </a:r>
            </a:p>
          </p:txBody>
        </p:sp>
        <p:sp>
          <p:nvSpPr>
            <p:cNvPr id="513" name="tx513"/>
            <p:cNvSpPr/>
            <p:nvPr/>
          </p:nvSpPr>
          <p:spPr>
            <a:xfrm>
              <a:off x="6028019" y="3605532"/>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14" name="tx514"/>
            <p:cNvSpPr/>
            <p:nvPr/>
          </p:nvSpPr>
          <p:spPr>
            <a:xfrm>
              <a:off x="4813954" y="386661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9</a:t>
              </a:r>
            </a:p>
          </p:txBody>
        </p:sp>
        <p:sp>
          <p:nvSpPr>
            <p:cNvPr id="515" name="tx515"/>
            <p:cNvSpPr/>
            <p:nvPr/>
          </p:nvSpPr>
          <p:spPr>
            <a:xfrm>
              <a:off x="6339071"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34</a:t>
              </a:r>
            </a:p>
          </p:txBody>
        </p:sp>
        <p:sp>
          <p:nvSpPr>
            <p:cNvPr id="516" name="tx516"/>
            <p:cNvSpPr/>
            <p:nvPr/>
          </p:nvSpPr>
          <p:spPr>
            <a:xfrm>
              <a:off x="6650123"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30</a:t>
              </a:r>
            </a:p>
          </p:txBody>
        </p:sp>
        <p:sp>
          <p:nvSpPr>
            <p:cNvPr id="517" name="tx517"/>
            <p:cNvSpPr/>
            <p:nvPr/>
          </p:nvSpPr>
          <p:spPr>
            <a:xfrm>
              <a:off x="6991320"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6</a:t>
              </a:r>
            </a:p>
          </p:txBody>
        </p:sp>
        <p:sp>
          <p:nvSpPr>
            <p:cNvPr id="518" name="tx518"/>
            <p:cNvSpPr/>
            <p:nvPr/>
          </p:nvSpPr>
          <p:spPr>
            <a:xfrm>
              <a:off x="7302373" y="5434412"/>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a:t>
              </a:r>
            </a:p>
          </p:txBody>
        </p:sp>
        <p:sp>
          <p:nvSpPr>
            <p:cNvPr id="519" name="tx519"/>
            <p:cNvSpPr/>
            <p:nvPr/>
          </p:nvSpPr>
          <p:spPr>
            <a:xfrm>
              <a:off x="7613425" y="543277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8</a:t>
              </a:r>
            </a:p>
          </p:txBody>
        </p:sp>
        <p:sp>
          <p:nvSpPr>
            <p:cNvPr id="520" name="tx520"/>
            <p:cNvSpPr/>
            <p:nvPr/>
          </p:nvSpPr>
          <p:spPr>
            <a:xfrm>
              <a:off x="7894332" y="5432718"/>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13</a:t>
              </a:r>
            </a:p>
          </p:txBody>
        </p:sp>
        <p:sp>
          <p:nvSpPr>
            <p:cNvPr id="521" name="tx521"/>
            <p:cNvSpPr/>
            <p:nvPr/>
          </p:nvSpPr>
          <p:spPr>
            <a:xfrm>
              <a:off x="8205385" y="5434094"/>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42</a:t>
              </a:r>
            </a:p>
          </p:txBody>
        </p:sp>
        <p:sp>
          <p:nvSpPr>
            <p:cNvPr id="522" name="tx522"/>
            <p:cNvSpPr/>
            <p:nvPr/>
          </p:nvSpPr>
          <p:spPr>
            <a:xfrm>
              <a:off x="8516437" y="5433088"/>
              <a:ext cx="120579" cy="78921"/>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45</a:t>
              </a:r>
            </a:p>
          </p:txBody>
        </p:sp>
        <p:sp>
          <p:nvSpPr>
            <p:cNvPr id="523" name="tx523"/>
            <p:cNvSpPr/>
            <p:nvPr/>
          </p:nvSpPr>
          <p:spPr>
            <a:xfrm>
              <a:off x="8827489" y="543277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56</a:t>
              </a:r>
            </a:p>
          </p:txBody>
        </p:sp>
        <p:sp>
          <p:nvSpPr>
            <p:cNvPr id="524" name="tx524"/>
            <p:cNvSpPr/>
            <p:nvPr/>
          </p:nvSpPr>
          <p:spPr>
            <a:xfrm>
              <a:off x="987160"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2000</a:t>
              </a:r>
            </a:p>
          </p:txBody>
        </p:sp>
        <p:sp>
          <p:nvSpPr>
            <p:cNvPr id="525" name="tx525"/>
            <p:cNvSpPr/>
            <p:nvPr/>
          </p:nvSpPr>
          <p:spPr>
            <a:xfrm>
              <a:off x="129821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2001</a:t>
              </a:r>
            </a:p>
          </p:txBody>
        </p:sp>
        <p:sp>
          <p:nvSpPr>
            <p:cNvPr id="526" name="tx526"/>
            <p:cNvSpPr/>
            <p:nvPr/>
          </p:nvSpPr>
          <p:spPr>
            <a:xfrm>
              <a:off x="160926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2002</a:t>
              </a:r>
            </a:p>
          </p:txBody>
        </p:sp>
        <p:sp>
          <p:nvSpPr>
            <p:cNvPr id="527" name="tx527"/>
            <p:cNvSpPr/>
            <p:nvPr/>
          </p:nvSpPr>
          <p:spPr>
            <a:xfrm>
              <a:off x="1920317"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2003</a:t>
              </a:r>
            </a:p>
          </p:txBody>
        </p:sp>
        <p:sp>
          <p:nvSpPr>
            <p:cNvPr id="528" name="tx528"/>
            <p:cNvSpPr/>
            <p:nvPr/>
          </p:nvSpPr>
          <p:spPr>
            <a:xfrm>
              <a:off x="223136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2004</a:t>
              </a:r>
            </a:p>
          </p:txBody>
        </p:sp>
        <p:sp>
          <p:nvSpPr>
            <p:cNvPr id="529" name="tx529"/>
            <p:cNvSpPr/>
            <p:nvPr/>
          </p:nvSpPr>
          <p:spPr>
            <a:xfrm>
              <a:off x="254242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2005</a:t>
              </a:r>
            </a:p>
          </p:txBody>
        </p:sp>
        <p:sp>
          <p:nvSpPr>
            <p:cNvPr id="530" name="tx530"/>
            <p:cNvSpPr/>
            <p:nvPr/>
          </p:nvSpPr>
          <p:spPr>
            <a:xfrm>
              <a:off x="285347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2006</a:t>
              </a:r>
            </a:p>
          </p:txBody>
        </p:sp>
        <p:sp>
          <p:nvSpPr>
            <p:cNvPr id="531" name="tx531"/>
            <p:cNvSpPr/>
            <p:nvPr/>
          </p:nvSpPr>
          <p:spPr>
            <a:xfrm>
              <a:off x="316452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2007</a:t>
              </a:r>
            </a:p>
          </p:txBody>
        </p:sp>
        <p:sp>
          <p:nvSpPr>
            <p:cNvPr id="532" name="tx532"/>
            <p:cNvSpPr/>
            <p:nvPr/>
          </p:nvSpPr>
          <p:spPr>
            <a:xfrm>
              <a:off x="347557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2008</a:t>
              </a:r>
            </a:p>
          </p:txBody>
        </p:sp>
        <p:sp>
          <p:nvSpPr>
            <p:cNvPr id="533" name="tx533"/>
            <p:cNvSpPr/>
            <p:nvPr/>
          </p:nvSpPr>
          <p:spPr>
            <a:xfrm>
              <a:off x="378663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2009</a:t>
              </a:r>
            </a:p>
          </p:txBody>
        </p:sp>
        <p:sp>
          <p:nvSpPr>
            <p:cNvPr id="534" name="tx534"/>
            <p:cNvSpPr/>
            <p:nvPr/>
          </p:nvSpPr>
          <p:spPr>
            <a:xfrm>
              <a:off x="4097683"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2010</a:t>
              </a:r>
            </a:p>
          </p:txBody>
        </p:sp>
        <p:sp>
          <p:nvSpPr>
            <p:cNvPr id="535" name="tx535"/>
            <p:cNvSpPr/>
            <p:nvPr/>
          </p:nvSpPr>
          <p:spPr>
            <a:xfrm>
              <a:off x="440873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2011</a:t>
              </a:r>
            </a:p>
          </p:txBody>
        </p:sp>
        <p:sp>
          <p:nvSpPr>
            <p:cNvPr id="536" name="tx536"/>
            <p:cNvSpPr/>
            <p:nvPr/>
          </p:nvSpPr>
          <p:spPr>
            <a:xfrm>
              <a:off x="471978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2012</a:t>
              </a:r>
            </a:p>
          </p:txBody>
        </p:sp>
        <p:sp>
          <p:nvSpPr>
            <p:cNvPr id="537" name="tx537"/>
            <p:cNvSpPr/>
            <p:nvPr/>
          </p:nvSpPr>
          <p:spPr>
            <a:xfrm>
              <a:off x="5030840"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2013</a:t>
              </a:r>
            </a:p>
          </p:txBody>
        </p:sp>
        <p:sp>
          <p:nvSpPr>
            <p:cNvPr id="538" name="tx538"/>
            <p:cNvSpPr/>
            <p:nvPr/>
          </p:nvSpPr>
          <p:spPr>
            <a:xfrm>
              <a:off x="534189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2014</a:t>
              </a:r>
            </a:p>
          </p:txBody>
        </p:sp>
        <p:sp>
          <p:nvSpPr>
            <p:cNvPr id="539" name="tx539"/>
            <p:cNvSpPr/>
            <p:nvPr/>
          </p:nvSpPr>
          <p:spPr>
            <a:xfrm>
              <a:off x="5652945"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2015</a:t>
              </a:r>
            </a:p>
          </p:txBody>
        </p:sp>
        <p:sp>
          <p:nvSpPr>
            <p:cNvPr id="540" name="tx540"/>
            <p:cNvSpPr/>
            <p:nvPr/>
          </p:nvSpPr>
          <p:spPr>
            <a:xfrm>
              <a:off x="5963997"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2016</a:t>
              </a:r>
            </a:p>
          </p:txBody>
        </p:sp>
        <p:sp>
          <p:nvSpPr>
            <p:cNvPr id="541" name="tx541"/>
            <p:cNvSpPr/>
            <p:nvPr/>
          </p:nvSpPr>
          <p:spPr>
            <a:xfrm>
              <a:off x="627504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2017</a:t>
              </a:r>
            </a:p>
          </p:txBody>
        </p:sp>
        <p:sp>
          <p:nvSpPr>
            <p:cNvPr id="542" name="tx542"/>
            <p:cNvSpPr/>
            <p:nvPr/>
          </p:nvSpPr>
          <p:spPr>
            <a:xfrm>
              <a:off x="6586102"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2018</a:t>
              </a:r>
            </a:p>
          </p:txBody>
        </p:sp>
        <p:sp>
          <p:nvSpPr>
            <p:cNvPr id="543" name="tx543"/>
            <p:cNvSpPr/>
            <p:nvPr/>
          </p:nvSpPr>
          <p:spPr>
            <a:xfrm>
              <a:off x="6897154"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2019</a:t>
              </a:r>
            </a:p>
          </p:txBody>
        </p:sp>
        <p:sp>
          <p:nvSpPr>
            <p:cNvPr id="544" name="tx544"/>
            <p:cNvSpPr/>
            <p:nvPr/>
          </p:nvSpPr>
          <p:spPr>
            <a:xfrm>
              <a:off x="720820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2020</a:t>
              </a:r>
            </a:p>
          </p:txBody>
        </p:sp>
        <p:sp>
          <p:nvSpPr>
            <p:cNvPr id="545" name="tx545"/>
            <p:cNvSpPr/>
            <p:nvPr/>
          </p:nvSpPr>
          <p:spPr>
            <a:xfrm>
              <a:off x="7519259"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2021</a:t>
              </a:r>
            </a:p>
          </p:txBody>
        </p:sp>
        <p:sp>
          <p:nvSpPr>
            <p:cNvPr id="546" name="tx546"/>
            <p:cNvSpPr/>
            <p:nvPr/>
          </p:nvSpPr>
          <p:spPr>
            <a:xfrm>
              <a:off x="7830311"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2022</a:t>
              </a:r>
            </a:p>
          </p:txBody>
        </p:sp>
        <p:sp>
          <p:nvSpPr>
            <p:cNvPr id="547" name="tx547"/>
            <p:cNvSpPr/>
            <p:nvPr/>
          </p:nvSpPr>
          <p:spPr>
            <a:xfrm>
              <a:off x="8141363" y="1778873"/>
              <a:ext cx="248622"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2023</a:t>
              </a:r>
            </a:p>
          </p:txBody>
        </p:sp>
        <p:sp>
          <p:nvSpPr>
            <p:cNvPr id="548" name="tx548"/>
            <p:cNvSpPr/>
            <p:nvPr/>
          </p:nvSpPr>
          <p:spPr>
            <a:xfrm>
              <a:off x="8452416"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2024</a:t>
              </a:r>
            </a:p>
          </p:txBody>
        </p:sp>
        <p:sp>
          <p:nvSpPr>
            <p:cNvPr id="549" name="tx549"/>
            <p:cNvSpPr/>
            <p:nvPr/>
          </p:nvSpPr>
          <p:spPr>
            <a:xfrm>
              <a:off x="8763468" y="1778928"/>
              <a:ext cx="248622"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2025</a:t>
              </a:r>
            </a:p>
          </p:txBody>
        </p:sp>
        <p:sp>
          <p:nvSpPr>
            <p:cNvPr id="550" name="tx550"/>
            <p:cNvSpPr/>
            <p:nvPr/>
          </p:nvSpPr>
          <p:spPr>
            <a:xfrm>
              <a:off x="576534" y="5431901"/>
              <a:ext cx="285675" cy="81309"/>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HPVc</a:t>
              </a:r>
            </a:p>
          </p:txBody>
        </p:sp>
        <p:sp>
          <p:nvSpPr>
            <p:cNvPr id="551" name="tx551"/>
            <p:cNvSpPr/>
            <p:nvPr/>
          </p:nvSpPr>
          <p:spPr>
            <a:xfrm>
              <a:off x="551705" y="516945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MCV2</a:t>
              </a:r>
            </a:p>
          </p:txBody>
        </p:sp>
        <p:sp>
          <p:nvSpPr>
            <p:cNvPr id="552" name="tx552"/>
            <p:cNvSpPr/>
            <p:nvPr/>
          </p:nvSpPr>
          <p:spPr>
            <a:xfrm>
              <a:off x="564092" y="4908429"/>
              <a:ext cx="298117"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RCV1</a:t>
              </a:r>
            </a:p>
          </p:txBody>
        </p:sp>
        <p:sp>
          <p:nvSpPr>
            <p:cNvPr id="553" name="tx553"/>
            <p:cNvSpPr/>
            <p:nvPr/>
          </p:nvSpPr>
          <p:spPr>
            <a:xfrm>
              <a:off x="551705" y="4647403"/>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MCV1</a:t>
              </a:r>
            </a:p>
          </p:txBody>
        </p:sp>
        <p:sp>
          <p:nvSpPr>
            <p:cNvPr id="554" name="tx554"/>
            <p:cNvSpPr/>
            <p:nvPr/>
          </p:nvSpPr>
          <p:spPr>
            <a:xfrm>
              <a:off x="601364" y="4386376"/>
              <a:ext cx="260846"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IPVC</a:t>
              </a:r>
            </a:p>
          </p:txBody>
        </p:sp>
        <p:sp>
          <p:nvSpPr>
            <p:cNvPr id="555" name="tx555"/>
            <p:cNvSpPr/>
            <p:nvPr/>
          </p:nvSpPr>
          <p:spPr>
            <a:xfrm>
              <a:off x="619917" y="4127751"/>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IPV1</a:t>
              </a:r>
            </a:p>
          </p:txBody>
        </p:sp>
        <p:sp>
          <p:nvSpPr>
            <p:cNvPr id="556" name="tx556"/>
            <p:cNvSpPr/>
            <p:nvPr/>
          </p:nvSpPr>
          <p:spPr>
            <a:xfrm>
              <a:off x="545429" y="3864323"/>
              <a:ext cx="316780"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RotaC</a:t>
              </a:r>
            </a:p>
          </p:txBody>
        </p:sp>
        <p:sp>
          <p:nvSpPr>
            <p:cNvPr id="557" name="tx557"/>
            <p:cNvSpPr/>
            <p:nvPr/>
          </p:nvSpPr>
          <p:spPr>
            <a:xfrm>
              <a:off x="551705" y="3603296"/>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PCVC</a:t>
              </a:r>
            </a:p>
          </p:txBody>
        </p:sp>
        <p:sp>
          <p:nvSpPr>
            <p:cNvPr id="558" name="tx558"/>
            <p:cNvSpPr/>
            <p:nvPr/>
          </p:nvSpPr>
          <p:spPr>
            <a:xfrm>
              <a:off x="520490" y="3322461"/>
              <a:ext cx="341719"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HepB3</a:t>
              </a:r>
            </a:p>
          </p:txBody>
        </p:sp>
        <p:sp>
          <p:nvSpPr>
            <p:cNvPr id="559" name="tx559"/>
            <p:cNvSpPr/>
            <p:nvPr/>
          </p:nvSpPr>
          <p:spPr>
            <a:xfrm>
              <a:off x="632360" y="3082226"/>
              <a:ext cx="229850"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Hib3</a:t>
              </a:r>
            </a:p>
          </p:txBody>
        </p:sp>
        <p:sp>
          <p:nvSpPr>
            <p:cNvPr id="560" name="tx560"/>
            <p:cNvSpPr/>
            <p:nvPr/>
          </p:nvSpPr>
          <p:spPr>
            <a:xfrm>
              <a:off x="576534" y="2821199"/>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DTP3</a:t>
              </a:r>
            </a:p>
          </p:txBody>
        </p:sp>
        <p:sp>
          <p:nvSpPr>
            <p:cNvPr id="561" name="tx561"/>
            <p:cNvSpPr/>
            <p:nvPr/>
          </p:nvSpPr>
          <p:spPr>
            <a:xfrm>
              <a:off x="576534" y="2561591"/>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DTP1</a:t>
              </a:r>
            </a:p>
          </p:txBody>
        </p:sp>
        <p:sp>
          <p:nvSpPr>
            <p:cNvPr id="562" name="tx562"/>
            <p:cNvSpPr/>
            <p:nvPr/>
          </p:nvSpPr>
          <p:spPr>
            <a:xfrm>
              <a:off x="508103" y="2278682"/>
              <a:ext cx="354106" cy="10221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HepBB</a:t>
              </a:r>
            </a:p>
          </p:txBody>
        </p:sp>
        <p:sp>
          <p:nvSpPr>
            <p:cNvPr id="563" name="tx563"/>
            <p:cNvSpPr/>
            <p:nvPr/>
          </p:nvSpPr>
          <p:spPr>
            <a:xfrm>
              <a:off x="620027" y="2037137"/>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BCG</a:t>
              </a:r>
            </a:p>
          </p:txBody>
        </p:sp>
        <p:sp>
          <p:nvSpPr>
            <p:cNvPr id="564" name="tx564"/>
            <p:cNvSpPr/>
            <p:nvPr/>
          </p:nvSpPr>
          <p:spPr>
            <a:xfrm>
              <a:off x="2976303" y="5953771"/>
              <a:ext cx="181705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de vacunación (%)</a:t>
              </a:r>
            </a:p>
          </p:txBody>
        </p:sp>
        <p:pic>
          <p:nvPicPr>
            <p:cNvPr id="565" name="pic565"/>
            <p:cNvPicPr/>
            <p:nvPr/>
          </p:nvPicPr>
          <p:blipFill>
            <a:blip r:embed="rId2" cstate="print"/>
            <a:stretch>
              <a:fillRect/>
            </a:stretch>
          </p:blipFill>
          <p:spPr>
            <a:xfrm>
              <a:off x="4862947" y="5838594"/>
              <a:ext cx="2160000" cy="219455"/>
            </a:xfrm>
            <a:prstGeom prst="rect">
              <a:avLst/>
            </a:prstGeom>
          </p:spPr>
        </p:pic>
        <p:sp>
          <p:nvSpPr>
            <p:cNvPr id="566" name="pl566"/>
            <p:cNvSpPr/>
            <p:nvPr/>
          </p:nvSpPr>
          <p:spPr>
            <a:xfrm>
              <a:off x="48665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7" name="pl567"/>
            <p:cNvSpPr/>
            <p:nvPr/>
          </p:nvSpPr>
          <p:spPr>
            <a:xfrm>
              <a:off x="615822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8" name="pl568"/>
            <p:cNvSpPr/>
            <p:nvPr/>
          </p:nvSpPr>
          <p:spPr>
            <a:xfrm>
              <a:off x="637350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69" name="pl569"/>
            <p:cNvSpPr/>
            <p:nvPr/>
          </p:nvSpPr>
          <p:spPr>
            <a:xfrm>
              <a:off x="658878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0" name="pl570"/>
            <p:cNvSpPr/>
            <p:nvPr/>
          </p:nvSpPr>
          <p:spPr>
            <a:xfrm>
              <a:off x="680406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1" name="pl571"/>
            <p:cNvSpPr/>
            <p:nvPr/>
          </p:nvSpPr>
          <p:spPr>
            <a:xfrm>
              <a:off x="7019347" y="6014159"/>
              <a:ext cx="0" cy="43891"/>
            </a:xfrm>
            <a:custGeom>
              <a:avLst/>
              <a:pathLst>
                <a:path w="0" h="43891">
                  <a:moveTo>
                    <a:pt x="0" y="0"/>
                  </a:moveTo>
                  <a:lnTo>
                    <a:pt x="0" y="43891"/>
                  </a:lnTo>
                </a:path>
              </a:pathLst>
            </a:custGeom>
            <a:ln w="4762" cap="flat">
              <a:solidFill>
                <a:srgbClr val="FFFFFF">
                  <a:alpha val="100000"/>
                </a:srgbClr>
              </a:solidFill>
              <a:prstDash val="solid"/>
              <a:round/>
            </a:ln>
          </p:spPr>
          <p:txBody>
            <a:bodyPr/>
            <a:lstStyle/>
            <a:p/>
          </p:txBody>
        </p:sp>
        <p:sp>
          <p:nvSpPr>
            <p:cNvPr id="572" name="pl572"/>
            <p:cNvSpPr/>
            <p:nvPr/>
          </p:nvSpPr>
          <p:spPr>
            <a:xfrm>
              <a:off x="48665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3" name="pl573"/>
            <p:cNvSpPr/>
            <p:nvPr/>
          </p:nvSpPr>
          <p:spPr>
            <a:xfrm>
              <a:off x="615822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4" name="pl574"/>
            <p:cNvSpPr/>
            <p:nvPr/>
          </p:nvSpPr>
          <p:spPr>
            <a:xfrm>
              <a:off x="637350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5" name="pl575"/>
            <p:cNvSpPr/>
            <p:nvPr/>
          </p:nvSpPr>
          <p:spPr>
            <a:xfrm>
              <a:off x="658878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6" name="pl576"/>
            <p:cNvSpPr/>
            <p:nvPr/>
          </p:nvSpPr>
          <p:spPr>
            <a:xfrm>
              <a:off x="680406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7" name="pl577"/>
            <p:cNvSpPr/>
            <p:nvPr/>
          </p:nvSpPr>
          <p:spPr>
            <a:xfrm>
              <a:off x="7019347" y="5838594"/>
              <a:ext cx="0" cy="43891"/>
            </a:xfrm>
            <a:custGeom>
              <a:avLst/>
              <a:pathLst>
                <a:path w="0" h="43891">
                  <a:moveTo>
                    <a:pt x="0" y="43891"/>
                  </a:moveTo>
                  <a:lnTo>
                    <a:pt x="0" y="0"/>
                  </a:lnTo>
                </a:path>
              </a:pathLst>
            </a:custGeom>
            <a:ln w="4762" cap="flat">
              <a:solidFill>
                <a:srgbClr val="FFFFFF">
                  <a:alpha val="100000"/>
                </a:srgbClr>
              </a:solidFill>
              <a:prstDash val="solid"/>
              <a:round/>
            </a:ln>
          </p:spPr>
          <p:txBody>
            <a:bodyPr/>
            <a:lstStyle/>
            <a:p/>
          </p:txBody>
        </p:sp>
        <p:sp>
          <p:nvSpPr>
            <p:cNvPr id="578" name="tx578"/>
            <p:cNvSpPr/>
            <p:nvPr/>
          </p:nvSpPr>
          <p:spPr>
            <a:xfrm>
              <a:off x="4835469" y="6125947"/>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0</a:t>
              </a:r>
            </a:p>
          </p:txBody>
        </p:sp>
        <p:sp>
          <p:nvSpPr>
            <p:cNvPr id="579" name="tx579"/>
            <p:cNvSpPr/>
            <p:nvPr/>
          </p:nvSpPr>
          <p:spPr>
            <a:xfrm>
              <a:off x="609607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a:t>
              </a:r>
            </a:p>
          </p:txBody>
        </p:sp>
        <p:sp>
          <p:nvSpPr>
            <p:cNvPr id="580" name="tx580"/>
            <p:cNvSpPr/>
            <p:nvPr/>
          </p:nvSpPr>
          <p:spPr>
            <a:xfrm>
              <a:off x="631135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a:t>
              </a:r>
            </a:p>
          </p:txBody>
        </p:sp>
        <p:sp>
          <p:nvSpPr>
            <p:cNvPr id="581" name="tx581"/>
            <p:cNvSpPr/>
            <p:nvPr/>
          </p:nvSpPr>
          <p:spPr>
            <a:xfrm>
              <a:off x="652663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a:t>
              </a:r>
            </a:p>
          </p:txBody>
        </p:sp>
        <p:sp>
          <p:nvSpPr>
            <p:cNvPr id="582" name="tx582"/>
            <p:cNvSpPr/>
            <p:nvPr/>
          </p:nvSpPr>
          <p:spPr>
            <a:xfrm>
              <a:off x="6741912" y="612594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a:t>
              </a:r>
            </a:p>
          </p:txBody>
        </p:sp>
        <p:sp>
          <p:nvSpPr>
            <p:cNvPr id="583" name="tx583"/>
            <p:cNvSpPr/>
            <p:nvPr/>
          </p:nvSpPr>
          <p:spPr>
            <a:xfrm>
              <a:off x="6926114" y="612594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100</a:t>
              </a:r>
            </a:p>
          </p:txBody>
        </p:sp>
        <p:sp>
          <p:nvSpPr>
            <p:cNvPr id="584" name="tx584"/>
            <p:cNvSpPr/>
            <p:nvPr/>
          </p:nvSpPr>
          <p:spPr>
            <a:xfrm>
              <a:off x="924840" y="1332675"/>
              <a:ext cx="4035147"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República Dominicana, 2000-2025</a:t>
              </a:r>
            </a:p>
          </p:txBody>
        </p:sp>
        <p:sp>
          <p:nvSpPr>
            <p:cNvPr id="585" name="tx585"/>
            <p:cNvSpPr/>
            <p:nvPr/>
          </p:nvSpPr>
          <p:spPr>
            <a:xfrm>
              <a:off x="4415470" y="6353093"/>
              <a:ext cx="4658940"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 </a:t>
              </a:r>
            </a:p>
          </p:txBody>
        </p:sp>
        <p:sp>
          <p:nvSpPr>
            <p:cNvPr id="586" name="tx586"/>
            <p:cNvSpPr/>
            <p:nvPr/>
          </p:nvSpPr>
          <p:spPr>
            <a:xfrm>
              <a:off x="6117191" y="6467463"/>
              <a:ext cx="2957219"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Información sobre existencias disponible desde 2003.</a:t>
              </a:r>
            </a:p>
          </p:txBody>
        </p:sp>
        <p:sp>
          <p:nvSpPr>
            <p:cNvPr id="587" name="tx587"/>
            <p:cNvSpPr/>
            <p:nvPr/>
          </p:nvSpPr>
          <p:spPr>
            <a:xfrm>
              <a:off x="3812195" y="6586855"/>
              <a:ext cx="526221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Un asterisco (*) indica dónde se produjo un desabastecimiento de vacunas a nivel nacional o subnacional.</a:t>
              </a:r>
            </a:p>
          </p:txBody>
        </p:sp>
      </p:grpSp>
      <p:sp>
        <p:nvSpPr>
          <p:cNvPr id="58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mapa de calor muestra las tendencias en la cobertura de la vacuna desde 2000, con las celdas verdes indicando una cobertura del 90 % o más.
En 2025, 5 de las 14 vacunas (el 36 %) del calendario alcanzaron una cobertura del 90 % o más. La cobertura vacunal osciló entre el 76 % y el 99 %.
Desde 2001, se han realizado estimaciones para nueve nuevas vacunas. La IPVC es la vacuna más reciente de las notificadas (2022), que alcanzó una cobertura del 88 % en 2025.
En 2025, la República Dominicana no notificó ningún caso de desabastecimiento de vacunas o suministros.</a:t>
            </a:r>
          </a:p>
        </p:txBody>
      </p:sp>
      <p:sp>
        <p:nvSpPr>
          <p:cNvPr id="58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aumentó para un antígeno, se mantuvo sin cambios para 13 y no disminuyó para ninguno, lo que indica un progreso general en los resultados de la vacunación sistemática; cinco alcanzaron una cobertura de al menos el 90 %.</a:t>
            </a:r>
          </a:p>
        </p:txBody>
      </p:sp>
      <p:grpSp xmlns:pic="http://schemas.openxmlformats.org/drawingml/2006/picture">
        <p:nvGrpSpPr>
          <p:cNvPr id="590" name=""/>
          <p:cNvGrpSpPr/>
          <p:nvPr/>
        </p:nvGrpSpPr>
        <p:grpSpPr>
          <a:xfrm>
            <a:off x="292608" y="1005840"/>
            <a:ext cx="8595360" cy="28575"/>
            <a:chOff x="292608" y="1005840"/>
            <a:chExt cx="8595360" cy="28575"/>
          </a:xfrm>
        </p:grpSpPr>
        <p:sp>
          <p:nvSpPr>
            <p:cNvPr id="591"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592"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86995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071900"/>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273846"/>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47579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1478223"/>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879682"/>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10" name="pl10"/>
            <p:cNvSpPr/>
            <p:nvPr/>
          </p:nvSpPr>
          <p:spPr>
            <a:xfrm>
              <a:off x="803816" y="5268982"/>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447092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67287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87481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207676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1278710"/>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803816" y="167773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7" name="pl17"/>
            <p:cNvSpPr/>
            <p:nvPr/>
          </p:nvSpPr>
          <p:spPr>
            <a:xfrm>
              <a:off x="143901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273535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4031682"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32801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365078"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624344"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883610"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142877"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402143"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661409"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7920676" y="660217"/>
              <a:ext cx="0" cy="4828229"/>
            </a:xfrm>
            <a:custGeom>
              <a:avLst/>
              <a:pathLst>
                <a:path w="0" h="4828229">
                  <a:moveTo>
                    <a:pt x="0" y="4828229"/>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1439019" y="1318612"/>
              <a:ext cx="6481656" cy="558638"/>
            </a:xfrm>
            <a:custGeom>
              <a:avLst/>
              <a:pathLst>
                <a:path w="6481656" h="558638">
                  <a:moveTo>
                    <a:pt x="0" y="319221"/>
                  </a:moveTo>
                  <a:lnTo>
                    <a:pt x="259266" y="159610"/>
                  </a:lnTo>
                  <a:lnTo>
                    <a:pt x="518532" y="279319"/>
                  </a:lnTo>
                  <a:lnTo>
                    <a:pt x="777798" y="438929"/>
                  </a:lnTo>
                  <a:lnTo>
                    <a:pt x="1037065" y="478832"/>
                  </a:lnTo>
                  <a:lnTo>
                    <a:pt x="1296331" y="279319"/>
                  </a:lnTo>
                  <a:lnTo>
                    <a:pt x="1555597" y="239416"/>
                  </a:lnTo>
                  <a:lnTo>
                    <a:pt x="1814863" y="478832"/>
                  </a:lnTo>
                  <a:lnTo>
                    <a:pt x="2074130" y="518735"/>
                  </a:lnTo>
                  <a:lnTo>
                    <a:pt x="2333396" y="558638"/>
                  </a:lnTo>
                  <a:lnTo>
                    <a:pt x="2592662" y="119708"/>
                  </a:lnTo>
                  <a:lnTo>
                    <a:pt x="2851928" y="319221"/>
                  </a:lnTo>
                  <a:lnTo>
                    <a:pt x="3111195" y="239416"/>
                  </a:lnTo>
                  <a:lnTo>
                    <a:pt x="3370461" y="319221"/>
                  </a:lnTo>
                  <a:lnTo>
                    <a:pt x="3629727" y="159610"/>
                  </a:lnTo>
                  <a:lnTo>
                    <a:pt x="3888994" y="0"/>
                  </a:lnTo>
                  <a:lnTo>
                    <a:pt x="4148260" y="39902"/>
                  </a:lnTo>
                  <a:lnTo>
                    <a:pt x="4407526" y="0"/>
                  </a:lnTo>
                  <a:lnTo>
                    <a:pt x="4666792" y="39902"/>
                  </a:lnTo>
                  <a:lnTo>
                    <a:pt x="4926059" y="119708"/>
                  </a:lnTo>
                  <a:lnTo>
                    <a:pt x="5185325" y="518735"/>
                  </a:lnTo>
                  <a:lnTo>
                    <a:pt x="5444591" y="0"/>
                  </a:lnTo>
                  <a:lnTo>
                    <a:pt x="5703857" y="39902"/>
                  </a:lnTo>
                  <a:lnTo>
                    <a:pt x="5963124" y="39902"/>
                  </a:lnTo>
                  <a:lnTo>
                    <a:pt x="6222390" y="79805"/>
                  </a:lnTo>
                  <a:lnTo>
                    <a:pt x="6481656" y="79805"/>
                  </a:lnTo>
                </a:path>
              </a:pathLst>
            </a:custGeom>
            <a:ln w="27101" cap="flat">
              <a:solidFill>
                <a:srgbClr val="F8766D">
                  <a:alpha val="100000"/>
                </a:srgbClr>
              </a:solidFill>
              <a:prstDash val="solid"/>
              <a:round/>
            </a:ln>
          </p:spPr>
          <p:txBody>
            <a:bodyPr/>
            <a:lstStyle/>
            <a:p/>
          </p:txBody>
        </p:sp>
        <p:sp>
          <p:nvSpPr>
            <p:cNvPr id="29" name="pl29"/>
            <p:cNvSpPr/>
            <p:nvPr/>
          </p:nvSpPr>
          <p:spPr>
            <a:xfrm>
              <a:off x="1439019" y="1637834"/>
              <a:ext cx="6481656" cy="758151"/>
            </a:xfrm>
            <a:custGeom>
              <a:avLst/>
              <a:pathLst>
                <a:path w="6481656" h="758151">
                  <a:moveTo>
                    <a:pt x="0" y="518735"/>
                  </a:moveTo>
                  <a:lnTo>
                    <a:pt x="259266" y="758151"/>
                  </a:lnTo>
                  <a:lnTo>
                    <a:pt x="518532" y="359124"/>
                  </a:lnTo>
                  <a:lnTo>
                    <a:pt x="777798" y="478832"/>
                  </a:lnTo>
                  <a:lnTo>
                    <a:pt x="1037065" y="478832"/>
                  </a:lnTo>
                  <a:lnTo>
                    <a:pt x="1296331" y="159610"/>
                  </a:lnTo>
                  <a:lnTo>
                    <a:pt x="1555597" y="79805"/>
                  </a:lnTo>
                  <a:lnTo>
                    <a:pt x="1814863" y="239416"/>
                  </a:lnTo>
                  <a:lnTo>
                    <a:pt x="2074130" y="359124"/>
                  </a:lnTo>
                  <a:lnTo>
                    <a:pt x="2333396" y="359124"/>
                  </a:lnTo>
                  <a:lnTo>
                    <a:pt x="2592662" y="119708"/>
                  </a:lnTo>
                  <a:lnTo>
                    <a:pt x="2851928" y="279319"/>
                  </a:lnTo>
                  <a:lnTo>
                    <a:pt x="3111195" y="239416"/>
                  </a:lnTo>
                  <a:lnTo>
                    <a:pt x="3370461" y="319221"/>
                  </a:lnTo>
                  <a:lnTo>
                    <a:pt x="3629727" y="0"/>
                  </a:lnTo>
                  <a:lnTo>
                    <a:pt x="3888994" y="239416"/>
                  </a:lnTo>
                  <a:lnTo>
                    <a:pt x="4148260" y="159610"/>
                  </a:lnTo>
                  <a:lnTo>
                    <a:pt x="4407526" y="279319"/>
                  </a:lnTo>
                  <a:lnTo>
                    <a:pt x="4666792" y="159610"/>
                  </a:lnTo>
                  <a:lnTo>
                    <a:pt x="4926059" y="79805"/>
                  </a:lnTo>
                  <a:lnTo>
                    <a:pt x="5185325" y="359124"/>
                  </a:lnTo>
                  <a:lnTo>
                    <a:pt x="5444591" y="279319"/>
                  </a:lnTo>
                  <a:lnTo>
                    <a:pt x="5703857" y="119708"/>
                  </a:lnTo>
                  <a:lnTo>
                    <a:pt x="5963124" y="39902"/>
                  </a:lnTo>
                  <a:lnTo>
                    <a:pt x="6222390" y="159610"/>
                  </a:lnTo>
                  <a:lnTo>
                    <a:pt x="6481656" y="159610"/>
                  </a:lnTo>
                </a:path>
              </a:pathLst>
            </a:custGeom>
            <a:ln w="27101" cap="flat">
              <a:solidFill>
                <a:srgbClr val="7CAE00">
                  <a:alpha val="100000"/>
                </a:srgbClr>
              </a:solidFill>
              <a:prstDash val="solid"/>
              <a:round/>
            </a:ln>
          </p:spPr>
          <p:txBody>
            <a:bodyPr/>
            <a:lstStyle/>
            <a:p/>
          </p:txBody>
        </p:sp>
        <p:sp>
          <p:nvSpPr>
            <p:cNvPr id="30" name="pl30"/>
            <p:cNvSpPr/>
            <p:nvPr/>
          </p:nvSpPr>
          <p:spPr>
            <a:xfrm>
              <a:off x="1439019" y="1438321"/>
              <a:ext cx="6481656" cy="678346"/>
            </a:xfrm>
            <a:custGeom>
              <a:avLst/>
              <a:pathLst>
                <a:path w="6481656" h="678346">
                  <a:moveTo>
                    <a:pt x="0" y="438929"/>
                  </a:moveTo>
                  <a:lnTo>
                    <a:pt x="259266" y="319221"/>
                  </a:lnTo>
                  <a:lnTo>
                    <a:pt x="518532" y="399027"/>
                  </a:lnTo>
                  <a:lnTo>
                    <a:pt x="777798" y="518735"/>
                  </a:lnTo>
                  <a:lnTo>
                    <a:pt x="1037065" y="598540"/>
                  </a:lnTo>
                  <a:lnTo>
                    <a:pt x="1296331" y="678346"/>
                  </a:lnTo>
                  <a:lnTo>
                    <a:pt x="1555597" y="598540"/>
                  </a:lnTo>
                  <a:lnTo>
                    <a:pt x="1814863" y="558638"/>
                  </a:lnTo>
                  <a:lnTo>
                    <a:pt x="2074130" y="518735"/>
                  </a:lnTo>
                  <a:lnTo>
                    <a:pt x="2333396" y="478832"/>
                  </a:lnTo>
                  <a:lnTo>
                    <a:pt x="2592662" y="438929"/>
                  </a:lnTo>
                  <a:lnTo>
                    <a:pt x="2851928" y="359124"/>
                  </a:lnTo>
                  <a:lnTo>
                    <a:pt x="3111195" y="319221"/>
                  </a:lnTo>
                  <a:lnTo>
                    <a:pt x="3370461" y="518735"/>
                  </a:lnTo>
                  <a:lnTo>
                    <a:pt x="3629727" y="319221"/>
                  </a:lnTo>
                  <a:lnTo>
                    <a:pt x="3888994" y="239416"/>
                  </a:lnTo>
                  <a:lnTo>
                    <a:pt x="4148260" y="438929"/>
                  </a:lnTo>
                  <a:lnTo>
                    <a:pt x="4407526" y="399027"/>
                  </a:lnTo>
                  <a:lnTo>
                    <a:pt x="4666792" y="199513"/>
                  </a:lnTo>
                  <a:lnTo>
                    <a:pt x="4926059" y="0"/>
                  </a:lnTo>
                  <a:lnTo>
                    <a:pt x="5185325" y="558638"/>
                  </a:lnTo>
                  <a:lnTo>
                    <a:pt x="5444591" y="319221"/>
                  </a:lnTo>
                  <a:lnTo>
                    <a:pt x="5703857" y="199513"/>
                  </a:lnTo>
                  <a:lnTo>
                    <a:pt x="5963124" y="79805"/>
                  </a:lnTo>
                  <a:lnTo>
                    <a:pt x="6222390" y="39902"/>
                  </a:lnTo>
                  <a:lnTo>
                    <a:pt x="6481656" y="39902"/>
                  </a:lnTo>
                </a:path>
              </a:pathLst>
            </a:custGeom>
            <a:ln w="27101" cap="flat">
              <a:solidFill>
                <a:srgbClr val="00BFC4">
                  <a:alpha val="100000"/>
                </a:srgbClr>
              </a:solidFill>
              <a:prstDash val="solid"/>
              <a:round/>
            </a:ln>
          </p:spPr>
          <p:txBody>
            <a:bodyPr/>
            <a:lstStyle/>
            <a:p/>
          </p:txBody>
        </p:sp>
        <p:sp>
          <p:nvSpPr>
            <p:cNvPr id="31" name="pl31"/>
            <p:cNvSpPr/>
            <p:nvPr/>
          </p:nvSpPr>
          <p:spPr>
            <a:xfrm>
              <a:off x="6105812" y="2156570"/>
              <a:ext cx="1814863" cy="1875427"/>
            </a:xfrm>
            <a:custGeom>
              <a:avLst/>
              <a:pathLst>
                <a:path w="1814863" h="1875427">
                  <a:moveTo>
                    <a:pt x="0" y="1875427"/>
                  </a:moveTo>
                  <a:lnTo>
                    <a:pt x="259266" y="718249"/>
                  </a:lnTo>
                  <a:lnTo>
                    <a:pt x="518532" y="917762"/>
                  </a:lnTo>
                  <a:lnTo>
                    <a:pt x="777798" y="718249"/>
                  </a:lnTo>
                  <a:lnTo>
                    <a:pt x="1037065" y="518735"/>
                  </a:lnTo>
                  <a:lnTo>
                    <a:pt x="1296331" y="319221"/>
                  </a:lnTo>
                  <a:lnTo>
                    <a:pt x="1555597" y="0"/>
                  </a:lnTo>
                  <a:lnTo>
                    <a:pt x="1814863" y="0"/>
                  </a:lnTo>
                </a:path>
              </a:pathLst>
            </a:custGeom>
            <a:ln w="27101" cap="flat">
              <a:solidFill>
                <a:srgbClr val="C77CFF">
                  <a:alpha val="100000"/>
                </a:srgbClr>
              </a:solidFill>
              <a:prstDash val="solid"/>
              <a:round/>
            </a:ln>
          </p:spPr>
          <p:txBody>
            <a:bodyPr/>
            <a:lstStyle/>
            <a:p/>
          </p:txBody>
        </p:sp>
        <p:sp>
          <p:nvSpPr>
            <p:cNvPr id="32" name="pl32"/>
            <p:cNvSpPr/>
            <p:nvPr/>
          </p:nvSpPr>
          <p:spPr>
            <a:xfrm>
              <a:off x="803816" y="1677737"/>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3" name="pt33"/>
            <p:cNvSpPr/>
            <p:nvPr/>
          </p:nvSpPr>
          <p:spPr>
            <a:xfrm>
              <a:off x="7882299" y="1360041"/>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4" name="pt34"/>
            <p:cNvSpPr/>
            <p:nvPr/>
          </p:nvSpPr>
          <p:spPr>
            <a:xfrm>
              <a:off x="7882299" y="1759068"/>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5" name="pt35"/>
            <p:cNvSpPr/>
            <p:nvPr/>
          </p:nvSpPr>
          <p:spPr>
            <a:xfrm>
              <a:off x="7882299" y="1439847"/>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6" name="pt36"/>
            <p:cNvSpPr/>
            <p:nvPr/>
          </p:nvSpPr>
          <p:spPr>
            <a:xfrm>
              <a:off x="7882299" y="2118193"/>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7" name="pt37"/>
            <p:cNvSpPr/>
            <p:nvPr/>
          </p:nvSpPr>
          <p:spPr>
            <a:xfrm>
              <a:off x="1400642" y="1599458"/>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8" name="pt38"/>
            <p:cNvSpPr/>
            <p:nvPr/>
          </p:nvSpPr>
          <p:spPr>
            <a:xfrm>
              <a:off x="1400642" y="2118193"/>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9" name="pt39"/>
            <p:cNvSpPr/>
            <p:nvPr/>
          </p:nvSpPr>
          <p:spPr>
            <a:xfrm>
              <a:off x="1400642" y="183887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40" name="pt40"/>
            <p:cNvSpPr/>
            <p:nvPr/>
          </p:nvSpPr>
          <p:spPr>
            <a:xfrm>
              <a:off x="6067435" y="3993621"/>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1" name="pl41"/>
            <p:cNvSpPr/>
            <p:nvPr/>
          </p:nvSpPr>
          <p:spPr>
            <a:xfrm>
              <a:off x="7936362" y="1304015"/>
              <a:ext cx="243579" cy="88691"/>
            </a:xfrm>
            <a:custGeom>
              <a:avLst/>
              <a:pathLst>
                <a:path w="243579" h="88691">
                  <a:moveTo>
                    <a:pt x="243579" y="0"/>
                  </a:moveTo>
                  <a:lnTo>
                    <a:pt x="0" y="88691"/>
                  </a:lnTo>
                </a:path>
              </a:pathLst>
            </a:custGeom>
          </p:spPr>
          <p:txBody>
            <a:bodyPr/>
            <a:lstStyle/>
            <a:p/>
          </p:txBody>
        </p:sp>
        <p:sp>
          <p:nvSpPr>
            <p:cNvPr id="42" name="pl42"/>
            <p:cNvSpPr/>
            <p:nvPr/>
          </p:nvSpPr>
          <p:spPr>
            <a:xfrm>
              <a:off x="7937379" y="1482849"/>
              <a:ext cx="242562" cy="67170"/>
            </a:xfrm>
            <a:custGeom>
              <a:avLst/>
              <a:pathLst>
                <a:path w="242562" h="67170">
                  <a:moveTo>
                    <a:pt x="242562" y="67170"/>
                  </a:moveTo>
                  <a:lnTo>
                    <a:pt x="0" y="0"/>
                  </a:lnTo>
                </a:path>
              </a:pathLst>
            </a:custGeom>
          </p:spPr>
          <p:txBody>
            <a:bodyPr/>
            <a:lstStyle/>
            <a:p/>
          </p:txBody>
        </p:sp>
        <p:sp>
          <p:nvSpPr>
            <p:cNvPr id="43" name="pl43"/>
            <p:cNvSpPr/>
            <p:nvPr/>
          </p:nvSpPr>
          <p:spPr>
            <a:xfrm>
              <a:off x="7938611" y="1800064"/>
              <a:ext cx="241330" cy="35236"/>
            </a:xfrm>
            <a:custGeom>
              <a:avLst/>
              <a:pathLst>
                <a:path w="241330" h="35236">
                  <a:moveTo>
                    <a:pt x="241330" y="35236"/>
                  </a:moveTo>
                  <a:lnTo>
                    <a:pt x="0" y="0"/>
                  </a:lnTo>
                </a:path>
              </a:pathLst>
            </a:custGeom>
          </p:spPr>
          <p:txBody>
            <a:bodyPr/>
            <a:lstStyle/>
            <a:p/>
          </p:txBody>
        </p:sp>
        <p:sp>
          <p:nvSpPr>
            <p:cNvPr id="44" name="pl44"/>
            <p:cNvSpPr/>
            <p:nvPr/>
          </p:nvSpPr>
          <p:spPr>
            <a:xfrm>
              <a:off x="7939163" y="2156564"/>
              <a:ext cx="240778" cy="4"/>
            </a:xfrm>
            <a:custGeom>
              <a:avLst/>
              <a:pathLst>
                <a:path w="240778" h="4">
                  <a:moveTo>
                    <a:pt x="240778" y="0"/>
                  </a:moveTo>
                  <a:lnTo>
                    <a:pt x="0" y="4"/>
                  </a:lnTo>
                </a:path>
              </a:pathLst>
            </a:custGeom>
          </p:spPr>
          <p:txBody>
            <a:bodyPr/>
            <a:lstStyle/>
            <a:p/>
          </p:txBody>
        </p:sp>
        <p:sp>
          <p:nvSpPr>
            <p:cNvPr id="45" name="pg45"/>
            <p:cNvSpPr/>
            <p:nvPr/>
          </p:nvSpPr>
          <p:spPr>
            <a:xfrm>
              <a:off x="8111362" y="1195975"/>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1"/>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6" name="tx46"/>
            <p:cNvSpPr/>
            <p:nvPr/>
          </p:nvSpPr>
          <p:spPr>
            <a:xfrm>
              <a:off x="8134222" y="1236816"/>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DTP1: 97%</a:t>
              </a:r>
            </a:p>
          </p:txBody>
        </p:sp>
        <p:sp>
          <p:nvSpPr>
            <p:cNvPr id="47" name="pg47"/>
            <p:cNvSpPr/>
            <p:nvPr/>
          </p:nvSpPr>
          <p:spPr>
            <a:xfrm>
              <a:off x="8111362" y="1468793"/>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1"/>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8" name="tx48"/>
            <p:cNvSpPr/>
            <p:nvPr/>
          </p:nvSpPr>
          <p:spPr>
            <a:xfrm>
              <a:off x="8134222" y="1509634"/>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MCV1: 95%</a:t>
              </a:r>
            </a:p>
          </p:txBody>
        </p:sp>
        <p:sp>
          <p:nvSpPr>
            <p:cNvPr id="49" name="pg49"/>
            <p:cNvSpPr/>
            <p:nvPr/>
          </p:nvSpPr>
          <p:spPr>
            <a:xfrm>
              <a:off x="8111362" y="1745557"/>
              <a:ext cx="738129" cy="181971"/>
            </a:xfrm>
            <a:custGeom>
              <a:avLst/>
              <a:pathLst>
                <a:path w="738129" h="181971">
                  <a:moveTo>
                    <a:pt x="27431" y="181971"/>
                  </a:moveTo>
                  <a:lnTo>
                    <a:pt x="710697" y="181971"/>
                  </a:lnTo>
                  <a:lnTo>
                    <a:pt x="709592" y="181949"/>
                  </a:lnTo>
                  <a:lnTo>
                    <a:pt x="714004" y="181771"/>
                  </a:lnTo>
                  <a:lnTo>
                    <a:pt x="718329" y="180888"/>
                  </a:lnTo>
                  <a:lnTo>
                    <a:pt x="722457" y="179323"/>
                  </a:lnTo>
                  <a:lnTo>
                    <a:pt x="726280" y="177115"/>
                  </a:lnTo>
                  <a:lnTo>
                    <a:pt x="729700" y="174323"/>
                  </a:lnTo>
                  <a:lnTo>
                    <a:pt x="732627" y="171019"/>
                  </a:lnTo>
                  <a:lnTo>
                    <a:pt x="734987" y="167287"/>
                  </a:lnTo>
                  <a:lnTo>
                    <a:pt x="736717" y="163226"/>
                  </a:lnTo>
                  <a:lnTo>
                    <a:pt x="737774" y="158939"/>
                  </a:lnTo>
                  <a:lnTo>
                    <a:pt x="738129" y="154539"/>
                  </a:lnTo>
                  <a:lnTo>
                    <a:pt x="738129" y="27432"/>
                  </a:lnTo>
                  <a:lnTo>
                    <a:pt x="737774" y="23031"/>
                  </a:lnTo>
                  <a:lnTo>
                    <a:pt x="736717" y="18745"/>
                  </a:lnTo>
                  <a:lnTo>
                    <a:pt x="734987" y="14683"/>
                  </a:lnTo>
                  <a:lnTo>
                    <a:pt x="732627" y="10952"/>
                  </a:lnTo>
                  <a:lnTo>
                    <a:pt x="729700" y="7647"/>
                  </a:lnTo>
                  <a:lnTo>
                    <a:pt x="726280" y="4855"/>
                  </a:lnTo>
                  <a:lnTo>
                    <a:pt x="722457" y="2648"/>
                  </a:lnTo>
                  <a:lnTo>
                    <a:pt x="718329" y="1083"/>
                  </a:lnTo>
                  <a:lnTo>
                    <a:pt x="714004" y="200"/>
                  </a:lnTo>
                  <a:lnTo>
                    <a:pt x="7106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50" name="tx50"/>
            <p:cNvSpPr/>
            <p:nvPr/>
          </p:nvSpPr>
          <p:spPr>
            <a:xfrm>
              <a:off x="8134222" y="1786398"/>
              <a:ext cx="646689"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DTP3: 87%</a:t>
              </a:r>
            </a:p>
          </p:txBody>
        </p:sp>
        <p:sp>
          <p:nvSpPr>
            <p:cNvPr id="51" name="pg51"/>
            <p:cNvSpPr/>
            <p:nvPr/>
          </p:nvSpPr>
          <p:spPr>
            <a:xfrm>
              <a:off x="8111362" y="2065579"/>
              <a:ext cx="766227" cy="181971"/>
            </a:xfrm>
            <a:custGeom>
              <a:avLst/>
              <a:pathLst>
                <a:path w="766227" h="181971">
                  <a:moveTo>
                    <a:pt x="27431" y="181971"/>
                  </a:moveTo>
                  <a:lnTo>
                    <a:pt x="738795" y="181971"/>
                  </a:lnTo>
                  <a:lnTo>
                    <a:pt x="737691" y="181949"/>
                  </a:lnTo>
                  <a:lnTo>
                    <a:pt x="742102" y="181771"/>
                  </a:lnTo>
                  <a:lnTo>
                    <a:pt x="746427" y="180888"/>
                  </a:lnTo>
                  <a:lnTo>
                    <a:pt x="750555" y="179323"/>
                  </a:lnTo>
                  <a:lnTo>
                    <a:pt x="754378" y="177115"/>
                  </a:lnTo>
                  <a:lnTo>
                    <a:pt x="757798" y="174323"/>
                  </a:lnTo>
                  <a:lnTo>
                    <a:pt x="760725" y="171019"/>
                  </a:lnTo>
                  <a:lnTo>
                    <a:pt x="763085" y="167287"/>
                  </a:lnTo>
                  <a:lnTo>
                    <a:pt x="764815" y="163226"/>
                  </a:lnTo>
                  <a:lnTo>
                    <a:pt x="765872" y="158939"/>
                  </a:lnTo>
                  <a:lnTo>
                    <a:pt x="766227" y="154539"/>
                  </a:lnTo>
                  <a:lnTo>
                    <a:pt x="766227" y="27432"/>
                  </a:lnTo>
                  <a:lnTo>
                    <a:pt x="765872" y="23031"/>
                  </a:lnTo>
                  <a:lnTo>
                    <a:pt x="764815" y="18745"/>
                  </a:lnTo>
                  <a:lnTo>
                    <a:pt x="763085" y="14683"/>
                  </a:lnTo>
                  <a:lnTo>
                    <a:pt x="760725" y="10952"/>
                  </a:lnTo>
                  <a:lnTo>
                    <a:pt x="757798" y="7647"/>
                  </a:lnTo>
                  <a:lnTo>
                    <a:pt x="754378" y="4855"/>
                  </a:lnTo>
                  <a:lnTo>
                    <a:pt x="750555" y="2648"/>
                  </a:lnTo>
                  <a:lnTo>
                    <a:pt x="746427" y="1083"/>
                  </a:lnTo>
                  <a:lnTo>
                    <a:pt x="742102" y="200"/>
                  </a:lnTo>
                  <a:lnTo>
                    <a:pt x="73879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2" name="tx52"/>
            <p:cNvSpPr/>
            <p:nvPr/>
          </p:nvSpPr>
          <p:spPr>
            <a:xfrm>
              <a:off x="8134222" y="2106420"/>
              <a:ext cx="67478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MCV2: 78%</a:t>
              </a:r>
            </a:p>
          </p:txBody>
        </p:sp>
        <p:sp>
          <p:nvSpPr>
            <p:cNvPr id="53" name="tx53"/>
            <p:cNvSpPr/>
            <p:nvPr/>
          </p:nvSpPr>
          <p:spPr>
            <a:xfrm>
              <a:off x="663492" y="521686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54" name="tx54"/>
            <p:cNvSpPr/>
            <p:nvPr/>
          </p:nvSpPr>
          <p:spPr>
            <a:xfrm>
              <a:off x="585797" y="44188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55" name="tx55"/>
            <p:cNvSpPr/>
            <p:nvPr/>
          </p:nvSpPr>
          <p:spPr>
            <a:xfrm>
              <a:off x="585797" y="362075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56" name="tx56"/>
            <p:cNvSpPr/>
            <p:nvPr/>
          </p:nvSpPr>
          <p:spPr>
            <a:xfrm>
              <a:off x="585797" y="282270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57" name="tx57"/>
            <p:cNvSpPr/>
            <p:nvPr/>
          </p:nvSpPr>
          <p:spPr>
            <a:xfrm>
              <a:off x="585797" y="20246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58" name="tx58"/>
            <p:cNvSpPr/>
            <p:nvPr/>
          </p:nvSpPr>
          <p:spPr>
            <a:xfrm>
              <a:off x="508103" y="122659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59" name="tx59"/>
            <p:cNvSpPr/>
            <p:nvPr/>
          </p:nvSpPr>
          <p:spPr>
            <a:xfrm>
              <a:off x="585797" y="162562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0" name="tx60"/>
            <p:cNvSpPr/>
            <p:nvPr/>
          </p:nvSpPr>
          <p:spPr>
            <a:xfrm rot="-5400000">
              <a:off x="128257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1" name="tx61"/>
            <p:cNvSpPr/>
            <p:nvPr/>
          </p:nvSpPr>
          <p:spPr>
            <a:xfrm rot="-5400000">
              <a:off x="257890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2" name="tx62"/>
            <p:cNvSpPr/>
            <p:nvPr/>
          </p:nvSpPr>
          <p:spPr>
            <a:xfrm rot="-5400000">
              <a:off x="3875235"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63" name="tx63"/>
            <p:cNvSpPr/>
            <p:nvPr/>
          </p:nvSpPr>
          <p:spPr>
            <a:xfrm rot="-5400000">
              <a:off x="5171567"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64" name="tx64"/>
            <p:cNvSpPr/>
            <p:nvPr/>
          </p:nvSpPr>
          <p:spPr>
            <a:xfrm rot="-5400000">
              <a:off x="6208632"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65" name="tx65"/>
            <p:cNvSpPr/>
            <p:nvPr/>
          </p:nvSpPr>
          <p:spPr>
            <a:xfrm rot="-5400000">
              <a:off x="6467898"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66" name="tx66"/>
            <p:cNvSpPr/>
            <p:nvPr/>
          </p:nvSpPr>
          <p:spPr>
            <a:xfrm rot="-5400000">
              <a:off x="6727164"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67" name="tx67"/>
            <p:cNvSpPr/>
            <p:nvPr/>
          </p:nvSpPr>
          <p:spPr>
            <a:xfrm rot="-5400000">
              <a:off x="6986430"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68" name="tx68"/>
            <p:cNvSpPr/>
            <p:nvPr/>
          </p:nvSpPr>
          <p:spPr>
            <a:xfrm rot="-5400000">
              <a:off x="7245663" y="565537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69" name="tx69"/>
            <p:cNvSpPr/>
            <p:nvPr/>
          </p:nvSpPr>
          <p:spPr>
            <a:xfrm rot="-5400000">
              <a:off x="7504963"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0" name="tx70"/>
            <p:cNvSpPr/>
            <p:nvPr/>
          </p:nvSpPr>
          <p:spPr>
            <a:xfrm rot="-5400000">
              <a:off x="7764229" y="565540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1" name="tx71"/>
            <p:cNvSpPr/>
            <p:nvPr/>
          </p:nvSpPr>
          <p:spPr>
            <a:xfrm rot="-5400000">
              <a:off x="-60286" y="300878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2" name="pl72"/>
            <p:cNvSpPr/>
            <p:nvPr/>
          </p:nvSpPr>
          <p:spPr>
            <a:xfrm>
              <a:off x="3533360" y="6344544"/>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73" name="pl73"/>
            <p:cNvSpPr/>
            <p:nvPr/>
          </p:nvSpPr>
          <p:spPr>
            <a:xfrm>
              <a:off x="4249088" y="6344544"/>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74" name="pl74"/>
            <p:cNvSpPr/>
            <p:nvPr/>
          </p:nvSpPr>
          <p:spPr>
            <a:xfrm>
              <a:off x="4964817" y="6344544"/>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75" name="pl75"/>
            <p:cNvSpPr/>
            <p:nvPr/>
          </p:nvSpPr>
          <p:spPr>
            <a:xfrm>
              <a:off x="5711582" y="6344544"/>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76" name="tx76"/>
            <p:cNvSpPr/>
            <p:nvPr/>
          </p:nvSpPr>
          <p:spPr>
            <a:xfrm>
              <a:off x="3800459" y="6294135"/>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77" name="tx77"/>
            <p:cNvSpPr/>
            <p:nvPr/>
          </p:nvSpPr>
          <p:spPr>
            <a:xfrm>
              <a:off x="4516188" y="6292362"/>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78" name="tx78"/>
            <p:cNvSpPr/>
            <p:nvPr/>
          </p:nvSpPr>
          <p:spPr>
            <a:xfrm>
              <a:off x="5231916"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79" name="tx79"/>
            <p:cNvSpPr/>
            <p:nvPr/>
          </p:nvSpPr>
          <p:spPr>
            <a:xfrm>
              <a:off x="5978682" y="6291134"/>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0" name="tx80"/>
            <p:cNvSpPr/>
            <p:nvPr/>
          </p:nvSpPr>
          <p:spPr>
            <a:xfrm>
              <a:off x="803816" y="398022"/>
              <a:ext cx="5768191"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vacunas infantiles clave (%), República Dominicana, 2000-2025</a:t>
              </a:r>
            </a:p>
          </p:txBody>
        </p:sp>
        <p:sp>
          <p:nvSpPr>
            <p:cNvPr id="81" name="tx81"/>
            <p:cNvSpPr/>
            <p:nvPr/>
          </p:nvSpPr>
          <p:spPr>
            <a:xfrm>
              <a:off x="4477571" y="65762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de cobertura de las vacunas contra la DTP y el sarampión. Se trata de antígenos clave para evaluar los programas nacionales de inmunización.
En 2025, la cobertura de la vacuna DTP1 (un indicador del acceso a los servicios de vacunación) fue del 95 %.
La cobertura de la vacuna DTP3 —un indicador del grado de eficacia con el que los países prestan servicios de vacunación a los niños— no alcanzó el objetivo del 90 %, aunque se situó cerca de él.
La OMS recomienda que los países alcancen una cobertura de al menos el 95 % con la primera (MCV1) y la segunda (MCV2) dosis de la vacuna contra el sarampión. La MCV1 proporciona protección inicial y la MCV2 garantiza la inmunidad a largo plazo y cubre las deficiencias en la cobertura.
En 2025, la cobertura de la MCV1 alcanzó el objetivo del 95 %, mientras que la de la MCV2 se situó por debajo de dicho objetivo.
Entre 2024 y 2025, 0 vacunas aumentaron su cobertura, 0 la redujeron y 4 se mantuvieron igual.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11658600" cy="6400800"/>
            <a:chOff x="274320" y="365760"/>
            <a:chExt cx="11658600" cy="6400800"/>
          </a:xfrm>
        </p:grpSpPr>
        <p:sp>
          <p:nvSpPr>
            <p:cNvPr id="3" name="rc3"/>
            <p:cNvSpPr/>
            <p:nvPr/>
          </p:nvSpPr>
          <p:spPr>
            <a:xfrm>
              <a:off x="274320" y="365760"/>
              <a:ext cx="1165860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3570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 name="pl5"/>
            <p:cNvSpPr/>
            <p:nvPr/>
          </p:nvSpPr>
          <p:spPr>
            <a:xfrm>
              <a:off x="6197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6" name="pl6"/>
            <p:cNvSpPr/>
            <p:nvPr/>
          </p:nvSpPr>
          <p:spPr>
            <a:xfrm>
              <a:off x="8823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7" name="pl7"/>
            <p:cNvSpPr/>
            <p:nvPr/>
          </p:nvSpPr>
          <p:spPr>
            <a:xfrm>
              <a:off x="11450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 name="pl8"/>
            <p:cNvSpPr/>
            <p:nvPr/>
          </p:nvSpPr>
          <p:spPr>
            <a:xfrm>
              <a:off x="14077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9" name="pl9"/>
            <p:cNvSpPr/>
            <p:nvPr/>
          </p:nvSpPr>
          <p:spPr>
            <a:xfrm>
              <a:off x="167041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0" name="rc10"/>
            <p:cNvSpPr/>
            <p:nvPr/>
          </p:nvSpPr>
          <p:spPr>
            <a:xfrm>
              <a:off x="343909" y="2455564"/>
              <a:ext cx="1379037" cy="130618"/>
            </a:xfrm>
            <a:prstGeom prst="rect">
              <a:avLst/>
            </a:prstGeom>
            <a:solidFill>
              <a:srgbClr val="D9D9D9">
                <a:alpha val="60000"/>
              </a:srgbClr>
            </a:solidFill>
          </p:spPr>
          <p:txBody>
            <a:bodyPr/>
            <a:lstStyle/>
            <a:p/>
          </p:txBody>
        </p:sp>
        <p:sp>
          <p:nvSpPr>
            <p:cNvPr id="11" name="pl11"/>
            <p:cNvSpPr/>
            <p:nvPr/>
          </p:nvSpPr>
          <p:spPr>
            <a:xfrm>
              <a:off x="152594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2" name="tx12"/>
            <p:cNvSpPr/>
            <p:nvPr/>
          </p:nvSpPr>
          <p:spPr>
            <a:xfrm>
              <a:off x="1109778"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3" name="pt13"/>
            <p:cNvSpPr/>
            <p:nvPr/>
          </p:nvSpPr>
          <p:spPr>
            <a:xfrm>
              <a:off x="106230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4" name="pt14"/>
            <p:cNvSpPr/>
            <p:nvPr/>
          </p:nvSpPr>
          <p:spPr>
            <a:xfrm>
              <a:off x="1167375"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5" name="pt15"/>
            <p:cNvSpPr/>
            <p:nvPr/>
          </p:nvSpPr>
          <p:spPr>
            <a:xfrm>
              <a:off x="1338113"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 name="pt16"/>
            <p:cNvSpPr/>
            <p:nvPr/>
          </p:nvSpPr>
          <p:spPr>
            <a:xfrm>
              <a:off x="1364380" y="482865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 name="pt17"/>
            <p:cNvSpPr/>
            <p:nvPr/>
          </p:nvSpPr>
          <p:spPr>
            <a:xfrm>
              <a:off x="1364380" y="469803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8" name="pt18"/>
            <p:cNvSpPr/>
            <p:nvPr/>
          </p:nvSpPr>
          <p:spPr>
            <a:xfrm>
              <a:off x="1364380"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9" name="pt19"/>
            <p:cNvSpPr/>
            <p:nvPr/>
          </p:nvSpPr>
          <p:spPr>
            <a:xfrm>
              <a:off x="1390648"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0" name="pt20"/>
            <p:cNvSpPr/>
            <p:nvPr/>
          </p:nvSpPr>
          <p:spPr>
            <a:xfrm>
              <a:off x="1443183"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1" name="pt21"/>
            <p:cNvSpPr/>
            <p:nvPr/>
          </p:nvSpPr>
          <p:spPr>
            <a:xfrm>
              <a:off x="1469450"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2" name="pt22"/>
            <p:cNvSpPr/>
            <p:nvPr/>
          </p:nvSpPr>
          <p:spPr>
            <a:xfrm>
              <a:off x="1482584"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3" name="pt23"/>
            <p:cNvSpPr/>
            <p:nvPr/>
          </p:nvSpPr>
          <p:spPr>
            <a:xfrm>
              <a:off x="1482584"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 name="pt24"/>
            <p:cNvSpPr/>
            <p:nvPr/>
          </p:nvSpPr>
          <p:spPr>
            <a:xfrm>
              <a:off x="1495717"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 name="pt25"/>
            <p:cNvSpPr/>
            <p:nvPr/>
          </p:nvSpPr>
          <p:spPr>
            <a:xfrm>
              <a:off x="1508851"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 name="pt26"/>
            <p:cNvSpPr/>
            <p:nvPr/>
          </p:nvSpPr>
          <p:spPr>
            <a:xfrm>
              <a:off x="1521985"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7" name="pt27"/>
            <p:cNvSpPr/>
            <p:nvPr/>
          </p:nvSpPr>
          <p:spPr>
            <a:xfrm>
              <a:off x="1535118"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8" name="pt28"/>
            <p:cNvSpPr/>
            <p:nvPr/>
          </p:nvSpPr>
          <p:spPr>
            <a:xfrm>
              <a:off x="1548252"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9" name="pt29"/>
            <p:cNvSpPr/>
            <p:nvPr/>
          </p:nvSpPr>
          <p:spPr>
            <a:xfrm>
              <a:off x="1548252"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0" name="pt30"/>
            <p:cNvSpPr/>
            <p:nvPr/>
          </p:nvSpPr>
          <p:spPr>
            <a:xfrm>
              <a:off x="1561386"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1" name="pt31"/>
            <p:cNvSpPr/>
            <p:nvPr/>
          </p:nvSpPr>
          <p:spPr>
            <a:xfrm>
              <a:off x="1561386"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2" name="pt32"/>
            <p:cNvSpPr/>
            <p:nvPr/>
          </p:nvSpPr>
          <p:spPr>
            <a:xfrm>
              <a:off x="1574519"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3" name="pt33"/>
            <p:cNvSpPr/>
            <p:nvPr/>
          </p:nvSpPr>
          <p:spPr>
            <a:xfrm>
              <a:off x="1587653"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 name="pt34"/>
            <p:cNvSpPr/>
            <p:nvPr/>
          </p:nvSpPr>
          <p:spPr>
            <a:xfrm>
              <a:off x="1587653"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5" name="pt35"/>
            <p:cNvSpPr/>
            <p:nvPr/>
          </p:nvSpPr>
          <p:spPr>
            <a:xfrm>
              <a:off x="1600787"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6" name="pt36"/>
            <p:cNvSpPr/>
            <p:nvPr/>
          </p:nvSpPr>
          <p:spPr>
            <a:xfrm>
              <a:off x="1600787"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7" name="pt37"/>
            <p:cNvSpPr/>
            <p:nvPr/>
          </p:nvSpPr>
          <p:spPr>
            <a:xfrm>
              <a:off x="161392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8" name="pt38"/>
            <p:cNvSpPr/>
            <p:nvPr/>
          </p:nvSpPr>
          <p:spPr>
            <a:xfrm>
              <a:off x="1613920"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9" name="pt39"/>
            <p:cNvSpPr/>
            <p:nvPr/>
          </p:nvSpPr>
          <p:spPr>
            <a:xfrm>
              <a:off x="1613920"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0" name="pt40"/>
            <p:cNvSpPr/>
            <p:nvPr/>
          </p:nvSpPr>
          <p:spPr>
            <a:xfrm>
              <a:off x="1613920"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 name="pt41"/>
            <p:cNvSpPr/>
            <p:nvPr/>
          </p:nvSpPr>
          <p:spPr>
            <a:xfrm>
              <a:off x="1613920"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 name="pt42"/>
            <p:cNvSpPr/>
            <p:nvPr/>
          </p:nvSpPr>
          <p:spPr>
            <a:xfrm>
              <a:off x="1613920"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3" name="pt43"/>
            <p:cNvSpPr/>
            <p:nvPr/>
          </p:nvSpPr>
          <p:spPr>
            <a:xfrm>
              <a:off x="1613920"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4" name="pt44"/>
            <p:cNvSpPr/>
            <p:nvPr/>
          </p:nvSpPr>
          <p:spPr>
            <a:xfrm>
              <a:off x="1613920"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5" name="pt45"/>
            <p:cNvSpPr/>
            <p:nvPr/>
          </p:nvSpPr>
          <p:spPr>
            <a:xfrm>
              <a:off x="161392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6" name="tx46"/>
            <p:cNvSpPr/>
            <p:nvPr/>
          </p:nvSpPr>
          <p:spPr>
            <a:xfrm>
              <a:off x="117133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7" name="tx47"/>
            <p:cNvSpPr/>
            <p:nvPr/>
          </p:nvSpPr>
          <p:spPr>
            <a:xfrm>
              <a:off x="1276400"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8" name="tx48"/>
            <p:cNvSpPr/>
            <p:nvPr/>
          </p:nvSpPr>
          <p:spPr>
            <a:xfrm>
              <a:off x="1447138"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 name="tx49"/>
            <p:cNvSpPr/>
            <p:nvPr/>
          </p:nvSpPr>
          <p:spPr>
            <a:xfrm>
              <a:off x="1169800"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 name="tx50"/>
            <p:cNvSpPr/>
            <p:nvPr/>
          </p:nvSpPr>
          <p:spPr>
            <a:xfrm>
              <a:off x="11742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1" name="tx51"/>
            <p:cNvSpPr/>
            <p:nvPr/>
          </p:nvSpPr>
          <p:spPr>
            <a:xfrm>
              <a:off x="1174225" y="458037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52" name="tx52"/>
            <p:cNvSpPr/>
            <p:nvPr/>
          </p:nvSpPr>
          <p:spPr>
            <a:xfrm>
              <a:off x="1204878"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3" name="tx53"/>
            <p:cNvSpPr/>
            <p:nvPr/>
          </p:nvSpPr>
          <p:spPr>
            <a:xfrm>
              <a:off x="1244254"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4" name="tx54"/>
            <p:cNvSpPr/>
            <p:nvPr/>
          </p:nvSpPr>
          <p:spPr>
            <a:xfrm>
              <a:off x="1274908"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 name="tx55"/>
            <p:cNvSpPr/>
            <p:nvPr/>
          </p:nvSpPr>
          <p:spPr>
            <a:xfrm>
              <a:off x="1314476"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6" name="tx56"/>
            <p:cNvSpPr/>
            <p:nvPr/>
          </p:nvSpPr>
          <p:spPr>
            <a:xfrm>
              <a:off x="1288003"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7" name="tx57"/>
            <p:cNvSpPr/>
            <p:nvPr/>
          </p:nvSpPr>
          <p:spPr>
            <a:xfrm>
              <a:off x="1318759"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58" name="tx58"/>
            <p:cNvSpPr/>
            <p:nvPr/>
          </p:nvSpPr>
          <p:spPr>
            <a:xfrm>
              <a:off x="1323082"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9" name="tx59"/>
            <p:cNvSpPr/>
            <p:nvPr/>
          </p:nvSpPr>
          <p:spPr>
            <a:xfrm>
              <a:off x="1336215"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60" name="tx60"/>
            <p:cNvSpPr/>
            <p:nvPr/>
          </p:nvSpPr>
          <p:spPr>
            <a:xfrm>
              <a:off x="1336151"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61" name="tx61"/>
            <p:cNvSpPr/>
            <p:nvPr/>
          </p:nvSpPr>
          <p:spPr>
            <a:xfrm>
              <a:off x="1362483"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62" name="tx62"/>
            <p:cNvSpPr/>
            <p:nvPr/>
          </p:nvSpPr>
          <p:spPr>
            <a:xfrm>
              <a:off x="1362483"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63" name="tx63"/>
            <p:cNvSpPr/>
            <p:nvPr/>
          </p:nvSpPr>
          <p:spPr>
            <a:xfrm>
              <a:off x="1362419"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64" name="tx64"/>
            <p:cNvSpPr/>
            <p:nvPr/>
          </p:nvSpPr>
          <p:spPr>
            <a:xfrm>
              <a:off x="1380080"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65" name="tx65"/>
            <p:cNvSpPr/>
            <p:nvPr/>
          </p:nvSpPr>
          <p:spPr>
            <a:xfrm>
              <a:off x="1415301"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66" name="tx66"/>
            <p:cNvSpPr/>
            <p:nvPr/>
          </p:nvSpPr>
          <p:spPr>
            <a:xfrm>
              <a:off x="1428434"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67" name="tx67"/>
            <p:cNvSpPr/>
            <p:nvPr/>
          </p:nvSpPr>
          <p:spPr>
            <a:xfrm>
              <a:off x="1379874" y="249044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68" name="tx68"/>
            <p:cNvSpPr/>
            <p:nvPr/>
          </p:nvSpPr>
          <p:spPr>
            <a:xfrm>
              <a:off x="1415017" y="236180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69" name="tx69"/>
            <p:cNvSpPr/>
            <p:nvPr/>
          </p:nvSpPr>
          <p:spPr>
            <a:xfrm>
              <a:off x="1419442" y="222924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70" name="tx70"/>
            <p:cNvSpPr/>
            <p:nvPr/>
          </p:nvSpPr>
          <p:spPr>
            <a:xfrm>
              <a:off x="1428190" y="209862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71" name="tx71"/>
            <p:cNvSpPr/>
            <p:nvPr/>
          </p:nvSpPr>
          <p:spPr>
            <a:xfrm>
              <a:off x="1428151" y="196800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72" name="tx72"/>
            <p:cNvSpPr/>
            <p:nvPr/>
          </p:nvSpPr>
          <p:spPr>
            <a:xfrm>
              <a:off x="1423765" y="1837387"/>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73" name="tx73"/>
            <p:cNvSpPr/>
            <p:nvPr/>
          </p:nvSpPr>
          <p:spPr>
            <a:xfrm>
              <a:off x="1441349" y="1706768"/>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74" name="tx74"/>
            <p:cNvSpPr/>
            <p:nvPr/>
          </p:nvSpPr>
          <p:spPr>
            <a:xfrm>
              <a:off x="1419340" y="15761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75" name="tx75"/>
            <p:cNvSpPr/>
            <p:nvPr/>
          </p:nvSpPr>
          <p:spPr>
            <a:xfrm>
              <a:off x="1428151" y="144747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76" name="tx76"/>
            <p:cNvSpPr/>
            <p:nvPr/>
          </p:nvSpPr>
          <p:spPr>
            <a:xfrm>
              <a:off x="1432615"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77" name="tx77"/>
            <p:cNvSpPr/>
            <p:nvPr/>
          </p:nvSpPr>
          <p:spPr>
            <a:xfrm>
              <a:off x="1432654"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78" name="tx78"/>
            <p:cNvSpPr/>
            <p:nvPr/>
          </p:nvSpPr>
          <p:spPr>
            <a:xfrm>
              <a:off x="1423765"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79" name="rc79"/>
            <p:cNvSpPr/>
            <p:nvPr/>
          </p:nvSpPr>
          <p:spPr>
            <a:xfrm>
              <a:off x="343909" y="875080"/>
              <a:ext cx="1379037" cy="4597772"/>
            </a:xfrm>
            <a:prstGeom prst="rect">
              <a:avLst/>
            </a:prstGeom>
            <a:ln w="13550" cap="rnd">
              <a:solidFill>
                <a:srgbClr val="999999">
                  <a:alpha val="100000"/>
                </a:srgbClr>
              </a:solidFill>
              <a:prstDash val="solid"/>
              <a:round/>
            </a:ln>
          </p:spPr>
          <p:txBody>
            <a:bodyPr/>
            <a:lstStyle/>
            <a:p/>
          </p:txBody>
        </p:sp>
        <p:sp>
          <p:nvSpPr>
            <p:cNvPr id="80" name="pl80"/>
            <p:cNvSpPr/>
            <p:nvPr/>
          </p:nvSpPr>
          <p:spPr>
            <a:xfrm>
              <a:off x="18056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206834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23310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25936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28563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311903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86" name="rc86"/>
            <p:cNvSpPr/>
            <p:nvPr/>
          </p:nvSpPr>
          <p:spPr>
            <a:xfrm>
              <a:off x="1792535" y="3108657"/>
              <a:ext cx="1379037" cy="130618"/>
            </a:xfrm>
            <a:prstGeom prst="rect">
              <a:avLst/>
            </a:prstGeom>
            <a:solidFill>
              <a:srgbClr val="D9D9D9">
                <a:alpha val="60000"/>
              </a:srgbClr>
            </a:solidFill>
          </p:spPr>
          <p:txBody>
            <a:bodyPr/>
            <a:lstStyle/>
            <a:p/>
          </p:txBody>
        </p:sp>
        <p:sp>
          <p:nvSpPr>
            <p:cNvPr id="87" name="pl87"/>
            <p:cNvSpPr/>
            <p:nvPr/>
          </p:nvSpPr>
          <p:spPr>
            <a:xfrm>
              <a:off x="289576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88" name="tx88"/>
            <p:cNvSpPr/>
            <p:nvPr/>
          </p:nvSpPr>
          <p:spPr>
            <a:xfrm>
              <a:off x="247960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83%</a:t>
              </a:r>
            </a:p>
          </p:txBody>
        </p:sp>
        <p:sp>
          <p:nvSpPr>
            <p:cNvPr id="89" name="pt89"/>
            <p:cNvSpPr/>
            <p:nvPr/>
          </p:nvSpPr>
          <p:spPr>
            <a:xfrm>
              <a:off x="241899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0" name="pt90"/>
            <p:cNvSpPr/>
            <p:nvPr/>
          </p:nvSpPr>
          <p:spPr>
            <a:xfrm>
              <a:off x="2524066"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1" name="pt91"/>
            <p:cNvSpPr/>
            <p:nvPr/>
          </p:nvSpPr>
          <p:spPr>
            <a:xfrm>
              <a:off x="2537199"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92" name="pt92"/>
            <p:cNvSpPr/>
            <p:nvPr/>
          </p:nvSpPr>
          <p:spPr>
            <a:xfrm>
              <a:off x="2747338"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3" name="pt93"/>
            <p:cNvSpPr/>
            <p:nvPr/>
          </p:nvSpPr>
          <p:spPr>
            <a:xfrm>
              <a:off x="2773606"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4" name="pt94"/>
            <p:cNvSpPr/>
            <p:nvPr/>
          </p:nvSpPr>
          <p:spPr>
            <a:xfrm>
              <a:off x="2773606" y="456741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95" name="pt95"/>
            <p:cNvSpPr/>
            <p:nvPr/>
          </p:nvSpPr>
          <p:spPr>
            <a:xfrm>
              <a:off x="2813007"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6" name="pt96"/>
            <p:cNvSpPr/>
            <p:nvPr/>
          </p:nvSpPr>
          <p:spPr>
            <a:xfrm>
              <a:off x="281300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7" name="pt97"/>
            <p:cNvSpPr/>
            <p:nvPr/>
          </p:nvSpPr>
          <p:spPr>
            <a:xfrm>
              <a:off x="2813007"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8" name="pt98"/>
            <p:cNvSpPr/>
            <p:nvPr/>
          </p:nvSpPr>
          <p:spPr>
            <a:xfrm>
              <a:off x="285240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99" name="pt99"/>
            <p:cNvSpPr/>
            <p:nvPr/>
          </p:nvSpPr>
          <p:spPr>
            <a:xfrm>
              <a:off x="286554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0" name="pt100"/>
            <p:cNvSpPr/>
            <p:nvPr/>
          </p:nvSpPr>
          <p:spPr>
            <a:xfrm>
              <a:off x="286554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1" name="pt101"/>
            <p:cNvSpPr/>
            <p:nvPr/>
          </p:nvSpPr>
          <p:spPr>
            <a:xfrm>
              <a:off x="287867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2" name="pt102"/>
            <p:cNvSpPr/>
            <p:nvPr/>
          </p:nvSpPr>
          <p:spPr>
            <a:xfrm>
              <a:off x="287867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3" name="pt103"/>
            <p:cNvSpPr/>
            <p:nvPr/>
          </p:nvSpPr>
          <p:spPr>
            <a:xfrm>
              <a:off x="289180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4" name="pt104"/>
            <p:cNvSpPr/>
            <p:nvPr/>
          </p:nvSpPr>
          <p:spPr>
            <a:xfrm>
              <a:off x="2891809" y="326122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5" name="pt105"/>
            <p:cNvSpPr/>
            <p:nvPr/>
          </p:nvSpPr>
          <p:spPr>
            <a:xfrm>
              <a:off x="2904943"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6" name="pt106"/>
            <p:cNvSpPr/>
            <p:nvPr/>
          </p:nvSpPr>
          <p:spPr>
            <a:xfrm>
              <a:off x="293121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07" name="pt107"/>
            <p:cNvSpPr/>
            <p:nvPr/>
          </p:nvSpPr>
          <p:spPr>
            <a:xfrm>
              <a:off x="2944344"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8" name="pt108"/>
            <p:cNvSpPr/>
            <p:nvPr/>
          </p:nvSpPr>
          <p:spPr>
            <a:xfrm>
              <a:off x="2970611"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09" name="pt109"/>
            <p:cNvSpPr/>
            <p:nvPr/>
          </p:nvSpPr>
          <p:spPr>
            <a:xfrm>
              <a:off x="2983745"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10" name="pt110"/>
            <p:cNvSpPr/>
            <p:nvPr/>
          </p:nvSpPr>
          <p:spPr>
            <a:xfrm>
              <a:off x="3010012"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1" name="pt111"/>
            <p:cNvSpPr/>
            <p:nvPr/>
          </p:nvSpPr>
          <p:spPr>
            <a:xfrm>
              <a:off x="3010012"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2" name="pt112"/>
            <p:cNvSpPr/>
            <p:nvPr/>
          </p:nvSpPr>
          <p:spPr>
            <a:xfrm>
              <a:off x="3010012"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3" name="pt113"/>
            <p:cNvSpPr/>
            <p:nvPr/>
          </p:nvSpPr>
          <p:spPr>
            <a:xfrm>
              <a:off x="3023146"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4" name="pt114"/>
            <p:cNvSpPr/>
            <p:nvPr/>
          </p:nvSpPr>
          <p:spPr>
            <a:xfrm>
              <a:off x="3023146"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5" name="pt115"/>
            <p:cNvSpPr/>
            <p:nvPr/>
          </p:nvSpPr>
          <p:spPr>
            <a:xfrm>
              <a:off x="3023146"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6" name="pt116"/>
            <p:cNvSpPr/>
            <p:nvPr/>
          </p:nvSpPr>
          <p:spPr>
            <a:xfrm>
              <a:off x="3036279"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7" name="pt117"/>
            <p:cNvSpPr/>
            <p:nvPr/>
          </p:nvSpPr>
          <p:spPr>
            <a:xfrm>
              <a:off x="3062547"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8" name="pt118"/>
            <p:cNvSpPr/>
            <p:nvPr/>
          </p:nvSpPr>
          <p:spPr>
            <a:xfrm>
              <a:off x="3062547"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19" name="pt119"/>
            <p:cNvSpPr/>
            <p:nvPr/>
          </p:nvSpPr>
          <p:spPr>
            <a:xfrm>
              <a:off x="3062547"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0" name="pt120"/>
            <p:cNvSpPr/>
            <p:nvPr/>
          </p:nvSpPr>
          <p:spPr>
            <a:xfrm>
              <a:off x="3062547"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1" name="pt121"/>
            <p:cNvSpPr/>
            <p:nvPr/>
          </p:nvSpPr>
          <p:spPr>
            <a:xfrm>
              <a:off x="3062547"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22" name="tx122"/>
            <p:cNvSpPr/>
            <p:nvPr/>
          </p:nvSpPr>
          <p:spPr>
            <a:xfrm>
              <a:off x="2528021"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23" name="tx123"/>
            <p:cNvSpPr/>
            <p:nvPr/>
          </p:nvSpPr>
          <p:spPr>
            <a:xfrm>
              <a:off x="2633091"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124" name="tx124"/>
            <p:cNvSpPr/>
            <p:nvPr/>
          </p:nvSpPr>
          <p:spPr>
            <a:xfrm>
              <a:off x="2646225"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125" name="tx125"/>
            <p:cNvSpPr/>
            <p:nvPr/>
          </p:nvSpPr>
          <p:spPr>
            <a:xfrm>
              <a:off x="2856364" y="48416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126" name="tx126"/>
            <p:cNvSpPr/>
            <p:nvPr/>
          </p:nvSpPr>
          <p:spPr>
            <a:xfrm>
              <a:off x="2882631"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127" name="tx127"/>
            <p:cNvSpPr/>
            <p:nvPr/>
          </p:nvSpPr>
          <p:spPr>
            <a:xfrm>
              <a:off x="2882631" y="458037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128" name="tx128"/>
            <p:cNvSpPr/>
            <p:nvPr/>
          </p:nvSpPr>
          <p:spPr>
            <a:xfrm>
              <a:off x="2627237"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129" name="tx129"/>
            <p:cNvSpPr/>
            <p:nvPr/>
          </p:nvSpPr>
          <p:spPr>
            <a:xfrm>
              <a:off x="2627237" y="432108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130" name="tx130"/>
            <p:cNvSpPr/>
            <p:nvPr/>
          </p:nvSpPr>
          <p:spPr>
            <a:xfrm>
              <a:off x="2622851" y="418852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131" name="tx131"/>
            <p:cNvSpPr/>
            <p:nvPr/>
          </p:nvSpPr>
          <p:spPr>
            <a:xfrm>
              <a:off x="2684300"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132" name="tx132"/>
            <p:cNvSpPr/>
            <p:nvPr/>
          </p:nvSpPr>
          <p:spPr>
            <a:xfrm>
              <a:off x="2679772" y="392922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133" name="tx133"/>
            <p:cNvSpPr/>
            <p:nvPr/>
          </p:nvSpPr>
          <p:spPr>
            <a:xfrm>
              <a:off x="2688584"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134" name="tx134"/>
            <p:cNvSpPr/>
            <p:nvPr/>
          </p:nvSpPr>
          <p:spPr>
            <a:xfrm>
              <a:off x="2692906"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135" name="tx135"/>
            <p:cNvSpPr/>
            <p:nvPr/>
          </p:nvSpPr>
          <p:spPr>
            <a:xfrm>
              <a:off x="2692906"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136" name="tx136"/>
            <p:cNvSpPr/>
            <p:nvPr/>
          </p:nvSpPr>
          <p:spPr>
            <a:xfrm>
              <a:off x="2706039"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137" name="tx137"/>
            <p:cNvSpPr/>
            <p:nvPr/>
          </p:nvSpPr>
          <p:spPr>
            <a:xfrm>
              <a:off x="2697267" y="3276132"/>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138" name="tx138"/>
            <p:cNvSpPr/>
            <p:nvPr/>
          </p:nvSpPr>
          <p:spPr>
            <a:xfrm>
              <a:off x="2697164" y="3143533"/>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139" name="tx139"/>
            <p:cNvSpPr/>
            <p:nvPr/>
          </p:nvSpPr>
          <p:spPr>
            <a:xfrm>
              <a:off x="2736629" y="301489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140" name="tx140"/>
            <p:cNvSpPr/>
            <p:nvPr/>
          </p:nvSpPr>
          <p:spPr>
            <a:xfrm>
              <a:off x="2745376" y="288427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141" name="tx141"/>
            <p:cNvSpPr/>
            <p:nvPr/>
          </p:nvSpPr>
          <p:spPr>
            <a:xfrm>
              <a:off x="2784842"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142" name="tx142"/>
            <p:cNvSpPr/>
            <p:nvPr/>
          </p:nvSpPr>
          <p:spPr>
            <a:xfrm>
              <a:off x="2784778" y="262109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143" name="tx143"/>
            <p:cNvSpPr/>
            <p:nvPr/>
          </p:nvSpPr>
          <p:spPr>
            <a:xfrm>
              <a:off x="2828668" y="2490480"/>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144" name="tx144"/>
            <p:cNvSpPr/>
            <p:nvPr/>
          </p:nvSpPr>
          <p:spPr>
            <a:xfrm>
              <a:off x="2828707" y="2360831"/>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145" name="tx145"/>
            <p:cNvSpPr/>
            <p:nvPr/>
          </p:nvSpPr>
          <p:spPr>
            <a:xfrm>
              <a:off x="2824243" y="223118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146" name="tx146"/>
            <p:cNvSpPr/>
            <p:nvPr/>
          </p:nvSpPr>
          <p:spPr>
            <a:xfrm>
              <a:off x="2863927"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147" name="tx147"/>
            <p:cNvSpPr/>
            <p:nvPr/>
          </p:nvSpPr>
          <p:spPr>
            <a:xfrm>
              <a:off x="2863927" y="1968005"/>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148" name="tx148"/>
            <p:cNvSpPr/>
            <p:nvPr/>
          </p:nvSpPr>
          <p:spPr>
            <a:xfrm>
              <a:off x="2832990" y="1838357"/>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149" name="tx149"/>
            <p:cNvSpPr/>
            <p:nvPr/>
          </p:nvSpPr>
          <p:spPr>
            <a:xfrm>
              <a:off x="2855013" y="1706730"/>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150" name="tx150"/>
            <p:cNvSpPr/>
            <p:nvPr/>
          </p:nvSpPr>
          <p:spPr>
            <a:xfrm>
              <a:off x="2876816" y="1576150"/>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151" name="tx151"/>
            <p:cNvSpPr/>
            <p:nvPr/>
          </p:nvSpPr>
          <p:spPr>
            <a:xfrm>
              <a:off x="2872391" y="1445531"/>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152" name="tx152"/>
            <p:cNvSpPr/>
            <p:nvPr/>
          </p:nvSpPr>
          <p:spPr>
            <a:xfrm>
              <a:off x="2889975" y="131491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153" name="tx153"/>
            <p:cNvSpPr/>
            <p:nvPr/>
          </p:nvSpPr>
          <p:spPr>
            <a:xfrm>
              <a:off x="2867966"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154" name="tx154"/>
            <p:cNvSpPr/>
            <p:nvPr/>
          </p:nvSpPr>
          <p:spPr>
            <a:xfrm>
              <a:off x="2881241"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155" name="rc155"/>
            <p:cNvSpPr/>
            <p:nvPr/>
          </p:nvSpPr>
          <p:spPr>
            <a:xfrm>
              <a:off x="1792535" y="875080"/>
              <a:ext cx="1379037" cy="4597772"/>
            </a:xfrm>
            <a:prstGeom prst="rect">
              <a:avLst/>
            </a:prstGeom>
            <a:ln w="13550" cap="rnd">
              <a:solidFill>
                <a:srgbClr val="999999">
                  <a:alpha val="100000"/>
                </a:srgbClr>
              </a:solidFill>
              <a:prstDash val="solid"/>
              <a:round/>
            </a:ln>
          </p:spPr>
          <p:txBody>
            <a:bodyPr/>
            <a:lstStyle/>
            <a:p/>
          </p:txBody>
        </p:sp>
        <p:sp>
          <p:nvSpPr>
            <p:cNvPr id="156" name="pl156"/>
            <p:cNvSpPr/>
            <p:nvPr/>
          </p:nvSpPr>
          <p:spPr>
            <a:xfrm>
              <a:off x="32542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7" name="pl157"/>
            <p:cNvSpPr/>
            <p:nvPr/>
          </p:nvSpPr>
          <p:spPr>
            <a:xfrm>
              <a:off x="35169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8" name="pl158"/>
            <p:cNvSpPr/>
            <p:nvPr/>
          </p:nvSpPr>
          <p:spPr>
            <a:xfrm>
              <a:off x="37796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59" name="pl159"/>
            <p:cNvSpPr/>
            <p:nvPr/>
          </p:nvSpPr>
          <p:spPr>
            <a:xfrm>
              <a:off x="40423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0" name="pl160"/>
            <p:cNvSpPr/>
            <p:nvPr/>
          </p:nvSpPr>
          <p:spPr>
            <a:xfrm>
              <a:off x="43049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1" name="pl161"/>
            <p:cNvSpPr/>
            <p:nvPr/>
          </p:nvSpPr>
          <p:spPr>
            <a:xfrm>
              <a:off x="456766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162" name="rc162"/>
            <p:cNvSpPr/>
            <p:nvPr/>
          </p:nvSpPr>
          <p:spPr>
            <a:xfrm>
              <a:off x="3241161" y="2194327"/>
              <a:ext cx="1379037" cy="130618"/>
            </a:xfrm>
            <a:prstGeom prst="rect">
              <a:avLst/>
            </a:prstGeom>
            <a:solidFill>
              <a:srgbClr val="D9D9D9">
                <a:alpha val="60000"/>
              </a:srgbClr>
            </a:solidFill>
          </p:spPr>
          <p:txBody>
            <a:bodyPr/>
            <a:lstStyle/>
            <a:p/>
          </p:txBody>
        </p:sp>
        <p:sp>
          <p:nvSpPr>
            <p:cNvPr id="163" name="pl163"/>
            <p:cNvSpPr/>
            <p:nvPr/>
          </p:nvSpPr>
          <p:spPr>
            <a:xfrm>
              <a:off x="4423193"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164" name="tx164"/>
            <p:cNvSpPr/>
            <p:nvPr/>
          </p:nvSpPr>
          <p:spPr>
            <a:xfrm>
              <a:off x="4007031"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89%</a:t>
              </a:r>
            </a:p>
          </p:txBody>
        </p:sp>
        <p:sp>
          <p:nvSpPr>
            <p:cNvPr id="165" name="pt165"/>
            <p:cNvSpPr/>
            <p:nvPr/>
          </p:nvSpPr>
          <p:spPr>
            <a:xfrm>
              <a:off x="392015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166" name="pt166"/>
            <p:cNvSpPr/>
            <p:nvPr/>
          </p:nvSpPr>
          <p:spPr>
            <a:xfrm>
              <a:off x="410402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167" name="pt167"/>
            <p:cNvSpPr/>
            <p:nvPr/>
          </p:nvSpPr>
          <p:spPr>
            <a:xfrm>
              <a:off x="4143430" y="4959268"/>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8" name="pt168"/>
            <p:cNvSpPr/>
            <p:nvPr/>
          </p:nvSpPr>
          <p:spPr>
            <a:xfrm>
              <a:off x="4235366" y="482865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69" name="pt169"/>
            <p:cNvSpPr/>
            <p:nvPr/>
          </p:nvSpPr>
          <p:spPr>
            <a:xfrm>
              <a:off x="424849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170" name="pt170"/>
            <p:cNvSpPr/>
            <p:nvPr/>
          </p:nvSpPr>
          <p:spPr>
            <a:xfrm>
              <a:off x="4274767"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1" name="pt171"/>
            <p:cNvSpPr/>
            <p:nvPr/>
          </p:nvSpPr>
          <p:spPr>
            <a:xfrm>
              <a:off x="4287901"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2" name="pt172"/>
            <p:cNvSpPr/>
            <p:nvPr/>
          </p:nvSpPr>
          <p:spPr>
            <a:xfrm>
              <a:off x="4327302"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3" name="pt173"/>
            <p:cNvSpPr/>
            <p:nvPr/>
          </p:nvSpPr>
          <p:spPr>
            <a:xfrm>
              <a:off x="4366703"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4" name="pt174"/>
            <p:cNvSpPr/>
            <p:nvPr/>
          </p:nvSpPr>
          <p:spPr>
            <a:xfrm>
              <a:off x="4379836"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5" name="pt175"/>
            <p:cNvSpPr/>
            <p:nvPr/>
          </p:nvSpPr>
          <p:spPr>
            <a:xfrm>
              <a:off x="4379836"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176" name="pt176"/>
            <p:cNvSpPr/>
            <p:nvPr/>
          </p:nvSpPr>
          <p:spPr>
            <a:xfrm>
              <a:off x="4392970" y="378370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7" name="pt177"/>
            <p:cNvSpPr/>
            <p:nvPr/>
          </p:nvSpPr>
          <p:spPr>
            <a:xfrm>
              <a:off x="4406104" y="365308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8" name="pt178"/>
            <p:cNvSpPr/>
            <p:nvPr/>
          </p:nvSpPr>
          <p:spPr>
            <a:xfrm>
              <a:off x="4419237" y="352246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79" name="pt179"/>
            <p:cNvSpPr/>
            <p:nvPr/>
          </p:nvSpPr>
          <p:spPr>
            <a:xfrm>
              <a:off x="4432371" y="339184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0" name="pt180"/>
            <p:cNvSpPr/>
            <p:nvPr/>
          </p:nvSpPr>
          <p:spPr>
            <a:xfrm>
              <a:off x="4445505"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1" name="pt181"/>
            <p:cNvSpPr/>
            <p:nvPr/>
          </p:nvSpPr>
          <p:spPr>
            <a:xfrm>
              <a:off x="4445505"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182" name="pt182"/>
            <p:cNvSpPr/>
            <p:nvPr/>
          </p:nvSpPr>
          <p:spPr>
            <a:xfrm>
              <a:off x="4458638" y="299999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3" name="pt183"/>
            <p:cNvSpPr/>
            <p:nvPr/>
          </p:nvSpPr>
          <p:spPr>
            <a:xfrm>
              <a:off x="4458638" y="286937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4" name="pt184"/>
            <p:cNvSpPr/>
            <p:nvPr/>
          </p:nvSpPr>
          <p:spPr>
            <a:xfrm>
              <a:off x="4471772" y="273875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5" name="pt185"/>
            <p:cNvSpPr/>
            <p:nvPr/>
          </p:nvSpPr>
          <p:spPr>
            <a:xfrm>
              <a:off x="4484906" y="260813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6" name="pt186"/>
            <p:cNvSpPr/>
            <p:nvPr/>
          </p:nvSpPr>
          <p:spPr>
            <a:xfrm>
              <a:off x="4498040" y="2477516"/>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7" name="pt187"/>
            <p:cNvSpPr/>
            <p:nvPr/>
          </p:nvSpPr>
          <p:spPr>
            <a:xfrm>
              <a:off x="4498040" y="234689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8" name="pt188"/>
            <p:cNvSpPr/>
            <p:nvPr/>
          </p:nvSpPr>
          <p:spPr>
            <a:xfrm>
              <a:off x="4498040" y="221627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89" name="pt189"/>
            <p:cNvSpPr/>
            <p:nvPr/>
          </p:nvSpPr>
          <p:spPr>
            <a:xfrm>
              <a:off x="4498040"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0" name="pt190"/>
            <p:cNvSpPr/>
            <p:nvPr/>
          </p:nvSpPr>
          <p:spPr>
            <a:xfrm>
              <a:off x="4511173"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1" name="pt191"/>
            <p:cNvSpPr/>
            <p:nvPr/>
          </p:nvSpPr>
          <p:spPr>
            <a:xfrm>
              <a:off x="4511173"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2" name="pt192"/>
            <p:cNvSpPr/>
            <p:nvPr/>
          </p:nvSpPr>
          <p:spPr>
            <a:xfrm>
              <a:off x="4511173"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3" name="pt193"/>
            <p:cNvSpPr/>
            <p:nvPr/>
          </p:nvSpPr>
          <p:spPr>
            <a:xfrm>
              <a:off x="4511173"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4" name="pt194"/>
            <p:cNvSpPr/>
            <p:nvPr/>
          </p:nvSpPr>
          <p:spPr>
            <a:xfrm>
              <a:off x="4511173"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5" name="pt195"/>
            <p:cNvSpPr/>
            <p:nvPr/>
          </p:nvSpPr>
          <p:spPr>
            <a:xfrm>
              <a:off x="4511173"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6" name="pt196"/>
            <p:cNvSpPr/>
            <p:nvPr/>
          </p:nvSpPr>
          <p:spPr>
            <a:xfrm>
              <a:off x="4511173"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7" name="pt197"/>
            <p:cNvSpPr/>
            <p:nvPr/>
          </p:nvSpPr>
          <p:spPr>
            <a:xfrm>
              <a:off x="4511173"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198" name="tx198"/>
            <p:cNvSpPr/>
            <p:nvPr/>
          </p:nvSpPr>
          <p:spPr>
            <a:xfrm>
              <a:off x="402918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199" name="tx199"/>
            <p:cNvSpPr/>
            <p:nvPr/>
          </p:nvSpPr>
          <p:spPr>
            <a:xfrm>
              <a:off x="4213054" y="5102811"/>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00" name="tx200"/>
            <p:cNvSpPr/>
            <p:nvPr/>
          </p:nvSpPr>
          <p:spPr>
            <a:xfrm>
              <a:off x="4252455"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201" name="tx201"/>
            <p:cNvSpPr/>
            <p:nvPr/>
          </p:nvSpPr>
          <p:spPr>
            <a:xfrm>
              <a:off x="4344391"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02" name="tx202"/>
            <p:cNvSpPr/>
            <p:nvPr/>
          </p:nvSpPr>
          <p:spPr>
            <a:xfrm>
              <a:off x="4357525"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03" name="tx203"/>
            <p:cNvSpPr/>
            <p:nvPr/>
          </p:nvSpPr>
          <p:spPr>
            <a:xfrm>
              <a:off x="4080186" y="45803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04" name="tx204"/>
            <p:cNvSpPr/>
            <p:nvPr/>
          </p:nvSpPr>
          <p:spPr>
            <a:xfrm>
              <a:off x="4102131"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05" name="tx205"/>
            <p:cNvSpPr/>
            <p:nvPr/>
          </p:nvSpPr>
          <p:spPr>
            <a:xfrm>
              <a:off x="4128373" y="4319139"/>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06" name="tx206"/>
            <p:cNvSpPr/>
            <p:nvPr/>
          </p:nvSpPr>
          <p:spPr>
            <a:xfrm>
              <a:off x="4172161" y="4190461"/>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07" name="tx207"/>
            <p:cNvSpPr/>
            <p:nvPr/>
          </p:nvSpPr>
          <p:spPr>
            <a:xfrm>
              <a:off x="4211729" y="405984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08" name="tx208"/>
            <p:cNvSpPr/>
            <p:nvPr/>
          </p:nvSpPr>
          <p:spPr>
            <a:xfrm>
              <a:off x="4185255" y="3929224"/>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09" name="tx209"/>
            <p:cNvSpPr/>
            <p:nvPr/>
          </p:nvSpPr>
          <p:spPr>
            <a:xfrm>
              <a:off x="4216012" y="3796665"/>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10" name="tx210"/>
            <p:cNvSpPr/>
            <p:nvPr/>
          </p:nvSpPr>
          <p:spPr>
            <a:xfrm>
              <a:off x="4220334"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11" name="tx211"/>
            <p:cNvSpPr/>
            <p:nvPr/>
          </p:nvSpPr>
          <p:spPr>
            <a:xfrm>
              <a:off x="4233468" y="353736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12" name="tx212"/>
            <p:cNvSpPr/>
            <p:nvPr/>
          </p:nvSpPr>
          <p:spPr>
            <a:xfrm>
              <a:off x="4233404" y="340480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13" name="tx213"/>
            <p:cNvSpPr/>
            <p:nvPr/>
          </p:nvSpPr>
          <p:spPr>
            <a:xfrm>
              <a:off x="4259735" y="327415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14" name="tx214"/>
            <p:cNvSpPr/>
            <p:nvPr/>
          </p:nvSpPr>
          <p:spPr>
            <a:xfrm>
              <a:off x="4259735" y="314551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15" name="tx215"/>
            <p:cNvSpPr/>
            <p:nvPr/>
          </p:nvSpPr>
          <p:spPr>
            <a:xfrm>
              <a:off x="4259671" y="3014894"/>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16" name="tx216"/>
            <p:cNvSpPr/>
            <p:nvPr/>
          </p:nvSpPr>
          <p:spPr>
            <a:xfrm>
              <a:off x="4277333" y="288330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17" name="tx217"/>
            <p:cNvSpPr/>
            <p:nvPr/>
          </p:nvSpPr>
          <p:spPr>
            <a:xfrm>
              <a:off x="4312553" y="2751717"/>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18" name="tx218"/>
            <p:cNvSpPr/>
            <p:nvPr/>
          </p:nvSpPr>
          <p:spPr>
            <a:xfrm>
              <a:off x="4325687" y="262109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19" name="tx219"/>
            <p:cNvSpPr/>
            <p:nvPr/>
          </p:nvSpPr>
          <p:spPr>
            <a:xfrm>
              <a:off x="4312270"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20" name="tx220"/>
            <p:cNvSpPr/>
            <p:nvPr/>
          </p:nvSpPr>
          <p:spPr>
            <a:xfrm>
              <a:off x="4316695" y="2359861"/>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21" name="tx221"/>
            <p:cNvSpPr/>
            <p:nvPr/>
          </p:nvSpPr>
          <p:spPr>
            <a:xfrm>
              <a:off x="4290261" y="2229204"/>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22" name="tx222"/>
            <p:cNvSpPr/>
            <p:nvPr/>
          </p:nvSpPr>
          <p:spPr>
            <a:xfrm>
              <a:off x="4312270" y="210056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23" name="tx223"/>
            <p:cNvSpPr/>
            <p:nvPr/>
          </p:nvSpPr>
          <p:spPr>
            <a:xfrm>
              <a:off x="4325443" y="1968005"/>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24" name="tx224"/>
            <p:cNvSpPr/>
            <p:nvPr/>
          </p:nvSpPr>
          <p:spPr>
            <a:xfrm>
              <a:off x="4325404" y="183738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25" name="tx225"/>
            <p:cNvSpPr/>
            <p:nvPr/>
          </p:nvSpPr>
          <p:spPr>
            <a:xfrm>
              <a:off x="4321017" y="1706768"/>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226" name="tx226"/>
            <p:cNvSpPr/>
            <p:nvPr/>
          </p:nvSpPr>
          <p:spPr>
            <a:xfrm>
              <a:off x="4338602"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227" name="tx227"/>
            <p:cNvSpPr/>
            <p:nvPr/>
          </p:nvSpPr>
          <p:spPr>
            <a:xfrm>
              <a:off x="4316592" y="1445531"/>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228" name="tx228"/>
            <p:cNvSpPr/>
            <p:nvPr/>
          </p:nvSpPr>
          <p:spPr>
            <a:xfrm>
              <a:off x="4329868" y="1314913"/>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229" name="tx229"/>
            <p:cNvSpPr/>
            <p:nvPr/>
          </p:nvSpPr>
          <p:spPr>
            <a:xfrm>
              <a:off x="4329907" y="1184255"/>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230" name="tx230"/>
            <p:cNvSpPr/>
            <p:nvPr/>
          </p:nvSpPr>
          <p:spPr>
            <a:xfrm>
              <a:off x="4321017" y="105464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231" name="rc231"/>
            <p:cNvSpPr/>
            <p:nvPr/>
          </p:nvSpPr>
          <p:spPr>
            <a:xfrm>
              <a:off x="3241161" y="875080"/>
              <a:ext cx="1379037" cy="4597772"/>
            </a:xfrm>
            <a:prstGeom prst="rect">
              <a:avLst/>
            </a:prstGeom>
            <a:ln w="13550" cap="rnd">
              <a:solidFill>
                <a:srgbClr val="999999">
                  <a:alpha val="100000"/>
                </a:srgbClr>
              </a:solidFill>
              <a:prstDash val="solid"/>
              <a:round/>
            </a:ln>
          </p:spPr>
          <p:txBody>
            <a:bodyPr/>
            <a:lstStyle/>
            <a:p/>
          </p:txBody>
        </p:sp>
        <p:sp>
          <p:nvSpPr>
            <p:cNvPr id="232" name="pl232"/>
            <p:cNvSpPr/>
            <p:nvPr/>
          </p:nvSpPr>
          <p:spPr>
            <a:xfrm>
              <a:off x="47029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3" name="pl233"/>
            <p:cNvSpPr/>
            <p:nvPr/>
          </p:nvSpPr>
          <p:spPr>
            <a:xfrm>
              <a:off x="49655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4" name="pl234"/>
            <p:cNvSpPr/>
            <p:nvPr/>
          </p:nvSpPr>
          <p:spPr>
            <a:xfrm>
              <a:off x="52282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5" name="pl235"/>
            <p:cNvSpPr/>
            <p:nvPr/>
          </p:nvSpPr>
          <p:spPr>
            <a:xfrm>
              <a:off x="54909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6" name="pl236"/>
            <p:cNvSpPr/>
            <p:nvPr/>
          </p:nvSpPr>
          <p:spPr>
            <a:xfrm>
              <a:off x="575361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7" name="pl237"/>
            <p:cNvSpPr/>
            <p:nvPr/>
          </p:nvSpPr>
          <p:spPr>
            <a:xfrm>
              <a:off x="601629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238" name="rc238"/>
            <p:cNvSpPr/>
            <p:nvPr/>
          </p:nvSpPr>
          <p:spPr>
            <a:xfrm>
              <a:off x="4689788" y="3308798"/>
              <a:ext cx="1379037" cy="134832"/>
            </a:xfrm>
            <a:prstGeom prst="rect">
              <a:avLst/>
            </a:prstGeom>
            <a:solidFill>
              <a:srgbClr val="D9D9D9">
                <a:alpha val="60000"/>
              </a:srgbClr>
            </a:solidFill>
          </p:spPr>
          <p:txBody>
            <a:bodyPr/>
            <a:lstStyle/>
            <a:p/>
          </p:txBody>
        </p:sp>
        <p:sp>
          <p:nvSpPr>
            <p:cNvPr id="239" name="pl239"/>
            <p:cNvSpPr/>
            <p:nvPr/>
          </p:nvSpPr>
          <p:spPr>
            <a:xfrm>
              <a:off x="5779884"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240" name="tx240"/>
            <p:cNvSpPr/>
            <p:nvPr/>
          </p:nvSpPr>
          <p:spPr>
            <a:xfrm>
              <a:off x="5363722"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82%</a:t>
              </a:r>
            </a:p>
          </p:txBody>
        </p:sp>
        <p:sp>
          <p:nvSpPr>
            <p:cNvPr id="241" name="pt241"/>
            <p:cNvSpPr/>
            <p:nvPr/>
          </p:nvSpPr>
          <p:spPr>
            <a:xfrm>
              <a:off x="536878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2" name="pt242"/>
            <p:cNvSpPr/>
            <p:nvPr/>
          </p:nvSpPr>
          <p:spPr>
            <a:xfrm>
              <a:off x="5434452" y="5085673"/>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243" name="pt243"/>
            <p:cNvSpPr/>
            <p:nvPr/>
          </p:nvSpPr>
          <p:spPr>
            <a:xfrm>
              <a:off x="5631457" y="495084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4" name="pt244"/>
            <p:cNvSpPr/>
            <p:nvPr/>
          </p:nvSpPr>
          <p:spPr>
            <a:xfrm>
              <a:off x="5657725" y="48160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5" name="pt245"/>
            <p:cNvSpPr/>
            <p:nvPr/>
          </p:nvSpPr>
          <p:spPr>
            <a:xfrm>
              <a:off x="5670858" y="468117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246" name="pt246"/>
            <p:cNvSpPr/>
            <p:nvPr/>
          </p:nvSpPr>
          <p:spPr>
            <a:xfrm>
              <a:off x="5710260" y="454634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7" name="pt247"/>
            <p:cNvSpPr/>
            <p:nvPr/>
          </p:nvSpPr>
          <p:spPr>
            <a:xfrm>
              <a:off x="5710260" y="44115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8" name="pt248"/>
            <p:cNvSpPr/>
            <p:nvPr/>
          </p:nvSpPr>
          <p:spPr>
            <a:xfrm>
              <a:off x="5723393" y="427668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49" name="pt249"/>
            <p:cNvSpPr/>
            <p:nvPr/>
          </p:nvSpPr>
          <p:spPr>
            <a:xfrm>
              <a:off x="5762794" y="414184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0" name="pt250"/>
            <p:cNvSpPr/>
            <p:nvPr/>
          </p:nvSpPr>
          <p:spPr>
            <a:xfrm>
              <a:off x="5762794" y="400701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1" name="pt251"/>
            <p:cNvSpPr/>
            <p:nvPr/>
          </p:nvSpPr>
          <p:spPr>
            <a:xfrm>
              <a:off x="5789062" y="387218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2" name="pt252"/>
            <p:cNvSpPr/>
            <p:nvPr/>
          </p:nvSpPr>
          <p:spPr>
            <a:xfrm>
              <a:off x="5789062" y="37373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3" name="pt253"/>
            <p:cNvSpPr/>
            <p:nvPr/>
          </p:nvSpPr>
          <p:spPr>
            <a:xfrm>
              <a:off x="5802195" y="360252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4" name="pt254"/>
            <p:cNvSpPr/>
            <p:nvPr/>
          </p:nvSpPr>
          <p:spPr>
            <a:xfrm>
              <a:off x="5815329" y="346768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5" name="pt255"/>
            <p:cNvSpPr/>
            <p:nvPr/>
          </p:nvSpPr>
          <p:spPr>
            <a:xfrm>
              <a:off x="5815329" y="33328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6" name="pt256"/>
            <p:cNvSpPr/>
            <p:nvPr/>
          </p:nvSpPr>
          <p:spPr>
            <a:xfrm>
              <a:off x="5828463" y="31980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257" name="pt257"/>
            <p:cNvSpPr/>
            <p:nvPr/>
          </p:nvSpPr>
          <p:spPr>
            <a:xfrm>
              <a:off x="5854730" y="306319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8" name="pt258"/>
            <p:cNvSpPr/>
            <p:nvPr/>
          </p:nvSpPr>
          <p:spPr>
            <a:xfrm>
              <a:off x="5867864" y="29283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59" name="pt259"/>
            <p:cNvSpPr/>
            <p:nvPr/>
          </p:nvSpPr>
          <p:spPr>
            <a:xfrm>
              <a:off x="5880997" y="279352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0" name="pt260"/>
            <p:cNvSpPr/>
            <p:nvPr/>
          </p:nvSpPr>
          <p:spPr>
            <a:xfrm>
              <a:off x="5880997" y="265869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1" name="pt261"/>
            <p:cNvSpPr/>
            <p:nvPr/>
          </p:nvSpPr>
          <p:spPr>
            <a:xfrm>
              <a:off x="5880997" y="252386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262" name="pt262"/>
            <p:cNvSpPr/>
            <p:nvPr/>
          </p:nvSpPr>
          <p:spPr>
            <a:xfrm>
              <a:off x="5907265" y="238903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3" name="pt263"/>
            <p:cNvSpPr/>
            <p:nvPr/>
          </p:nvSpPr>
          <p:spPr>
            <a:xfrm>
              <a:off x="5907265" y="225420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4" name="pt264"/>
            <p:cNvSpPr/>
            <p:nvPr/>
          </p:nvSpPr>
          <p:spPr>
            <a:xfrm>
              <a:off x="5907265" y="211936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5" name="pt265"/>
            <p:cNvSpPr/>
            <p:nvPr/>
          </p:nvSpPr>
          <p:spPr>
            <a:xfrm>
              <a:off x="5920399" y="198453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6" name="pt266"/>
            <p:cNvSpPr/>
            <p:nvPr/>
          </p:nvSpPr>
          <p:spPr>
            <a:xfrm>
              <a:off x="5920399" y="18497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7" name="pt267"/>
            <p:cNvSpPr/>
            <p:nvPr/>
          </p:nvSpPr>
          <p:spPr>
            <a:xfrm>
              <a:off x="5920399" y="171487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8" name="pt268"/>
            <p:cNvSpPr/>
            <p:nvPr/>
          </p:nvSpPr>
          <p:spPr>
            <a:xfrm>
              <a:off x="5959800" y="158004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69" name="pt269"/>
            <p:cNvSpPr/>
            <p:nvPr/>
          </p:nvSpPr>
          <p:spPr>
            <a:xfrm>
              <a:off x="5959800" y="144520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0" name="pt270"/>
            <p:cNvSpPr/>
            <p:nvPr/>
          </p:nvSpPr>
          <p:spPr>
            <a:xfrm>
              <a:off x="5959800" y="131037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1" name="pt271"/>
            <p:cNvSpPr/>
            <p:nvPr/>
          </p:nvSpPr>
          <p:spPr>
            <a:xfrm>
              <a:off x="5959800" y="117554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2" name="pt272"/>
            <p:cNvSpPr/>
            <p:nvPr/>
          </p:nvSpPr>
          <p:spPr>
            <a:xfrm>
              <a:off x="5959800"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273" name="tx273"/>
            <p:cNvSpPr/>
            <p:nvPr/>
          </p:nvSpPr>
          <p:spPr>
            <a:xfrm>
              <a:off x="547780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274" name="tx274"/>
            <p:cNvSpPr/>
            <p:nvPr/>
          </p:nvSpPr>
          <p:spPr>
            <a:xfrm>
              <a:off x="5543477" y="5098598"/>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275" name="tx275"/>
            <p:cNvSpPr/>
            <p:nvPr/>
          </p:nvSpPr>
          <p:spPr>
            <a:xfrm>
              <a:off x="5740483" y="4963805"/>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276" name="tx276"/>
            <p:cNvSpPr/>
            <p:nvPr/>
          </p:nvSpPr>
          <p:spPr>
            <a:xfrm>
              <a:off x="5766750" y="48289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277" name="tx277"/>
            <p:cNvSpPr/>
            <p:nvPr/>
          </p:nvSpPr>
          <p:spPr>
            <a:xfrm>
              <a:off x="5779884" y="4694140"/>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278" name="tx278"/>
            <p:cNvSpPr/>
            <p:nvPr/>
          </p:nvSpPr>
          <p:spPr>
            <a:xfrm>
              <a:off x="5524490" y="456124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279" name="tx279"/>
            <p:cNvSpPr/>
            <p:nvPr/>
          </p:nvSpPr>
          <p:spPr>
            <a:xfrm>
              <a:off x="5524490" y="442641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280" name="tx280"/>
            <p:cNvSpPr/>
            <p:nvPr/>
          </p:nvSpPr>
          <p:spPr>
            <a:xfrm>
              <a:off x="5524465" y="4289644"/>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281" name="tx281"/>
            <p:cNvSpPr/>
            <p:nvPr/>
          </p:nvSpPr>
          <p:spPr>
            <a:xfrm>
              <a:off x="5577025" y="415675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282" name="tx282"/>
            <p:cNvSpPr/>
            <p:nvPr/>
          </p:nvSpPr>
          <p:spPr>
            <a:xfrm>
              <a:off x="5585836" y="4019980"/>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283" name="tx283"/>
            <p:cNvSpPr/>
            <p:nvPr/>
          </p:nvSpPr>
          <p:spPr>
            <a:xfrm>
              <a:off x="5620954" y="3887089"/>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284" name="tx284"/>
            <p:cNvSpPr/>
            <p:nvPr/>
          </p:nvSpPr>
          <p:spPr>
            <a:xfrm>
              <a:off x="5603292" y="375225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285" name="tx285"/>
            <p:cNvSpPr/>
            <p:nvPr/>
          </p:nvSpPr>
          <p:spPr>
            <a:xfrm>
              <a:off x="5607653" y="3617425"/>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286" name="tx286"/>
            <p:cNvSpPr/>
            <p:nvPr/>
          </p:nvSpPr>
          <p:spPr>
            <a:xfrm>
              <a:off x="5629598" y="3480652"/>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287" name="tx287"/>
            <p:cNvSpPr/>
            <p:nvPr/>
          </p:nvSpPr>
          <p:spPr>
            <a:xfrm>
              <a:off x="5607550" y="3345781"/>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288" name="tx288"/>
            <p:cNvSpPr/>
            <p:nvPr/>
          </p:nvSpPr>
          <p:spPr>
            <a:xfrm>
              <a:off x="5633882" y="321292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289" name="tx289"/>
            <p:cNvSpPr/>
            <p:nvPr/>
          </p:nvSpPr>
          <p:spPr>
            <a:xfrm>
              <a:off x="5668961" y="30780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290" name="tx290"/>
            <p:cNvSpPr/>
            <p:nvPr/>
          </p:nvSpPr>
          <p:spPr>
            <a:xfrm>
              <a:off x="5682094" y="2941285"/>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291" name="tx291"/>
            <p:cNvSpPr/>
            <p:nvPr/>
          </p:nvSpPr>
          <p:spPr>
            <a:xfrm>
              <a:off x="5695228" y="2806492"/>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292" name="tx292"/>
            <p:cNvSpPr/>
            <p:nvPr/>
          </p:nvSpPr>
          <p:spPr>
            <a:xfrm>
              <a:off x="5682030" y="2673601"/>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293" name="tx293"/>
            <p:cNvSpPr/>
            <p:nvPr/>
          </p:nvSpPr>
          <p:spPr>
            <a:xfrm>
              <a:off x="5682030" y="2536828"/>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294" name="tx294"/>
            <p:cNvSpPr/>
            <p:nvPr/>
          </p:nvSpPr>
          <p:spPr>
            <a:xfrm>
              <a:off x="5725921" y="2401996"/>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295" name="tx295"/>
            <p:cNvSpPr/>
            <p:nvPr/>
          </p:nvSpPr>
          <p:spPr>
            <a:xfrm>
              <a:off x="5725959" y="2268134"/>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296" name="tx296"/>
            <p:cNvSpPr/>
            <p:nvPr/>
          </p:nvSpPr>
          <p:spPr>
            <a:xfrm>
              <a:off x="5721495" y="213427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297" name="tx297"/>
            <p:cNvSpPr/>
            <p:nvPr/>
          </p:nvSpPr>
          <p:spPr>
            <a:xfrm>
              <a:off x="5761180" y="199750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298" name="tx298"/>
            <p:cNvSpPr/>
            <p:nvPr/>
          </p:nvSpPr>
          <p:spPr>
            <a:xfrm>
              <a:off x="5761180" y="18626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299" name="tx299"/>
            <p:cNvSpPr/>
            <p:nvPr/>
          </p:nvSpPr>
          <p:spPr>
            <a:xfrm>
              <a:off x="5730243" y="1728806"/>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00" name="tx300"/>
            <p:cNvSpPr/>
            <p:nvPr/>
          </p:nvSpPr>
          <p:spPr>
            <a:xfrm>
              <a:off x="5769644" y="159300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01" name="tx301"/>
            <p:cNvSpPr/>
            <p:nvPr/>
          </p:nvSpPr>
          <p:spPr>
            <a:xfrm>
              <a:off x="5787228" y="145817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02" name="tx302"/>
            <p:cNvSpPr/>
            <p:nvPr/>
          </p:nvSpPr>
          <p:spPr>
            <a:xfrm>
              <a:off x="5765219" y="132334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03" name="tx303"/>
            <p:cNvSpPr/>
            <p:nvPr/>
          </p:nvSpPr>
          <p:spPr>
            <a:xfrm>
              <a:off x="5778494" y="1188508"/>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04" name="tx304"/>
            <p:cNvSpPr/>
            <p:nvPr/>
          </p:nvSpPr>
          <p:spPr>
            <a:xfrm>
              <a:off x="5778533" y="105363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05" name="rc305"/>
            <p:cNvSpPr/>
            <p:nvPr/>
          </p:nvSpPr>
          <p:spPr>
            <a:xfrm>
              <a:off x="4689788" y="875080"/>
              <a:ext cx="1379037" cy="4597772"/>
            </a:xfrm>
            <a:prstGeom prst="rect">
              <a:avLst/>
            </a:prstGeom>
            <a:ln w="13550" cap="rnd">
              <a:solidFill>
                <a:srgbClr val="999999">
                  <a:alpha val="100000"/>
                </a:srgbClr>
              </a:solidFill>
              <a:prstDash val="solid"/>
              <a:round/>
            </a:ln>
          </p:spPr>
          <p:txBody>
            <a:bodyPr/>
            <a:lstStyle/>
            <a:p/>
          </p:txBody>
        </p:sp>
        <p:sp>
          <p:nvSpPr>
            <p:cNvPr id="306" name="pl306"/>
            <p:cNvSpPr/>
            <p:nvPr/>
          </p:nvSpPr>
          <p:spPr>
            <a:xfrm>
              <a:off x="61515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7" name="pl307"/>
            <p:cNvSpPr/>
            <p:nvPr/>
          </p:nvSpPr>
          <p:spPr>
            <a:xfrm>
              <a:off x="641422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8" name="pl308"/>
            <p:cNvSpPr/>
            <p:nvPr/>
          </p:nvSpPr>
          <p:spPr>
            <a:xfrm>
              <a:off x="66768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09" name="pl309"/>
            <p:cNvSpPr/>
            <p:nvPr/>
          </p:nvSpPr>
          <p:spPr>
            <a:xfrm>
              <a:off x="69395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0" name="pl310"/>
            <p:cNvSpPr/>
            <p:nvPr/>
          </p:nvSpPr>
          <p:spPr>
            <a:xfrm>
              <a:off x="72022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1" name="pl311"/>
            <p:cNvSpPr/>
            <p:nvPr/>
          </p:nvSpPr>
          <p:spPr>
            <a:xfrm>
              <a:off x="746491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12" name="rc312"/>
            <p:cNvSpPr/>
            <p:nvPr/>
          </p:nvSpPr>
          <p:spPr>
            <a:xfrm>
              <a:off x="6138414" y="1933090"/>
              <a:ext cx="1379037" cy="130618"/>
            </a:xfrm>
            <a:prstGeom prst="rect">
              <a:avLst/>
            </a:prstGeom>
            <a:solidFill>
              <a:srgbClr val="D9D9D9">
                <a:alpha val="60000"/>
              </a:srgbClr>
            </a:solidFill>
          </p:spPr>
          <p:txBody>
            <a:bodyPr/>
            <a:lstStyle/>
            <a:p/>
          </p:txBody>
        </p:sp>
        <p:sp>
          <p:nvSpPr>
            <p:cNvPr id="313" name="pl313"/>
            <p:cNvSpPr/>
            <p:nvPr/>
          </p:nvSpPr>
          <p:spPr>
            <a:xfrm>
              <a:off x="7281045"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14" name="tx314"/>
            <p:cNvSpPr/>
            <p:nvPr/>
          </p:nvSpPr>
          <p:spPr>
            <a:xfrm>
              <a:off x="6864883"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86%</a:t>
              </a:r>
            </a:p>
          </p:txBody>
        </p:sp>
        <p:sp>
          <p:nvSpPr>
            <p:cNvPr id="315" name="pt315"/>
            <p:cNvSpPr/>
            <p:nvPr/>
          </p:nvSpPr>
          <p:spPr>
            <a:xfrm>
              <a:off x="6804276"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16" name="pt316"/>
            <p:cNvSpPr/>
            <p:nvPr/>
          </p:nvSpPr>
          <p:spPr>
            <a:xfrm>
              <a:off x="6922479" y="50898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7" name="pt317"/>
            <p:cNvSpPr/>
            <p:nvPr/>
          </p:nvSpPr>
          <p:spPr>
            <a:xfrm>
              <a:off x="6988148" y="495926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8" name="pt318"/>
            <p:cNvSpPr/>
            <p:nvPr/>
          </p:nvSpPr>
          <p:spPr>
            <a:xfrm>
              <a:off x="6988148" y="4828650"/>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19" name="pt319"/>
            <p:cNvSpPr/>
            <p:nvPr/>
          </p:nvSpPr>
          <p:spPr>
            <a:xfrm>
              <a:off x="7132619"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320" name="pt320"/>
            <p:cNvSpPr/>
            <p:nvPr/>
          </p:nvSpPr>
          <p:spPr>
            <a:xfrm>
              <a:off x="7158886" y="456741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1" name="pt321"/>
            <p:cNvSpPr/>
            <p:nvPr/>
          </p:nvSpPr>
          <p:spPr>
            <a:xfrm>
              <a:off x="7185153" y="443679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2" name="pt322"/>
            <p:cNvSpPr/>
            <p:nvPr/>
          </p:nvSpPr>
          <p:spPr>
            <a:xfrm>
              <a:off x="7198287" y="430617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3" name="pt323"/>
            <p:cNvSpPr/>
            <p:nvPr/>
          </p:nvSpPr>
          <p:spPr>
            <a:xfrm>
              <a:off x="7211421" y="417555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4" name="pt324"/>
            <p:cNvSpPr/>
            <p:nvPr/>
          </p:nvSpPr>
          <p:spPr>
            <a:xfrm>
              <a:off x="7237688" y="404493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5" name="pt325"/>
            <p:cNvSpPr/>
            <p:nvPr/>
          </p:nvSpPr>
          <p:spPr>
            <a:xfrm>
              <a:off x="7250822" y="391432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6" name="pt326"/>
            <p:cNvSpPr/>
            <p:nvPr/>
          </p:nvSpPr>
          <p:spPr>
            <a:xfrm>
              <a:off x="7250822" y="378370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7" name="pt327"/>
            <p:cNvSpPr/>
            <p:nvPr/>
          </p:nvSpPr>
          <p:spPr>
            <a:xfrm>
              <a:off x="7263955"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8" name="pt328"/>
            <p:cNvSpPr/>
            <p:nvPr/>
          </p:nvSpPr>
          <p:spPr>
            <a:xfrm>
              <a:off x="7263955" y="352246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29" name="pt329"/>
            <p:cNvSpPr/>
            <p:nvPr/>
          </p:nvSpPr>
          <p:spPr>
            <a:xfrm>
              <a:off x="7277089" y="339184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330" name="pt330"/>
            <p:cNvSpPr/>
            <p:nvPr/>
          </p:nvSpPr>
          <p:spPr>
            <a:xfrm>
              <a:off x="7290223" y="326122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1" name="pt331"/>
            <p:cNvSpPr/>
            <p:nvPr/>
          </p:nvSpPr>
          <p:spPr>
            <a:xfrm>
              <a:off x="7290223" y="313060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2" name="pt332"/>
            <p:cNvSpPr/>
            <p:nvPr/>
          </p:nvSpPr>
          <p:spPr>
            <a:xfrm>
              <a:off x="7290223" y="2999990"/>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3" name="pt333"/>
            <p:cNvSpPr/>
            <p:nvPr/>
          </p:nvSpPr>
          <p:spPr>
            <a:xfrm>
              <a:off x="7303356" y="286937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4" name="pt334"/>
            <p:cNvSpPr/>
            <p:nvPr/>
          </p:nvSpPr>
          <p:spPr>
            <a:xfrm>
              <a:off x="7303356" y="2738753"/>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5" name="pt335"/>
            <p:cNvSpPr/>
            <p:nvPr/>
          </p:nvSpPr>
          <p:spPr>
            <a:xfrm>
              <a:off x="7329624" y="2608135"/>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6" name="pt336"/>
            <p:cNvSpPr/>
            <p:nvPr/>
          </p:nvSpPr>
          <p:spPr>
            <a:xfrm>
              <a:off x="7329624" y="2477516"/>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7" name="pt337"/>
            <p:cNvSpPr/>
            <p:nvPr/>
          </p:nvSpPr>
          <p:spPr>
            <a:xfrm>
              <a:off x="7329624" y="2346898"/>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8" name="pt338"/>
            <p:cNvSpPr/>
            <p:nvPr/>
          </p:nvSpPr>
          <p:spPr>
            <a:xfrm>
              <a:off x="7342758"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339" name="pt339"/>
            <p:cNvSpPr/>
            <p:nvPr/>
          </p:nvSpPr>
          <p:spPr>
            <a:xfrm>
              <a:off x="7355891"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0" name="pt340"/>
            <p:cNvSpPr/>
            <p:nvPr/>
          </p:nvSpPr>
          <p:spPr>
            <a:xfrm>
              <a:off x="7355891" y="195504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1" name="pt341"/>
            <p:cNvSpPr/>
            <p:nvPr/>
          </p:nvSpPr>
          <p:spPr>
            <a:xfrm>
              <a:off x="7382159" y="1824424"/>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2" name="pt342"/>
            <p:cNvSpPr/>
            <p:nvPr/>
          </p:nvSpPr>
          <p:spPr>
            <a:xfrm>
              <a:off x="7395292"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3" name="pt343"/>
            <p:cNvSpPr/>
            <p:nvPr/>
          </p:nvSpPr>
          <p:spPr>
            <a:xfrm>
              <a:off x="7395292"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4" name="pt344"/>
            <p:cNvSpPr/>
            <p:nvPr/>
          </p:nvSpPr>
          <p:spPr>
            <a:xfrm>
              <a:off x="7395292"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5" name="pt345"/>
            <p:cNvSpPr/>
            <p:nvPr/>
          </p:nvSpPr>
          <p:spPr>
            <a:xfrm>
              <a:off x="7408426"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6" name="pt346"/>
            <p:cNvSpPr/>
            <p:nvPr/>
          </p:nvSpPr>
          <p:spPr>
            <a:xfrm>
              <a:off x="7408426"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7" name="pt347"/>
            <p:cNvSpPr/>
            <p:nvPr/>
          </p:nvSpPr>
          <p:spPr>
            <a:xfrm>
              <a:off x="7408426"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348" name="tx348"/>
            <p:cNvSpPr/>
            <p:nvPr/>
          </p:nvSpPr>
          <p:spPr>
            <a:xfrm>
              <a:off x="6913302"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349" name="tx349"/>
            <p:cNvSpPr/>
            <p:nvPr/>
          </p:nvSpPr>
          <p:spPr>
            <a:xfrm>
              <a:off x="7031505" y="510479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350" name="tx350"/>
            <p:cNvSpPr/>
            <p:nvPr/>
          </p:nvSpPr>
          <p:spPr>
            <a:xfrm>
              <a:off x="7097173" y="4972193"/>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351" name="tx351"/>
            <p:cNvSpPr/>
            <p:nvPr/>
          </p:nvSpPr>
          <p:spPr>
            <a:xfrm>
              <a:off x="7097173"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352" name="tx352"/>
            <p:cNvSpPr/>
            <p:nvPr/>
          </p:nvSpPr>
          <p:spPr>
            <a:xfrm>
              <a:off x="7241644" y="47109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353" name="tx353"/>
            <p:cNvSpPr/>
            <p:nvPr/>
          </p:nvSpPr>
          <p:spPr>
            <a:xfrm>
              <a:off x="6959919" y="4582317"/>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354" name="tx354"/>
            <p:cNvSpPr/>
            <p:nvPr/>
          </p:nvSpPr>
          <p:spPr>
            <a:xfrm>
              <a:off x="6990572" y="4449757"/>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355" name="tx355"/>
            <p:cNvSpPr/>
            <p:nvPr/>
          </p:nvSpPr>
          <p:spPr>
            <a:xfrm>
              <a:off x="699932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356" name="tx356"/>
            <p:cNvSpPr/>
            <p:nvPr/>
          </p:nvSpPr>
          <p:spPr>
            <a:xfrm>
              <a:off x="7025651" y="419046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357" name="tx357"/>
            <p:cNvSpPr/>
            <p:nvPr/>
          </p:nvSpPr>
          <p:spPr>
            <a:xfrm>
              <a:off x="7060730" y="4057902"/>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358" name="tx358"/>
            <p:cNvSpPr/>
            <p:nvPr/>
          </p:nvSpPr>
          <p:spPr>
            <a:xfrm>
              <a:off x="7056280" y="3929224"/>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359" name="tx359"/>
            <p:cNvSpPr/>
            <p:nvPr/>
          </p:nvSpPr>
          <p:spPr>
            <a:xfrm>
              <a:off x="7065052" y="3798606"/>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360" name="tx360"/>
            <p:cNvSpPr/>
            <p:nvPr/>
          </p:nvSpPr>
          <p:spPr>
            <a:xfrm>
              <a:off x="7095848" y="3667987"/>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361" name="tx361"/>
            <p:cNvSpPr/>
            <p:nvPr/>
          </p:nvSpPr>
          <p:spPr>
            <a:xfrm>
              <a:off x="7069375" y="3537369"/>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362" name="tx362"/>
            <p:cNvSpPr/>
            <p:nvPr/>
          </p:nvSpPr>
          <p:spPr>
            <a:xfrm>
              <a:off x="7091320" y="340675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363" name="tx363"/>
            <p:cNvSpPr/>
            <p:nvPr/>
          </p:nvSpPr>
          <p:spPr>
            <a:xfrm>
              <a:off x="7104453" y="327613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364" name="tx364"/>
            <p:cNvSpPr/>
            <p:nvPr/>
          </p:nvSpPr>
          <p:spPr>
            <a:xfrm>
              <a:off x="7091294" y="3143572"/>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365" name="tx365"/>
            <p:cNvSpPr/>
            <p:nvPr/>
          </p:nvSpPr>
          <p:spPr>
            <a:xfrm>
              <a:off x="7104453" y="3014894"/>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366" name="tx366"/>
            <p:cNvSpPr/>
            <p:nvPr/>
          </p:nvSpPr>
          <p:spPr>
            <a:xfrm>
              <a:off x="7117587" y="2882335"/>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367" name="tx367"/>
            <p:cNvSpPr/>
            <p:nvPr/>
          </p:nvSpPr>
          <p:spPr>
            <a:xfrm>
              <a:off x="7117587" y="2751678"/>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368" name="tx368"/>
            <p:cNvSpPr/>
            <p:nvPr/>
          </p:nvSpPr>
          <p:spPr>
            <a:xfrm>
              <a:off x="7148318" y="2622068"/>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369" name="tx369"/>
            <p:cNvSpPr/>
            <p:nvPr/>
          </p:nvSpPr>
          <p:spPr>
            <a:xfrm>
              <a:off x="7143854"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370" name="tx370"/>
            <p:cNvSpPr/>
            <p:nvPr/>
          </p:nvSpPr>
          <p:spPr>
            <a:xfrm>
              <a:off x="7148357" y="2359822"/>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371" name="tx371"/>
            <p:cNvSpPr/>
            <p:nvPr/>
          </p:nvSpPr>
          <p:spPr>
            <a:xfrm>
              <a:off x="7183539" y="2229242"/>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372" name="tx372"/>
            <p:cNvSpPr/>
            <p:nvPr/>
          </p:nvSpPr>
          <p:spPr>
            <a:xfrm>
              <a:off x="7174547" y="2098624"/>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373" name="tx373"/>
            <p:cNvSpPr/>
            <p:nvPr/>
          </p:nvSpPr>
          <p:spPr>
            <a:xfrm>
              <a:off x="7148113" y="1967967"/>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374" name="tx374"/>
            <p:cNvSpPr/>
            <p:nvPr/>
          </p:nvSpPr>
          <p:spPr>
            <a:xfrm>
              <a:off x="7196428" y="1837387"/>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375" name="tx375"/>
            <p:cNvSpPr/>
            <p:nvPr/>
          </p:nvSpPr>
          <p:spPr>
            <a:xfrm>
              <a:off x="7236074"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376" name="tx376"/>
            <p:cNvSpPr/>
            <p:nvPr/>
          </p:nvSpPr>
          <p:spPr>
            <a:xfrm>
              <a:off x="7222721" y="1576150"/>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377" name="tx377"/>
            <p:cNvSpPr/>
            <p:nvPr/>
          </p:nvSpPr>
          <p:spPr>
            <a:xfrm>
              <a:off x="7205137" y="1446502"/>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378" name="tx378"/>
            <p:cNvSpPr/>
            <p:nvPr/>
          </p:nvSpPr>
          <p:spPr>
            <a:xfrm>
              <a:off x="7218270" y="13149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379" name="tx379"/>
            <p:cNvSpPr/>
            <p:nvPr/>
          </p:nvSpPr>
          <p:spPr>
            <a:xfrm>
              <a:off x="7213845" y="1184294"/>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380" name="tx380"/>
            <p:cNvSpPr/>
            <p:nvPr/>
          </p:nvSpPr>
          <p:spPr>
            <a:xfrm>
              <a:off x="7227120"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381" name="rc381"/>
            <p:cNvSpPr/>
            <p:nvPr/>
          </p:nvSpPr>
          <p:spPr>
            <a:xfrm>
              <a:off x="6138414" y="875080"/>
              <a:ext cx="1379037" cy="4597772"/>
            </a:xfrm>
            <a:prstGeom prst="rect">
              <a:avLst/>
            </a:prstGeom>
            <a:ln w="13550" cap="rnd">
              <a:solidFill>
                <a:srgbClr val="999999">
                  <a:alpha val="100000"/>
                </a:srgbClr>
              </a:solidFill>
              <a:prstDash val="solid"/>
              <a:round/>
            </a:ln>
          </p:spPr>
          <p:txBody>
            <a:bodyPr/>
            <a:lstStyle/>
            <a:p/>
          </p:txBody>
        </p:sp>
        <p:sp>
          <p:nvSpPr>
            <p:cNvPr id="382" name="pl382"/>
            <p:cNvSpPr/>
            <p:nvPr/>
          </p:nvSpPr>
          <p:spPr>
            <a:xfrm>
              <a:off x="76001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3" name="pl383"/>
            <p:cNvSpPr/>
            <p:nvPr/>
          </p:nvSpPr>
          <p:spPr>
            <a:xfrm>
              <a:off x="78628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4" name="pl384"/>
            <p:cNvSpPr/>
            <p:nvPr/>
          </p:nvSpPr>
          <p:spPr>
            <a:xfrm>
              <a:off x="81255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5" name="pl385"/>
            <p:cNvSpPr/>
            <p:nvPr/>
          </p:nvSpPr>
          <p:spPr>
            <a:xfrm>
              <a:off x="8388195"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6" name="pl386"/>
            <p:cNvSpPr/>
            <p:nvPr/>
          </p:nvSpPr>
          <p:spPr>
            <a:xfrm>
              <a:off x="86508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7" name="pl387"/>
            <p:cNvSpPr/>
            <p:nvPr/>
          </p:nvSpPr>
          <p:spPr>
            <a:xfrm>
              <a:off x="8913543"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388" name="rc388"/>
            <p:cNvSpPr/>
            <p:nvPr/>
          </p:nvSpPr>
          <p:spPr>
            <a:xfrm>
              <a:off x="7587040" y="3369894"/>
              <a:ext cx="1379037" cy="130618"/>
            </a:xfrm>
            <a:prstGeom prst="rect">
              <a:avLst/>
            </a:prstGeom>
            <a:solidFill>
              <a:srgbClr val="D9D9D9">
                <a:alpha val="60000"/>
              </a:srgbClr>
            </a:solidFill>
          </p:spPr>
          <p:txBody>
            <a:bodyPr/>
            <a:lstStyle/>
            <a:p/>
          </p:txBody>
        </p:sp>
        <p:sp>
          <p:nvSpPr>
            <p:cNvPr id="389" name="pl389"/>
            <p:cNvSpPr/>
            <p:nvPr/>
          </p:nvSpPr>
          <p:spPr>
            <a:xfrm>
              <a:off x="8532666"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390" name="tx390"/>
            <p:cNvSpPr/>
            <p:nvPr/>
          </p:nvSpPr>
          <p:spPr>
            <a:xfrm>
              <a:off x="8116504"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71%</a:t>
              </a:r>
            </a:p>
          </p:txBody>
        </p:sp>
        <p:sp>
          <p:nvSpPr>
            <p:cNvPr id="391" name="pt391"/>
            <p:cNvSpPr/>
            <p:nvPr/>
          </p:nvSpPr>
          <p:spPr>
            <a:xfrm>
              <a:off x="8055897"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2" name="pt392"/>
            <p:cNvSpPr/>
            <p:nvPr/>
          </p:nvSpPr>
          <p:spPr>
            <a:xfrm>
              <a:off x="8160967" y="50898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3" name="pt393"/>
            <p:cNvSpPr/>
            <p:nvPr/>
          </p:nvSpPr>
          <p:spPr>
            <a:xfrm>
              <a:off x="8187234" y="4959268"/>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4" name="pt394"/>
            <p:cNvSpPr/>
            <p:nvPr/>
          </p:nvSpPr>
          <p:spPr>
            <a:xfrm>
              <a:off x="8239769" y="4828650"/>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395" name="pt395"/>
            <p:cNvSpPr/>
            <p:nvPr/>
          </p:nvSpPr>
          <p:spPr>
            <a:xfrm>
              <a:off x="8357972" y="4698031"/>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6" name="pt396"/>
            <p:cNvSpPr/>
            <p:nvPr/>
          </p:nvSpPr>
          <p:spPr>
            <a:xfrm>
              <a:off x="8410507" y="4567413"/>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7" name="pt397"/>
            <p:cNvSpPr/>
            <p:nvPr/>
          </p:nvSpPr>
          <p:spPr>
            <a:xfrm>
              <a:off x="8423641" y="4436794"/>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8" name="pt398"/>
            <p:cNvSpPr/>
            <p:nvPr/>
          </p:nvSpPr>
          <p:spPr>
            <a:xfrm>
              <a:off x="8436774" y="4306176"/>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399" name="pt399"/>
            <p:cNvSpPr/>
            <p:nvPr/>
          </p:nvSpPr>
          <p:spPr>
            <a:xfrm>
              <a:off x="8463042" y="417555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0" name="pt400"/>
            <p:cNvSpPr/>
            <p:nvPr/>
          </p:nvSpPr>
          <p:spPr>
            <a:xfrm>
              <a:off x="8463042" y="4044939"/>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401" name="pt401"/>
            <p:cNvSpPr/>
            <p:nvPr/>
          </p:nvSpPr>
          <p:spPr>
            <a:xfrm>
              <a:off x="8489309" y="391432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2" name="pt402"/>
            <p:cNvSpPr/>
            <p:nvPr/>
          </p:nvSpPr>
          <p:spPr>
            <a:xfrm>
              <a:off x="8528710" y="378370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3" name="pt403"/>
            <p:cNvSpPr/>
            <p:nvPr/>
          </p:nvSpPr>
          <p:spPr>
            <a:xfrm>
              <a:off x="8554977" y="365308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4" name="pt404"/>
            <p:cNvSpPr/>
            <p:nvPr/>
          </p:nvSpPr>
          <p:spPr>
            <a:xfrm>
              <a:off x="8581245" y="3522464"/>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5" name="pt405"/>
            <p:cNvSpPr/>
            <p:nvPr/>
          </p:nvSpPr>
          <p:spPr>
            <a:xfrm>
              <a:off x="8581245" y="3391846"/>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6" name="pt406"/>
            <p:cNvSpPr/>
            <p:nvPr/>
          </p:nvSpPr>
          <p:spPr>
            <a:xfrm>
              <a:off x="8581245" y="326122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7" name="pt407"/>
            <p:cNvSpPr/>
            <p:nvPr/>
          </p:nvSpPr>
          <p:spPr>
            <a:xfrm>
              <a:off x="8594379" y="313060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08" name="pt408"/>
            <p:cNvSpPr/>
            <p:nvPr/>
          </p:nvSpPr>
          <p:spPr>
            <a:xfrm>
              <a:off x="8633780" y="2999990"/>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09" name="pt409"/>
            <p:cNvSpPr/>
            <p:nvPr/>
          </p:nvSpPr>
          <p:spPr>
            <a:xfrm>
              <a:off x="8660047" y="286937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0" name="pt410"/>
            <p:cNvSpPr/>
            <p:nvPr/>
          </p:nvSpPr>
          <p:spPr>
            <a:xfrm>
              <a:off x="8660047" y="273875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1" name="pt411"/>
            <p:cNvSpPr/>
            <p:nvPr/>
          </p:nvSpPr>
          <p:spPr>
            <a:xfrm>
              <a:off x="8673181"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2" name="pt412"/>
            <p:cNvSpPr/>
            <p:nvPr/>
          </p:nvSpPr>
          <p:spPr>
            <a:xfrm>
              <a:off x="8673181" y="247751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3" name="pt413"/>
            <p:cNvSpPr/>
            <p:nvPr/>
          </p:nvSpPr>
          <p:spPr>
            <a:xfrm>
              <a:off x="8686314" y="234689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14" name="pt414"/>
            <p:cNvSpPr/>
            <p:nvPr/>
          </p:nvSpPr>
          <p:spPr>
            <a:xfrm>
              <a:off x="8751983" y="221627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5" name="pt415"/>
            <p:cNvSpPr/>
            <p:nvPr/>
          </p:nvSpPr>
          <p:spPr>
            <a:xfrm>
              <a:off x="8765117" y="2085661"/>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6" name="pt416"/>
            <p:cNvSpPr/>
            <p:nvPr/>
          </p:nvSpPr>
          <p:spPr>
            <a:xfrm>
              <a:off x="8778250" y="1955042"/>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7" name="pt417"/>
            <p:cNvSpPr/>
            <p:nvPr/>
          </p:nvSpPr>
          <p:spPr>
            <a:xfrm>
              <a:off x="8778250" y="1824424"/>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18" name="pt418"/>
            <p:cNvSpPr/>
            <p:nvPr/>
          </p:nvSpPr>
          <p:spPr>
            <a:xfrm>
              <a:off x="8804518" y="169380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19" name="pt419"/>
            <p:cNvSpPr/>
            <p:nvPr/>
          </p:nvSpPr>
          <p:spPr>
            <a:xfrm>
              <a:off x="8804518"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0" name="pt420"/>
            <p:cNvSpPr/>
            <p:nvPr/>
          </p:nvSpPr>
          <p:spPr>
            <a:xfrm>
              <a:off x="8817651" y="1432568"/>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1" name="pt421"/>
            <p:cNvSpPr/>
            <p:nvPr/>
          </p:nvSpPr>
          <p:spPr>
            <a:xfrm>
              <a:off x="8830785" y="130195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2" name="pt422"/>
            <p:cNvSpPr/>
            <p:nvPr/>
          </p:nvSpPr>
          <p:spPr>
            <a:xfrm>
              <a:off x="8857052" y="117133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3" name="pt423"/>
            <p:cNvSpPr/>
            <p:nvPr/>
          </p:nvSpPr>
          <p:spPr>
            <a:xfrm>
              <a:off x="8857052"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24" name="tx424"/>
            <p:cNvSpPr/>
            <p:nvPr/>
          </p:nvSpPr>
          <p:spPr>
            <a:xfrm>
              <a:off x="8164923"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25" name="tx425"/>
            <p:cNvSpPr/>
            <p:nvPr/>
          </p:nvSpPr>
          <p:spPr>
            <a:xfrm>
              <a:off x="8269992" y="5102850"/>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426" name="tx426"/>
            <p:cNvSpPr/>
            <p:nvPr/>
          </p:nvSpPr>
          <p:spPr>
            <a:xfrm>
              <a:off x="8296260" y="4974172"/>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27" name="tx427"/>
            <p:cNvSpPr/>
            <p:nvPr/>
          </p:nvSpPr>
          <p:spPr>
            <a:xfrm>
              <a:off x="8348794" y="484161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SUR</a:t>
              </a:r>
            </a:p>
          </p:txBody>
        </p:sp>
        <p:sp>
          <p:nvSpPr>
            <p:cNvPr id="428" name="tx428"/>
            <p:cNvSpPr/>
            <p:nvPr/>
          </p:nvSpPr>
          <p:spPr>
            <a:xfrm>
              <a:off x="8466998" y="4710956"/>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29" name="tx429"/>
            <p:cNvSpPr/>
            <p:nvPr/>
          </p:nvSpPr>
          <p:spPr>
            <a:xfrm>
              <a:off x="8519532" y="458037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430" name="tx430"/>
            <p:cNvSpPr/>
            <p:nvPr/>
          </p:nvSpPr>
          <p:spPr>
            <a:xfrm>
              <a:off x="8532666" y="445169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431" name="tx431"/>
            <p:cNvSpPr/>
            <p:nvPr/>
          </p:nvSpPr>
          <p:spPr>
            <a:xfrm>
              <a:off x="8545800" y="4319139"/>
              <a:ext cx="176655"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GRD</a:t>
              </a:r>
            </a:p>
          </p:txBody>
        </p:sp>
        <p:sp>
          <p:nvSpPr>
            <p:cNvPr id="432" name="tx432"/>
            <p:cNvSpPr/>
            <p:nvPr/>
          </p:nvSpPr>
          <p:spPr>
            <a:xfrm>
              <a:off x="857206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33" name="tx433"/>
            <p:cNvSpPr/>
            <p:nvPr/>
          </p:nvSpPr>
          <p:spPr>
            <a:xfrm>
              <a:off x="8572067" y="4059843"/>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434" name="tx434"/>
            <p:cNvSpPr/>
            <p:nvPr/>
          </p:nvSpPr>
          <p:spPr>
            <a:xfrm>
              <a:off x="8598334" y="3927283"/>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435" name="tx435"/>
            <p:cNvSpPr/>
            <p:nvPr/>
          </p:nvSpPr>
          <p:spPr>
            <a:xfrm>
              <a:off x="8637735" y="3798606"/>
              <a:ext cx="176655"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DMA</a:t>
              </a:r>
            </a:p>
          </p:txBody>
        </p:sp>
        <p:sp>
          <p:nvSpPr>
            <p:cNvPr id="436" name="tx436"/>
            <p:cNvSpPr/>
            <p:nvPr/>
          </p:nvSpPr>
          <p:spPr>
            <a:xfrm>
              <a:off x="8664003" y="366798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437" name="tx437"/>
            <p:cNvSpPr/>
            <p:nvPr/>
          </p:nvSpPr>
          <p:spPr>
            <a:xfrm>
              <a:off x="8690270" y="3535428"/>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438" name="tx438"/>
            <p:cNvSpPr/>
            <p:nvPr/>
          </p:nvSpPr>
          <p:spPr>
            <a:xfrm>
              <a:off x="8690270" y="3404770"/>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439" name="tx439"/>
            <p:cNvSpPr/>
            <p:nvPr/>
          </p:nvSpPr>
          <p:spPr>
            <a:xfrm>
              <a:off x="8690270" y="3274191"/>
              <a:ext cx="15464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LCA</a:t>
              </a:r>
            </a:p>
          </p:txBody>
        </p:sp>
        <p:sp>
          <p:nvSpPr>
            <p:cNvPr id="440" name="tx440"/>
            <p:cNvSpPr/>
            <p:nvPr/>
          </p:nvSpPr>
          <p:spPr>
            <a:xfrm>
              <a:off x="8703404" y="3143572"/>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41" name="tx441"/>
            <p:cNvSpPr/>
            <p:nvPr/>
          </p:nvSpPr>
          <p:spPr>
            <a:xfrm>
              <a:off x="8448049" y="3012954"/>
              <a:ext cx="16341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ATG</a:t>
              </a:r>
            </a:p>
          </p:txBody>
        </p:sp>
        <p:sp>
          <p:nvSpPr>
            <p:cNvPr id="442" name="tx442"/>
            <p:cNvSpPr/>
            <p:nvPr/>
          </p:nvSpPr>
          <p:spPr>
            <a:xfrm>
              <a:off x="8461119" y="2882335"/>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443" name="tx443"/>
            <p:cNvSpPr/>
            <p:nvPr/>
          </p:nvSpPr>
          <p:spPr>
            <a:xfrm>
              <a:off x="8465505" y="2753657"/>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444" name="tx444"/>
            <p:cNvSpPr/>
            <p:nvPr/>
          </p:nvSpPr>
          <p:spPr>
            <a:xfrm>
              <a:off x="8487411" y="262303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445" name="tx445"/>
            <p:cNvSpPr/>
            <p:nvPr/>
          </p:nvSpPr>
          <p:spPr>
            <a:xfrm>
              <a:off x="8487411" y="249242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46" name="tx446"/>
            <p:cNvSpPr/>
            <p:nvPr/>
          </p:nvSpPr>
          <p:spPr>
            <a:xfrm>
              <a:off x="8500545" y="2359822"/>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447" name="tx447"/>
            <p:cNvSpPr/>
            <p:nvPr/>
          </p:nvSpPr>
          <p:spPr>
            <a:xfrm>
              <a:off x="8583875" y="2231183"/>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48" name="tx448"/>
            <p:cNvSpPr/>
            <p:nvPr/>
          </p:nvSpPr>
          <p:spPr>
            <a:xfrm>
              <a:off x="8605898"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449" name="tx449"/>
            <p:cNvSpPr/>
            <p:nvPr/>
          </p:nvSpPr>
          <p:spPr>
            <a:xfrm>
              <a:off x="8596945" y="1968976"/>
              <a:ext cx="15899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JAM</a:t>
              </a:r>
            </a:p>
          </p:txBody>
        </p:sp>
        <p:sp>
          <p:nvSpPr>
            <p:cNvPr id="450" name="tx450"/>
            <p:cNvSpPr/>
            <p:nvPr/>
          </p:nvSpPr>
          <p:spPr>
            <a:xfrm>
              <a:off x="8592481" y="1839328"/>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KNA</a:t>
              </a:r>
            </a:p>
          </p:txBody>
        </p:sp>
        <p:sp>
          <p:nvSpPr>
            <p:cNvPr id="451" name="tx451"/>
            <p:cNvSpPr/>
            <p:nvPr/>
          </p:nvSpPr>
          <p:spPr>
            <a:xfrm>
              <a:off x="8645299" y="1706768"/>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452" name="tx452"/>
            <p:cNvSpPr/>
            <p:nvPr/>
          </p:nvSpPr>
          <p:spPr>
            <a:xfrm>
              <a:off x="8614362" y="1577120"/>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453" name="tx453"/>
            <p:cNvSpPr/>
            <p:nvPr/>
          </p:nvSpPr>
          <p:spPr>
            <a:xfrm>
              <a:off x="8636385" y="1445493"/>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454" name="tx454"/>
            <p:cNvSpPr/>
            <p:nvPr/>
          </p:nvSpPr>
          <p:spPr>
            <a:xfrm>
              <a:off x="8636204" y="1314913"/>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455" name="tx455"/>
            <p:cNvSpPr/>
            <p:nvPr/>
          </p:nvSpPr>
          <p:spPr>
            <a:xfrm>
              <a:off x="8666897" y="118429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456" name="tx456"/>
            <p:cNvSpPr/>
            <p:nvPr/>
          </p:nvSpPr>
          <p:spPr>
            <a:xfrm>
              <a:off x="8675747" y="1053676"/>
              <a:ext cx="15899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VCT</a:t>
              </a:r>
            </a:p>
          </p:txBody>
        </p:sp>
        <p:sp>
          <p:nvSpPr>
            <p:cNvPr id="457" name="rc457"/>
            <p:cNvSpPr/>
            <p:nvPr/>
          </p:nvSpPr>
          <p:spPr>
            <a:xfrm>
              <a:off x="7587040" y="875080"/>
              <a:ext cx="1379037" cy="4597772"/>
            </a:xfrm>
            <a:prstGeom prst="rect">
              <a:avLst/>
            </a:prstGeom>
            <a:ln w="13550" cap="rnd">
              <a:solidFill>
                <a:srgbClr val="999999">
                  <a:alpha val="100000"/>
                </a:srgbClr>
              </a:solidFill>
              <a:prstDash val="solid"/>
              <a:round/>
            </a:ln>
          </p:spPr>
          <p:txBody>
            <a:bodyPr/>
            <a:lstStyle/>
            <a:p/>
          </p:txBody>
        </p:sp>
        <p:sp>
          <p:nvSpPr>
            <p:cNvPr id="458" name="pl458"/>
            <p:cNvSpPr/>
            <p:nvPr/>
          </p:nvSpPr>
          <p:spPr>
            <a:xfrm>
              <a:off x="9048800"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59" name="pl459"/>
            <p:cNvSpPr/>
            <p:nvPr/>
          </p:nvSpPr>
          <p:spPr>
            <a:xfrm>
              <a:off x="93114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0" name="pl460"/>
            <p:cNvSpPr/>
            <p:nvPr/>
          </p:nvSpPr>
          <p:spPr>
            <a:xfrm>
              <a:off x="95741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1" name="pl461"/>
            <p:cNvSpPr/>
            <p:nvPr/>
          </p:nvSpPr>
          <p:spPr>
            <a:xfrm>
              <a:off x="98368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2" name="pl462"/>
            <p:cNvSpPr/>
            <p:nvPr/>
          </p:nvSpPr>
          <p:spPr>
            <a:xfrm>
              <a:off x="100994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3" name="pl463"/>
            <p:cNvSpPr/>
            <p:nvPr/>
          </p:nvSpPr>
          <p:spPr>
            <a:xfrm>
              <a:off x="10362169"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464" name="rc464"/>
            <p:cNvSpPr/>
            <p:nvPr/>
          </p:nvSpPr>
          <p:spPr>
            <a:xfrm>
              <a:off x="9035667" y="2912729"/>
              <a:ext cx="1379037" cy="174158"/>
            </a:xfrm>
            <a:prstGeom prst="rect">
              <a:avLst/>
            </a:prstGeom>
            <a:solidFill>
              <a:srgbClr val="D9D9D9">
                <a:alpha val="60000"/>
              </a:srgbClr>
            </a:solidFill>
          </p:spPr>
          <p:txBody>
            <a:bodyPr/>
            <a:lstStyle/>
            <a:p/>
          </p:txBody>
        </p:sp>
        <p:sp>
          <p:nvSpPr>
            <p:cNvPr id="465" name="pl465"/>
            <p:cNvSpPr/>
            <p:nvPr/>
          </p:nvSpPr>
          <p:spPr>
            <a:xfrm>
              <a:off x="10073228"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466" name="tx466"/>
            <p:cNvSpPr/>
            <p:nvPr/>
          </p:nvSpPr>
          <p:spPr>
            <a:xfrm>
              <a:off x="9657066"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78%</a:t>
              </a:r>
            </a:p>
          </p:txBody>
        </p:sp>
        <p:sp>
          <p:nvSpPr>
            <p:cNvPr id="467" name="pt467"/>
            <p:cNvSpPr/>
            <p:nvPr/>
          </p:nvSpPr>
          <p:spPr>
            <a:xfrm>
              <a:off x="9005444"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8" name="pt468"/>
            <p:cNvSpPr/>
            <p:nvPr/>
          </p:nvSpPr>
          <p:spPr>
            <a:xfrm>
              <a:off x="9517657" y="504634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69" name="pt469"/>
            <p:cNvSpPr/>
            <p:nvPr/>
          </p:nvSpPr>
          <p:spPr>
            <a:xfrm>
              <a:off x="9780331" y="4872189"/>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470" name="pt470"/>
            <p:cNvSpPr/>
            <p:nvPr/>
          </p:nvSpPr>
          <p:spPr>
            <a:xfrm>
              <a:off x="9990470" y="4698031"/>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1" name="pt471"/>
            <p:cNvSpPr/>
            <p:nvPr/>
          </p:nvSpPr>
          <p:spPr>
            <a:xfrm>
              <a:off x="10003604" y="4523873"/>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2" name="pt472"/>
            <p:cNvSpPr/>
            <p:nvPr/>
          </p:nvSpPr>
          <p:spPr>
            <a:xfrm>
              <a:off x="10016738" y="4349715"/>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3" name="pt473"/>
            <p:cNvSpPr/>
            <p:nvPr/>
          </p:nvSpPr>
          <p:spPr>
            <a:xfrm>
              <a:off x="10029871" y="417555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4" name="pt474"/>
            <p:cNvSpPr/>
            <p:nvPr/>
          </p:nvSpPr>
          <p:spPr>
            <a:xfrm>
              <a:off x="10043005" y="400139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475" name="pt475"/>
            <p:cNvSpPr/>
            <p:nvPr/>
          </p:nvSpPr>
          <p:spPr>
            <a:xfrm>
              <a:off x="10056139" y="382724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6" name="pt476"/>
            <p:cNvSpPr/>
            <p:nvPr/>
          </p:nvSpPr>
          <p:spPr>
            <a:xfrm>
              <a:off x="10121807" y="365308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7" name="pt477"/>
            <p:cNvSpPr/>
            <p:nvPr/>
          </p:nvSpPr>
          <p:spPr>
            <a:xfrm>
              <a:off x="10121807" y="34789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8" name="pt478"/>
            <p:cNvSpPr/>
            <p:nvPr/>
          </p:nvSpPr>
          <p:spPr>
            <a:xfrm>
              <a:off x="10121807" y="330476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79" name="pt479"/>
            <p:cNvSpPr/>
            <p:nvPr/>
          </p:nvSpPr>
          <p:spPr>
            <a:xfrm>
              <a:off x="10134941" y="3130609"/>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0" name="pt480"/>
            <p:cNvSpPr/>
            <p:nvPr/>
          </p:nvSpPr>
          <p:spPr>
            <a:xfrm>
              <a:off x="10148074" y="295645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1" name="pt481"/>
            <p:cNvSpPr/>
            <p:nvPr/>
          </p:nvSpPr>
          <p:spPr>
            <a:xfrm>
              <a:off x="10161208" y="278229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2" name="pt482"/>
            <p:cNvSpPr/>
            <p:nvPr/>
          </p:nvSpPr>
          <p:spPr>
            <a:xfrm>
              <a:off x="10174342" y="260813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483" name="pt483"/>
            <p:cNvSpPr/>
            <p:nvPr/>
          </p:nvSpPr>
          <p:spPr>
            <a:xfrm>
              <a:off x="10200609" y="243397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4" name="pt484"/>
            <p:cNvSpPr/>
            <p:nvPr/>
          </p:nvSpPr>
          <p:spPr>
            <a:xfrm>
              <a:off x="10240010" y="225981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485" name="pt485"/>
            <p:cNvSpPr/>
            <p:nvPr/>
          </p:nvSpPr>
          <p:spPr>
            <a:xfrm>
              <a:off x="10266278" y="208566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6" name="pt486"/>
            <p:cNvSpPr/>
            <p:nvPr/>
          </p:nvSpPr>
          <p:spPr>
            <a:xfrm>
              <a:off x="10279411" y="1911503"/>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7" name="pt487"/>
            <p:cNvSpPr/>
            <p:nvPr/>
          </p:nvSpPr>
          <p:spPr>
            <a:xfrm>
              <a:off x="10279411" y="1737345"/>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8" name="pt488"/>
            <p:cNvSpPr/>
            <p:nvPr/>
          </p:nvSpPr>
          <p:spPr>
            <a:xfrm>
              <a:off x="10292545" y="15631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89" name="pt489"/>
            <p:cNvSpPr/>
            <p:nvPr/>
          </p:nvSpPr>
          <p:spPr>
            <a:xfrm>
              <a:off x="10292545" y="1389029"/>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0" name="pt490"/>
            <p:cNvSpPr/>
            <p:nvPr/>
          </p:nvSpPr>
          <p:spPr>
            <a:xfrm>
              <a:off x="10305679" y="121487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1" name="pt491"/>
            <p:cNvSpPr/>
            <p:nvPr/>
          </p:nvSpPr>
          <p:spPr>
            <a:xfrm>
              <a:off x="10305679"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492" name="tx492"/>
            <p:cNvSpPr/>
            <p:nvPr/>
          </p:nvSpPr>
          <p:spPr>
            <a:xfrm>
              <a:off x="9114469"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493" name="tx493"/>
            <p:cNvSpPr/>
            <p:nvPr/>
          </p:nvSpPr>
          <p:spPr>
            <a:xfrm>
              <a:off x="9626683" y="506125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494" name="tx494"/>
            <p:cNvSpPr/>
            <p:nvPr/>
          </p:nvSpPr>
          <p:spPr>
            <a:xfrm>
              <a:off x="9889357" y="4885114"/>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495" name="tx495"/>
            <p:cNvSpPr/>
            <p:nvPr/>
          </p:nvSpPr>
          <p:spPr>
            <a:xfrm>
              <a:off x="10099496" y="4712935"/>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496" name="tx496"/>
            <p:cNvSpPr/>
            <p:nvPr/>
          </p:nvSpPr>
          <p:spPr>
            <a:xfrm>
              <a:off x="10112629" y="4536836"/>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497" name="tx497"/>
            <p:cNvSpPr/>
            <p:nvPr/>
          </p:nvSpPr>
          <p:spPr>
            <a:xfrm>
              <a:off x="10125763" y="436461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498" name="tx498"/>
            <p:cNvSpPr/>
            <p:nvPr/>
          </p:nvSpPr>
          <p:spPr>
            <a:xfrm>
              <a:off x="10138897" y="4190461"/>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499" name="tx499"/>
            <p:cNvSpPr/>
            <p:nvPr/>
          </p:nvSpPr>
          <p:spPr>
            <a:xfrm>
              <a:off x="10152030" y="401436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00" name="tx500"/>
            <p:cNvSpPr/>
            <p:nvPr/>
          </p:nvSpPr>
          <p:spPr>
            <a:xfrm>
              <a:off x="9870369" y="384214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01" name="tx501"/>
            <p:cNvSpPr/>
            <p:nvPr/>
          </p:nvSpPr>
          <p:spPr>
            <a:xfrm>
              <a:off x="9936038" y="3666046"/>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02" name="tx502"/>
            <p:cNvSpPr/>
            <p:nvPr/>
          </p:nvSpPr>
          <p:spPr>
            <a:xfrm>
              <a:off x="9936038" y="349382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BRB</a:t>
              </a:r>
            </a:p>
          </p:txBody>
        </p:sp>
        <p:sp>
          <p:nvSpPr>
            <p:cNvPr id="503" name="tx503"/>
            <p:cNvSpPr/>
            <p:nvPr/>
          </p:nvSpPr>
          <p:spPr>
            <a:xfrm>
              <a:off x="9922879" y="3317730"/>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04" name="tx504"/>
            <p:cNvSpPr/>
            <p:nvPr/>
          </p:nvSpPr>
          <p:spPr>
            <a:xfrm>
              <a:off x="9940399" y="3145513"/>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05" name="tx505"/>
            <p:cNvSpPr/>
            <p:nvPr/>
          </p:nvSpPr>
          <p:spPr>
            <a:xfrm>
              <a:off x="9940296" y="2969375"/>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06" name="tx506"/>
            <p:cNvSpPr/>
            <p:nvPr/>
          </p:nvSpPr>
          <p:spPr>
            <a:xfrm>
              <a:off x="9975439" y="2797197"/>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07" name="tx507"/>
            <p:cNvSpPr/>
            <p:nvPr/>
          </p:nvSpPr>
          <p:spPr>
            <a:xfrm>
              <a:off x="9988572" y="2621059"/>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08" name="tx508"/>
            <p:cNvSpPr/>
            <p:nvPr/>
          </p:nvSpPr>
          <p:spPr>
            <a:xfrm>
              <a:off x="10014840" y="244888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09" name="tx509"/>
            <p:cNvSpPr/>
            <p:nvPr/>
          </p:nvSpPr>
          <p:spPr>
            <a:xfrm>
              <a:off x="10058666" y="2272782"/>
              <a:ext cx="159032"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CHL</a:t>
              </a:r>
            </a:p>
          </p:txBody>
        </p:sp>
        <p:sp>
          <p:nvSpPr>
            <p:cNvPr id="510" name="tx510"/>
            <p:cNvSpPr/>
            <p:nvPr/>
          </p:nvSpPr>
          <p:spPr>
            <a:xfrm>
              <a:off x="10107059" y="209862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11" name="tx511"/>
            <p:cNvSpPr/>
            <p:nvPr/>
          </p:nvSpPr>
          <p:spPr>
            <a:xfrm>
              <a:off x="10098145" y="1924427"/>
              <a:ext cx="158955"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TTO</a:t>
              </a:r>
            </a:p>
          </p:txBody>
        </p:sp>
        <p:sp>
          <p:nvSpPr>
            <p:cNvPr id="512" name="tx512"/>
            <p:cNvSpPr/>
            <p:nvPr/>
          </p:nvSpPr>
          <p:spPr>
            <a:xfrm>
              <a:off x="10089256" y="1751278"/>
              <a:ext cx="167844" cy="5787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URY</a:t>
              </a:r>
            </a:p>
          </p:txBody>
        </p:sp>
        <p:sp>
          <p:nvSpPr>
            <p:cNvPr id="513" name="tx513"/>
            <p:cNvSpPr/>
            <p:nvPr/>
          </p:nvSpPr>
          <p:spPr>
            <a:xfrm>
              <a:off x="10133326" y="1576150"/>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14" name="tx514"/>
            <p:cNvSpPr/>
            <p:nvPr/>
          </p:nvSpPr>
          <p:spPr>
            <a:xfrm>
              <a:off x="10119973" y="1401992"/>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15" name="tx515"/>
            <p:cNvSpPr/>
            <p:nvPr/>
          </p:nvSpPr>
          <p:spPr>
            <a:xfrm>
              <a:off x="10115523" y="1227834"/>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CUB</a:t>
              </a:r>
            </a:p>
          </p:txBody>
        </p:sp>
        <p:sp>
          <p:nvSpPr>
            <p:cNvPr id="516" name="tx516"/>
            <p:cNvSpPr/>
            <p:nvPr/>
          </p:nvSpPr>
          <p:spPr>
            <a:xfrm>
              <a:off x="10111098"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17" name="rc517"/>
            <p:cNvSpPr/>
            <p:nvPr/>
          </p:nvSpPr>
          <p:spPr>
            <a:xfrm>
              <a:off x="9035667" y="875080"/>
              <a:ext cx="1379037" cy="4597772"/>
            </a:xfrm>
            <a:prstGeom prst="rect">
              <a:avLst/>
            </a:prstGeom>
            <a:ln w="13550" cap="rnd">
              <a:solidFill>
                <a:srgbClr val="999999">
                  <a:alpha val="100000"/>
                </a:srgbClr>
              </a:solidFill>
              <a:prstDash val="solid"/>
              <a:round/>
            </a:ln>
          </p:spPr>
          <p:txBody>
            <a:bodyPr/>
            <a:lstStyle/>
            <a:p/>
          </p:txBody>
        </p:sp>
        <p:sp>
          <p:nvSpPr>
            <p:cNvPr id="518" name="pl518"/>
            <p:cNvSpPr/>
            <p:nvPr/>
          </p:nvSpPr>
          <p:spPr>
            <a:xfrm>
              <a:off x="10497427"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19" name="pl519"/>
            <p:cNvSpPr/>
            <p:nvPr/>
          </p:nvSpPr>
          <p:spPr>
            <a:xfrm>
              <a:off x="10760101"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0" name="pl520"/>
            <p:cNvSpPr/>
            <p:nvPr/>
          </p:nvSpPr>
          <p:spPr>
            <a:xfrm>
              <a:off x="11022774"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1" name="pl521"/>
            <p:cNvSpPr/>
            <p:nvPr/>
          </p:nvSpPr>
          <p:spPr>
            <a:xfrm>
              <a:off x="11285448"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2" name="pl522"/>
            <p:cNvSpPr/>
            <p:nvPr/>
          </p:nvSpPr>
          <p:spPr>
            <a:xfrm>
              <a:off x="11548122"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3" name="pl523"/>
            <p:cNvSpPr/>
            <p:nvPr/>
          </p:nvSpPr>
          <p:spPr>
            <a:xfrm>
              <a:off x="11810796" y="875080"/>
              <a:ext cx="0" cy="4597772"/>
            </a:xfrm>
            <a:custGeom>
              <a:avLst/>
              <a:pathLst>
                <a:path w="0" h="4597772">
                  <a:moveTo>
                    <a:pt x="0" y="4597772"/>
                  </a:moveTo>
                  <a:lnTo>
                    <a:pt x="0" y="0"/>
                  </a:lnTo>
                  <a:lnTo>
                    <a:pt x="0" y="0"/>
                  </a:lnTo>
                </a:path>
              </a:pathLst>
            </a:custGeom>
            <a:ln w="13550" cap="flat">
              <a:solidFill>
                <a:srgbClr val="EBEBEB">
                  <a:alpha val="100000"/>
                </a:srgbClr>
              </a:solidFill>
              <a:prstDash val="solid"/>
              <a:round/>
            </a:ln>
          </p:spPr>
          <p:txBody>
            <a:bodyPr/>
            <a:lstStyle/>
            <a:p/>
          </p:txBody>
        </p:sp>
        <p:sp>
          <p:nvSpPr>
            <p:cNvPr id="524" name="rc524"/>
            <p:cNvSpPr/>
            <p:nvPr/>
          </p:nvSpPr>
          <p:spPr>
            <a:xfrm>
              <a:off x="10484293" y="3613944"/>
              <a:ext cx="1379037" cy="219989"/>
            </a:xfrm>
            <a:prstGeom prst="rect">
              <a:avLst/>
            </a:prstGeom>
            <a:solidFill>
              <a:srgbClr val="D9D9D9">
                <a:alpha val="60000"/>
              </a:srgbClr>
            </a:solidFill>
          </p:spPr>
          <p:txBody>
            <a:bodyPr/>
            <a:lstStyle/>
            <a:p/>
          </p:txBody>
        </p:sp>
        <p:sp>
          <p:nvSpPr>
            <p:cNvPr id="525" name="pl525"/>
            <p:cNvSpPr/>
            <p:nvPr/>
          </p:nvSpPr>
          <p:spPr>
            <a:xfrm>
              <a:off x="11508721" y="875080"/>
              <a:ext cx="0" cy="4597772"/>
            </a:xfrm>
            <a:custGeom>
              <a:avLst/>
              <a:pathLst>
                <a:path w="0" h="4597772">
                  <a:moveTo>
                    <a:pt x="0" y="4597772"/>
                  </a:moveTo>
                  <a:lnTo>
                    <a:pt x="0" y="0"/>
                  </a:lnTo>
                  <a:lnTo>
                    <a:pt x="0" y="0"/>
                  </a:lnTo>
                </a:path>
              </a:pathLst>
            </a:custGeom>
            <a:ln w="13550" cap="flat">
              <a:solidFill>
                <a:srgbClr val="666666">
                  <a:alpha val="100000"/>
                </a:srgbClr>
              </a:solidFill>
              <a:prstDash val="dash"/>
              <a:round/>
            </a:ln>
          </p:spPr>
          <p:txBody>
            <a:bodyPr/>
            <a:lstStyle/>
            <a:p/>
          </p:txBody>
        </p:sp>
        <p:sp>
          <p:nvSpPr>
            <p:cNvPr id="526" name="tx526"/>
            <p:cNvSpPr/>
            <p:nvPr/>
          </p:nvSpPr>
          <p:spPr>
            <a:xfrm>
              <a:off x="11092559" y="888448"/>
              <a:ext cx="396461" cy="57246"/>
            </a:xfrm>
            <a:prstGeom prst="rect">
              <a:avLst/>
            </a:prstGeom>
            <a:noFill/>
          </p:spPr>
          <p:txBody>
            <a:bodyPr lIns="0" rIns="0" tIns="0" bIns="0" anchorCtr="1" anchor="ctr" wrap="none"/>
            <a:lstStyle/>
            <a:p>
              <a:pPr algn="l" marL="0" marR="0" indent="0">
                <a:lnSpc>
                  <a:spcPts val="597"/>
                </a:lnSpc>
                <a:spcBef>
                  <a:spcPts val="0"/>
                </a:spcBef>
                <a:spcAft>
                  <a:spcPts val="0"/>
                </a:spcAft>
              </a:pPr>
              <a:r>
                <a:rPr sz="597">
                  <a:solidFill>
                    <a:srgbClr val="4D4D4D">
                      <a:alpha val="100000"/>
                    </a:srgbClr>
                  </a:solidFill>
                  <a:latin typeface="Arial"/>
                  <a:cs typeface="Arial"/>
                </a:rPr>
                <a:t>LACR: 77%</a:t>
              </a:r>
            </a:p>
          </p:txBody>
        </p:sp>
        <p:sp>
          <p:nvSpPr>
            <p:cNvPr id="527" name="pt527"/>
            <p:cNvSpPr/>
            <p:nvPr/>
          </p:nvSpPr>
          <p:spPr>
            <a:xfrm>
              <a:off x="10454070" y="5220505"/>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8" name="pt528"/>
            <p:cNvSpPr/>
            <p:nvPr/>
          </p:nvSpPr>
          <p:spPr>
            <a:xfrm>
              <a:off x="10677343" y="5000516"/>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29" name="pt529"/>
            <p:cNvSpPr/>
            <p:nvPr/>
          </p:nvSpPr>
          <p:spPr>
            <a:xfrm>
              <a:off x="11137022" y="478052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530" name="pt530"/>
            <p:cNvSpPr/>
            <p:nvPr/>
          </p:nvSpPr>
          <p:spPr>
            <a:xfrm>
              <a:off x="11268359" y="4560538"/>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531" name="pt531"/>
            <p:cNvSpPr/>
            <p:nvPr/>
          </p:nvSpPr>
          <p:spPr>
            <a:xfrm>
              <a:off x="11412829" y="4340549"/>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2" name="pt532"/>
            <p:cNvSpPr/>
            <p:nvPr/>
          </p:nvSpPr>
          <p:spPr>
            <a:xfrm>
              <a:off x="11452230" y="4120560"/>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533" name="pt533"/>
            <p:cNvSpPr/>
            <p:nvPr/>
          </p:nvSpPr>
          <p:spPr>
            <a:xfrm>
              <a:off x="11504765" y="3900571"/>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4" name="pt534"/>
            <p:cNvSpPr/>
            <p:nvPr/>
          </p:nvSpPr>
          <p:spPr>
            <a:xfrm>
              <a:off x="11544166" y="368058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5" name="pt535"/>
            <p:cNvSpPr/>
            <p:nvPr/>
          </p:nvSpPr>
          <p:spPr>
            <a:xfrm>
              <a:off x="11544166" y="3460592"/>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6" name="pt536"/>
            <p:cNvSpPr/>
            <p:nvPr/>
          </p:nvSpPr>
          <p:spPr>
            <a:xfrm>
              <a:off x="11570433" y="3240603"/>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7" name="pt537"/>
            <p:cNvSpPr/>
            <p:nvPr/>
          </p:nvSpPr>
          <p:spPr>
            <a:xfrm>
              <a:off x="11570433" y="3020614"/>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8" name="pt538"/>
            <p:cNvSpPr/>
            <p:nvPr/>
          </p:nvSpPr>
          <p:spPr>
            <a:xfrm>
              <a:off x="11596701" y="2800625"/>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39" name="pt539"/>
            <p:cNvSpPr/>
            <p:nvPr/>
          </p:nvSpPr>
          <p:spPr>
            <a:xfrm>
              <a:off x="11596701" y="2580636"/>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0" name="pt540"/>
            <p:cNvSpPr/>
            <p:nvPr/>
          </p:nvSpPr>
          <p:spPr>
            <a:xfrm>
              <a:off x="11596701" y="236064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1" name="pt541"/>
            <p:cNvSpPr/>
            <p:nvPr/>
          </p:nvSpPr>
          <p:spPr>
            <a:xfrm>
              <a:off x="11609834" y="2140658"/>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542" name="pt542"/>
            <p:cNvSpPr/>
            <p:nvPr/>
          </p:nvSpPr>
          <p:spPr>
            <a:xfrm>
              <a:off x="11649236" y="1920669"/>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543" name="pt543"/>
            <p:cNvSpPr/>
            <p:nvPr/>
          </p:nvSpPr>
          <p:spPr>
            <a:xfrm>
              <a:off x="11701770" y="1700680"/>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4" name="pt544"/>
            <p:cNvSpPr/>
            <p:nvPr/>
          </p:nvSpPr>
          <p:spPr>
            <a:xfrm>
              <a:off x="11714904" y="1480691"/>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5" name="pt545"/>
            <p:cNvSpPr/>
            <p:nvPr/>
          </p:nvSpPr>
          <p:spPr>
            <a:xfrm>
              <a:off x="11754305" y="126070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6" name="pt546"/>
            <p:cNvSpPr/>
            <p:nvPr/>
          </p:nvSpPr>
          <p:spPr>
            <a:xfrm>
              <a:off x="11754305" y="1040712"/>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547" name="tx547"/>
            <p:cNvSpPr/>
            <p:nvPr/>
          </p:nvSpPr>
          <p:spPr>
            <a:xfrm>
              <a:off x="10563095" y="5235409"/>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VEN</a:t>
              </a:r>
            </a:p>
          </p:txBody>
        </p:sp>
        <p:sp>
          <p:nvSpPr>
            <p:cNvPr id="548" name="tx548"/>
            <p:cNvSpPr/>
            <p:nvPr/>
          </p:nvSpPr>
          <p:spPr>
            <a:xfrm>
              <a:off x="10786368" y="5015420"/>
              <a:ext cx="14579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BLZ</a:t>
              </a:r>
            </a:p>
          </p:txBody>
        </p:sp>
        <p:sp>
          <p:nvSpPr>
            <p:cNvPr id="549" name="tx549"/>
            <p:cNvSpPr/>
            <p:nvPr/>
          </p:nvSpPr>
          <p:spPr>
            <a:xfrm>
              <a:off x="11246047" y="4795431"/>
              <a:ext cx="128056"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HTI</a:t>
              </a:r>
            </a:p>
          </p:txBody>
        </p:sp>
        <p:sp>
          <p:nvSpPr>
            <p:cNvPr id="550" name="tx550"/>
            <p:cNvSpPr/>
            <p:nvPr/>
          </p:nvSpPr>
          <p:spPr>
            <a:xfrm>
              <a:off x="11377384" y="4573462"/>
              <a:ext cx="159071"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BOL</a:t>
              </a:r>
            </a:p>
          </p:txBody>
        </p:sp>
        <p:sp>
          <p:nvSpPr>
            <p:cNvPr id="551" name="tx551"/>
            <p:cNvSpPr/>
            <p:nvPr/>
          </p:nvSpPr>
          <p:spPr>
            <a:xfrm>
              <a:off x="11521855" y="4353512"/>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ARG</a:t>
              </a:r>
            </a:p>
          </p:txBody>
        </p:sp>
        <p:sp>
          <p:nvSpPr>
            <p:cNvPr id="552" name="tx552"/>
            <p:cNvSpPr/>
            <p:nvPr/>
          </p:nvSpPr>
          <p:spPr>
            <a:xfrm>
              <a:off x="11561256" y="4133523"/>
              <a:ext cx="167844"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ECU</a:t>
              </a:r>
            </a:p>
          </p:txBody>
        </p:sp>
        <p:sp>
          <p:nvSpPr>
            <p:cNvPr id="553" name="tx553"/>
            <p:cNvSpPr/>
            <p:nvPr/>
          </p:nvSpPr>
          <p:spPr>
            <a:xfrm>
              <a:off x="11318996" y="3915475"/>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PRY</a:t>
              </a:r>
            </a:p>
          </p:txBody>
        </p:sp>
        <p:sp>
          <p:nvSpPr>
            <p:cNvPr id="554" name="tx554"/>
            <p:cNvSpPr/>
            <p:nvPr/>
          </p:nvSpPr>
          <p:spPr>
            <a:xfrm>
              <a:off x="11336387" y="3693506"/>
              <a:ext cx="18546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DOM</a:t>
              </a:r>
            </a:p>
          </p:txBody>
        </p:sp>
        <p:sp>
          <p:nvSpPr>
            <p:cNvPr id="555" name="tx555"/>
            <p:cNvSpPr/>
            <p:nvPr/>
          </p:nvSpPr>
          <p:spPr>
            <a:xfrm>
              <a:off x="11345238" y="3473556"/>
              <a:ext cx="176616"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GTM</a:t>
              </a:r>
            </a:p>
          </p:txBody>
        </p:sp>
        <p:sp>
          <p:nvSpPr>
            <p:cNvPr id="556" name="tx556"/>
            <p:cNvSpPr/>
            <p:nvPr/>
          </p:nvSpPr>
          <p:spPr>
            <a:xfrm>
              <a:off x="11384664" y="3253567"/>
              <a:ext cx="16345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BHS</a:t>
              </a:r>
            </a:p>
          </p:txBody>
        </p:sp>
        <p:sp>
          <p:nvSpPr>
            <p:cNvPr id="557" name="tx557"/>
            <p:cNvSpPr/>
            <p:nvPr/>
          </p:nvSpPr>
          <p:spPr>
            <a:xfrm>
              <a:off x="11375853" y="3035518"/>
              <a:ext cx="172269"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MEX</a:t>
              </a:r>
            </a:p>
          </p:txBody>
        </p:sp>
        <p:sp>
          <p:nvSpPr>
            <p:cNvPr id="558" name="tx558"/>
            <p:cNvSpPr/>
            <p:nvPr/>
          </p:nvSpPr>
          <p:spPr>
            <a:xfrm>
              <a:off x="11402159" y="2815529"/>
              <a:ext cx="172230"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HND</a:t>
              </a:r>
            </a:p>
          </p:txBody>
        </p:sp>
        <p:sp>
          <p:nvSpPr>
            <p:cNvPr id="559" name="tx559"/>
            <p:cNvSpPr/>
            <p:nvPr/>
          </p:nvSpPr>
          <p:spPr>
            <a:xfrm>
              <a:off x="11410931" y="2595540"/>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PAN</a:t>
              </a:r>
            </a:p>
          </p:txBody>
        </p:sp>
        <p:sp>
          <p:nvSpPr>
            <p:cNvPr id="560" name="tx560"/>
            <p:cNvSpPr/>
            <p:nvPr/>
          </p:nvSpPr>
          <p:spPr>
            <a:xfrm>
              <a:off x="11410931" y="2375551"/>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PER</a:t>
              </a:r>
            </a:p>
          </p:txBody>
        </p:sp>
        <p:sp>
          <p:nvSpPr>
            <p:cNvPr id="561" name="tx561"/>
            <p:cNvSpPr/>
            <p:nvPr/>
          </p:nvSpPr>
          <p:spPr>
            <a:xfrm>
              <a:off x="11424065" y="2155562"/>
              <a:ext cx="163457" cy="5690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BRA</a:t>
              </a:r>
            </a:p>
          </p:txBody>
        </p:sp>
        <p:sp>
          <p:nvSpPr>
            <p:cNvPr id="562" name="tx562"/>
            <p:cNvSpPr/>
            <p:nvPr/>
          </p:nvSpPr>
          <p:spPr>
            <a:xfrm>
              <a:off x="11463466" y="1933593"/>
              <a:ext cx="163457" cy="58885"/>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COL</a:t>
              </a:r>
            </a:p>
          </p:txBody>
        </p:sp>
        <p:sp>
          <p:nvSpPr>
            <p:cNvPr id="563" name="tx563"/>
            <p:cNvSpPr/>
            <p:nvPr/>
          </p:nvSpPr>
          <p:spPr>
            <a:xfrm>
              <a:off x="11542552" y="1713643"/>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CRI</a:t>
              </a:r>
            </a:p>
          </p:txBody>
        </p:sp>
        <p:sp>
          <p:nvSpPr>
            <p:cNvPr id="564" name="tx564"/>
            <p:cNvSpPr/>
            <p:nvPr/>
          </p:nvSpPr>
          <p:spPr>
            <a:xfrm>
              <a:off x="11555685" y="1493654"/>
              <a:ext cx="136907"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NIC</a:t>
              </a:r>
            </a:p>
          </p:txBody>
        </p:sp>
        <p:sp>
          <p:nvSpPr>
            <p:cNvPr id="565" name="tx565"/>
            <p:cNvSpPr/>
            <p:nvPr/>
          </p:nvSpPr>
          <p:spPr>
            <a:xfrm>
              <a:off x="11581733" y="1273665"/>
              <a:ext cx="150260"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SLV</a:t>
              </a:r>
            </a:p>
          </p:txBody>
        </p:sp>
        <p:sp>
          <p:nvSpPr>
            <p:cNvPr id="566" name="tx566"/>
            <p:cNvSpPr/>
            <p:nvPr/>
          </p:nvSpPr>
          <p:spPr>
            <a:xfrm>
              <a:off x="11559724" y="1053676"/>
              <a:ext cx="172269" cy="58846"/>
            </a:xfrm>
            <a:prstGeom prst="rect">
              <a:avLst/>
            </a:prstGeom>
            <a:noFill/>
          </p:spPr>
          <p:txBody>
            <a:bodyPr lIns="0" rIns="0" tIns="0" bIns="0" anchorCtr="1" anchor="ctr" wrap="none"/>
            <a:lstStyle/>
            <a:p>
              <a:pPr algn="l" marL="0" marR="0" indent="0">
                <a:lnSpc>
                  <a:spcPts val="625"/>
                </a:lnSpc>
                <a:spcBef>
                  <a:spcPts val="0"/>
                </a:spcBef>
                <a:spcAft>
                  <a:spcPts val="0"/>
                </a:spcAft>
              </a:pPr>
              <a:r>
                <a:rPr sz="625">
                  <a:solidFill>
                    <a:srgbClr val="000000">
                      <a:alpha val="100000"/>
                    </a:srgbClr>
                  </a:solidFill>
                  <a:latin typeface="Arial"/>
                  <a:cs typeface="Arial"/>
                </a:rPr>
                <a:t>GUY</a:t>
              </a:r>
            </a:p>
          </p:txBody>
        </p:sp>
        <p:sp>
          <p:nvSpPr>
            <p:cNvPr id="567" name="rc567"/>
            <p:cNvSpPr/>
            <p:nvPr/>
          </p:nvSpPr>
          <p:spPr>
            <a:xfrm>
              <a:off x="10484293" y="875080"/>
              <a:ext cx="1379037" cy="4597772"/>
            </a:xfrm>
            <a:prstGeom prst="rect">
              <a:avLst/>
            </a:prstGeom>
            <a:ln w="13550" cap="rnd">
              <a:solidFill>
                <a:srgbClr val="999999">
                  <a:alpha val="100000"/>
                </a:srgbClr>
              </a:solidFill>
              <a:prstDash val="solid"/>
              <a:round/>
            </a:ln>
          </p:spPr>
          <p:txBody>
            <a:bodyPr/>
            <a:lstStyle/>
            <a:p/>
          </p:txBody>
        </p:sp>
        <p:sp>
          <p:nvSpPr>
            <p:cNvPr id="568" name="rc568"/>
            <p:cNvSpPr/>
            <p:nvPr/>
          </p:nvSpPr>
          <p:spPr>
            <a:xfrm>
              <a:off x="343909"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69" name="tx569"/>
            <p:cNvSpPr/>
            <p:nvPr/>
          </p:nvSpPr>
          <p:spPr>
            <a:xfrm>
              <a:off x="726005"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 (97%)</a:t>
              </a:r>
            </a:p>
          </p:txBody>
        </p:sp>
        <p:sp>
          <p:nvSpPr>
            <p:cNvPr id="570" name="rc570"/>
            <p:cNvSpPr/>
            <p:nvPr/>
          </p:nvSpPr>
          <p:spPr>
            <a:xfrm>
              <a:off x="1792535"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1" name="tx571"/>
            <p:cNvSpPr/>
            <p:nvPr/>
          </p:nvSpPr>
          <p:spPr>
            <a:xfrm>
              <a:off x="2174632" y="702764"/>
              <a:ext cx="61484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 (87%)</a:t>
              </a:r>
            </a:p>
          </p:txBody>
        </p:sp>
        <p:sp>
          <p:nvSpPr>
            <p:cNvPr id="572" name="rc572"/>
            <p:cNvSpPr/>
            <p:nvPr/>
          </p:nvSpPr>
          <p:spPr>
            <a:xfrm>
              <a:off x="3241161"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3" name="tx573"/>
            <p:cNvSpPr/>
            <p:nvPr/>
          </p:nvSpPr>
          <p:spPr>
            <a:xfrm>
              <a:off x="3644950" y="702764"/>
              <a:ext cx="571460"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 (98%)</a:t>
              </a:r>
            </a:p>
          </p:txBody>
        </p:sp>
        <p:sp>
          <p:nvSpPr>
            <p:cNvPr id="574" name="rc574"/>
            <p:cNvSpPr/>
            <p:nvPr/>
          </p:nvSpPr>
          <p:spPr>
            <a:xfrm>
              <a:off x="4689788"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5" name="tx575"/>
            <p:cNvSpPr/>
            <p:nvPr/>
          </p:nvSpPr>
          <p:spPr>
            <a:xfrm>
              <a:off x="5084299" y="702764"/>
              <a:ext cx="59001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IPVC (88%)</a:t>
              </a:r>
            </a:p>
          </p:txBody>
        </p:sp>
        <p:sp>
          <p:nvSpPr>
            <p:cNvPr id="576" name="rc576"/>
            <p:cNvSpPr/>
            <p:nvPr/>
          </p:nvSpPr>
          <p:spPr>
            <a:xfrm>
              <a:off x="6138414"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7" name="tx577"/>
            <p:cNvSpPr/>
            <p:nvPr/>
          </p:nvSpPr>
          <p:spPr>
            <a:xfrm>
              <a:off x="6508096"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 (95%)</a:t>
              </a:r>
            </a:p>
          </p:txBody>
        </p:sp>
        <p:sp>
          <p:nvSpPr>
            <p:cNvPr id="578" name="rc578"/>
            <p:cNvSpPr/>
            <p:nvPr/>
          </p:nvSpPr>
          <p:spPr>
            <a:xfrm>
              <a:off x="7587040"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79" name="tx579"/>
            <p:cNvSpPr/>
            <p:nvPr/>
          </p:nvSpPr>
          <p:spPr>
            <a:xfrm>
              <a:off x="7956722"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 (78%)</a:t>
              </a:r>
            </a:p>
          </p:txBody>
        </p:sp>
        <p:sp>
          <p:nvSpPr>
            <p:cNvPr id="580" name="rc580"/>
            <p:cNvSpPr/>
            <p:nvPr/>
          </p:nvSpPr>
          <p:spPr>
            <a:xfrm>
              <a:off x="9035667"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1" name="tx581"/>
            <p:cNvSpPr/>
            <p:nvPr/>
          </p:nvSpPr>
          <p:spPr>
            <a:xfrm>
              <a:off x="9405349" y="702764"/>
              <a:ext cx="63967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PCVC (87%)</a:t>
              </a:r>
            </a:p>
          </p:txBody>
        </p:sp>
        <p:sp>
          <p:nvSpPr>
            <p:cNvPr id="582" name="rc582"/>
            <p:cNvSpPr/>
            <p:nvPr/>
          </p:nvSpPr>
          <p:spPr>
            <a:xfrm>
              <a:off x="10484293" y="660217"/>
              <a:ext cx="1379037" cy="214862"/>
            </a:xfrm>
            <a:prstGeom prst="rect">
              <a:avLst/>
            </a:prstGeom>
            <a:solidFill>
              <a:srgbClr val="F2F2F2">
                <a:alpha val="100000"/>
              </a:srgbClr>
            </a:solidFill>
            <a:ln w="13550" cap="rnd">
              <a:solidFill>
                <a:srgbClr val="999999">
                  <a:alpha val="100000"/>
                </a:srgbClr>
              </a:solidFill>
              <a:prstDash val="solid"/>
              <a:round/>
            </a:ln>
          </p:spPr>
          <p:txBody>
            <a:bodyPr/>
            <a:lstStyle/>
            <a:p/>
          </p:txBody>
        </p:sp>
        <p:sp>
          <p:nvSpPr>
            <p:cNvPr id="583" name="tx583"/>
            <p:cNvSpPr/>
            <p:nvPr/>
          </p:nvSpPr>
          <p:spPr>
            <a:xfrm>
              <a:off x="10813648" y="702710"/>
              <a:ext cx="72032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 (83%)</a:t>
              </a:r>
            </a:p>
          </p:txBody>
        </p:sp>
        <p:sp>
          <p:nvSpPr>
            <p:cNvPr id="584" name="pl584"/>
            <p:cNvSpPr/>
            <p:nvPr/>
          </p:nvSpPr>
          <p:spPr>
            <a:xfrm>
              <a:off x="343909"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85" name="pl585"/>
            <p:cNvSpPr/>
            <p:nvPr/>
          </p:nvSpPr>
          <p:spPr>
            <a:xfrm>
              <a:off x="3570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6" name="pl586"/>
            <p:cNvSpPr/>
            <p:nvPr/>
          </p:nvSpPr>
          <p:spPr>
            <a:xfrm>
              <a:off x="6197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7" name="pl587"/>
            <p:cNvSpPr/>
            <p:nvPr/>
          </p:nvSpPr>
          <p:spPr>
            <a:xfrm>
              <a:off x="8823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8" name="pl588"/>
            <p:cNvSpPr/>
            <p:nvPr/>
          </p:nvSpPr>
          <p:spPr>
            <a:xfrm>
              <a:off x="11450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89" name="pl589"/>
            <p:cNvSpPr/>
            <p:nvPr/>
          </p:nvSpPr>
          <p:spPr>
            <a:xfrm>
              <a:off x="14077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0" name="pl590"/>
            <p:cNvSpPr/>
            <p:nvPr/>
          </p:nvSpPr>
          <p:spPr>
            <a:xfrm>
              <a:off x="167041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1" name="tx591"/>
            <p:cNvSpPr/>
            <p:nvPr/>
          </p:nvSpPr>
          <p:spPr>
            <a:xfrm rot="-5400000">
              <a:off x="325119"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592" name="tx592"/>
            <p:cNvSpPr/>
            <p:nvPr/>
          </p:nvSpPr>
          <p:spPr>
            <a:xfrm rot="-5400000">
              <a:off x="5567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593" name="tx593"/>
            <p:cNvSpPr/>
            <p:nvPr/>
          </p:nvSpPr>
          <p:spPr>
            <a:xfrm rot="-5400000">
              <a:off x="81938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594" name="tx594"/>
            <p:cNvSpPr/>
            <p:nvPr/>
          </p:nvSpPr>
          <p:spPr>
            <a:xfrm rot="-5400000">
              <a:off x="10820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595" name="tx595"/>
            <p:cNvSpPr/>
            <p:nvPr/>
          </p:nvSpPr>
          <p:spPr>
            <a:xfrm rot="-5400000">
              <a:off x="134473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596" name="tx596"/>
            <p:cNvSpPr/>
            <p:nvPr/>
          </p:nvSpPr>
          <p:spPr>
            <a:xfrm rot="-5400000">
              <a:off x="1576332"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597" name="pl597"/>
            <p:cNvSpPr/>
            <p:nvPr/>
          </p:nvSpPr>
          <p:spPr>
            <a:xfrm>
              <a:off x="1792535"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598" name="pl598"/>
            <p:cNvSpPr/>
            <p:nvPr/>
          </p:nvSpPr>
          <p:spPr>
            <a:xfrm>
              <a:off x="18056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599" name="pl599"/>
            <p:cNvSpPr/>
            <p:nvPr/>
          </p:nvSpPr>
          <p:spPr>
            <a:xfrm>
              <a:off x="206834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0" name="pl600"/>
            <p:cNvSpPr/>
            <p:nvPr/>
          </p:nvSpPr>
          <p:spPr>
            <a:xfrm>
              <a:off x="23310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1" name="pl601"/>
            <p:cNvSpPr/>
            <p:nvPr/>
          </p:nvSpPr>
          <p:spPr>
            <a:xfrm>
              <a:off x="25936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2" name="pl602"/>
            <p:cNvSpPr/>
            <p:nvPr/>
          </p:nvSpPr>
          <p:spPr>
            <a:xfrm>
              <a:off x="28563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3" name="pl603"/>
            <p:cNvSpPr/>
            <p:nvPr/>
          </p:nvSpPr>
          <p:spPr>
            <a:xfrm>
              <a:off x="311903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04" name="tx604"/>
            <p:cNvSpPr/>
            <p:nvPr/>
          </p:nvSpPr>
          <p:spPr>
            <a:xfrm rot="-5400000">
              <a:off x="1773745"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05" name="tx605"/>
            <p:cNvSpPr/>
            <p:nvPr/>
          </p:nvSpPr>
          <p:spPr>
            <a:xfrm rot="-5400000">
              <a:off x="20053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06" name="tx606"/>
            <p:cNvSpPr/>
            <p:nvPr/>
          </p:nvSpPr>
          <p:spPr>
            <a:xfrm rot="-5400000">
              <a:off x="22680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07" name="tx607"/>
            <p:cNvSpPr/>
            <p:nvPr/>
          </p:nvSpPr>
          <p:spPr>
            <a:xfrm rot="-5400000">
              <a:off x="25306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08" name="tx608"/>
            <p:cNvSpPr/>
            <p:nvPr/>
          </p:nvSpPr>
          <p:spPr>
            <a:xfrm rot="-5400000">
              <a:off x="2793362"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09" name="tx609"/>
            <p:cNvSpPr/>
            <p:nvPr/>
          </p:nvSpPr>
          <p:spPr>
            <a:xfrm rot="-5400000">
              <a:off x="3024958"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10" name="pl610"/>
            <p:cNvSpPr/>
            <p:nvPr/>
          </p:nvSpPr>
          <p:spPr>
            <a:xfrm>
              <a:off x="3241161"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11" name="pl611"/>
            <p:cNvSpPr/>
            <p:nvPr/>
          </p:nvSpPr>
          <p:spPr>
            <a:xfrm>
              <a:off x="32542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2" name="pl612"/>
            <p:cNvSpPr/>
            <p:nvPr/>
          </p:nvSpPr>
          <p:spPr>
            <a:xfrm>
              <a:off x="35169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3" name="pl613"/>
            <p:cNvSpPr/>
            <p:nvPr/>
          </p:nvSpPr>
          <p:spPr>
            <a:xfrm>
              <a:off x="37796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4" name="pl614"/>
            <p:cNvSpPr/>
            <p:nvPr/>
          </p:nvSpPr>
          <p:spPr>
            <a:xfrm>
              <a:off x="40423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5" name="pl615"/>
            <p:cNvSpPr/>
            <p:nvPr/>
          </p:nvSpPr>
          <p:spPr>
            <a:xfrm>
              <a:off x="43049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6" name="pl616"/>
            <p:cNvSpPr/>
            <p:nvPr/>
          </p:nvSpPr>
          <p:spPr>
            <a:xfrm>
              <a:off x="456766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17" name="tx617"/>
            <p:cNvSpPr/>
            <p:nvPr/>
          </p:nvSpPr>
          <p:spPr>
            <a:xfrm rot="-5400000">
              <a:off x="3222371"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18" name="tx618"/>
            <p:cNvSpPr/>
            <p:nvPr/>
          </p:nvSpPr>
          <p:spPr>
            <a:xfrm rot="-5400000">
              <a:off x="34539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19" name="tx619"/>
            <p:cNvSpPr/>
            <p:nvPr/>
          </p:nvSpPr>
          <p:spPr>
            <a:xfrm rot="-5400000">
              <a:off x="37166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20" name="tx620"/>
            <p:cNvSpPr/>
            <p:nvPr/>
          </p:nvSpPr>
          <p:spPr>
            <a:xfrm rot="-5400000">
              <a:off x="39793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21" name="tx621"/>
            <p:cNvSpPr/>
            <p:nvPr/>
          </p:nvSpPr>
          <p:spPr>
            <a:xfrm rot="-5400000">
              <a:off x="424198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22" name="tx622"/>
            <p:cNvSpPr/>
            <p:nvPr/>
          </p:nvSpPr>
          <p:spPr>
            <a:xfrm rot="-5400000">
              <a:off x="4473585"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23" name="pl623"/>
            <p:cNvSpPr/>
            <p:nvPr/>
          </p:nvSpPr>
          <p:spPr>
            <a:xfrm>
              <a:off x="4689788"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24" name="pl624"/>
            <p:cNvSpPr/>
            <p:nvPr/>
          </p:nvSpPr>
          <p:spPr>
            <a:xfrm>
              <a:off x="47029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5" name="pl625"/>
            <p:cNvSpPr/>
            <p:nvPr/>
          </p:nvSpPr>
          <p:spPr>
            <a:xfrm>
              <a:off x="49655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6" name="pl626"/>
            <p:cNvSpPr/>
            <p:nvPr/>
          </p:nvSpPr>
          <p:spPr>
            <a:xfrm>
              <a:off x="52282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7" name="pl627"/>
            <p:cNvSpPr/>
            <p:nvPr/>
          </p:nvSpPr>
          <p:spPr>
            <a:xfrm>
              <a:off x="54909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8" name="pl628"/>
            <p:cNvSpPr/>
            <p:nvPr/>
          </p:nvSpPr>
          <p:spPr>
            <a:xfrm>
              <a:off x="575361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29" name="pl629"/>
            <p:cNvSpPr/>
            <p:nvPr/>
          </p:nvSpPr>
          <p:spPr>
            <a:xfrm>
              <a:off x="601629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0" name="tx630"/>
            <p:cNvSpPr/>
            <p:nvPr/>
          </p:nvSpPr>
          <p:spPr>
            <a:xfrm rot="-5400000">
              <a:off x="4670998"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31" name="tx631"/>
            <p:cNvSpPr/>
            <p:nvPr/>
          </p:nvSpPr>
          <p:spPr>
            <a:xfrm rot="-5400000">
              <a:off x="49025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32" name="tx632"/>
            <p:cNvSpPr/>
            <p:nvPr/>
          </p:nvSpPr>
          <p:spPr>
            <a:xfrm rot="-5400000">
              <a:off x="516526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33" name="tx633"/>
            <p:cNvSpPr/>
            <p:nvPr/>
          </p:nvSpPr>
          <p:spPr>
            <a:xfrm rot="-5400000">
              <a:off x="54279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34" name="tx634"/>
            <p:cNvSpPr/>
            <p:nvPr/>
          </p:nvSpPr>
          <p:spPr>
            <a:xfrm rot="-5400000">
              <a:off x="5690615"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35" name="tx635"/>
            <p:cNvSpPr/>
            <p:nvPr/>
          </p:nvSpPr>
          <p:spPr>
            <a:xfrm rot="-5400000">
              <a:off x="5922211"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36" name="pl636"/>
            <p:cNvSpPr/>
            <p:nvPr/>
          </p:nvSpPr>
          <p:spPr>
            <a:xfrm>
              <a:off x="6138414"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37" name="pl637"/>
            <p:cNvSpPr/>
            <p:nvPr/>
          </p:nvSpPr>
          <p:spPr>
            <a:xfrm>
              <a:off x="61515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8" name="pl638"/>
            <p:cNvSpPr/>
            <p:nvPr/>
          </p:nvSpPr>
          <p:spPr>
            <a:xfrm>
              <a:off x="641422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39" name="pl639"/>
            <p:cNvSpPr/>
            <p:nvPr/>
          </p:nvSpPr>
          <p:spPr>
            <a:xfrm>
              <a:off x="66768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0" name="pl640"/>
            <p:cNvSpPr/>
            <p:nvPr/>
          </p:nvSpPr>
          <p:spPr>
            <a:xfrm>
              <a:off x="69395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1" name="pl641"/>
            <p:cNvSpPr/>
            <p:nvPr/>
          </p:nvSpPr>
          <p:spPr>
            <a:xfrm>
              <a:off x="72022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2" name="pl642"/>
            <p:cNvSpPr/>
            <p:nvPr/>
          </p:nvSpPr>
          <p:spPr>
            <a:xfrm>
              <a:off x="746491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43" name="tx643"/>
            <p:cNvSpPr/>
            <p:nvPr/>
          </p:nvSpPr>
          <p:spPr>
            <a:xfrm rot="-5400000">
              <a:off x="6119624"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44" name="tx644"/>
            <p:cNvSpPr/>
            <p:nvPr/>
          </p:nvSpPr>
          <p:spPr>
            <a:xfrm rot="-5400000">
              <a:off x="63512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45" name="tx645"/>
            <p:cNvSpPr/>
            <p:nvPr/>
          </p:nvSpPr>
          <p:spPr>
            <a:xfrm rot="-5400000">
              <a:off x="66138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46" name="tx646"/>
            <p:cNvSpPr/>
            <p:nvPr/>
          </p:nvSpPr>
          <p:spPr>
            <a:xfrm rot="-5400000">
              <a:off x="68765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47" name="tx647"/>
            <p:cNvSpPr/>
            <p:nvPr/>
          </p:nvSpPr>
          <p:spPr>
            <a:xfrm rot="-5400000">
              <a:off x="713924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48" name="tx648"/>
            <p:cNvSpPr/>
            <p:nvPr/>
          </p:nvSpPr>
          <p:spPr>
            <a:xfrm rot="-5400000">
              <a:off x="7370837"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49" name="pl649"/>
            <p:cNvSpPr/>
            <p:nvPr/>
          </p:nvSpPr>
          <p:spPr>
            <a:xfrm>
              <a:off x="7587040"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50" name="pl650"/>
            <p:cNvSpPr/>
            <p:nvPr/>
          </p:nvSpPr>
          <p:spPr>
            <a:xfrm>
              <a:off x="76001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1" name="pl651"/>
            <p:cNvSpPr/>
            <p:nvPr/>
          </p:nvSpPr>
          <p:spPr>
            <a:xfrm>
              <a:off x="78628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2" name="pl652"/>
            <p:cNvSpPr/>
            <p:nvPr/>
          </p:nvSpPr>
          <p:spPr>
            <a:xfrm>
              <a:off x="81255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3" name="pl653"/>
            <p:cNvSpPr/>
            <p:nvPr/>
          </p:nvSpPr>
          <p:spPr>
            <a:xfrm>
              <a:off x="8388195"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4" name="pl654"/>
            <p:cNvSpPr/>
            <p:nvPr/>
          </p:nvSpPr>
          <p:spPr>
            <a:xfrm>
              <a:off x="86508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5" name="pl655"/>
            <p:cNvSpPr/>
            <p:nvPr/>
          </p:nvSpPr>
          <p:spPr>
            <a:xfrm>
              <a:off x="8913543"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56" name="tx656"/>
            <p:cNvSpPr/>
            <p:nvPr/>
          </p:nvSpPr>
          <p:spPr>
            <a:xfrm rot="-5400000">
              <a:off x="7568250"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57" name="tx657"/>
            <p:cNvSpPr/>
            <p:nvPr/>
          </p:nvSpPr>
          <p:spPr>
            <a:xfrm rot="-5400000">
              <a:off x="7799846"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58" name="tx658"/>
            <p:cNvSpPr/>
            <p:nvPr/>
          </p:nvSpPr>
          <p:spPr>
            <a:xfrm rot="-5400000">
              <a:off x="80625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59" name="tx659"/>
            <p:cNvSpPr/>
            <p:nvPr/>
          </p:nvSpPr>
          <p:spPr>
            <a:xfrm rot="-5400000">
              <a:off x="83251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60" name="tx660"/>
            <p:cNvSpPr/>
            <p:nvPr/>
          </p:nvSpPr>
          <p:spPr>
            <a:xfrm rot="-5400000">
              <a:off x="8587868"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61" name="tx661"/>
            <p:cNvSpPr/>
            <p:nvPr/>
          </p:nvSpPr>
          <p:spPr>
            <a:xfrm rot="-5400000">
              <a:off x="8819464"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62" name="pl662"/>
            <p:cNvSpPr/>
            <p:nvPr/>
          </p:nvSpPr>
          <p:spPr>
            <a:xfrm>
              <a:off x="9035667"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63" name="pl663"/>
            <p:cNvSpPr/>
            <p:nvPr/>
          </p:nvSpPr>
          <p:spPr>
            <a:xfrm>
              <a:off x="9048800"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4" name="pl664"/>
            <p:cNvSpPr/>
            <p:nvPr/>
          </p:nvSpPr>
          <p:spPr>
            <a:xfrm>
              <a:off x="93114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5" name="pl665"/>
            <p:cNvSpPr/>
            <p:nvPr/>
          </p:nvSpPr>
          <p:spPr>
            <a:xfrm>
              <a:off x="95741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6" name="pl666"/>
            <p:cNvSpPr/>
            <p:nvPr/>
          </p:nvSpPr>
          <p:spPr>
            <a:xfrm>
              <a:off x="98368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7" name="pl667"/>
            <p:cNvSpPr/>
            <p:nvPr/>
          </p:nvSpPr>
          <p:spPr>
            <a:xfrm>
              <a:off x="100994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8" name="pl668"/>
            <p:cNvSpPr/>
            <p:nvPr/>
          </p:nvSpPr>
          <p:spPr>
            <a:xfrm>
              <a:off x="10362169"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69" name="tx669"/>
            <p:cNvSpPr/>
            <p:nvPr/>
          </p:nvSpPr>
          <p:spPr>
            <a:xfrm rot="-5400000">
              <a:off x="9016877"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70" name="tx670"/>
            <p:cNvSpPr/>
            <p:nvPr/>
          </p:nvSpPr>
          <p:spPr>
            <a:xfrm rot="-5400000">
              <a:off x="92484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71" name="tx671"/>
            <p:cNvSpPr/>
            <p:nvPr/>
          </p:nvSpPr>
          <p:spPr>
            <a:xfrm rot="-5400000">
              <a:off x="95111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72" name="tx672"/>
            <p:cNvSpPr/>
            <p:nvPr/>
          </p:nvSpPr>
          <p:spPr>
            <a:xfrm rot="-5400000">
              <a:off x="9773820"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73" name="tx673"/>
            <p:cNvSpPr/>
            <p:nvPr/>
          </p:nvSpPr>
          <p:spPr>
            <a:xfrm rot="-5400000">
              <a:off x="10036494"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74" name="tx674"/>
            <p:cNvSpPr/>
            <p:nvPr/>
          </p:nvSpPr>
          <p:spPr>
            <a:xfrm rot="-5400000">
              <a:off x="10268090"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75" name="pl675"/>
            <p:cNvSpPr/>
            <p:nvPr/>
          </p:nvSpPr>
          <p:spPr>
            <a:xfrm>
              <a:off x="10484293" y="5472852"/>
              <a:ext cx="1379037" cy="0"/>
            </a:xfrm>
            <a:custGeom>
              <a:avLst/>
              <a:pathLst>
                <a:path w="1379037" h="0">
                  <a:moveTo>
                    <a:pt x="0" y="0"/>
                  </a:moveTo>
                  <a:lnTo>
                    <a:pt x="1379037" y="0"/>
                  </a:lnTo>
                </a:path>
              </a:pathLst>
            </a:custGeom>
            <a:ln w="8130" cap="flat">
              <a:solidFill>
                <a:srgbClr val="000000">
                  <a:alpha val="100000"/>
                </a:srgbClr>
              </a:solidFill>
              <a:prstDash val="solid"/>
              <a:round/>
            </a:ln>
          </p:spPr>
          <p:txBody>
            <a:bodyPr/>
            <a:lstStyle/>
            <a:p/>
          </p:txBody>
        </p:sp>
        <p:sp>
          <p:nvSpPr>
            <p:cNvPr id="676" name="pl676"/>
            <p:cNvSpPr/>
            <p:nvPr/>
          </p:nvSpPr>
          <p:spPr>
            <a:xfrm>
              <a:off x="10497427"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7" name="pl677"/>
            <p:cNvSpPr/>
            <p:nvPr/>
          </p:nvSpPr>
          <p:spPr>
            <a:xfrm>
              <a:off x="10760101"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8" name="pl678"/>
            <p:cNvSpPr/>
            <p:nvPr/>
          </p:nvSpPr>
          <p:spPr>
            <a:xfrm>
              <a:off x="11022774"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79" name="pl679"/>
            <p:cNvSpPr/>
            <p:nvPr/>
          </p:nvSpPr>
          <p:spPr>
            <a:xfrm>
              <a:off x="11285448"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0" name="pl680"/>
            <p:cNvSpPr/>
            <p:nvPr/>
          </p:nvSpPr>
          <p:spPr>
            <a:xfrm>
              <a:off x="11548122"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1" name="pl681"/>
            <p:cNvSpPr/>
            <p:nvPr/>
          </p:nvSpPr>
          <p:spPr>
            <a:xfrm>
              <a:off x="11810796" y="5472852"/>
              <a:ext cx="0" cy="54000"/>
            </a:xfrm>
            <a:custGeom>
              <a:avLst/>
              <a:pathLst>
                <a:path w="0" h="54000">
                  <a:moveTo>
                    <a:pt x="0" y="54000"/>
                  </a:moveTo>
                  <a:lnTo>
                    <a:pt x="0" y="0"/>
                  </a:lnTo>
                </a:path>
              </a:pathLst>
            </a:custGeom>
            <a:ln w="8130" cap="flat">
              <a:solidFill>
                <a:srgbClr val="000000">
                  <a:alpha val="100000"/>
                </a:srgbClr>
              </a:solidFill>
              <a:prstDash val="solid"/>
              <a:round/>
            </a:ln>
          </p:spPr>
          <p:txBody>
            <a:bodyPr/>
            <a:lstStyle/>
            <a:p/>
          </p:txBody>
        </p:sp>
        <p:sp>
          <p:nvSpPr>
            <p:cNvPr id="682" name="tx682"/>
            <p:cNvSpPr/>
            <p:nvPr/>
          </p:nvSpPr>
          <p:spPr>
            <a:xfrm rot="-5400000">
              <a:off x="10465503" y="5607075"/>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683" name="tx683"/>
            <p:cNvSpPr/>
            <p:nvPr/>
          </p:nvSpPr>
          <p:spPr>
            <a:xfrm rot="-5400000">
              <a:off x="10697099"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684" name="tx684"/>
            <p:cNvSpPr/>
            <p:nvPr/>
          </p:nvSpPr>
          <p:spPr>
            <a:xfrm rot="-5400000">
              <a:off x="10959773"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685" name="tx685"/>
            <p:cNvSpPr/>
            <p:nvPr/>
          </p:nvSpPr>
          <p:spPr>
            <a:xfrm rot="-5400000">
              <a:off x="11222447"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686" name="tx686"/>
            <p:cNvSpPr/>
            <p:nvPr/>
          </p:nvSpPr>
          <p:spPr>
            <a:xfrm rot="-5400000">
              <a:off x="11485121" y="560707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687" name="tx687"/>
            <p:cNvSpPr/>
            <p:nvPr/>
          </p:nvSpPr>
          <p:spPr>
            <a:xfrm rot="-5400000">
              <a:off x="11716716" y="5607075"/>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688" name="tx688"/>
            <p:cNvSpPr/>
            <p:nvPr/>
          </p:nvSpPr>
          <p:spPr>
            <a:xfrm>
              <a:off x="5664977" y="574484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89" name="tx689"/>
            <p:cNvSpPr/>
            <p:nvPr/>
          </p:nvSpPr>
          <p:spPr>
            <a:xfrm>
              <a:off x="3795185" y="61427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690" name="pt690"/>
            <p:cNvSpPr/>
            <p:nvPr/>
          </p:nvSpPr>
          <p:spPr>
            <a:xfrm>
              <a:off x="4808431" y="6180487"/>
              <a:ext cx="86713" cy="86713"/>
            </a:xfrm>
            <a:prstGeom prst="ellipse">
              <a:avLst/>
            </a:prstGeom>
            <a:solidFill>
              <a:srgbClr val="B50800">
                <a:alpha val="85098"/>
              </a:srgbClr>
            </a:solidFill>
            <a:ln w="2700" cap="rnd">
              <a:solidFill>
                <a:srgbClr val="000000">
                  <a:alpha val="85098"/>
                </a:srgbClr>
              </a:solidFill>
              <a:prstDash val="solid"/>
              <a:round/>
            </a:ln>
          </p:spPr>
          <p:txBody>
            <a:bodyPr/>
            <a:lstStyle/>
            <a:p/>
          </p:txBody>
        </p:sp>
        <p:sp>
          <p:nvSpPr>
            <p:cNvPr id="691" name="pt691"/>
            <p:cNvSpPr/>
            <p:nvPr/>
          </p:nvSpPr>
          <p:spPr>
            <a:xfrm>
              <a:off x="5356643" y="6180487"/>
              <a:ext cx="86713" cy="86713"/>
            </a:xfrm>
            <a:prstGeom prst="ellipse">
              <a:avLst/>
            </a:prstGeom>
            <a:solidFill>
              <a:srgbClr val="E2231A">
                <a:alpha val="85098"/>
              </a:srgbClr>
            </a:solidFill>
            <a:ln w="2700" cap="rnd">
              <a:solidFill>
                <a:srgbClr val="000000">
                  <a:alpha val="85098"/>
                </a:srgbClr>
              </a:solidFill>
              <a:prstDash val="solid"/>
              <a:round/>
            </a:ln>
          </p:spPr>
          <p:txBody>
            <a:bodyPr/>
            <a:lstStyle/>
            <a:p/>
          </p:txBody>
        </p:sp>
        <p:sp>
          <p:nvSpPr>
            <p:cNvPr id="692" name="pt692"/>
            <p:cNvSpPr/>
            <p:nvPr/>
          </p:nvSpPr>
          <p:spPr>
            <a:xfrm>
              <a:off x="6001116" y="6180487"/>
              <a:ext cx="86713" cy="86713"/>
            </a:xfrm>
            <a:prstGeom prst="ellipse">
              <a:avLst/>
            </a:prstGeom>
            <a:solidFill>
              <a:srgbClr val="F26A21">
                <a:alpha val="85098"/>
              </a:srgbClr>
            </a:solidFill>
            <a:ln w="2700" cap="rnd">
              <a:solidFill>
                <a:srgbClr val="000000">
                  <a:alpha val="85098"/>
                </a:srgbClr>
              </a:solidFill>
              <a:prstDash val="solid"/>
              <a:round/>
            </a:ln>
          </p:spPr>
          <p:txBody>
            <a:bodyPr/>
            <a:lstStyle/>
            <a:p/>
          </p:txBody>
        </p:sp>
        <p:sp>
          <p:nvSpPr>
            <p:cNvPr id="693" name="pt693"/>
            <p:cNvSpPr/>
            <p:nvPr/>
          </p:nvSpPr>
          <p:spPr>
            <a:xfrm>
              <a:off x="6645590" y="6180487"/>
              <a:ext cx="86713" cy="86713"/>
            </a:xfrm>
            <a:prstGeom prst="ellipse">
              <a:avLst/>
            </a:prstGeom>
            <a:solidFill>
              <a:srgbClr val="FFC20E">
                <a:alpha val="85098"/>
              </a:srgbClr>
            </a:solidFill>
            <a:ln w="2700" cap="rnd">
              <a:solidFill>
                <a:srgbClr val="000000">
                  <a:alpha val="85098"/>
                </a:srgbClr>
              </a:solidFill>
              <a:prstDash val="solid"/>
              <a:round/>
            </a:ln>
          </p:spPr>
          <p:txBody>
            <a:bodyPr/>
            <a:lstStyle/>
            <a:p/>
          </p:txBody>
        </p:sp>
        <p:sp>
          <p:nvSpPr>
            <p:cNvPr id="694" name="pt694"/>
            <p:cNvSpPr/>
            <p:nvPr/>
          </p:nvSpPr>
          <p:spPr>
            <a:xfrm>
              <a:off x="7290063" y="6180487"/>
              <a:ext cx="86713" cy="86713"/>
            </a:xfrm>
            <a:prstGeom prst="ellipse">
              <a:avLst/>
            </a:prstGeom>
            <a:solidFill>
              <a:srgbClr val="80BD41">
                <a:alpha val="85098"/>
              </a:srgbClr>
            </a:solidFill>
            <a:ln w="2700" cap="rnd">
              <a:solidFill>
                <a:srgbClr val="000000">
                  <a:alpha val="85098"/>
                </a:srgbClr>
              </a:solidFill>
              <a:prstDash val="solid"/>
              <a:round/>
            </a:ln>
          </p:spPr>
          <p:txBody>
            <a:bodyPr/>
            <a:lstStyle/>
            <a:p/>
          </p:txBody>
        </p:sp>
        <p:sp>
          <p:nvSpPr>
            <p:cNvPr id="695" name="pt695"/>
            <p:cNvSpPr/>
            <p:nvPr/>
          </p:nvSpPr>
          <p:spPr>
            <a:xfrm>
              <a:off x="7934536" y="6180487"/>
              <a:ext cx="86713" cy="86713"/>
            </a:xfrm>
            <a:prstGeom prst="ellipse">
              <a:avLst/>
            </a:prstGeom>
            <a:solidFill>
              <a:srgbClr val="00833D">
                <a:alpha val="85098"/>
              </a:srgbClr>
            </a:solidFill>
            <a:ln w="2700" cap="rnd">
              <a:solidFill>
                <a:srgbClr val="000000">
                  <a:alpha val="85098"/>
                </a:srgbClr>
              </a:solidFill>
              <a:prstDash val="solid"/>
              <a:round/>
            </a:ln>
          </p:spPr>
          <p:txBody>
            <a:bodyPr/>
            <a:lstStyle/>
            <a:p/>
          </p:txBody>
        </p:sp>
        <p:sp>
          <p:nvSpPr>
            <p:cNvPr id="696" name="tx696"/>
            <p:cNvSpPr/>
            <p:nvPr/>
          </p:nvSpPr>
          <p:spPr>
            <a:xfrm>
              <a:off x="5031105" y="6182152"/>
              <a:ext cx="189577"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&lt;60</a:t>
              </a:r>
            </a:p>
          </p:txBody>
        </p:sp>
        <p:sp>
          <p:nvSpPr>
            <p:cNvPr id="697" name="tx697"/>
            <p:cNvSpPr/>
            <p:nvPr/>
          </p:nvSpPr>
          <p:spPr>
            <a:xfrm>
              <a:off x="557931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60-69</a:t>
              </a:r>
            </a:p>
          </p:txBody>
        </p:sp>
        <p:sp>
          <p:nvSpPr>
            <p:cNvPr id="698" name="tx698"/>
            <p:cNvSpPr/>
            <p:nvPr/>
          </p:nvSpPr>
          <p:spPr>
            <a:xfrm>
              <a:off x="6223790"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70-79</a:t>
              </a:r>
            </a:p>
          </p:txBody>
        </p:sp>
        <p:sp>
          <p:nvSpPr>
            <p:cNvPr id="699" name="tx699"/>
            <p:cNvSpPr/>
            <p:nvPr/>
          </p:nvSpPr>
          <p:spPr>
            <a:xfrm>
              <a:off x="6868264"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80-89</a:t>
              </a:r>
            </a:p>
          </p:txBody>
        </p:sp>
        <p:sp>
          <p:nvSpPr>
            <p:cNvPr id="700" name="tx700"/>
            <p:cNvSpPr/>
            <p:nvPr/>
          </p:nvSpPr>
          <p:spPr>
            <a:xfrm>
              <a:off x="7512737" y="6182152"/>
              <a:ext cx="285839"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90-94</a:t>
              </a:r>
            </a:p>
          </p:txBody>
        </p:sp>
        <p:sp>
          <p:nvSpPr>
            <p:cNvPr id="701" name="tx701"/>
            <p:cNvSpPr/>
            <p:nvPr/>
          </p:nvSpPr>
          <p:spPr>
            <a:xfrm>
              <a:off x="8157210" y="6182152"/>
              <a:ext cx="254843"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&gt;=95</a:t>
              </a:r>
            </a:p>
          </p:txBody>
        </p:sp>
        <p:sp>
          <p:nvSpPr>
            <p:cNvPr id="702" name="tx702"/>
            <p:cNvSpPr/>
            <p:nvPr/>
          </p:nvSpPr>
          <p:spPr>
            <a:xfrm>
              <a:off x="343909" y="398022"/>
              <a:ext cx="6318259"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vacunación en comparación con otros países de la región, LACR, 2025</a:t>
              </a:r>
            </a:p>
          </p:txBody>
        </p:sp>
        <p:sp>
          <p:nvSpPr>
            <p:cNvPr id="703" name="tx703"/>
            <p:cNvSpPr/>
            <p:nvPr/>
          </p:nvSpPr>
          <p:spPr>
            <a:xfrm>
              <a:off x="726649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704" name="tx704"/>
            <p:cNvSpPr/>
            <p:nvPr/>
          </p:nvSpPr>
          <p:spPr>
            <a:xfrm>
              <a:off x="3296392" y="6568512"/>
              <a:ext cx="8566938"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Se muestran los códigos ISO de los países. La cobertura en dom se muestra en los encabezados. La cobertura promedio regional se muestra con la línea discontinua.</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DTP1</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855277"/>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333838"/>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281239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29095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411599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0" name="pl10"/>
            <p:cNvSpPr/>
            <p:nvPr/>
          </p:nvSpPr>
          <p:spPr>
            <a:xfrm>
              <a:off x="966584" y="359455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07311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255167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03023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143075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760752"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090750"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420748"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484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750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016746"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282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548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814745"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8080744" y="1843546"/>
              <a:ext cx="0" cy="2380663"/>
            </a:xfrm>
            <a:custGeom>
              <a:avLst/>
              <a:pathLst>
                <a:path w="0" h="2380663">
                  <a:moveTo>
                    <a:pt x="0" y="2380663"/>
                  </a:moveTo>
                  <a:lnTo>
                    <a:pt x="0" y="0"/>
                  </a:lnTo>
                  <a:lnTo>
                    <a:pt x="0" y="0"/>
                  </a:lnTo>
                </a:path>
              </a:pathLst>
            </a:custGeom>
            <a:ln w="13550" cap="flat">
              <a:solidFill>
                <a:srgbClr val="EBEBEB">
                  <a:alpha val="100000"/>
                </a:srgbClr>
              </a:solidFill>
              <a:prstDash val="solid"/>
              <a:round/>
            </a:ln>
          </p:spPr>
          <p:txBody>
            <a:bodyPr/>
            <a:lstStyle/>
            <a:p/>
          </p:txBody>
        </p:sp>
        <p:sp>
          <p:nvSpPr>
            <p:cNvPr id="25" name="rc25"/>
            <p:cNvSpPr/>
            <p:nvPr/>
          </p:nvSpPr>
          <p:spPr>
            <a:xfrm>
              <a:off x="1311054" y="3717430"/>
              <a:ext cx="239399" cy="398567"/>
            </a:xfrm>
            <a:prstGeom prst="rect">
              <a:avLst/>
            </a:prstGeom>
            <a:solidFill>
              <a:srgbClr val="1CABE2">
                <a:alpha val="85098"/>
              </a:srgbClr>
            </a:solidFill>
          </p:spPr>
          <p:txBody>
            <a:bodyPr/>
            <a:lstStyle/>
            <a:p/>
          </p:txBody>
        </p:sp>
        <p:sp>
          <p:nvSpPr>
            <p:cNvPr id="26" name="rc26"/>
            <p:cNvSpPr/>
            <p:nvPr/>
          </p:nvSpPr>
          <p:spPr>
            <a:xfrm>
              <a:off x="1577053" y="3895157"/>
              <a:ext cx="239399" cy="220840"/>
            </a:xfrm>
            <a:prstGeom prst="rect">
              <a:avLst/>
            </a:prstGeom>
            <a:solidFill>
              <a:srgbClr val="1CABE2">
                <a:alpha val="85098"/>
              </a:srgbClr>
            </a:solidFill>
          </p:spPr>
          <p:txBody>
            <a:bodyPr/>
            <a:lstStyle/>
            <a:p/>
          </p:txBody>
        </p:sp>
        <p:sp>
          <p:nvSpPr>
            <p:cNvPr id="27" name="rc27"/>
            <p:cNvSpPr/>
            <p:nvPr/>
          </p:nvSpPr>
          <p:spPr>
            <a:xfrm>
              <a:off x="1843053" y="3766612"/>
              <a:ext cx="239399" cy="349385"/>
            </a:xfrm>
            <a:prstGeom prst="rect">
              <a:avLst/>
            </a:prstGeom>
            <a:solidFill>
              <a:srgbClr val="1CABE2">
                <a:alpha val="85098"/>
              </a:srgbClr>
            </a:solidFill>
          </p:spPr>
          <p:txBody>
            <a:bodyPr/>
            <a:lstStyle/>
            <a:p/>
          </p:txBody>
        </p:sp>
        <p:sp>
          <p:nvSpPr>
            <p:cNvPr id="28" name="rc28"/>
            <p:cNvSpPr/>
            <p:nvPr/>
          </p:nvSpPr>
          <p:spPr>
            <a:xfrm>
              <a:off x="2109053" y="3597749"/>
              <a:ext cx="239399" cy="518248"/>
            </a:xfrm>
            <a:prstGeom prst="rect">
              <a:avLst/>
            </a:prstGeom>
            <a:solidFill>
              <a:srgbClr val="1CABE2">
                <a:alpha val="85098"/>
              </a:srgbClr>
            </a:solidFill>
          </p:spPr>
          <p:txBody>
            <a:bodyPr/>
            <a:lstStyle/>
            <a:p/>
          </p:txBody>
        </p:sp>
        <p:sp>
          <p:nvSpPr>
            <p:cNvPr id="29" name="rc29"/>
            <p:cNvSpPr/>
            <p:nvPr/>
          </p:nvSpPr>
          <p:spPr>
            <a:xfrm>
              <a:off x="2375052" y="3560914"/>
              <a:ext cx="239399" cy="555082"/>
            </a:xfrm>
            <a:prstGeom prst="rect">
              <a:avLst/>
            </a:prstGeom>
            <a:solidFill>
              <a:srgbClr val="1CABE2">
                <a:alpha val="85098"/>
              </a:srgbClr>
            </a:solidFill>
          </p:spPr>
          <p:txBody>
            <a:bodyPr/>
            <a:lstStyle/>
            <a:p/>
          </p:txBody>
        </p:sp>
        <p:sp>
          <p:nvSpPr>
            <p:cNvPr id="30" name="rc30"/>
            <p:cNvSpPr/>
            <p:nvPr/>
          </p:nvSpPr>
          <p:spPr>
            <a:xfrm>
              <a:off x="2641052" y="3779106"/>
              <a:ext cx="239399" cy="336891"/>
            </a:xfrm>
            <a:prstGeom prst="rect">
              <a:avLst/>
            </a:prstGeom>
            <a:solidFill>
              <a:srgbClr val="1CABE2">
                <a:alpha val="85098"/>
              </a:srgbClr>
            </a:solidFill>
          </p:spPr>
          <p:txBody>
            <a:bodyPr/>
            <a:lstStyle/>
            <a:p/>
          </p:txBody>
        </p:sp>
        <p:sp>
          <p:nvSpPr>
            <p:cNvPr id="31" name="rc31"/>
            <p:cNvSpPr/>
            <p:nvPr/>
          </p:nvSpPr>
          <p:spPr>
            <a:xfrm>
              <a:off x="2907052" y="3825451"/>
              <a:ext cx="239399" cy="290546"/>
            </a:xfrm>
            <a:prstGeom prst="rect">
              <a:avLst/>
            </a:prstGeom>
            <a:solidFill>
              <a:srgbClr val="1CABE2">
                <a:alpha val="85098"/>
              </a:srgbClr>
            </a:solidFill>
          </p:spPr>
          <p:txBody>
            <a:bodyPr/>
            <a:lstStyle/>
            <a:p/>
          </p:txBody>
        </p:sp>
        <p:sp>
          <p:nvSpPr>
            <p:cNvPr id="32" name="rc32"/>
            <p:cNvSpPr/>
            <p:nvPr/>
          </p:nvSpPr>
          <p:spPr>
            <a:xfrm>
              <a:off x="3173051" y="3570488"/>
              <a:ext cx="239399" cy="545509"/>
            </a:xfrm>
            <a:prstGeom prst="rect">
              <a:avLst/>
            </a:prstGeom>
            <a:solidFill>
              <a:srgbClr val="1CABE2">
                <a:alpha val="85098"/>
              </a:srgbClr>
            </a:solidFill>
          </p:spPr>
          <p:txBody>
            <a:bodyPr/>
            <a:lstStyle/>
            <a:p/>
          </p:txBody>
        </p:sp>
        <p:sp>
          <p:nvSpPr>
            <p:cNvPr id="33" name="rc33"/>
            <p:cNvSpPr/>
            <p:nvPr/>
          </p:nvSpPr>
          <p:spPr>
            <a:xfrm>
              <a:off x="3439051" y="3513338"/>
              <a:ext cx="239399" cy="602658"/>
            </a:xfrm>
            <a:prstGeom prst="rect">
              <a:avLst/>
            </a:prstGeom>
            <a:solidFill>
              <a:srgbClr val="1CABE2">
                <a:alpha val="85098"/>
              </a:srgbClr>
            </a:solidFill>
          </p:spPr>
          <p:txBody>
            <a:bodyPr/>
            <a:lstStyle/>
            <a:p/>
          </p:txBody>
        </p:sp>
        <p:sp>
          <p:nvSpPr>
            <p:cNvPr id="34" name="rc34"/>
            <p:cNvSpPr/>
            <p:nvPr/>
          </p:nvSpPr>
          <p:spPr>
            <a:xfrm>
              <a:off x="3705050" y="3455375"/>
              <a:ext cx="239399" cy="660622"/>
            </a:xfrm>
            <a:prstGeom prst="rect">
              <a:avLst/>
            </a:prstGeom>
            <a:solidFill>
              <a:srgbClr val="1CABE2">
                <a:alpha val="85098"/>
              </a:srgbClr>
            </a:solidFill>
          </p:spPr>
          <p:txBody>
            <a:bodyPr/>
            <a:lstStyle/>
            <a:p/>
          </p:txBody>
        </p:sp>
        <p:sp>
          <p:nvSpPr>
            <p:cNvPr id="35" name="rc35"/>
            <p:cNvSpPr/>
            <p:nvPr/>
          </p:nvSpPr>
          <p:spPr>
            <a:xfrm>
              <a:off x="3971050" y="3938958"/>
              <a:ext cx="239399" cy="177039"/>
            </a:xfrm>
            <a:prstGeom prst="rect">
              <a:avLst/>
            </a:prstGeom>
            <a:solidFill>
              <a:srgbClr val="1CABE2">
                <a:alpha val="85098"/>
              </a:srgbClr>
            </a:solidFill>
          </p:spPr>
          <p:txBody>
            <a:bodyPr/>
            <a:lstStyle/>
            <a:p/>
          </p:txBody>
        </p:sp>
        <p:sp>
          <p:nvSpPr>
            <p:cNvPr id="36" name="rc36"/>
            <p:cNvSpPr/>
            <p:nvPr/>
          </p:nvSpPr>
          <p:spPr>
            <a:xfrm>
              <a:off x="4237050" y="3717847"/>
              <a:ext cx="239399" cy="398150"/>
            </a:xfrm>
            <a:prstGeom prst="rect">
              <a:avLst/>
            </a:prstGeom>
            <a:solidFill>
              <a:srgbClr val="1CABE2">
                <a:alpha val="85098"/>
              </a:srgbClr>
            </a:solidFill>
          </p:spPr>
          <p:txBody>
            <a:bodyPr/>
            <a:lstStyle/>
            <a:p/>
          </p:txBody>
        </p:sp>
        <p:sp>
          <p:nvSpPr>
            <p:cNvPr id="37" name="rc37"/>
            <p:cNvSpPr/>
            <p:nvPr/>
          </p:nvSpPr>
          <p:spPr>
            <a:xfrm>
              <a:off x="4503049" y="3807388"/>
              <a:ext cx="239399" cy="308608"/>
            </a:xfrm>
            <a:prstGeom prst="rect">
              <a:avLst/>
            </a:prstGeom>
            <a:solidFill>
              <a:srgbClr val="1CABE2">
                <a:alpha val="85098"/>
              </a:srgbClr>
            </a:solidFill>
          </p:spPr>
          <p:txBody>
            <a:bodyPr/>
            <a:lstStyle/>
            <a:p/>
          </p:txBody>
        </p:sp>
        <p:sp>
          <p:nvSpPr>
            <p:cNvPr id="38" name="rc38"/>
            <p:cNvSpPr/>
            <p:nvPr/>
          </p:nvSpPr>
          <p:spPr>
            <a:xfrm>
              <a:off x="4769049" y="3720746"/>
              <a:ext cx="239399" cy="395251"/>
            </a:xfrm>
            <a:prstGeom prst="rect">
              <a:avLst/>
            </a:prstGeom>
            <a:solidFill>
              <a:srgbClr val="1CABE2">
                <a:alpha val="85098"/>
              </a:srgbClr>
            </a:solidFill>
          </p:spPr>
          <p:txBody>
            <a:bodyPr/>
            <a:lstStyle/>
            <a:p/>
          </p:txBody>
        </p:sp>
        <p:sp>
          <p:nvSpPr>
            <p:cNvPr id="39" name="rc39"/>
            <p:cNvSpPr/>
            <p:nvPr/>
          </p:nvSpPr>
          <p:spPr>
            <a:xfrm>
              <a:off x="5035049" y="3897305"/>
              <a:ext cx="239399" cy="218691"/>
            </a:xfrm>
            <a:prstGeom prst="rect">
              <a:avLst/>
            </a:prstGeom>
            <a:solidFill>
              <a:srgbClr val="1CABE2">
                <a:alpha val="85098"/>
              </a:srgbClr>
            </a:solidFill>
          </p:spPr>
          <p:txBody>
            <a:bodyPr/>
            <a:lstStyle/>
            <a:p/>
          </p:txBody>
        </p:sp>
        <p:sp>
          <p:nvSpPr>
            <p:cNvPr id="40" name="rc40"/>
            <p:cNvSpPr/>
            <p:nvPr/>
          </p:nvSpPr>
          <p:spPr>
            <a:xfrm>
              <a:off x="5301048" y="4072405"/>
              <a:ext cx="239399" cy="43592"/>
            </a:xfrm>
            <a:prstGeom prst="rect">
              <a:avLst/>
            </a:prstGeom>
            <a:solidFill>
              <a:srgbClr val="1CABE2">
                <a:alpha val="85098"/>
              </a:srgbClr>
            </a:solidFill>
          </p:spPr>
          <p:txBody>
            <a:bodyPr/>
            <a:lstStyle/>
            <a:p/>
          </p:txBody>
        </p:sp>
        <p:sp>
          <p:nvSpPr>
            <p:cNvPr id="41" name="rc41"/>
            <p:cNvSpPr/>
            <p:nvPr/>
          </p:nvSpPr>
          <p:spPr>
            <a:xfrm>
              <a:off x="5567048" y="4029105"/>
              <a:ext cx="239399" cy="86892"/>
            </a:xfrm>
            <a:prstGeom prst="rect">
              <a:avLst/>
            </a:prstGeom>
            <a:solidFill>
              <a:srgbClr val="1CABE2">
                <a:alpha val="85098"/>
              </a:srgbClr>
            </a:solidFill>
          </p:spPr>
          <p:txBody>
            <a:bodyPr/>
            <a:lstStyle/>
            <a:p/>
          </p:txBody>
        </p:sp>
        <p:sp>
          <p:nvSpPr>
            <p:cNvPr id="42" name="rc42"/>
            <p:cNvSpPr/>
            <p:nvPr/>
          </p:nvSpPr>
          <p:spPr>
            <a:xfrm>
              <a:off x="5833047" y="4072572"/>
              <a:ext cx="239399" cy="43425"/>
            </a:xfrm>
            <a:prstGeom prst="rect">
              <a:avLst/>
            </a:prstGeom>
            <a:solidFill>
              <a:srgbClr val="1CABE2">
                <a:alpha val="85098"/>
              </a:srgbClr>
            </a:solidFill>
          </p:spPr>
          <p:txBody>
            <a:bodyPr/>
            <a:lstStyle/>
            <a:p/>
          </p:txBody>
        </p:sp>
        <p:sp>
          <p:nvSpPr>
            <p:cNvPr id="43" name="rc43"/>
            <p:cNvSpPr/>
            <p:nvPr/>
          </p:nvSpPr>
          <p:spPr>
            <a:xfrm>
              <a:off x="6099047" y="4028896"/>
              <a:ext cx="239399" cy="87101"/>
            </a:xfrm>
            <a:prstGeom prst="rect">
              <a:avLst/>
            </a:prstGeom>
            <a:solidFill>
              <a:srgbClr val="1CABE2">
                <a:alpha val="85098"/>
              </a:srgbClr>
            </a:solidFill>
          </p:spPr>
          <p:txBody>
            <a:bodyPr/>
            <a:lstStyle/>
            <a:p/>
          </p:txBody>
        </p:sp>
        <p:sp>
          <p:nvSpPr>
            <p:cNvPr id="44" name="rc44"/>
            <p:cNvSpPr/>
            <p:nvPr/>
          </p:nvSpPr>
          <p:spPr>
            <a:xfrm>
              <a:off x="6365047" y="3943672"/>
              <a:ext cx="239399" cy="172325"/>
            </a:xfrm>
            <a:prstGeom prst="rect">
              <a:avLst/>
            </a:prstGeom>
            <a:solidFill>
              <a:srgbClr val="1CABE2">
                <a:alpha val="85098"/>
              </a:srgbClr>
            </a:solidFill>
          </p:spPr>
          <p:txBody>
            <a:bodyPr/>
            <a:lstStyle/>
            <a:p/>
          </p:txBody>
        </p:sp>
        <p:sp>
          <p:nvSpPr>
            <p:cNvPr id="45" name="rc45"/>
            <p:cNvSpPr/>
            <p:nvPr/>
          </p:nvSpPr>
          <p:spPr>
            <a:xfrm>
              <a:off x="6631046" y="3521160"/>
              <a:ext cx="239399" cy="594837"/>
            </a:xfrm>
            <a:prstGeom prst="rect">
              <a:avLst/>
            </a:prstGeom>
            <a:solidFill>
              <a:srgbClr val="1CABE2">
                <a:alpha val="85098"/>
              </a:srgbClr>
            </a:solidFill>
          </p:spPr>
          <p:txBody>
            <a:bodyPr/>
            <a:lstStyle/>
            <a:p/>
          </p:txBody>
        </p:sp>
        <p:sp>
          <p:nvSpPr>
            <p:cNvPr id="46" name="rc46"/>
            <p:cNvSpPr/>
            <p:nvPr/>
          </p:nvSpPr>
          <p:spPr>
            <a:xfrm>
              <a:off x="6897046" y="4073927"/>
              <a:ext cx="239399" cy="42069"/>
            </a:xfrm>
            <a:prstGeom prst="rect">
              <a:avLst/>
            </a:prstGeom>
            <a:solidFill>
              <a:srgbClr val="1CABE2">
                <a:alpha val="85098"/>
              </a:srgbClr>
            </a:solidFill>
          </p:spPr>
          <p:txBody>
            <a:bodyPr/>
            <a:lstStyle/>
            <a:p/>
          </p:txBody>
        </p:sp>
        <p:sp>
          <p:nvSpPr>
            <p:cNvPr id="47" name="rc47"/>
            <p:cNvSpPr/>
            <p:nvPr/>
          </p:nvSpPr>
          <p:spPr>
            <a:xfrm>
              <a:off x="7163045" y="4032442"/>
              <a:ext cx="239399" cy="83555"/>
            </a:xfrm>
            <a:prstGeom prst="rect">
              <a:avLst/>
            </a:prstGeom>
            <a:solidFill>
              <a:srgbClr val="1CABE2">
                <a:alpha val="85098"/>
              </a:srgbClr>
            </a:solidFill>
          </p:spPr>
          <p:txBody>
            <a:bodyPr/>
            <a:lstStyle/>
            <a:p/>
          </p:txBody>
        </p:sp>
        <p:sp>
          <p:nvSpPr>
            <p:cNvPr id="48" name="rc48"/>
            <p:cNvSpPr/>
            <p:nvPr/>
          </p:nvSpPr>
          <p:spPr>
            <a:xfrm>
              <a:off x="7429045" y="4033172"/>
              <a:ext cx="239399" cy="82825"/>
            </a:xfrm>
            <a:prstGeom prst="rect">
              <a:avLst/>
            </a:prstGeom>
            <a:solidFill>
              <a:srgbClr val="1CABE2">
                <a:alpha val="85098"/>
              </a:srgbClr>
            </a:solidFill>
          </p:spPr>
          <p:txBody>
            <a:bodyPr/>
            <a:lstStyle/>
            <a:p/>
          </p:txBody>
        </p:sp>
        <p:sp>
          <p:nvSpPr>
            <p:cNvPr id="49" name="rc49"/>
            <p:cNvSpPr/>
            <p:nvPr/>
          </p:nvSpPr>
          <p:spPr>
            <a:xfrm>
              <a:off x="7695045" y="3992833"/>
              <a:ext cx="239399" cy="123163"/>
            </a:xfrm>
            <a:prstGeom prst="rect">
              <a:avLst/>
            </a:prstGeom>
            <a:solidFill>
              <a:srgbClr val="1CABE2">
                <a:alpha val="85098"/>
              </a:srgbClr>
            </a:solidFill>
          </p:spPr>
          <p:txBody>
            <a:bodyPr/>
            <a:lstStyle/>
            <a:p/>
          </p:txBody>
        </p:sp>
        <p:sp>
          <p:nvSpPr>
            <p:cNvPr id="50" name="rc50"/>
            <p:cNvSpPr/>
            <p:nvPr/>
          </p:nvSpPr>
          <p:spPr>
            <a:xfrm>
              <a:off x="7961044" y="3994210"/>
              <a:ext cx="239399" cy="121787"/>
            </a:xfrm>
            <a:prstGeom prst="rect">
              <a:avLst/>
            </a:prstGeom>
            <a:solidFill>
              <a:srgbClr val="1CABE2">
                <a:alpha val="85098"/>
              </a:srgbClr>
            </a:solidFill>
          </p:spPr>
          <p:txBody>
            <a:bodyPr/>
            <a:lstStyle/>
            <a:p/>
          </p:txBody>
        </p:sp>
        <p:sp>
          <p:nvSpPr>
            <p:cNvPr id="51" name="rc51"/>
            <p:cNvSpPr/>
            <p:nvPr/>
          </p:nvSpPr>
          <p:spPr>
            <a:xfrm>
              <a:off x="1311054" y="3141719"/>
              <a:ext cx="239399" cy="575710"/>
            </a:xfrm>
            <a:prstGeom prst="rect">
              <a:avLst/>
            </a:prstGeom>
            <a:solidFill>
              <a:srgbClr val="B3B3B3">
                <a:alpha val="85098"/>
              </a:srgbClr>
            </a:solidFill>
          </p:spPr>
          <p:txBody>
            <a:bodyPr/>
            <a:lstStyle/>
            <a:p/>
          </p:txBody>
        </p:sp>
        <p:sp>
          <p:nvSpPr>
            <p:cNvPr id="52" name="rc52"/>
            <p:cNvSpPr/>
            <p:nvPr/>
          </p:nvSpPr>
          <p:spPr>
            <a:xfrm>
              <a:off x="1577053" y="2879289"/>
              <a:ext cx="239399" cy="1015868"/>
            </a:xfrm>
            <a:prstGeom prst="rect">
              <a:avLst/>
            </a:prstGeom>
            <a:solidFill>
              <a:srgbClr val="B3B3B3">
                <a:alpha val="85098"/>
              </a:srgbClr>
            </a:solidFill>
          </p:spPr>
          <p:txBody>
            <a:bodyPr/>
            <a:lstStyle/>
            <a:p/>
          </p:txBody>
        </p:sp>
        <p:sp>
          <p:nvSpPr>
            <p:cNvPr id="53" name="rc53"/>
            <p:cNvSpPr/>
            <p:nvPr/>
          </p:nvSpPr>
          <p:spPr>
            <a:xfrm>
              <a:off x="1843053" y="3329875"/>
              <a:ext cx="239399" cy="436736"/>
            </a:xfrm>
            <a:prstGeom prst="rect">
              <a:avLst/>
            </a:prstGeom>
            <a:solidFill>
              <a:srgbClr val="B3B3B3">
                <a:alpha val="85098"/>
              </a:srgbClr>
            </a:solidFill>
          </p:spPr>
          <p:txBody>
            <a:bodyPr/>
            <a:lstStyle/>
            <a:p/>
          </p:txBody>
        </p:sp>
        <p:sp>
          <p:nvSpPr>
            <p:cNvPr id="54" name="rc54"/>
            <p:cNvSpPr/>
            <p:nvPr/>
          </p:nvSpPr>
          <p:spPr>
            <a:xfrm>
              <a:off x="2109053" y="3209047"/>
              <a:ext cx="239399" cy="388701"/>
            </a:xfrm>
            <a:prstGeom prst="rect">
              <a:avLst/>
            </a:prstGeom>
            <a:solidFill>
              <a:srgbClr val="B3B3B3">
                <a:alpha val="85098"/>
              </a:srgbClr>
            </a:solidFill>
          </p:spPr>
          <p:txBody>
            <a:bodyPr/>
            <a:lstStyle/>
            <a:p/>
          </p:txBody>
        </p:sp>
        <p:sp>
          <p:nvSpPr>
            <p:cNvPr id="55" name="rc55"/>
            <p:cNvSpPr/>
            <p:nvPr/>
          </p:nvSpPr>
          <p:spPr>
            <a:xfrm>
              <a:off x="2375052" y="3219309"/>
              <a:ext cx="239399" cy="341605"/>
            </a:xfrm>
            <a:prstGeom prst="rect">
              <a:avLst/>
            </a:prstGeom>
            <a:solidFill>
              <a:srgbClr val="B3B3B3">
                <a:alpha val="85098"/>
              </a:srgbClr>
            </a:solidFill>
          </p:spPr>
          <p:txBody>
            <a:bodyPr/>
            <a:lstStyle/>
            <a:p/>
          </p:txBody>
        </p:sp>
        <p:sp>
          <p:nvSpPr>
            <p:cNvPr id="56" name="rc56"/>
            <p:cNvSpPr/>
            <p:nvPr/>
          </p:nvSpPr>
          <p:spPr>
            <a:xfrm>
              <a:off x="2641052" y="3568548"/>
              <a:ext cx="239399" cy="210557"/>
            </a:xfrm>
            <a:prstGeom prst="rect">
              <a:avLst/>
            </a:prstGeom>
            <a:solidFill>
              <a:srgbClr val="B3B3B3">
                <a:alpha val="85098"/>
              </a:srgbClr>
            </a:solidFill>
          </p:spPr>
          <p:txBody>
            <a:bodyPr/>
            <a:lstStyle/>
            <a:p/>
          </p:txBody>
        </p:sp>
        <p:sp>
          <p:nvSpPr>
            <p:cNvPr id="57" name="rc57"/>
            <p:cNvSpPr/>
            <p:nvPr/>
          </p:nvSpPr>
          <p:spPr>
            <a:xfrm>
              <a:off x="2907052" y="3659425"/>
              <a:ext cx="239399" cy="166026"/>
            </a:xfrm>
            <a:prstGeom prst="rect">
              <a:avLst/>
            </a:prstGeom>
            <a:solidFill>
              <a:srgbClr val="B3B3B3">
                <a:alpha val="85098"/>
              </a:srgbClr>
            </a:solidFill>
          </p:spPr>
          <p:txBody>
            <a:bodyPr/>
            <a:lstStyle/>
            <a:p/>
          </p:txBody>
        </p:sp>
        <p:sp>
          <p:nvSpPr>
            <p:cNvPr id="58" name="rc58"/>
            <p:cNvSpPr/>
            <p:nvPr/>
          </p:nvSpPr>
          <p:spPr>
            <a:xfrm>
              <a:off x="3173051" y="3486557"/>
              <a:ext cx="239399" cy="83930"/>
            </a:xfrm>
            <a:prstGeom prst="rect">
              <a:avLst/>
            </a:prstGeom>
            <a:solidFill>
              <a:srgbClr val="B3B3B3">
                <a:alpha val="85098"/>
              </a:srgbClr>
            </a:solidFill>
          </p:spPr>
          <p:txBody>
            <a:bodyPr/>
            <a:lstStyle/>
            <a:p/>
          </p:txBody>
        </p:sp>
        <p:sp>
          <p:nvSpPr>
            <p:cNvPr id="59" name="rc59"/>
            <p:cNvSpPr/>
            <p:nvPr/>
          </p:nvSpPr>
          <p:spPr>
            <a:xfrm>
              <a:off x="3439051" y="3341159"/>
              <a:ext cx="239399" cy="172179"/>
            </a:xfrm>
            <a:prstGeom prst="rect">
              <a:avLst/>
            </a:prstGeom>
            <a:solidFill>
              <a:srgbClr val="B3B3B3">
                <a:alpha val="85098"/>
              </a:srgbClr>
            </a:solidFill>
          </p:spPr>
          <p:txBody>
            <a:bodyPr/>
            <a:lstStyle/>
            <a:p/>
          </p:txBody>
        </p:sp>
        <p:sp>
          <p:nvSpPr>
            <p:cNvPr id="60" name="rc60"/>
            <p:cNvSpPr/>
            <p:nvPr/>
          </p:nvSpPr>
          <p:spPr>
            <a:xfrm>
              <a:off x="3705050" y="3323242"/>
              <a:ext cx="239399" cy="132132"/>
            </a:xfrm>
            <a:prstGeom prst="rect">
              <a:avLst/>
            </a:prstGeom>
            <a:solidFill>
              <a:srgbClr val="B3B3B3">
                <a:alpha val="85098"/>
              </a:srgbClr>
            </a:solidFill>
          </p:spPr>
          <p:txBody>
            <a:bodyPr/>
            <a:lstStyle/>
            <a:p/>
          </p:txBody>
        </p:sp>
        <p:sp>
          <p:nvSpPr>
            <p:cNvPr id="61" name="rc61"/>
            <p:cNvSpPr/>
            <p:nvPr/>
          </p:nvSpPr>
          <p:spPr>
            <a:xfrm>
              <a:off x="3971050" y="3584859"/>
              <a:ext cx="239399" cy="354099"/>
            </a:xfrm>
            <a:prstGeom prst="rect">
              <a:avLst/>
            </a:prstGeom>
            <a:solidFill>
              <a:srgbClr val="B3B3B3">
                <a:alpha val="85098"/>
              </a:srgbClr>
            </a:solidFill>
          </p:spPr>
          <p:txBody>
            <a:bodyPr/>
            <a:lstStyle/>
            <a:p/>
          </p:txBody>
        </p:sp>
        <p:sp>
          <p:nvSpPr>
            <p:cNvPr id="62" name="rc62"/>
            <p:cNvSpPr/>
            <p:nvPr/>
          </p:nvSpPr>
          <p:spPr>
            <a:xfrm>
              <a:off x="4237050" y="3408174"/>
              <a:ext cx="239399" cy="309672"/>
            </a:xfrm>
            <a:prstGeom prst="rect">
              <a:avLst/>
            </a:prstGeom>
            <a:solidFill>
              <a:srgbClr val="B3B3B3">
                <a:alpha val="85098"/>
              </a:srgbClr>
            </a:solidFill>
          </p:spPr>
          <p:txBody>
            <a:bodyPr/>
            <a:lstStyle/>
            <a:p/>
          </p:txBody>
        </p:sp>
        <p:sp>
          <p:nvSpPr>
            <p:cNvPr id="63" name="rc63"/>
            <p:cNvSpPr/>
            <p:nvPr/>
          </p:nvSpPr>
          <p:spPr>
            <a:xfrm>
              <a:off x="4503049" y="3454708"/>
              <a:ext cx="239399" cy="352680"/>
            </a:xfrm>
            <a:prstGeom prst="rect">
              <a:avLst/>
            </a:prstGeom>
            <a:solidFill>
              <a:srgbClr val="B3B3B3">
                <a:alpha val="85098"/>
              </a:srgbClr>
            </a:solidFill>
          </p:spPr>
          <p:txBody>
            <a:bodyPr/>
            <a:lstStyle/>
            <a:p/>
          </p:txBody>
        </p:sp>
        <p:sp>
          <p:nvSpPr>
            <p:cNvPr id="64" name="rc64"/>
            <p:cNvSpPr/>
            <p:nvPr/>
          </p:nvSpPr>
          <p:spPr>
            <a:xfrm>
              <a:off x="4769049" y="3369421"/>
              <a:ext cx="239399" cy="351325"/>
            </a:xfrm>
            <a:prstGeom prst="rect">
              <a:avLst/>
            </a:prstGeom>
            <a:solidFill>
              <a:srgbClr val="B3B3B3">
                <a:alpha val="85098"/>
              </a:srgbClr>
            </a:solidFill>
          </p:spPr>
          <p:txBody>
            <a:bodyPr/>
            <a:lstStyle/>
            <a:p/>
          </p:txBody>
        </p:sp>
        <p:sp>
          <p:nvSpPr>
            <p:cNvPr id="65" name="rc65"/>
            <p:cNvSpPr/>
            <p:nvPr/>
          </p:nvSpPr>
          <p:spPr>
            <a:xfrm>
              <a:off x="5035049" y="3722352"/>
              <a:ext cx="239399" cy="174953"/>
            </a:xfrm>
            <a:prstGeom prst="rect">
              <a:avLst/>
            </a:prstGeom>
            <a:solidFill>
              <a:srgbClr val="B3B3B3">
                <a:alpha val="85098"/>
              </a:srgbClr>
            </a:solidFill>
          </p:spPr>
          <p:txBody>
            <a:bodyPr/>
            <a:lstStyle/>
            <a:p/>
          </p:txBody>
        </p:sp>
        <p:sp>
          <p:nvSpPr>
            <p:cNvPr id="66" name="rc66"/>
            <p:cNvSpPr/>
            <p:nvPr/>
          </p:nvSpPr>
          <p:spPr>
            <a:xfrm>
              <a:off x="5301048" y="3462050"/>
              <a:ext cx="239399" cy="610355"/>
            </a:xfrm>
            <a:prstGeom prst="rect">
              <a:avLst/>
            </a:prstGeom>
            <a:solidFill>
              <a:srgbClr val="B3B3B3">
                <a:alpha val="85098"/>
              </a:srgbClr>
            </a:solidFill>
          </p:spPr>
          <p:txBody>
            <a:bodyPr/>
            <a:lstStyle/>
            <a:p/>
          </p:txBody>
        </p:sp>
        <p:sp>
          <p:nvSpPr>
            <p:cNvPr id="67" name="rc67"/>
            <p:cNvSpPr/>
            <p:nvPr/>
          </p:nvSpPr>
          <p:spPr>
            <a:xfrm>
              <a:off x="5567048" y="3551237"/>
              <a:ext cx="239399" cy="477867"/>
            </a:xfrm>
            <a:prstGeom prst="rect">
              <a:avLst/>
            </a:prstGeom>
            <a:solidFill>
              <a:srgbClr val="B3B3B3">
                <a:alpha val="85098"/>
              </a:srgbClr>
            </a:solidFill>
          </p:spPr>
          <p:txBody>
            <a:bodyPr/>
            <a:lstStyle/>
            <a:p/>
          </p:txBody>
        </p:sp>
        <p:sp>
          <p:nvSpPr>
            <p:cNvPr id="68" name="rc68"/>
            <p:cNvSpPr/>
            <p:nvPr/>
          </p:nvSpPr>
          <p:spPr>
            <a:xfrm>
              <a:off x="5833047" y="3421231"/>
              <a:ext cx="239399" cy="651340"/>
            </a:xfrm>
            <a:prstGeom prst="rect">
              <a:avLst/>
            </a:prstGeom>
            <a:solidFill>
              <a:srgbClr val="B3B3B3">
                <a:alpha val="85098"/>
              </a:srgbClr>
            </a:solidFill>
          </p:spPr>
          <p:txBody>
            <a:bodyPr/>
            <a:lstStyle/>
            <a:p/>
          </p:txBody>
        </p:sp>
        <p:sp>
          <p:nvSpPr>
            <p:cNvPr id="69" name="rc69"/>
            <p:cNvSpPr/>
            <p:nvPr/>
          </p:nvSpPr>
          <p:spPr>
            <a:xfrm>
              <a:off x="6099047" y="3549881"/>
              <a:ext cx="239399" cy="479015"/>
            </a:xfrm>
            <a:prstGeom prst="rect">
              <a:avLst/>
            </a:prstGeom>
            <a:solidFill>
              <a:srgbClr val="B3B3B3">
                <a:alpha val="85098"/>
              </a:srgbClr>
            </a:solidFill>
          </p:spPr>
          <p:txBody>
            <a:bodyPr/>
            <a:lstStyle/>
            <a:p/>
          </p:txBody>
        </p:sp>
        <p:sp>
          <p:nvSpPr>
            <p:cNvPr id="70" name="rc70"/>
            <p:cNvSpPr/>
            <p:nvPr/>
          </p:nvSpPr>
          <p:spPr>
            <a:xfrm>
              <a:off x="6365047" y="3642092"/>
              <a:ext cx="239399" cy="301579"/>
            </a:xfrm>
            <a:prstGeom prst="rect">
              <a:avLst/>
            </a:prstGeom>
            <a:solidFill>
              <a:srgbClr val="B3B3B3">
                <a:alpha val="85098"/>
              </a:srgbClr>
            </a:solidFill>
          </p:spPr>
          <p:txBody>
            <a:bodyPr/>
            <a:lstStyle/>
            <a:p/>
          </p:txBody>
        </p:sp>
        <p:sp>
          <p:nvSpPr>
            <p:cNvPr id="71" name="rc71"/>
            <p:cNvSpPr/>
            <p:nvPr/>
          </p:nvSpPr>
          <p:spPr>
            <a:xfrm>
              <a:off x="6631046" y="3351212"/>
              <a:ext cx="239399" cy="169947"/>
            </a:xfrm>
            <a:prstGeom prst="rect">
              <a:avLst/>
            </a:prstGeom>
            <a:solidFill>
              <a:srgbClr val="B3B3B3">
                <a:alpha val="85098"/>
              </a:srgbClr>
            </a:solidFill>
          </p:spPr>
          <p:txBody>
            <a:bodyPr/>
            <a:lstStyle/>
            <a:p/>
          </p:txBody>
        </p:sp>
        <p:sp>
          <p:nvSpPr>
            <p:cNvPr id="72" name="rc72"/>
            <p:cNvSpPr/>
            <p:nvPr/>
          </p:nvSpPr>
          <p:spPr>
            <a:xfrm>
              <a:off x="6897046" y="3442798"/>
              <a:ext cx="239399" cy="631129"/>
            </a:xfrm>
            <a:prstGeom prst="rect">
              <a:avLst/>
            </a:prstGeom>
            <a:solidFill>
              <a:srgbClr val="B3B3B3">
                <a:alpha val="85098"/>
              </a:srgbClr>
            </a:solidFill>
          </p:spPr>
          <p:txBody>
            <a:bodyPr/>
            <a:lstStyle/>
            <a:p/>
          </p:txBody>
        </p:sp>
        <p:sp>
          <p:nvSpPr>
            <p:cNvPr id="73" name="rc73"/>
            <p:cNvSpPr/>
            <p:nvPr/>
          </p:nvSpPr>
          <p:spPr>
            <a:xfrm>
              <a:off x="7163045" y="3614727"/>
              <a:ext cx="239399" cy="417714"/>
            </a:xfrm>
            <a:prstGeom prst="rect">
              <a:avLst/>
            </a:prstGeom>
            <a:solidFill>
              <a:srgbClr val="B3B3B3">
                <a:alpha val="85098"/>
              </a:srgbClr>
            </a:solidFill>
          </p:spPr>
          <p:txBody>
            <a:bodyPr/>
            <a:lstStyle/>
            <a:p/>
          </p:txBody>
        </p:sp>
        <p:sp>
          <p:nvSpPr>
            <p:cNvPr id="74" name="rc74"/>
            <p:cNvSpPr/>
            <p:nvPr/>
          </p:nvSpPr>
          <p:spPr>
            <a:xfrm>
              <a:off x="7429045" y="3701828"/>
              <a:ext cx="239399" cy="331343"/>
            </a:xfrm>
            <a:prstGeom prst="rect">
              <a:avLst/>
            </a:prstGeom>
            <a:solidFill>
              <a:srgbClr val="B3B3B3">
                <a:alpha val="85098"/>
              </a:srgbClr>
            </a:solidFill>
          </p:spPr>
          <p:txBody>
            <a:bodyPr/>
            <a:lstStyle/>
            <a:p/>
          </p:txBody>
        </p:sp>
        <p:sp>
          <p:nvSpPr>
            <p:cNvPr id="75" name="rc75"/>
            <p:cNvSpPr/>
            <p:nvPr/>
          </p:nvSpPr>
          <p:spPr>
            <a:xfrm>
              <a:off x="7695045" y="3582293"/>
              <a:ext cx="239399" cy="410539"/>
            </a:xfrm>
            <a:prstGeom prst="rect">
              <a:avLst/>
            </a:prstGeom>
            <a:solidFill>
              <a:srgbClr val="B3B3B3">
                <a:alpha val="85098"/>
              </a:srgbClr>
            </a:solidFill>
          </p:spPr>
          <p:txBody>
            <a:bodyPr/>
            <a:lstStyle/>
            <a:p/>
          </p:txBody>
        </p:sp>
        <p:sp>
          <p:nvSpPr>
            <p:cNvPr id="76" name="rc76"/>
            <p:cNvSpPr/>
            <p:nvPr/>
          </p:nvSpPr>
          <p:spPr>
            <a:xfrm>
              <a:off x="7961044" y="3588259"/>
              <a:ext cx="239399" cy="405951"/>
            </a:xfrm>
            <a:prstGeom prst="rect">
              <a:avLst/>
            </a:prstGeom>
            <a:solidFill>
              <a:srgbClr val="B3B3B3">
                <a:alpha val="85098"/>
              </a:srgbClr>
            </a:solidFill>
          </p:spPr>
          <p:txBody>
            <a:bodyPr/>
            <a:lstStyle/>
            <a:p/>
          </p:txBody>
        </p:sp>
        <p:sp>
          <p:nvSpPr>
            <p:cNvPr id="77" name="pl77"/>
            <p:cNvSpPr/>
            <p:nvPr/>
          </p:nvSpPr>
          <p:spPr>
            <a:xfrm>
              <a:off x="1430754" y="2075428"/>
              <a:ext cx="6649990" cy="288565"/>
            </a:xfrm>
            <a:custGeom>
              <a:avLst/>
              <a:pathLst>
                <a:path w="6649990" h="288565">
                  <a:moveTo>
                    <a:pt x="0" y="164894"/>
                  </a:moveTo>
                  <a:lnTo>
                    <a:pt x="265999" y="82447"/>
                  </a:lnTo>
                  <a:lnTo>
                    <a:pt x="531999" y="144282"/>
                  </a:lnTo>
                  <a:lnTo>
                    <a:pt x="797998" y="226729"/>
                  </a:lnTo>
                  <a:lnTo>
                    <a:pt x="1063998" y="247341"/>
                  </a:lnTo>
                  <a:lnTo>
                    <a:pt x="1329998" y="144282"/>
                  </a:lnTo>
                  <a:lnTo>
                    <a:pt x="1595997" y="123670"/>
                  </a:lnTo>
                  <a:lnTo>
                    <a:pt x="1861997" y="247341"/>
                  </a:lnTo>
                  <a:lnTo>
                    <a:pt x="2127996" y="267953"/>
                  </a:lnTo>
                  <a:lnTo>
                    <a:pt x="2393996" y="288565"/>
                  </a:lnTo>
                  <a:lnTo>
                    <a:pt x="2659996" y="61835"/>
                  </a:lnTo>
                  <a:lnTo>
                    <a:pt x="2925995" y="164894"/>
                  </a:lnTo>
                  <a:lnTo>
                    <a:pt x="3191995" y="123670"/>
                  </a:lnTo>
                  <a:lnTo>
                    <a:pt x="3457995" y="164894"/>
                  </a:lnTo>
                  <a:lnTo>
                    <a:pt x="3723994" y="82447"/>
                  </a:lnTo>
                  <a:lnTo>
                    <a:pt x="3989994" y="0"/>
                  </a:lnTo>
                  <a:lnTo>
                    <a:pt x="4255993" y="20611"/>
                  </a:lnTo>
                  <a:lnTo>
                    <a:pt x="4521993" y="0"/>
                  </a:lnTo>
                  <a:lnTo>
                    <a:pt x="4787993" y="20611"/>
                  </a:lnTo>
                  <a:lnTo>
                    <a:pt x="5053992" y="61835"/>
                  </a:lnTo>
                  <a:lnTo>
                    <a:pt x="5319992" y="267953"/>
                  </a:lnTo>
                  <a:lnTo>
                    <a:pt x="5585991" y="0"/>
                  </a:lnTo>
                  <a:lnTo>
                    <a:pt x="5851991" y="20611"/>
                  </a:lnTo>
                  <a:lnTo>
                    <a:pt x="6117991" y="20611"/>
                  </a:lnTo>
                  <a:lnTo>
                    <a:pt x="6383990" y="41223"/>
                  </a:lnTo>
                  <a:lnTo>
                    <a:pt x="6649990" y="41223"/>
                  </a:lnTo>
                </a:path>
              </a:pathLst>
            </a:custGeom>
            <a:ln w="27101" cap="flat">
              <a:solidFill>
                <a:srgbClr val="0058AB">
                  <a:alpha val="100000"/>
                </a:srgbClr>
              </a:solidFill>
              <a:prstDash val="solid"/>
              <a:round/>
            </a:ln>
          </p:spPr>
          <p:txBody>
            <a:bodyPr/>
            <a:lstStyle/>
            <a:p/>
          </p:txBody>
        </p:sp>
        <p:sp>
          <p:nvSpPr>
            <p:cNvPr id="78" name="pl78"/>
            <p:cNvSpPr/>
            <p:nvPr/>
          </p:nvSpPr>
          <p:spPr>
            <a:xfrm>
              <a:off x="1430754" y="2240323"/>
              <a:ext cx="6649990" cy="391624"/>
            </a:xfrm>
            <a:custGeom>
              <a:avLst/>
              <a:pathLst>
                <a:path w="6649990" h="391624">
                  <a:moveTo>
                    <a:pt x="0" y="267953"/>
                  </a:moveTo>
                  <a:lnTo>
                    <a:pt x="265999" y="391624"/>
                  </a:lnTo>
                  <a:lnTo>
                    <a:pt x="531999" y="185506"/>
                  </a:lnTo>
                  <a:lnTo>
                    <a:pt x="797998" y="247341"/>
                  </a:lnTo>
                  <a:lnTo>
                    <a:pt x="1063998" y="247341"/>
                  </a:lnTo>
                  <a:lnTo>
                    <a:pt x="1329998" y="82447"/>
                  </a:lnTo>
                  <a:lnTo>
                    <a:pt x="1595997" y="41223"/>
                  </a:lnTo>
                  <a:lnTo>
                    <a:pt x="1861997" y="123670"/>
                  </a:lnTo>
                  <a:lnTo>
                    <a:pt x="2127996" y="185506"/>
                  </a:lnTo>
                  <a:lnTo>
                    <a:pt x="2393996" y="185506"/>
                  </a:lnTo>
                  <a:lnTo>
                    <a:pt x="2659996" y="61835"/>
                  </a:lnTo>
                  <a:lnTo>
                    <a:pt x="2925995" y="144282"/>
                  </a:lnTo>
                  <a:lnTo>
                    <a:pt x="3191995" y="123670"/>
                  </a:lnTo>
                  <a:lnTo>
                    <a:pt x="3457995" y="164894"/>
                  </a:lnTo>
                  <a:lnTo>
                    <a:pt x="3723994" y="0"/>
                  </a:lnTo>
                  <a:lnTo>
                    <a:pt x="3989994" y="123670"/>
                  </a:lnTo>
                  <a:lnTo>
                    <a:pt x="4255993" y="82447"/>
                  </a:lnTo>
                  <a:lnTo>
                    <a:pt x="4521993" y="144282"/>
                  </a:lnTo>
                  <a:lnTo>
                    <a:pt x="4787993" y="82447"/>
                  </a:lnTo>
                  <a:lnTo>
                    <a:pt x="5053992" y="41223"/>
                  </a:lnTo>
                  <a:lnTo>
                    <a:pt x="5319992" y="185506"/>
                  </a:lnTo>
                  <a:lnTo>
                    <a:pt x="5585991" y="144282"/>
                  </a:lnTo>
                  <a:lnTo>
                    <a:pt x="5851991" y="61835"/>
                  </a:lnTo>
                  <a:lnTo>
                    <a:pt x="6117991" y="20611"/>
                  </a:lnTo>
                  <a:lnTo>
                    <a:pt x="6383990" y="82447"/>
                  </a:lnTo>
                  <a:lnTo>
                    <a:pt x="6649990" y="82447"/>
                  </a:lnTo>
                </a:path>
              </a:pathLst>
            </a:custGeom>
            <a:ln w="27101" cap="flat">
              <a:solidFill>
                <a:srgbClr val="F26A21">
                  <a:alpha val="100000"/>
                </a:srgbClr>
              </a:solidFill>
              <a:prstDash val="solid"/>
              <a:round/>
            </a:ln>
          </p:spPr>
          <p:txBody>
            <a:bodyPr/>
            <a:lstStyle/>
            <a:p/>
          </p:txBody>
        </p:sp>
        <p:sp>
          <p:nvSpPr>
            <p:cNvPr id="79" name="tx79"/>
            <p:cNvSpPr/>
            <p:nvPr/>
          </p:nvSpPr>
          <p:spPr>
            <a:xfrm>
              <a:off x="1370464" y="20834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0" name="tx80"/>
            <p:cNvSpPr/>
            <p:nvPr/>
          </p:nvSpPr>
          <p:spPr>
            <a:xfrm>
              <a:off x="2700462" y="206287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81" name="tx81"/>
            <p:cNvSpPr/>
            <p:nvPr/>
          </p:nvSpPr>
          <p:spPr>
            <a:xfrm>
              <a:off x="4030460"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5360458"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3" name="tx83"/>
            <p:cNvSpPr/>
            <p:nvPr/>
          </p:nvSpPr>
          <p:spPr>
            <a:xfrm>
              <a:off x="6424457" y="198042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4" name="tx84"/>
            <p:cNvSpPr/>
            <p:nvPr/>
          </p:nvSpPr>
          <p:spPr>
            <a:xfrm>
              <a:off x="6690456" y="21865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5" name="tx85"/>
            <p:cNvSpPr/>
            <p:nvPr/>
          </p:nvSpPr>
          <p:spPr>
            <a:xfrm>
              <a:off x="6956456" y="19185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6" name="tx86"/>
            <p:cNvSpPr/>
            <p:nvPr/>
          </p:nvSpPr>
          <p:spPr>
            <a:xfrm>
              <a:off x="7222456"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7" name="tx87"/>
            <p:cNvSpPr/>
            <p:nvPr/>
          </p:nvSpPr>
          <p:spPr>
            <a:xfrm>
              <a:off x="7488455" y="193920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8" name="tx88"/>
            <p:cNvSpPr/>
            <p:nvPr/>
          </p:nvSpPr>
          <p:spPr>
            <a:xfrm>
              <a:off x="7754455"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9" name="tx89"/>
            <p:cNvSpPr/>
            <p:nvPr/>
          </p:nvSpPr>
          <p:spPr>
            <a:xfrm>
              <a:off x="8020454" y="19598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90" name="tx90"/>
            <p:cNvSpPr/>
            <p:nvPr/>
          </p:nvSpPr>
          <p:spPr>
            <a:xfrm>
              <a:off x="1370464" y="256095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78</a:t>
              </a:r>
            </a:p>
          </p:txBody>
        </p:sp>
        <p:sp>
          <p:nvSpPr>
            <p:cNvPr id="91" name="tx91"/>
            <p:cNvSpPr/>
            <p:nvPr/>
          </p:nvSpPr>
          <p:spPr>
            <a:xfrm>
              <a:off x="2700462"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92" name="tx92"/>
            <p:cNvSpPr/>
            <p:nvPr/>
          </p:nvSpPr>
          <p:spPr>
            <a:xfrm>
              <a:off x="4030460"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3" name="tx93"/>
            <p:cNvSpPr/>
            <p:nvPr/>
          </p:nvSpPr>
          <p:spPr>
            <a:xfrm>
              <a:off x="5360458" y="241667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85</a:t>
              </a:r>
            </a:p>
          </p:txBody>
        </p:sp>
        <p:sp>
          <p:nvSpPr>
            <p:cNvPr id="94" name="tx94"/>
            <p:cNvSpPr/>
            <p:nvPr/>
          </p:nvSpPr>
          <p:spPr>
            <a:xfrm>
              <a:off x="6424457" y="233422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89</a:t>
              </a:r>
            </a:p>
          </p:txBody>
        </p:sp>
        <p:sp>
          <p:nvSpPr>
            <p:cNvPr id="95" name="tx95"/>
            <p:cNvSpPr/>
            <p:nvPr/>
          </p:nvSpPr>
          <p:spPr>
            <a:xfrm>
              <a:off x="6690456" y="247850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82</a:t>
              </a:r>
            </a:p>
          </p:txBody>
        </p:sp>
        <p:sp>
          <p:nvSpPr>
            <p:cNvPr id="96" name="tx96"/>
            <p:cNvSpPr/>
            <p:nvPr/>
          </p:nvSpPr>
          <p:spPr>
            <a:xfrm>
              <a:off x="6956456" y="243728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84</a:t>
              </a:r>
            </a:p>
          </p:txBody>
        </p:sp>
        <p:sp>
          <p:nvSpPr>
            <p:cNvPr id="97" name="tx97"/>
            <p:cNvSpPr/>
            <p:nvPr/>
          </p:nvSpPr>
          <p:spPr>
            <a:xfrm>
              <a:off x="7222456" y="235483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88</a:t>
              </a:r>
            </a:p>
          </p:txBody>
        </p:sp>
        <p:sp>
          <p:nvSpPr>
            <p:cNvPr id="98" name="tx98"/>
            <p:cNvSpPr/>
            <p:nvPr/>
          </p:nvSpPr>
          <p:spPr>
            <a:xfrm>
              <a:off x="7488455" y="231361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90</a:t>
              </a:r>
            </a:p>
          </p:txBody>
        </p:sp>
        <p:sp>
          <p:nvSpPr>
            <p:cNvPr id="99" name="tx99"/>
            <p:cNvSpPr/>
            <p:nvPr/>
          </p:nvSpPr>
          <p:spPr>
            <a:xfrm>
              <a:off x="7754455"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0" name="tx100"/>
            <p:cNvSpPr/>
            <p:nvPr/>
          </p:nvSpPr>
          <p:spPr>
            <a:xfrm>
              <a:off x="8020454" y="237544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26A21">
                      <a:alpha val="100000"/>
                    </a:srgbClr>
                  </a:solidFill>
                  <a:latin typeface="Arial"/>
                  <a:cs typeface="Arial"/>
                </a:rPr>
                <a:t>87</a:t>
              </a:r>
            </a:p>
          </p:txBody>
        </p:sp>
        <p:sp>
          <p:nvSpPr>
            <p:cNvPr id="101" name="tx101"/>
            <p:cNvSpPr/>
            <p:nvPr/>
          </p:nvSpPr>
          <p:spPr>
            <a:xfrm>
              <a:off x="1325260" y="387627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19.1</a:t>
              </a:r>
            </a:p>
          </p:txBody>
        </p:sp>
        <p:sp>
          <p:nvSpPr>
            <p:cNvPr id="102" name="tx102"/>
            <p:cNvSpPr/>
            <p:nvPr/>
          </p:nvSpPr>
          <p:spPr>
            <a:xfrm>
              <a:off x="2655258" y="3907111"/>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16.1</a:t>
              </a:r>
            </a:p>
          </p:txBody>
        </p:sp>
        <p:sp>
          <p:nvSpPr>
            <p:cNvPr id="103" name="tx103"/>
            <p:cNvSpPr/>
            <p:nvPr/>
          </p:nvSpPr>
          <p:spPr>
            <a:xfrm>
              <a:off x="4015401" y="3987037"/>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8.5</a:t>
              </a:r>
            </a:p>
          </p:txBody>
        </p:sp>
        <p:sp>
          <p:nvSpPr>
            <p:cNvPr id="104" name="tx104"/>
            <p:cNvSpPr/>
            <p:nvPr/>
          </p:nvSpPr>
          <p:spPr>
            <a:xfrm>
              <a:off x="5345399" y="4055084"/>
              <a:ext cx="15069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105" name="tx105"/>
            <p:cNvSpPr/>
            <p:nvPr/>
          </p:nvSpPr>
          <p:spPr>
            <a:xfrm>
              <a:off x="6409398" y="3989341"/>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06" name="tx106"/>
            <p:cNvSpPr/>
            <p:nvPr/>
          </p:nvSpPr>
          <p:spPr>
            <a:xfrm>
              <a:off x="6645252" y="3778138"/>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28.5</a:t>
              </a:r>
            </a:p>
          </p:txBody>
        </p:sp>
        <p:sp>
          <p:nvSpPr>
            <p:cNvPr id="107" name="tx107"/>
            <p:cNvSpPr/>
            <p:nvPr/>
          </p:nvSpPr>
          <p:spPr>
            <a:xfrm>
              <a:off x="6986601" y="4055845"/>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a:t>
              </a:r>
            </a:p>
          </p:txBody>
        </p:sp>
        <p:sp>
          <p:nvSpPr>
            <p:cNvPr id="108" name="tx108"/>
            <p:cNvSpPr/>
            <p:nvPr/>
          </p:nvSpPr>
          <p:spPr>
            <a:xfrm>
              <a:off x="7252600" y="403542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09" name="tx109"/>
            <p:cNvSpPr/>
            <p:nvPr/>
          </p:nvSpPr>
          <p:spPr>
            <a:xfrm>
              <a:off x="7518600" y="4035785"/>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a:t>
              </a:r>
            </a:p>
          </p:txBody>
        </p:sp>
        <p:sp>
          <p:nvSpPr>
            <p:cNvPr id="110" name="tx110"/>
            <p:cNvSpPr/>
            <p:nvPr/>
          </p:nvSpPr>
          <p:spPr>
            <a:xfrm>
              <a:off x="7739396" y="4013975"/>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11" name="tx111"/>
            <p:cNvSpPr/>
            <p:nvPr/>
          </p:nvSpPr>
          <p:spPr>
            <a:xfrm>
              <a:off x="8005395" y="401466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12" name="tx112"/>
            <p:cNvSpPr/>
            <p:nvPr/>
          </p:nvSpPr>
          <p:spPr>
            <a:xfrm>
              <a:off x="1325260" y="338913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27.6</a:t>
              </a:r>
            </a:p>
          </p:txBody>
        </p:sp>
        <p:sp>
          <p:nvSpPr>
            <p:cNvPr id="113" name="tx113"/>
            <p:cNvSpPr/>
            <p:nvPr/>
          </p:nvSpPr>
          <p:spPr>
            <a:xfrm>
              <a:off x="2655258" y="3633387"/>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10.1</a:t>
              </a:r>
            </a:p>
          </p:txBody>
        </p:sp>
        <p:sp>
          <p:nvSpPr>
            <p:cNvPr id="114" name="tx114"/>
            <p:cNvSpPr/>
            <p:nvPr/>
          </p:nvSpPr>
          <p:spPr>
            <a:xfrm>
              <a:off x="4030460" y="372279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a:t>
              </a:r>
            </a:p>
          </p:txBody>
        </p:sp>
        <p:sp>
          <p:nvSpPr>
            <p:cNvPr id="115" name="tx115"/>
            <p:cNvSpPr/>
            <p:nvPr/>
          </p:nvSpPr>
          <p:spPr>
            <a:xfrm>
              <a:off x="5315254" y="3726734"/>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29.3</a:t>
              </a:r>
            </a:p>
          </p:txBody>
        </p:sp>
        <p:sp>
          <p:nvSpPr>
            <p:cNvPr id="116" name="tx116"/>
            <p:cNvSpPr/>
            <p:nvPr/>
          </p:nvSpPr>
          <p:spPr>
            <a:xfrm>
              <a:off x="6379253" y="3752442"/>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14.5</a:t>
              </a:r>
            </a:p>
          </p:txBody>
        </p:sp>
        <p:sp>
          <p:nvSpPr>
            <p:cNvPr id="117" name="tx117"/>
            <p:cNvSpPr/>
            <p:nvPr/>
          </p:nvSpPr>
          <p:spPr>
            <a:xfrm>
              <a:off x="6675397" y="3395746"/>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8.2</a:t>
              </a:r>
            </a:p>
          </p:txBody>
        </p:sp>
        <p:sp>
          <p:nvSpPr>
            <p:cNvPr id="118" name="tx118"/>
            <p:cNvSpPr/>
            <p:nvPr/>
          </p:nvSpPr>
          <p:spPr>
            <a:xfrm>
              <a:off x="6911252" y="371787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30.3</a:t>
              </a:r>
            </a:p>
          </p:txBody>
        </p:sp>
        <p:sp>
          <p:nvSpPr>
            <p:cNvPr id="119" name="tx119"/>
            <p:cNvSpPr/>
            <p:nvPr/>
          </p:nvSpPr>
          <p:spPr>
            <a:xfrm>
              <a:off x="7222456" y="37831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20</a:t>
              </a:r>
            </a:p>
          </p:txBody>
        </p:sp>
        <p:sp>
          <p:nvSpPr>
            <p:cNvPr id="120" name="tx120"/>
            <p:cNvSpPr/>
            <p:nvPr/>
          </p:nvSpPr>
          <p:spPr>
            <a:xfrm>
              <a:off x="7443251" y="382706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15.9</a:t>
              </a:r>
            </a:p>
          </p:txBody>
        </p:sp>
        <p:sp>
          <p:nvSpPr>
            <p:cNvPr id="121" name="tx121"/>
            <p:cNvSpPr/>
            <p:nvPr/>
          </p:nvSpPr>
          <p:spPr>
            <a:xfrm>
              <a:off x="7709251" y="3747123"/>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19.7</a:t>
              </a:r>
            </a:p>
          </p:txBody>
        </p:sp>
        <p:sp>
          <p:nvSpPr>
            <p:cNvPr id="122" name="tx122"/>
            <p:cNvSpPr/>
            <p:nvPr/>
          </p:nvSpPr>
          <p:spPr>
            <a:xfrm>
              <a:off x="7975250" y="3750794"/>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19.5</a:t>
              </a:r>
            </a:p>
          </p:txBody>
        </p:sp>
        <p:sp>
          <p:nvSpPr>
            <p:cNvPr id="123" name="tx123"/>
            <p:cNvSpPr/>
            <p:nvPr/>
          </p:nvSpPr>
          <p:spPr>
            <a:xfrm>
              <a:off x="1325260" y="302368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46.7</a:t>
              </a:r>
            </a:p>
          </p:txBody>
        </p:sp>
        <p:sp>
          <p:nvSpPr>
            <p:cNvPr id="124" name="tx124"/>
            <p:cNvSpPr/>
            <p:nvPr/>
          </p:nvSpPr>
          <p:spPr>
            <a:xfrm>
              <a:off x="2655258" y="345051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26.2</a:t>
              </a:r>
            </a:p>
          </p:txBody>
        </p:sp>
        <p:sp>
          <p:nvSpPr>
            <p:cNvPr id="125" name="tx125"/>
            <p:cNvSpPr/>
            <p:nvPr/>
          </p:nvSpPr>
          <p:spPr>
            <a:xfrm>
              <a:off x="3985256" y="346682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25.5</a:t>
              </a:r>
            </a:p>
          </p:txBody>
        </p:sp>
        <p:sp>
          <p:nvSpPr>
            <p:cNvPr id="126" name="tx126"/>
            <p:cNvSpPr/>
            <p:nvPr/>
          </p:nvSpPr>
          <p:spPr>
            <a:xfrm>
              <a:off x="5315254" y="3343958"/>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31.4</a:t>
              </a:r>
            </a:p>
          </p:txBody>
        </p:sp>
        <p:sp>
          <p:nvSpPr>
            <p:cNvPr id="127" name="tx127"/>
            <p:cNvSpPr/>
            <p:nvPr/>
          </p:nvSpPr>
          <p:spPr>
            <a:xfrm>
              <a:off x="6379253" y="3525377"/>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22.7</a:t>
              </a:r>
            </a:p>
          </p:txBody>
        </p:sp>
        <p:sp>
          <p:nvSpPr>
            <p:cNvPr id="128" name="tx128"/>
            <p:cNvSpPr/>
            <p:nvPr/>
          </p:nvSpPr>
          <p:spPr>
            <a:xfrm>
              <a:off x="6645252" y="3233121"/>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36.7</a:t>
              </a:r>
            </a:p>
          </p:txBody>
        </p:sp>
        <p:sp>
          <p:nvSpPr>
            <p:cNvPr id="129" name="tx129"/>
            <p:cNvSpPr/>
            <p:nvPr/>
          </p:nvSpPr>
          <p:spPr>
            <a:xfrm>
              <a:off x="6911252" y="3324706"/>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32.3</a:t>
              </a:r>
            </a:p>
          </p:txBody>
        </p:sp>
        <p:sp>
          <p:nvSpPr>
            <p:cNvPr id="130" name="tx130"/>
            <p:cNvSpPr/>
            <p:nvPr/>
          </p:nvSpPr>
          <p:spPr>
            <a:xfrm>
              <a:off x="7222456" y="3498012"/>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24</a:t>
              </a:r>
            </a:p>
          </p:txBody>
        </p:sp>
        <p:sp>
          <p:nvSpPr>
            <p:cNvPr id="131" name="tx131"/>
            <p:cNvSpPr/>
            <p:nvPr/>
          </p:nvSpPr>
          <p:spPr>
            <a:xfrm>
              <a:off x="7443251" y="358379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19.9</a:t>
              </a:r>
            </a:p>
          </p:txBody>
        </p:sp>
        <p:sp>
          <p:nvSpPr>
            <p:cNvPr id="132" name="tx132"/>
            <p:cNvSpPr/>
            <p:nvPr/>
          </p:nvSpPr>
          <p:spPr>
            <a:xfrm>
              <a:off x="7709251" y="3464255"/>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25.6</a:t>
              </a:r>
            </a:p>
          </p:txBody>
        </p:sp>
        <p:sp>
          <p:nvSpPr>
            <p:cNvPr id="133" name="tx133"/>
            <p:cNvSpPr/>
            <p:nvPr/>
          </p:nvSpPr>
          <p:spPr>
            <a:xfrm>
              <a:off x="7975250" y="3470167"/>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0000">
                      <a:alpha val="100000"/>
                    </a:srgbClr>
                  </a:solidFill>
                  <a:latin typeface="Arial"/>
                  <a:cs typeface="Arial"/>
                </a:rPr>
                <a:t>25.3</a:t>
              </a:r>
            </a:p>
          </p:txBody>
        </p:sp>
        <p:sp>
          <p:nvSpPr>
            <p:cNvPr id="134" name="tx134"/>
            <p:cNvSpPr/>
            <p:nvPr/>
          </p:nvSpPr>
          <p:spPr>
            <a:xfrm>
              <a:off x="733081" y="4063883"/>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35" name="tx135"/>
            <p:cNvSpPr/>
            <p:nvPr/>
          </p:nvSpPr>
          <p:spPr>
            <a:xfrm>
              <a:off x="655386" y="3542443"/>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25K</a:t>
              </a:r>
            </a:p>
          </p:txBody>
        </p:sp>
        <p:sp>
          <p:nvSpPr>
            <p:cNvPr id="136" name="tx136"/>
            <p:cNvSpPr/>
            <p:nvPr/>
          </p:nvSpPr>
          <p:spPr>
            <a:xfrm>
              <a:off x="655386" y="3021004"/>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50K</a:t>
              </a:r>
            </a:p>
          </p:txBody>
        </p:sp>
        <p:sp>
          <p:nvSpPr>
            <p:cNvPr id="137" name="tx137"/>
            <p:cNvSpPr/>
            <p:nvPr/>
          </p:nvSpPr>
          <p:spPr>
            <a:xfrm>
              <a:off x="655386" y="2499974"/>
              <a:ext cx="248567" cy="1017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75K</a:t>
              </a:r>
            </a:p>
          </p:txBody>
        </p:sp>
        <p:sp>
          <p:nvSpPr>
            <p:cNvPr id="138" name="tx138"/>
            <p:cNvSpPr/>
            <p:nvPr/>
          </p:nvSpPr>
          <p:spPr>
            <a:xfrm>
              <a:off x="577692" y="197812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39" name="tx139"/>
            <p:cNvSpPr/>
            <p:nvPr/>
          </p:nvSpPr>
          <p:spPr>
            <a:xfrm>
              <a:off x="8607544" y="4063883"/>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40" name="tx140"/>
            <p:cNvSpPr/>
            <p:nvPr/>
          </p:nvSpPr>
          <p:spPr>
            <a:xfrm>
              <a:off x="8607544" y="354858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41" name="tx141"/>
            <p:cNvSpPr/>
            <p:nvPr/>
          </p:nvSpPr>
          <p:spPr>
            <a:xfrm>
              <a:off x="8607544" y="303329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42" name="tx142"/>
            <p:cNvSpPr/>
            <p:nvPr/>
          </p:nvSpPr>
          <p:spPr>
            <a:xfrm>
              <a:off x="8607544" y="2519702"/>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3" name="tx143"/>
            <p:cNvSpPr/>
            <p:nvPr/>
          </p:nvSpPr>
          <p:spPr>
            <a:xfrm>
              <a:off x="8607544" y="200270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4" name="tx144"/>
            <p:cNvSpPr/>
            <p:nvPr/>
          </p:nvSpPr>
          <p:spPr>
            <a:xfrm rot="-5400000">
              <a:off x="1274307"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5" name="tx145"/>
            <p:cNvSpPr/>
            <p:nvPr/>
          </p:nvSpPr>
          <p:spPr>
            <a:xfrm rot="-5400000">
              <a:off x="2604306"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6" name="tx146"/>
            <p:cNvSpPr/>
            <p:nvPr/>
          </p:nvSpPr>
          <p:spPr>
            <a:xfrm rot="-5400000">
              <a:off x="3934304"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7" name="tx147"/>
            <p:cNvSpPr/>
            <p:nvPr/>
          </p:nvSpPr>
          <p:spPr>
            <a:xfrm rot="-5400000">
              <a:off x="5264302"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8" name="tx148"/>
            <p:cNvSpPr/>
            <p:nvPr/>
          </p:nvSpPr>
          <p:spPr>
            <a:xfrm rot="-5400000">
              <a:off x="6328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9" name="tx149"/>
            <p:cNvSpPr/>
            <p:nvPr/>
          </p:nvSpPr>
          <p:spPr>
            <a:xfrm rot="-5400000">
              <a:off x="6594300"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50" name="tx150"/>
            <p:cNvSpPr/>
            <p:nvPr/>
          </p:nvSpPr>
          <p:spPr>
            <a:xfrm rot="-5400000">
              <a:off x="6860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51" name="tx151"/>
            <p:cNvSpPr/>
            <p:nvPr/>
          </p:nvSpPr>
          <p:spPr>
            <a:xfrm rot="-5400000">
              <a:off x="7126299"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52" name="tx152"/>
            <p:cNvSpPr/>
            <p:nvPr/>
          </p:nvSpPr>
          <p:spPr>
            <a:xfrm rot="-5400000">
              <a:off x="7392265" y="4391137"/>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3" name="tx153"/>
            <p:cNvSpPr/>
            <p:nvPr/>
          </p:nvSpPr>
          <p:spPr>
            <a:xfrm rot="-5400000">
              <a:off x="7658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4" name="tx154"/>
            <p:cNvSpPr/>
            <p:nvPr/>
          </p:nvSpPr>
          <p:spPr>
            <a:xfrm rot="-5400000">
              <a:off x="7924298" y="439117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5" name="tx155"/>
            <p:cNvSpPr/>
            <p:nvPr/>
          </p:nvSpPr>
          <p:spPr>
            <a:xfrm rot="-5400000">
              <a:off x="-1112765" y="2968325"/>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56" name="tx156"/>
            <p:cNvSpPr/>
            <p:nvPr/>
          </p:nvSpPr>
          <p:spPr>
            <a:xfrm rot="5400000">
              <a:off x="8372624" y="2968325"/>
              <a:ext cx="119549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a:t>
              </a:r>
            </a:p>
          </p:txBody>
        </p:sp>
        <p:sp>
          <p:nvSpPr>
            <p:cNvPr id="157" name="pl157"/>
            <p:cNvSpPr/>
            <p:nvPr/>
          </p:nvSpPr>
          <p:spPr>
            <a:xfrm>
              <a:off x="3043633" y="5080307"/>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8" name="pl158"/>
            <p:cNvSpPr/>
            <p:nvPr/>
          </p:nvSpPr>
          <p:spPr>
            <a:xfrm>
              <a:off x="3759362" y="5080307"/>
              <a:ext cx="175564" cy="0"/>
            </a:xfrm>
            <a:custGeom>
              <a:avLst/>
              <a:pathLst>
                <a:path w="175564" h="0">
                  <a:moveTo>
                    <a:pt x="0" y="0"/>
                  </a:moveTo>
                  <a:lnTo>
                    <a:pt x="175564" y="0"/>
                  </a:lnTo>
                </a:path>
              </a:pathLst>
            </a:custGeom>
            <a:ln w="27101" cap="flat">
              <a:solidFill>
                <a:srgbClr val="F26A21">
                  <a:alpha val="100000"/>
                </a:srgbClr>
              </a:solidFill>
              <a:prstDash val="solid"/>
              <a:round/>
            </a:ln>
          </p:spPr>
          <p:txBody>
            <a:bodyPr/>
            <a:lstStyle/>
            <a:p/>
          </p:txBody>
        </p:sp>
        <p:sp>
          <p:nvSpPr>
            <p:cNvPr id="159" name="tx159"/>
            <p:cNvSpPr/>
            <p:nvPr/>
          </p:nvSpPr>
          <p:spPr>
            <a:xfrm>
              <a:off x="3310733" y="5029897"/>
              <a:ext cx="357094"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a:t>
              </a:r>
            </a:p>
          </p:txBody>
        </p:sp>
        <p:sp>
          <p:nvSpPr>
            <p:cNvPr id="160" name="tx160"/>
            <p:cNvSpPr/>
            <p:nvPr/>
          </p:nvSpPr>
          <p:spPr>
            <a:xfrm>
              <a:off x="4026461" y="5028124"/>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161" name="rc161"/>
            <p:cNvSpPr/>
            <p:nvPr/>
          </p:nvSpPr>
          <p:spPr>
            <a:xfrm>
              <a:off x="4670912" y="4979579"/>
              <a:ext cx="201456" cy="201456"/>
            </a:xfrm>
            <a:prstGeom prst="rect">
              <a:avLst/>
            </a:prstGeom>
            <a:solidFill>
              <a:srgbClr val="B3B3B3">
                <a:alpha val="85098"/>
              </a:srgbClr>
            </a:solidFill>
          </p:spPr>
          <p:txBody>
            <a:bodyPr/>
            <a:lstStyle/>
            <a:p/>
          </p:txBody>
        </p:sp>
        <p:sp>
          <p:nvSpPr>
            <p:cNvPr id="162" name="rc162"/>
            <p:cNvSpPr/>
            <p:nvPr/>
          </p:nvSpPr>
          <p:spPr>
            <a:xfrm>
              <a:off x="5573066" y="4979579"/>
              <a:ext cx="201456" cy="201456"/>
            </a:xfrm>
            <a:prstGeom prst="rect">
              <a:avLst/>
            </a:prstGeom>
            <a:solidFill>
              <a:srgbClr val="1CABE2">
                <a:alpha val="85098"/>
              </a:srgbClr>
            </a:solidFill>
          </p:spPr>
          <p:txBody>
            <a:bodyPr/>
            <a:lstStyle/>
            <a:p/>
          </p:txBody>
        </p:sp>
        <p:sp>
          <p:nvSpPr>
            <p:cNvPr id="163" name="tx163"/>
            <p:cNvSpPr/>
            <p:nvPr/>
          </p:nvSpPr>
          <p:spPr>
            <a:xfrm>
              <a:off x="4950957" y="5002544"/>
              <a:ext cx="543520"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Drop-out</a:t>
              </a:r>
            </a:p>
          </p:txBody>
        </p:sp>
        <p:sp>
          <p:nvSpPr>
            <p:cNvPr id="164" name="tx164"/>
            <p:cNvSpPr/>
            <p:nvPr/>
          </p:nvSpPr>
          <p:spPr>
            <a:xfrm>
              <a:off x="5853111" y="5028670"/>
              <a:ext cx="636699"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Zero-dose</a:t>
              </a:r>
            </a:p>
          </p:txBody>
        </p:sp>
        <p:sp>
          <p:nvSpPr>
            <p:cNvPr id="165" name="tx165"/>
            <p:cNvSpPr/>
            <p:nvPr/>
          </p:nvSpPr>
          <p:spPr>
            <a:xfrm>
              <a:off x="966584" y="1400299"/>
              <a:ext cx="745490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o insuficientemente vacunados contra la DTP,</a:t>
              </a:r>
            </a:p>
          </p:txBody>
        </p:sp>
        <p:sp>
          <p:nvSpPr>
            <p:cNvPr id="166" name="tx166"/>
            <p:cNvSpPr/>
            <p:nvPr/>
          </p:nvSpPr>
          <p:spPr>
            <a:xfrm>
              <a:off x="966584" y="1584707"/>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2000-2025</a:t>
              </a:r>
            </a:p>
          </p:txBody>
        </p:sp>
        <p:sp>
          <p:nvSpPr>
            <p:cNvPr id="167" name="pl167"/>
            <p:cNvSpPr/>
            <p:nvPr/>
          </p:nvSpPr>
          <p:spPr>
            <a:xfrm>
              <a:off x="265726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8" name="pl168"/>
            <p:cNvSpPr/>
            <p:nvPr/>
          </p:nvSpPr>
          <p:spPr>
            <a:xfrm>
              <a:off x="534969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69" name="pl169"/>
            <p:cNvSpPr/>
            <p:nvPr/>
          </p:nvSpPr>
          <p:spPr>
            <a:xfrm>
              <a:off x="8042129" y="5398802"/>
              <a:ext cx="0" cy="476132"/>
            </a:xfrm>
            <a:custGeom>
              <a:avLst/>
              <a:pathLst>
                <a:path w="0" h="476132">
                  <a:moveTo>
                    <a:pt x="0" y="476132"/>
                  </a:moveTo>
                  <a:lnTo>
                    <a:pt x="0" y="0"/>
                  </a:lnTo>
                  <a:lnTo>
                    <a:pt x="0" y="0"/>
                  </a:lnTo>
                </a:path>
              </a:pathLst>
            </a:custGeom>
            <a:ln w="6775" cap="flat">
              <a:solidFill>
                <a:srgbClr val="EBEBEB">
                  <a:alpha val="100000"/>
                </a:srgbClr>
              </a:solidFill>
              <a:prstDash val="solid"/>
              <a:round/>
            </a:ln>
          </p:spPr>
          <p:txBody>
            <a:bodyPr/>
            <a:lstStyle/>
            <a:p/>
          </p:txBody>
        </p:sp>
        <p:sp>
          <p:nvSpPr>
            <p:cNvPr id="170" name="pl170"/>
            <p:cNvSpPr/>
            <p:nvPr/>
          </p:nvSpPr>
          <p:spPr>
            <a:xfrm>
              <a:off x="966584" y="578566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1" name="pl171"/>
            <p:cNvSpPr/>
            <p:nvPr/>
          </p:nvSpPr>
          <p:spPr>
            <a:xfrm>
              <a:off x="966584" y="5636868"/>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2" name="pl172"/>
            <p:cNvSpPr/>
            <p:nvPr/>
          </p:nvSpPr>
          <p:spPr>
            <a:xfrm>
              <a:off x="966584" y="5488077"/>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73" name="pl173"/>
            <p:cNvSpPr/>
            <p:nvPr/>
          </p:nvSpPr>
          <p:spPr>
            <a:xfrm>
              <a:off x="131105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400348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5" name="pl175"/>
            <p:cNvSpPr/>
            <p:nvPr/>
          </p:nvSpPr>
          <p:spPr>
            <a:xfrm>
              <a:off x="6695914" y="5398802"/>
              <a:ext cx="0" cy="476132"/>
            </a:xfrm>
            <a:custGeom>
              <a:avLst/>
              <a:pathLst>
                <a:path w="0" h="476132">
                  <a:moveTo>
                    <a:pt x="0" y="476132"/>
                  </a:moveTo>
                  <a:lnTo>
                    <a:pt x="0" y="0"/>
                  </a:lnTo>
                  <a:lnTo>
                    <a:pt x="0" y="0"/>
                  </a:lnTo>
                </a:path>
              </a:pathLst>
            </a:custGeom>
            <a:ln w="13550" cap="flat">
              <a:solidFill>
                <a:srgbClr val="EBEBEB">
                  <a:alpha val="100000"/>
                </a:srgbClr>
              </a:solidFill>
              <a:prstDash val="solid"/>
              <a:round/>
            </a:ln>
          </p:spPr>
          <p:txBody>
            <a:bodyPr/>
            <a:lstStyle/>
            <a:p/>
          </p:txBody>
        </p:sp>
        <p:sp>
          <p:nvSpPr>
            <p:cNvPr id="176" name="rc176"/>
            <p:cNvSpPr/>
            <p:nvPr/>
          </p:nvSpPr>
          <p:spPr>
            <a:xfrm>
              <a:off x="1311054" y="5726143"/>
              <a:ext cx="2224485" cy="119033"/>
            </a:xfrm>
            <a:prstGeom prst="rect">
              <a:avLst/>
            </a:prstGeom>
            <a:solidFill>
              <a:srgbClr val="1CABE2">
                <a:alpha val="85098"/>
              </a:srgbClr>
            </a:solidFill>
          </p:spPr>
          <p:txBody>
            <a:bodyPr/>
            <a:lstStyle/>
            <a:p/>
          </p:txBody>
        </p:sp>
        <p:sp>
          <p:nvSpPr>
            <p:cNvPr id="177" name="rc177"/>
            <p:cNvSpPr/>
            <p:nvPr/>
          </p:nvSpPr>
          <p:spPr>
            <a:xfrm>
              <a:off x="1311054" y="5577352"/>
              <a:ext cx="1589879" cy="119033"/>
            </a:xfrm>
            <a:prstGeom prst="rect">
              <a:avLst/>
            </a:prstGeom>
            <a:solidFill>
              <a:srgbClr val="1CABE2">
                <a:alpha val="85098"/>
              </a:srgbClr>
            </a:solidFill>
          </p:spPr>
          <p:txBody>
            <a:bodyPr/>
            <a:lstStyle/>
            <a:p/>
          </p:txBody>
        </p:sp>
        <p:sp>
          <p:nvSpPr>
            <p:cNvPr id="178" name="rc178"/>
            <p:cNvSpPr/>
            <p:nvPr/>
          </p:nvSpPr>
          <p:spPr>
            <a:xfrm>
              <a:off x="1311054" y="5428560"/>
              <a:ext cx="1572109" cy="119033"/>
            </a:xfrm>
            <a:prstGeom prst="rect">
              <a:avLst/>
            </a:prstGeom>
            <a:solidFill>
              <a:srgbClr val="1CABE2">
                <a:alpha val="85098"/>
              </a:srgbClr>
            </a:solidFill>
          </p:spPr>
          <p:txBody>
            <a:bodyPr/>
            <a:lstStyle/>
            <a:p/>
          </p:txBody>
        </p:sp>
        <p:sp>
          <p:nvSpPr>
            <p:cNvPr id="179" name="rc179"/>
            <p:cNvSpPr/>
            <p:nvPr/>
          </p:nvSpPr>
          <p:spPr>
            <a:xfrm>
              <a:off x="3535540" y="5726143"/>
              <a:ext cx="3892984" cy="119033"/>
            </a:xfrm>
            <a:prstGeom prst="rect">
              <a:avLst/>
            </a:prstGeom>
            <a:solidFill>
              <a:srgbClr val="B3B3B3">
                <a:alpha val="85098"/>
              </a:srgbClr>
            </a:solidFill>
          </p:spPr>
          <p:txBody>
            <a:bodyPr/>
            <a:lstStyle/>
            <a:p/>
          </p:txBody>
        </p:sp>
        <p:sp>
          <p:nvSpPr>
            <p:cNvPr id="180" name="rc180"/>
            <p:cNvSpPr/>
            <p:nvPr/>
          </p:nvSpPr>
          <p:spPr>
            <a:xfrm>
              <a:off x="2900934" y="5577352"/>
              <a:ext cx="5299510" cy="119033"/>
            </a:xfrm>
            <a:prstGeom prst="rect">
              <a:avLst/>
            </a:prstGeom>
            <a:solidFill>
              <a:srgbClr val="B3B3B3">
                <a:alpha val="85098"/>
              </a:srgbClr>
            </a:solidFill>
          </p:spPr>
          <p:txBody>
            <a:bodyPr/>
            <a:lstStyle/>
            <a:p/>
          </p:txBody>
        </p:sp>
        <p:sp>
          <p:nvSpPr>
            <p:cNvPr id="181" name="rc181"/>
            <p:cNvSpPr/>
            <p:nvPr/>
          </p:nvSpPr>
          <p:spPr>
            <a:xfrm>
              <a:off x="2883164" y="5428560"/>
              <a:ext cx="5240276" cy="119033"/>
            </a:xfrm>
            <a:prstGeom prst="rect">
              <a:avLst/>
            </a:prstGeom>
            <a:solidFill>
              <a:srgbClr val="B3B3B3">
                <a:alpha val="85098"/>
              </a:srgbClr>
            </a:solidFill>
          </p:spPr>
          <p:txBody>
            <a:bodyPr/>
            <a:lstStyle/>
            <a:p/>
          </p:txBody>
        </p:sp>
        <p:sp>
          <p:nvSpPr>
            <p:cNvPr id="182" name="tx182"/>
            <p:cNvSpPr/>
            <p:nvPr/>
          </p:nvSpPr>
          <p:spPr>
            <a:xfrm>
              <a:off x="7541051" y="5743935"/>
              <a:ext cx="225053" cy="83110"/>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22.7</a:t>
              </a:r>
            </a:p>
          </p:txBody>
        </p:sp>
        <p:sp>
          <p:nvSpPr>
            <p:cNvPr id="183" name="tx183"/>
            <p:cNvSpPr/>
            <p:nvPr/>
          </p:nvSpPr>
          <p:spPr>
            <a:xfrm>
              <a:off x="8312971"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25.6</a:t>
              </a:r>
            </a:p>
          </p:txBody>
        </p:sp>
        <p:sp>
          <p:nvSpPr>
            <p:cNvPr id="184" name="tx184"/>
            <p:cNvSpPr/>
            <p:nvPr/>
          </p:nvSpPr>
          <p:spPr>
            <a:xfrm>
              <a:off x="8235967" y="5444884"/>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25.3</a:t>
              </a:r>
            </a:p>
          </p:txBody>
        </p:sp>
        <p:sp>
          <p:nvSpPr>
            <p:cNvPr id="185" name="tx185"/>
            <p:cNvSpPr/>
            <p:nvPr/>
          </p:nvSpPr>
          <p:spPr>
            <a:xfrm>
              <a:off x="2342925" y="5742467"/>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86" name="tx186"/>
            <p:cNvSpPr/>
            <p:nvPr/>
          </p:nvSpPr>
          <p:spPr>
            <a:xfrm>
              <a:off x="2025622" y="5593732"/>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5.9</a:t>
              </a:r>
            </a:p>
          </p:txBody>
        </p:sp>
        <p:sp>
          <p:nvSpPr>
            <p:cNvPr id="187" name="tx187"/>
            <p:cNvSpPr/>
            <p:nvPr/>
          </p:nvSpPr>
          <p:spPr>
            <a:xfrm>
              <a:off x="2016737" y="5444941"/>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5.8</a:t>
              </a:r>
            </a:p>
          </p:txBody>
        </p:sp>
        <p:sp>
          <p:nvSpPr>
            <p:cNvPr id="188" name="tx188"/>
            <p:cNvSpPr/>
            <p:nvPr/>
          </p:nvSpPr>
          <p:spPr>
            <a:xfrm>
              <a:off x="5369505" y="5742523"/>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14.5</a:t>
              </a:r>
            </a:p>
          </p:txBody>
        </p:sp>
        <p:sp>
          <p:nvSpPr>
            <p:cNvPr id="189" name="tx189"/>
            <p:cNvSpPr/>
            <p:nvPr/>
          </p:nvSpPr>
          <p:spPr>
            <a:xfrm>
              <a:off x="5438162" y="5593732"/>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19.7</a:t>
              </a:r>
            </a:p>
          </p:txBody>
        </p:sp>
        <p:sp>
          <p:nvSpPr>
            <p:cNvPr id="190" name="tx190"/>
            <p:cNvSpPr/>
            <p:nvPr/>
          </p:nvSpPr>
          <p:spPr>
            <a:xfrm>
              <a:off x="5390775" y="5444941"/>
              <a:ext cx="225053"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19.5</a:t>
              </a:r>
            </a:p>
          </p:txBody>
        </p:sp>
        <p:sp>
          <p:nvSpPr>
            <p:cNvPr id="191" name="tx191"/>
            <p:cNvSpPr/>
            <p:nvPr/>
          </p:nvSpPr>
          <p:spPr>
            <a:xfrm>
              <a:off x="593176" y="573354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2" name="tx192"/>
            <p:cNvSpPr/>
            <p:nvPr/>
          </p:nvSpPr>
          <p:spPr>
            <a:xfrm>
              <a:off x="593176" y="558475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3" name="tx193"/>
            <p:cNvSpPr/>
            <p:nvPr/>
          </p:nvSpPr>
          <p:spPr>
            <a:xfrm>
              <a:off x="593176" y="5435962"/>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4" name="tx194"/>
            <p:cNvSpPr/>
            <p:nvPr/>
          </p:nvSpPr>
          <p:spPr>
            <a:xfrm>
              <a:off x="1225617" y="5935450"/>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95" name="tx195"/>
            <p:cNvSpPr/>
            <p:nvPr/>
          </p:nvSpPr>
          <p:spPr>
            <a:xfrm>
              <a:off x="387920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10K</a:t>
              </a:r>
            </a:p>
          </p:txBody>
        </p:sp>
        <p:sp>
          <p:nvSpPr>
            <p:cNvPr id="196" name="tx196"/>
            <p:cNvSpPr/>
            <p:nvPr/>
          </p:nvSpPr>
          <p:spPr>
            <a:xfrm>
              <a:off x="6571630" y="5935450"/>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97" name="tx197"/>
            <p:cNvSpPr/>
            <p:nvPr/>
          </p:nvSpPr>
          <p:spPr>
            <a:xfrm>
              <a:off x="3195038" y="6070654"/>
              <a:ext cx="3121421"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sin vacunar y con vacunación incompleta (miles)</a:t>
              </a:r>
            </a:p>
          </p:txBody>
        </p:sp>
        <p:sp>
          <p:nvSpPr>
            <p:cNvPr id="198" name="tx198"/>
            <p:cNvSpPr/>
            <p:nvPr/>
          </p:nvSpPr>
          <p:spPr>
            <a:xfrm>
              <a:off x="3948074"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99" name="tx199"/>
            <p:cNvSpPr/>
            <p:nvPr/>
          </p:nvSpPr>
          <p:spPr>
            <a:xfrm>
              <a:off x="3836041" y="6397492"/>
              <a:ext cx="4708872"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de la vacuna y las barras muestran el número de niños.</a:t>
              </a:r>
            </a:p>
          </p:txBody>
        </p:sp>
        <p:sp>
          <p:nvSpPr>
            <p:cNvPr id="200" name="tx200"/>
            <p:cNvSpPr/>
            <p:nvPr/>
          </p:nvSpPr>
          <p:spPr>
            <a:xfrm>
              <a:off x="5581527" y="6519612"/>
              <a:ext cx="2963386"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sin dosis son aquellos que no recibieron la DTP1.</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200" i="0" b="0" u="none">
                <a:solidFill>
                  <a:srgbClr val="FFFFFF">
                    <a:alpha val="100000"/>
                  </a:srgbClr>
                </a:solidFill>
                <a:latin typeface="Arial"/>
                <a:cs typeface="Arial"/>
                <a:ea typeface="Arial"/>
                <a:sym typeface="Arial"/>
              </a:rPr>
              <a:t>El objetivo principal de la Agenda de Inmunización 2030 es que, para 2030, todo el mundo tenga acceso a la vacunación, independientemente de dónde viva.
Este gráfico muestra las tendencias de cobertura de la primera dosis (DTP1) y la tercera dosis (DTP3) de la vacuna contra la difteria, el tétanos y la tos ferina, el número de niños que no han recibido ninguna dosis y los casos de abandono de la vacuna DTP en República Dominicana.
En 2025, la cobertura de la vacuna DTP1 en la República Dominicana se mantuvo constante en el 97 %. El número de niños que no recibieron ninguna dosis de la vacuna DTP (niños con cero dosis) se mantuvo constante, pasando de 6 000 en 2024 a 6 000 en 2025.
La cobertura de la DTP3 se mantuvo constante en el 87 % en 2025, lo que dejó a 25 000 niños vulnerables a enfermedades prevenibles mediante vacunación.</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fue del 97 % y la de la DTP3, del 87 %, lo que dejó a 25 000 niños sin vacunar o con una vacunación incompleta, incluidos 6 000 que no habían recibido ninguna dosis y 19 000 con protección solo parcial.</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884483"/>
              <a:ext cx="3397293" cy="293819"/>
            </a:xfrm>
            <a:custGeom>
              <a:avLst/>
              <a:pathLst>
                <a:path w="3397293" h="293819">
                  <a:moveTo>
                    <a:pt x="0" y="167896"/>
                  </a:moveTo>
                  <a:lnTo>
                    <a:pt x="135891" y="83948"/>
                  </a:lnTo>
                  <a:lnTo>
                    <a:pt x="271783" y="146909"/>
                  </a:lnTo>
                  <a:lnTo>
                    <a:pt x="407675" y="230858"/>
                  </a:lnTo>
                  <a:lnTo>
                    <a:pt x="543566" y="251845"/>
                  </a:lnTo>
                  <a:lnTo>
                    <a:pt x="679458" y="146909"/>
                  </a:lnTo>
                  <a:lnTo>
                    <a:pt x="815350" y="125922"/>
                  </a:lnTo>
                  <a:lnTo>
                    <a:pt x="951242" y="251845"/>
                  </a:lnTo>
                  <a:lnTo>
                    <a:pt x="1087133" y="272832"/>
                  </a:lnTo>
                  <a:lnTo>
                    <a:pt x="1223025" y="293819"/>
                  </a:lnTo>
                  <a:lnTo>
                    <a:pt x="1358917" y="62961"/>
                  </a:lnTo>
                  <a:lnTo>
                    <a:pt x="1494809" y="167896"/>
                  </a:lnTo>
                  <a:lnTo>
                    <a:pt x="1630700" y="125922"/>
                  </a:lnTo>
                  <a:lnTo>
                    <a:pt x="1766592" y="167896"/>
                  </a:lnTo>
                  <a:lnTo>
                    <a:pt x="1902484" y="83948"/>
                  </a:lnTo>
                  <a:lnTo>
                    <a:pt x="2038375" y="0"/>
                  </a:lnTo>
                  <a:lnTo>
                    <a:pt x="2174267" y="20987"/>
                  </a:lnTo>
                  <a:lnTo>
                    <a:pt x="2310159" y="0"/>
                  </a:lnTo>
                  <a:lnTo>
                    <a:pt x="2446051" y="20987"/>
                  </a:lnTo>
                  <a:lnTo>
                    <a:pt x="2581942" y="62961"/>
                  </a:lnTo>
                  <a:lnTo>
                    <a:pt x="2717834" y="272832"/>
                  </a:lnTo>
                  <a:lnTo>
                    <a:pt x="2853726" y="0"/>
                  </a:lnTo>
                  <a:lnTo>
                    <a:pt x="2989618" y="20987"/>
                  </a:lnTo>
                  <a:lnTo>
                    <a:pt x="3125509" y="20987"/>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22" name="pl22"/>
            <p:cNvSpPr/>
            <p:nvPr/>
          </p:nvSpPr>
          <p:spPr>
            <a:xfrm>
              <a:off x="1120965" y="2052380"/>
              <a:ext cx="3397293" cy="188883"/>
            </a:xfrm>
            <a:custGeom>
              <a:avLst/>
              <a:pathLst>
                <a:path w="3397293" h="188883">
                  <a:moveTo>
                    <a:pt x="0" y="188883"/>
                  </a:moveTo>
                  <a:lnTo>
                    <a:pt x="135891" y="167896"/>
                  </a:lnTo>
                  <a:lnTo>
                    <a:pt x="271783" y="167896"/>
                  </a:lnTo>
                  <a:lnTo>
                    <a:pt x="407675" y="146909"/>
                  </a:lnTo>
                  <a:lnTo>
                    <a:pt x="543566" y="125922"/>
                  </a:lnTo>
                  <a:lnTo>
                    <a:pt x="679458" y="104935"/>
                  </a:lnTo>
                  <a:lnTo>
                    <a:pt x="815350" y="83948"/>
                  </a:lnTo>
                  <a:lnTo>
                    <a:pt x="951242" y="83948"/>
                  </a:lnTo>
                  <a:lnTo>
                    <a:pt x="1087133" y="62961"/>
                  </a:lnTo>
                  <a:lnTo>
                    <a:pt x="1223025" y="41974"/>
                  </a:lnTo>
                  <a:lnTo>
                    <a:pt x="1358917" y="41974"/>
                  </a:lnTo>
                  <a:lnTo>
                    <a:pt x="1494809" y="20987"/>
                  </a:lnTo>
                  <a:lnTo>
                    <a:pt x="1630700" y="41974"/>
                  </a:lnTo>
                  <a:lnTo>
                    <a:pt x="1766592" y="41974"/>
                  </a:lnTo>
                  <a:lnTo>
                    <a:pt x="1902484" y="41974"/>
                  </a:lnTo>
                  <a:lnTo>
                    <a:pt x="2038375" y="41974"/>
                  </a:lnTo>
                  <a:lnTo>
                    <a:pt x="2174267" y="20987"/>
                  </a:lnTo>
                  <a:lnTo>
                    <a:pt x="2310159" y="20987"/>
                  </a:lnTo>
                  <a:lnTo>
                    <a:pt x="2446051" y="20987"/>
                  </a:lnTo>
                  <a:lnTo>
                    <a:pt x="2581942" y="0"/>
                  </a:lnTo>
                  <a:lnTo>
                    <a:pt x="2717834" y="62961"/>
                  </a:lnTo>
                  <a:lnTo>
                    <a:pt x="2853726" y="104935"/>
                  </a:lnTo>
                  <a:lnTo>
                    <a:pt x="2989618" y="41974"/>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26457"/>
              <a:ext cx="3397293" cy="293819"/>
            </a:xfrm>
            <a:custGeom>
              <a:avLst/>
              <a:pathLst>
                <a:path w="3397293" h="293819">
                  <a:moveTo>
                    <a:pt x="0" y="20987"/>
                  </a:moveTo>
                  <a:lnTo>
                    <a:pt x="135891" y="41974"/>
                  </a:lnTo>
                  <a:lnTo>
                    <a:pt x="271783" y="20987"/>
                  </a:lnTo>
                  <a:lnTo>
                    <a:pt x="407675" y="20987"/>
                  </a:lnTo>
                  <a:lnTo>
                    <a:pt x="543566" y="20987"/>
                  </a:lnTo>
                  <a:lnTo>
                    <a:pt x="679458" y="0"/>
                  </a:lnTo>
                  <a:lnTo>
                    <a:pt x="815350" y="20987"/>
                  </a:lnTo>
                  <a:lnTo>
                    <a:pt x="951242" y="41974"/>
                  </a:lnTo>
                  <a:lnTo>
                    <a:pt x="1087133" y="0"/>
                  </a:lnTo>
                  <a:lnTo>
                    <a:pt x="1223025" y="20987"/>
                  </a:lnTo>
                  <a:lnTo>
                    <a:pt x="1358917" y="20987"/>
                  </a:lnTo>
                  <a:lnTo>
                    <a:pt x="1494809" y="20987"/>
                  </a:lnTo>
                  <a:lnTo>
                    <a:pt x="1630700" y="20987"/>
                  </a:lnTo>
                  <a:lnTo>
                    <a:pt x="1766592" y="62961"/>
                  </a:lnTo>
                  <a:lnTo>
                    <a:pt x="1902484" y="41974"/>
                  </a:lnTo>
                  <a:lnTo>
                    <a:pt x="2038375" y="20987"/>
                  </a:lnTo>
                  <a:lnTo>
                    <a:pt x="2174267" y="41974"/>
                  </a:lnTo>
                  <a:lnTo>
                    <a:pt x="2310159" y="83948"/>
                  </a:lnTo>
                  <a:lnTo>
                    <a:pt x="2446051" y="146909"/>
                  </a:lnTo>
                  <a:lnTo>
                    <a:pt x="2581942" y="230858"/>
                  </a:lnTo>
                  <a:lnTo>
                    <a:pt x="2717834" y="251845"/>
                  </a:lnTo>
                  <a:lnTo>
                    <a:pt x="2853726" y="293819"/>
                  </a:lnTo>
                  <a:lnTo>
                    <a:pt x="2989618" y="209870"/>
                  </a:lnTo>
                  <a:lnTo>
                    <a:pt x="3125509" y="209870"/>
                  </a:lnTo>
                  <a:lnTo>
                    <a:pt x="3261401" y="209870"/>
                  </a:lnTo>
                  <a:lnTo>
                    <a:pt x="3397293" y="167896"/>
                  </a:lnTo>
                </a:path>
              </a:pathLst>
            </a:custGeom>
            <a:ln w="27101" cap="flat">
              <a:solidFill>
                <a:srgbClr val="961A49">
                  <a:alpha val="100000"/>
                </a:srgbClr>
              </a:solidFill>
              <a:prstDash val="solid"/>
              <a:round/>
            </a:ln>
          </p:spPr>
          <p:txBody>
            <a:bodyPr/>
            <a:lstStyle/>
            <a:p/>
          </p:txBody>
        </p:sp>
        <p:sp>
          <p:nvSpPr>
            <p:cNvPr id="24" name="pl24"/>
            <p:cNvSpPr/>
            <p:nvPr/>
          </p:nvSpPr>
          <p:spPr>
            <a:xfrm>
              <a:off x="1120965" y="1884483"/>
              <a:ext cx="3397293" cy="293819"/>
            </a:xfrm>
            <a:custGeom>
              <a:avLst/>
              <a:pathLst>
                <a:path w="3397293" h="293819">
                  <a:moveTo>
                    <a:pt x="0" y="167896"/>
                  </a:moveTo>
                  <a:lnTo>
                    <a:pt x="135891" y="83948"/>
                  </a:lnTo>
                  <a:lnTo>
                    <a:pt x="271783" y="146909"/>
                  </a:lnTo>
                  <a:lnTo>
                    <a:pt x="407675" y="230858"/>
                  </a:lnTo>
                  <a:lnTo>
                    <a:pt x="543566" y="251845"/>
                  </a:lnTo>
                  <a:lnTo>
                    <a:pt x="679458" y="146909"/>
                  </a:lnTo>
                  <a:lnTo>
                    <a:pt x="815350" y="125922"/>
                  </a:lnTo>
                  <a:lnTo>
                    <a:pt x="951242" y="251845"/>
                  </a:lnTo>
                  <a:lnTo>
                    <a:pt x="1087133" y="272832"/>
                  </a:lnTo>
                  <a:lnTo>
                    <a:pt x="1223025" y="293819"/>
                  </a:lnTo>
                  <a:lnTo>
                    <a:pt x="1358917" y="62961"/>
                  </a:lnTo>
                  <a:lnTo>
                    <a:pt x="1494809" y="167896"/>
                  </a:lnTo>
                  <a:lnTo>
                    <a:pt x="1630700" y="125922"/>
                  </a:lnTo>
                  <a:lnTo>
                    <a:pt x="1766592" y="167896"/>
                  </a:lnTo>
                  <a:lnTo>
                    <a:pt x="1902484" y="83948"/>
                  </a:lnTo>
                  <a:lnTo>
                    <a:pt x="2038375" y="0"/>
                  </a:lnTo>
                  <a:lnTo>
                    <a:pt x="2174267" y="20987"/>
                  </a:lnTo>
                  <a:lnTo>
                    <a:pt x="2310159" y="0"/>
                  </a:lnTo>
                  <a:lnTo>
                    <a:pt x="2446051" y="20987"/>
                  </a:lnTo>
                  <a:lnTo>
                    <a:pt x="2581942" y="62961"/>
                  </a:lnTo>
                  <a:lnTo>
                    <a:pt x="2717834" y="272832"/>
                  </a:lnTo>
                  <a:lnTo>
                    <a:pt x="2853726" y="0"/>
                  </a:lnTo>
                  <a:lnTo>
                    <a:pt x="2989618" y="20987"/>
                  </a:lnTo>
                  <a:lnTo>
                    <a:pt x="3125509" y="20987"/>
                  </a:lnTo>
                  <a:lnTo>
                    <a:pt x="3261401" y="41974"/>
                  </a:lnTo>
                  <a:lnTo>
                    <a:pt x="3397293" y="41974"/>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230858"/>
            </a:xfrm>
            <a:custGeom>
              <a:avLst/>
              <a:pathLst>
                <a:path w="0" h="230858">
                  <a:moveTo>
                    <a:pt x="0" y="0"/>
                  </a:moveTo>
                  <a:lnTo>
                    <a:pt x="0" y="230858"/>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209870"/>
            </a:xfrm>
            <a:custGeom>
              <a:avLst/>
              <a:pathLst>
                <a:path w="0" h="209870">
                  <a:moveTo>
                    <a:pt x="0" y="0"/>
                  </a:moveTo>
                  <a:lnTo>
                    <a:pt x="0" y="209870"/>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62961"/>
            </a:xfrm>
            <a:custGeom>
              <a:avLst/>
              <a:pathLst>
                <a:path w="0" h="62961">
                  <a:moveTo>
                    <a:pt x="0" y="0"/>
                  </a:moveTo>
                  <a:lnTo>
                    <a:pt x="0" y="62961"/>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04935"/>
            </a:xfrm>
            <a:custGeom>
              <a:avLst/>
              <a:pathLst>
                <a:path w="0" h="104935">
                  <a:moveTo>
                    <a:pt x="0" y="0"/>
                  </a:moveTo>
                  <a:lnTo>
                    <a:pt x="0" y="104935"/>
                  </a:lnTo>
                </a:path>
              </a:pathLst>
            </a:custGeom>
            <a:ln w="13550" cap="flat">
              <a:solidFill>
                <a:srgbClr val="0058AB">
                  <a:alpha val="100000"/>
                </a:srgbClr>
              </a:solidFill>
              <a:prstDash val="dot"/>
              <a:round/>
            </a:ln>
          </p:spPr>
          <p:txBody>
            <a:bodyPr/>
            <a:lstStyle/>
            <a:p/>
          </p:txBody>
        </p:sp>
        <p:sp>
          <p:nvSpPr>
            <p:cNvPr id="32" name="pl32"/>
            <p:cNvSpPr/>
            <p:nvPr/>
          </p:nvSpPr>
          <p:spPr>
            <a:xfrm>
              <a:off x="1120965" y="1884483"/>
              <a:ext cx="3397293" cy="293819"/>
            </a:xfrm>
            <a:custGeom>
              <a:avLst/>
              <a:pathLst>
                <a:path w="3397293" h="293819">
                  <a:moveTo>
                    <a:pt x="0" y="167896"/>
                  </a:moveTo>
                  <a:lnTo>
                    <a:pt x="135891" y="83948"/>
                  </a:lnTo>
                  <a:lnTo>
                    <a:pt x="271783" y="146909"/>
                  </a:lnTo>
                  <a:lnTo>
                    <a:pt x="407675" y="230858"/>
                  </a:lnTo>
                  <a:lnTo>
                    <a:pt x="543566" y="251845"/>
                  </a:lnTo>
                  <a:lnTo>
                    <a:pt x="679458" y="146909"/>
                  </a:lnTo>
                  <a:lnTo>
                    <a:pt x="815350" y="125922"/>
                  </a:lnTo>
                  <a:lnTo>
                    <a:pt x="951242" y="251845"/>
                  </a:lnTo>
                  <a:lnTo>
                    <a:pt x="1087133" y="272832"/>
                  </a:lnTo>
                  <a:lnTo>
                    <a:pt x="1223025" y="293819"/>
                  </a:lnTo>
                  <a:lnTo>
                    <a:pt x="1358917" y="62961"/>
                  </a:lnTo>
                  <a:lnTo>
                    <a:pt x="1494809" y="167896"/>
                  </a:lnTo>
                  <a:lnTo>
                    <a:pt x="1630700" y="125922"/>
                  </a:lnTo>
                  <a:lnTo>
                    <a:pt x="1766592" y="167896"/>
                  </a:lnTo>
                  <a:lnTo>
                    <a:pt x="1902484" y="83948"/>
                  </a:lnTo>
                  <a:lnTo>
                    <a:pt x="2038375" y="0"/>
                  </a:lnTo>
                  <a:lnTo>
                    <a:pt x="2174267" y="20987"/>
                  </a:lnTo>
                  <a:lnTo>
                    <a:pt x="2310159" y="0"/>
                  </a:lnTo>
                  <a:lnTo>
                    <a:pt x="2446051" y="20987"/>
                  </a:lnTo>
                  <a:lnTo>
                    <a:pt x="2581942" y="62961"/>
                  </a:lnTo>
                  <a:lnTo>
                    <a:pt x="2717834" y="272832"/>
                  </a:lnTo>
                  <a:lnTo>
                    <a:pt x="2853726" y="0"/>
                  </a:lnTo>
                  <a:lnTo>
                    <a:pt x="2989618" y="20987"/>
                  </a:lnTo>
                  <a:lnTo>
                    <a:pt x="3125509" y="20987"/>
                  </a:lnTo>
                  <a:lnTo>
                    <a:pt x="3261401" y="41974"/>
                  </a:lnTo>
                  <a:lnTo>
                    <a:pt x="3397293" y="41974"/>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40" name="tx40"/>
            <p:cNvSpPr/>
            <p:nvPr/>
          </p:nvSpPr>
          <p:spPr>
            <a:xfrm>
              <a:off x="4602663" y="203292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90</a:t>
              </a:r>
            </a:p>
          </p:txBody>
        </p:sp>
        <p:sp>
          <p:nvSpPr>
            <p:cNvPr id="41" name="tx41"/>
            <p:cNvSpPr/>
            <p:nvPr/>
          </p:nvSpPr>
          <p:spPr>
            <a:xfrm>
              <a:off x="4602663" y="205391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89</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70248" y="1406744"/>
              <a:ext cx="3498725"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cobertura, República Dominicana, 2000-2025</a:t>
              </a:r>
            </a:p>
          </p:txBody>
        </p:sp>
        <p:sp>
          <p:nvSpPr>
            <p:cNvPr id="63" name="pl63"/>
            <p:cNvSpPr/>
            <p:nvPr/>
          </p:nvSpPr>
          <p:spPr>
            <a:xfrm>
              <a:off x="5267799" y="354902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286038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171744"/>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389334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7" name="pl67"/>
            <p:cNvSpPr/>
            <p:nvPr/>
          </p:nvSpPr>
          <p:spPr>
            <a:xfrm>
              <a:off x="5267799" y="320470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51606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18274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5437664" y="2998111"/>
              <a:ext cx="3397293" cy="964094"/>
            </a:xfrm>
            <a:custGeom>
              <a:avLst/>
              <a:pathLst>
                <a:path w="3397293" h="964094">
                  <a:moveTo>
                    <a:pt x="0" y="550911"/>
                  </a:moveTo>
                  <a:lnTo>
                    <a:pt x="135891" y="275455"/>
                  </a:lnTo>
                  <a:lnTo>
                    <a:pt x="271783" y="482047"/>
                  </a:lnTo>
                  <a:lnTo>
                    <a:pt x="407675" y="757502"/>
                  </a:lnTo>
                  <a:lnTo>
                    <a:pt x="543566" y="826366"/>
                  </a:lnTo>
                  <a:lnTo>
                    <a:pt x="679458" y="482047"/>
                  </a:lnTo>
                  <a:lnTo>
                    <a:pt x="815350" y="413183"/>
                  </a:lnTo>
                  <a:lnTo>
                    <a:pt x="951242" y="826366"/>
                  </a:lnTo>
                  <a:lnTo>
                    <a:pt x="1087133" y="895230"/>
                  </a:lnTo>
                  <a:lnTo>
                    <a:pt x="1223025" y="964094"/>
                  </a:lnTo>
                  <a:lnTo>
                    <a:pt x="1358917" y="206591"/>
                  </a:lnTo>
                  <a:lnTo>
                    <a:pt x="1494809" y="550911"/>
                  </a:lnTo>
                  <a:lnTo>
                    <a:pt x="1630700" y="413183"/>
                  </a:lnTo>
                  <a:lnTo>
                    <a:pt x="1766592" y="550911"/>
                  </a:lnTo>
                  <a:lnTo>
                    <a:pt x="1902484" y="275455"/>
                  </a:lnTo>
                  <a:lnTo>
                    <a:pt x="2038375" y="0"/>
                  </a:lnTo>
                  <a:lnTo>
                    <a:pt x="2174267" y="68863"/>
                  </a:lnTo>
                  <a:lnTo>
                    <a:pt x="2310159" y="0"/>
                  </a:lnTo>
                  <a:lnTo>
                    <a:pt x="2446051" y="68863"/>
                  </a:lnTo>
                  <a:lnTo>
                    <a:pt x="2581942" y="206591"/>
                  </a:lnTo>
                  <a:lnTo>
                    <a:pt x="2717834" y="895230"/>
                  </a:lnTo>
                  <a:lnTo>
                    <a:pt x="2853726" y="0"/>
                  </a:lnTo>
                  <a:lnTo>
                    <a:pt x="2989618" y="68863"/>
                  </a:lnTo>
                  <a:lnTo>
                    <a:pt x="3125509" y="68863"/>
                  </a:lnTo>
                  <a:lnTo>
                    <a:pt x="3261401" y="137727"/>
                  </a:lnTo>
                  <a:lnTo>
                    <a:pt x="3397293" y="137727"/>
                  </a:lnTo>
                </a:path>
              </a:pathLst>
            </a:custGeom>
            <a:ln w="27101" cap="flat">
              <a:solidFill>
                <a:srgbClr val="0058AB">
                  <a:alpha val="100000"/>
                </a:srgbClr>
              </a:solidFill>
              <a:prstDash val="solid"/>
              <a:round/>
            </a:ln>
          </p:spPr>
          <p:txBody>
            <a:bodyPr/>
            <a:lstStyle/>
            <a:p/>
          </p:txBody>
        </p:sp>
        <p:sp>
          <p:nvSpPr>
            <p:cNvPr id="78" name="pl78"/>
            <p:cNvSpPr/>
            <p:nvPr/>
          </p:nvSpPr>
          <p:spPr>
            <a:xfrm>
              <a:off x="5437664" y="3204702"/>
              <a:ext cx="3397293" cy="619775"/>
            </a:xfrm>
            <a:custGeom>
              <a:avLst/>
              <a:pathLst>
                <a:path w="3397293" h="619775">
                  <a:moveTo>
                    <a:pt x="0" y="619775"/>
                  </a:moveTo>
                  <a:lnTo>
                    <a:pt x="135891" y="550911"/>
                  </a:lnTo>
                  <a:lnTo>
                    <a:pt x="271783" y="550911"/>
                  </a:lnTo>
                  <a:lnTo>
                    <a:pt x="407675" y="482047"/>
                  </a:lnTo>
                  <a:lnTo>
                    <a:pt x="543566" y="413183"/>
                  </a:lnTo>
                  <a:lnTo>
                    <a:pt x="679458" y="344319"/>
                  </a:lnTo>
                  <a:lnTo>
                    <a:pt x="815350" y="275455"/>
                  </a:lnTo>
                  <a:lnTo>
                    <a:pt x="951242" y="275455"/>
                  </a:lnTo>
                  <a:lnTo>
                    <a:pt x="1087133" y="206591"/>
                  </a:lnTo>
                  <a:lnTo>
                    <a:pt x="1223025" y="137727"/>
                  </a:lnTo>
                  <a:lnTo>
                    <a:pt x="1358917" y="137727"/>
                  </a:lnTo>
                  <a:lnTo>
                    <a:pt x="1494809" y="68863"/>
                  </a:lnTo>
                  <a:lnTo>
                    <a:pt x="1630700" y="137727"/>
                  </a:lnTo>
                  <a:lnTo>
                    <a:pt x="1766592" y="137727"/>
                  </a:lnTo>
                  <a:lnTo>
                    <a:pt x="1902484" y="137727"/>
                  </a:lnTo>
                  <a:lnTo>
                    <a:pt x="2038375" y="137727"/>
                  </a:lnTo>
                  <a:lnTo>
                    <a:pt x="2174267" y="68863"/>
                  </a:lnTo>
                  <a:lnTo>
                    <a:pt x="2310159" y="68863"/>
                  </a:lnTo>
                  <a:lnTo>
                    <a:pt x="2446051" y="68863"/>
                  </a:lnTo>
                  <a:lnTo>
                    <a:pt x="2581942" y="0"/>
                  </a:lnTo>
                  <a:lnTo>
                    <a:pt x="2717834" y="206591"/>
                  </a:lnTo>
                  <a:lnTo>
                    <a:pt x="2853726" y="344319"/>
                  </a:lnTo>
                  <a:lnTo>
                    <a:pt x="2989618" y="137727"/>
                  </a:lnTo>
                  <a:lnTo>
                    <a:pt x="3125509" y="137727"/>
                  </a:lnTo>
                  <a:lnTo>
                    <a:pt x="3261401" y="137727"/>
                  </a:lnTo>
                  <a:lnTo>
                    <a:pt x="3397293" y="68863"/>
                  </a:lnTo>
                </a:path>
              </a:pathLst>
            </a:custGeom>
            <a:ln w="27101" cap="flat">
              <a:solidFill>
                <a:srgbClr val="80BD41">
                  <a:alpha val="100000"/>
                </a:srgbClr>
              </a:solidFill>
              <a:prstDash val="solid"/>
              <a:round/>
            </a:ln>
          </p:spPr>
          <p:txBody>
            <a:bodyPr/>
            <a:lstStyle/>
            <a:p/>
          </p:txBody>
        </p:sp>
        <p:sp>
          <p:nvSpPr>
            <p:cNvPr id="79" name="pl79"/>
            <p:cNvSpPr/>
            <p:nvPr/>
          </p:nvSpPr>
          <p:spPr>
            <a:xfrm>
              <a:off x="5437664" y="2447199"/>
              <a:ext cx="3397293" cy="964094"/>
            </a:xfrm>
            <a:custGeom>
              <a:avLst/>
              <a:pathLst>
                <a:path w="3397293" h="964094">
                  <a:moveTo>
                    <a:pt x="0" y="68863"/>
                  </a:moveTo>
                  <a:lnTo>
                    <a:pt x="135891" y="137727"/>
                  </a:lnTo>
                  <a:lnTo>
                    <a:pt x="271783" y="68863"/>
                  </a:lnTo>
                  <a:lnTo>
                    <a:pt x="407675" y="68863"/>
                  </a:lnTo>
                  <a:lnTo>
                    <a:pt x="543566" y="68863"/>
                  </a:lnTo>
                  <a:lnTo>
                    <a:pt x="679458" y="0"/>
                  </a:lnTo>
                  <a:lnTo>
                    <a:pt x="815350" y="68863"/>
                  </a:lnTo>
                  <a:lnTo>
                    <a:pt x="951242" y="137727"/>
                  </a:lnTo>
                  <a:lnTo>
                    <a:pt x="1087133" y="0"/>
                  </a:lnTo>
                  <a:lnTo>
                    <a:pt x="1223025" y="68863"/>
                  </a:lnTo>
                  <a:lnTo>
                    <a:pt x="1358917" y="68863"/>
                  </a:lnTo>
                  <a:lnTo>
                    <a:pt x="1494809" y="68863"/>
                  </a:lnTo>
                  <a:lnTo>
                    <a:pt x="1630700" y="68863"/>
                  </a:lnTo>
                  <a:lnTo>
                    <a:pt x="1766592" y="206591"/>
                  </a:lnTo>
                  <a:lnTo>
                    <a:pt x="1902484" y="137727"/>
                  </a:lnTo>
                  <a:lnTo>
                    <a:pt x="2038375" y="68863"/>
                  </a:lnTo>
                  <a:lnTo>
                    <a:pt x="2174267" y="137727"/>
                  </a:lnTo>
                  <a:lnTo>
                    <a:pt x="2310159" y="275455"/>
                  </a:lnTo>
                  <a:lnTo>
                    <a:pt x="2446051" y="482047"/>
                  </a:lnTo>
                  <a:lnTo>
                    <a:pt x="2581942" y="757502"/>
                  </a:lnTo>
                  <a:lnTo>
                    <a:pt x="2717834" y="826366"/>
                  </a:lnTo>
                  <a:lnTo>
                    <a:pt x="2853726" y="964094"/>
                  </a:lnTo>
                  <a:lnTo>
                    <a:pt x="2989618" y="688639"/>
                  </a:lnTo>
                  <a:lnTo>
                    <a:pt x="3125509" y="688639"/>
                  </a:lnTo>
                  <a:lnTo>
                    <a:pt x="3261401" y="688639"/>
                  </a:lnTo>
                  <a:lnTo>
                    <a:pt x="3397293" y="550911"/>
                  </a:lnTo>
                </a:path>
              </a:pathLst>
            </a:custGeom>
            <a:ln w="27101" cap="flat">
              <a:solidFill>
                <a:srgbClr val="961A49">
                  <a:alpha val="100000"/>
                </a:srgbClr>
              </a:solidFill>
              <a:prstDash val="solid"/>
              <a:round/>
            </a:ln>
          </p:spPr>
          <p:txBody>
            <a:bodyPr/>
            <a:lstStyle/>
            <a:p/>
          </p:txBody>
        </p:sp>
        <p:sp>
          <p:nvSpPr>
            <p:cNvPr id="80" name="pl80"/>
            <p:cNvSpPr/>
            <p:nvPr/>
          </p:nvSpPr>
          <p:spPr>
            <a:xfrm>
              <a:off x="5437664" y="3204702"/>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1" name="pl81"/>
            <p:cNvSpPr/>
            <p:nvPr/>
          </p:nvSpPr>
          <p:spPr>
            <a:xfrm>
              <a:off x="5437664" y="2998111"/>
              <a:ext cx="3397293" cy="964094"/>
            </a:xfrm>
            <a:custGeom>
              <a:avLst/>
              <a:pathLst>
                <a:path w="3397293" h="964094">
                  <a:moveTo>
                    <a:pt x="0" y="550911"/>
                  </a:moveTo>
                  <a:lnTo>
                    <a:pt x="135891" y="275455"/>
                  </a:lnTo>
                  <a:lnTo>
                    <a:pt x="271783" y="482047"/>
                  </a:lnTo>
                  <a:lnTo>
                    <a:pt x="407675" y="757502"/>
                  </a:lnTo>
                  <a:lnTo>
                    <a:pt x="543566" y="826366"/>
                  </a:lnTo>
                  <a:lnTo>
                    <a:pt x="679458" y="482047"/>
                  </a:lnTo>
                  <a:lnTo>
                    <a:pt x="815350" y="413183"/>
                  </a:lnTo>
                  <a:lnTo>
                    <a:pt x="951242" y="826366"/>
                  </a:lnTo>
                  <a:lnTo>
                    <a:pt x="1087133" y="895230"/>
                  </a:lnTo>
                  <a:lnTo>
                    <a:pt x="1223025" y="964094"/>
                  </a:lnTo>
                  <a:lnTo>
                    <a:pt x="1358917" y="206591"/>
                  </a:lnTo>
                  <a:lnTo>
                    <a:pt x="1494809" y="550911"/>
                  </a:lnTo>
                  <a:lnTo>
                    <a:pt x="1630700" y="413183"/>
                  </a:lnTo>
                  <a:lnTo>
                    <a:pt x="1766592" y="550911"/>
                  </a:lnTo>
                  <a:lnTo>
                    <a:pt x="1902484" y="275455"/>
                  </a:lnTo>
                  <a:lnTo>
                    <a:pt x="2038375" y="0"/>
                  </a:lnTo>
                  <a:lnTo>
                    <a:pt x="2174267" y="68863"/>
                  </a:lnTo>
                  <a:lnTo>
                    <a:pt x="2310159" y="0"/>
                  </a:lnTo>
                  <a:lnTo>
                    <a:pt x="2446051" y="68863"/>
                  </a:lnTo>
                  <a:lnTo>
                    <a:pt x="2581942" y="206591"/>
                  </a:lnTo>
                  <a:lnTo>
                    <a:pt x="2717834" y="895230"/>
                  </a:lnTo>
                  <a:lnTo>
                    <a:pt x="2853726" y="0"/>
                  </a:lnTo>
                  <a:lnTo>
                    <a:pt x="2989618" y="68863"/>
                  </a:lnTo>
                  <a:lnTo>
                    <a:pt x="3125509" y="68863"/>
                  </a:lnTo>
                  <a:lnTo>
                    <a:pt x="3261401" y="137727"/>
                  </a:lnTo>
                  <a:lnTo>
                    <a:pt x="3397293" y="137727"/>
                  </a:lnTo>
                </a:path>
              </a:pathLst>
            </a:custGeom>
            <a:ln w="43362" cap="flat">
              <a:solidFill>
                <a:srgbClr val="000000">
                  <a:alpha val="100000"/>
                </a:srgbClr>
              </a:solidFill>
              <a:prstDash val="solid"/>
              <a:round/>
            </a:ln>
          </p:spPr>
          <p:txBody>
            <a:bodyPr/>
            <a:lstStyle/>
            <a:p/>
          </p:txBody>
        </p:sp>
        <p:sp>
          <p:nvSpPr>
            <p:cNvPr id="82" name="pl82"/>
            <p:cNvSpPr/>
            <p:nvPr/>
          </p:nvSpPr>
          <p:spPr>
            <a:xfrm>
              <a:off x="5437664" y="2474745"/>
              <a:ext cx="0" cy="1074276"/>
            </a:xfrm>
            <a:custGeom>
              <a:avLst/>
              <a:pathLst>
                <a:path w="0" h="1074276">
                  <a:moveTo>
                    <a:pt x="0" y="1074276"/>
                  </a:moveTo>
                  <a:lnTo>
                    <a:pt x="0" y="0"/>
                  </a:lnTo>
                </a:path>
              </a:pathLst>
            </a:custGeom>
            <a:ln w="13550" cap="flat">
              <a:solidFill>
                <a:srgbClr val="0058AB">
                  <a:alpha val="100000"/>
                </a:srgbClr>
              </a:solidFill>
              <a:prstDash val="dot"/>
              <a:round/>
            </a:ln>
          </p:spPr>
          <p:txBody>
            <a:bodyPr/>
            <a:lstStyle/>
            <a:p/>
          </p:txBody>
        </p:sp>
        <p:sp>
          <p:nvSpPr>
            <p:cNvPr id="83" name="pl83"/>
            <p:cNvSpPr/>
            <p:nvPr/>
          </p:nvSpPr>
          <p:spPr>
            <a:xfrm>
              <a:off x="6117122" y="2474745"/>
              <a:ext cx="0" cy="1005413"/>
            </a:xfrm>
            <a:custGeom>
              <a:avLst/>
              <a:pathLst>
                <a:path w="0" h="1005413">
                  <a:moveTo>
                    <a:pt x="0" y="1005413"/>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796581" y="2474745"/>
              <a:ext cx="0" cy="729957"/>
            </a:xfrm>
            <a:custGeom>
              <a:avLst/>
              <a:pathLst>
                <a:path w="0" h="729957">
                  <a:moveTo>
                    <a:pt x="0" y="729957"/>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7476039" y="2474745"/>
              <a:ext cx="0" cy="523365"/>
            </a:xfrm>
            <a:custGeom>
              <a:avLst/>
              <a:pathLst>
                <a:path w="0" h="523365">
                  <a:moveTo>
                    <a:pt x="0" y="523365"/>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8019606" y="2474745"/>
              <a:ext cx="0" cy="729957"/>
            </a:xfrm>
            <a:custGeom>
              <a:avLst/>
              <a:pathLst>
                <a:path w="0" h="729957">
                  <a:moveTo>
                    <a:pt x="0" y="729957"/>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699065" y="2474745"/>
              <a:ext cx="0" cy="661093"/>
            </a:xfrm>
            <a:custGeom>
              <a:avLst/>
              <a:pathLst>
                <a:path w="0" h="661093">
                  <a:moveTo>
                    <a:pt x="0" y="661093"/>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834957" y="2474745"/>
              <a:ext cx="0" cy="661093"/>
            </a:xfrm>
            <a:custGeom>
              <a:avLst/>
              <a:pathLst>
                <a:path w="0" h="661093">
                  <a:moveTo>
                    <a:pt x="0" y="66109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5437664" y="2998111"/>
              <a:ext cx="3397293" cy="964094"/>
            </a:xfrm>
            <a:custGeom>
              <a:avLst/>
              <a:pathLst>
                <a:path w="3397293" h="964094">
                  <a:moveTo>
                    <a:pt x="0" y="550911"/>
                  </a:moveTo>
                  <a:lnTo>
                    <a:pt x="135891" y="275455"/>
                  </a:lnTo>
                  <a:lnTo>
                    <a:pt x="271783" y="482047"/>
                  </a:lnTo>
                  <a:lnTo>
                    <a:pt x="407675" y="757502"/>
                  </a:lnTo>
                  <a:lnTo>
                    <a:pt x="543566" y="826366"/>
                  </a:lnTo>
                  <a:lnTo>
                    <a:pt x="679458" y="482047"/>
                  </a:lnTo>
                  <a:lnTo>
                    <a:pt x="815350" y="413183"/>
                  </a:lnTo>
                  <a:lnTo>
                    <a:pt x="951242" y="826366"/>
                  </a:lnTo>
                  <a:lnTo>
                    <a:pt x="1087133" y="895230"/>
                  </a:lnTo>
                  <a:lnTo>
                    <a:pt x="1223025" y="964094"/>
                  </a:lnTo>
                  <a:lnTo>
                    <a:pt x="1358917" y="206591"/>
                  </a:lnTo>
                  <a:lnTo>
                    <a:pt x="1494809" y="550911"/>
                  </a:lnTo>
                  <a:lnTo>
                    <a:pt x="1630700" y="413183"/>
                  </a:lnTo>
                  <a:lnTo>
                    <a:pt x="1766592" y="550911"/>
                  </a:lnTo>
                  <a:lnTo>
                    <a:pt x="1902484" y="275455"/>
                  </a:lnTo>
                  <a:lnTo>
                    <a:pt x="2038375" y="0"/>
                  </a:lnTo>
                  <a:lnTo>
                    <a:pt x="2174267" y="68863"/>
                  </a:lnTo>
                  <a:lnTo>
                    <a:pt x="2310159" y="0"/>
                  </a:lnTo>
                  <a:lnTo>
                    <a:pt x="2446051" y="68863"/>
                  </a:lnTo>
                  <a:lnTo>
                    <a:pt x="2581942" y="206591"/>
                  </a:lnTo>
                  <a:lnTo>
                    <a:pt x="2717834" y="895230"/>
                  </a:lnTo>
                  <a:lnTo>
                    <a:pt x="2853726" y="0"/>
                  </a:lnTo>
                  <a:lnTo>
                    <a:pt x="2989618" y="68863"/>
                  </a:lnTo>
                  <a:lnTo>
                    <a:pt x="3125509" y="68863"/>
                  </a:lnTo>
                  <a:lnTo>
                    <a:pt x="3261401" y="137727"/>
                  </a:lnTo>
                  <a:lnTo>
                    <a:pt x="3397293" y="137727"/>
                  </a:lnTo>
                </a:path>
              </a:pathLst>
            </a:custGeom>
            <a:ln w="27101" cap="flat">
              <a:solidFill>
                <a:srgbClr val="0058AB">
                  <a:alpha val="100000"/>
                </a:srgbClr>
              </a:solidFill>
              <a:prstDash val="solid"/>
              <a:round/>
            </a:ln>
          </p:spPr>
          <p:txBody>
            <a:bodyPr/>
            <a:lstStyle/>
            <a:p/>
          </p:txBody>
        </p:sp>
        <p:sp>
          <p:nvSpPr>
            <p:cNvPr id="90" name="tx90"/>
            <p:cNvSpPr/>
            <p:nvPr/>
          </p:nvSpPr>
          <p:spPr>
            <a:xfrm>
              <a:off x="5389469" y="2408135"/>
              <a:ext cx="963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-5</a:t>
              </a:r>
            </a:p>
          </p:txBody>
        </p:sp>
        <p:sp>
          <p:nvSpPr>
            <p:cNvPr id="91" name="tx91"/>
            <p:cNvSpPr/>
            <p:nvPr/>
          </p:nvSpPr>
          <p:spPr>
            <a:xfrm>
              <a:off x="6068928" y="2408400"/>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2" name="tx92"/>
            <p:cNvSpPr/>
            <p:nvPr/>
          </p:nvSpPr>
          <p:spPr>
            <a:xfrm>
              <a:off x="6766436" y="24067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3" name="tx93"/>
            <p:cNvSpPr/>
            <p:nvPr/>
          </p:nvSpPr>
          <p:spPr>
            <a:xfrm>
              <a:off x="7445895" y="2406706"/>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3</a:t>
              </a:r>
            </a:p>
          </p:txBody>
        </p:sp>
        <p:sp>
          <p:nvSpPr>
            <p:cNvPr id="94" name="tx94"/>
            <p:cNvSpPr/>
            <p:nvPr/>
          </p:nvSpPr>
          <p:spPr>
            <a:xfrm>
              <a:off x="7989462" y="240675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5" name="tx95"/>
            <p:cNvSpPr/>
            <p:nvPr/>
          </p:nvSpPr>
          <p:spPr>
            <a:xfrm>
              <a:off x="8668920" y="24080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6" name="tx96"/>
            <p:cNvSpPr/>
            <p:nvPr/>
          </p:nvSpPr>
          <p:spPr>
            <a:xfrm>
              <a:off x="8804812" y="2408083"/>
              <a:ext cx="602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902429" y="323444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98" name="tx98"/>
            <p:cNvSpPr/>
            <p:nvPr/>
          </p:nvSpPr>
          <p:spPr>
            <a:xfrm>
              <a:off x="8877160" y="2957618"/>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99" name="tx99"/>
            <p:cNvSpPr/>
            <p:nvPr/>
          </p:nvSpPr>
          <p:spPr>
            <a:xfrm>
              <a:off x="5003259" y="3841227"/>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0" name="tx100"/>
            <p:cNvSpPr/>
            <p:nvPr/>
          </p:nvSpPr>
          <p:spPr>
            <a:xfrm>
              <a:off x="5127474" y="3152588"/>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1" name="tx101"/>
            <p:cNvSpPr/>
            <p:nvPr/>
          </p:nvSpPr>
          <p:spPr>
            <a:xfrm>
              <a:off x="5049780" y="246394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049780" y="17753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3" name="tx103"/>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4" name="tx104"/>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5" name="tx105"/>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6" name="tx106"/>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7" name="tx107"/>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8" name="tx108"/>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9" name="tx109"/>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0" name="tx110"/>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1" name="pl111"/>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2" name="pl112"/>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73243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4" name="pl114"/>
            <p:cNvSpPr/>
            <p:nvPr/>
          </p:nvSpPr>
          <p:spPr>
            <a:xfrm>
              <a:off x="80868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5" name="tx115"/>
            <p:cNvSpPr/>
            <p:nvPr/>
          </p:nvSpPr>
          <p:spPr>
            <a:xfrm>
              <a:off x="5835090"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6" name="tx116"/>
            <p:cNvSpPr/>
            <p:nvPr/>
          </p:nvSpPr>
          <p:spPr>
            <a:xfrm>
              <a:off x="75914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7" name="tx117"/>
            <p:cNvSpPr/>
            <p:nvPr/>
          </p:nvSpPr>
          <p:spPr>
            <a:xfrm>
              <a:off x="83539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8" name="tx118"/>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19" name="pl119"/>
            <p:cNvSpPr/>
            <p:nvPr/>
          </p:nvSpPr>
          <p:spPr>
            <a:xfrm>
              <a:off x="220335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0" name="pl120"/>
            <p:cNvSpPr/>
            <p:nvPr/>
          </p:nvSpPr>
          <p:spPr>
            <a:xfrm>
              <a:off x="3975699"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5748045"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752039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4" name="pl124"/>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7" name="pl127"/>
            <p:cNvSpPr/>
            <p:nvPr/>
          </p:nvSpPr>
          <p:spPr>
            <a:xfrm>
              <a:off x="308952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861872"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6634219"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840656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rc131"/>
            <p:cNvSpPr/>
            <p:nvPr/>
          </p:nvSpPr>
          <p:spPr>
            <a:xfrm>
              <a:off x="1317178" y="5772498"/>
              <a:ext cx="7321564" cy="110182"/>
            </a:xfrm>
            <a:prstGeom prst="rect">
              <a:avLst/>
            </a:prstGeom>
            <a:solidFill>
              <a:srgbClr val="1CABE2">
                <a:alpha val="80000"/>
              </a:srgbClr>
            </a:solidFill>
          </p:spPr>
          <p:txBody>
            <a:bodyPr/>
            <a:lstStyle/>
            <a:p/>
          </p:txBody>
        </p:sp>
        <p:sp>
          <p:nvSpPr>
            <p:cNvPr id="132" name="rc132"/>
            <p:cNvSpPr/>
            <p:nvPr/>
          </p:nvSpPr>
          <p:spPr>
            <a:xfrm>
              <a:off x="1317178" y="5634770"/>
              <a:ext cx="5232854" cy="110182"/>
            </a:xfrm>
            <a:prstGeom prst="rect">
              <a:avLst/>
            </a:prstGeom>
            <a:solidFill>
              <a:srgbClr val="1CABE2">
                <a:alpha val="80000"/>
              </a:srgbClr>
            </a:solidFill>
          </p:spPr>
          <p:txBody>
            <a:bodyPr/>
            <a:lstStyle/>
            <a:p/>
          </p:txBody>
        </p:sp>
        <p:sp>
          <p:nvSpPr>
            <p:cNvPr id="133" name="rc133"/>
            <p:cNvSpPr/>
            <p:nvPr/>
          </p:nvSpPr>
          <p:spPr>
            <a:xfrm>
              <a:off x="1317178" y="5497042"/>
              <a:ext cx="5174366" cy="110182"/>
            </a:xfrm>
            <a:prstGeom prst="rect">
              <a:avLst/>
            </a:prstGeom>
            <a:solidFill>
              <a:srgbClr val="1CABE2">
                <a:alpha val="80000"/>
              </a:srgbClr>
            </a:solidFill>
          </p:spPr>
          <p:txBody>
            <a:bodyPr/>
            <a:lstStyle/>
            <a:p/>
          </p:txBody>
        </p:sp>
        <p:sp>
          <p:nvSpPr>
            <p:cNvPr id="134" name="tx134"/>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5" name="tx135"/>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6" name="tx136"/>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7" name="tx137"/>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8" name="tx138"/>
            <p:cNvSpPr/>
            <p:nvPr/>
          </p:nvSpPr>
          <p:spPr>
            <a:xfrm>
              <a:off x="273993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39" name="tx139"/>
            <p:cNvSpPr/>
            <p:nvPr/>
          </p:nvSpPr>
          <p:spPr>
            <a:xfrm>
              <a:off x="4512281"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4,000</a:t>
              </a:r>
            </a:p>
          </p:txBody>
        </p:sp>
        <p:sp>
          <p:nvSpPr>
            <p:cNvPr id="140" name="tx140"/>
            <p:cNvSpPr/>
            <p:nvPr/>
          </p:nvSpPr>
          <p:spPr>
            <a:xfrm>
              <a:off x="6284628"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6,000</a:t>
              </a:r>
            </a:p>
          </p:txBody>
        </p:sp>
        <p:sp>
          <p:nvSpPr>
            <p:cNvPr id="141" name="tx141"/>
            <p:cNvSpPr/>
            <p:nvPr/>
          </p:nvSpPr>
          <p:spPr>
            <a:xfrm>
              <a:off x="8056975"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8,000</a:t>
              </a:r>
            </a:p>
          </p:txBody>
        </p:sp>
        <p:sp>
          <p:nvSpPr>
            <p:cNvPr id="142" name="tx142"/>
            <p:cNvSpPr/>
            <p:nvPr/>
          </p:nvSpPr>
          <p:spPr>
            <a:xfrm>
              <a:off x="951100" y="5226076"/>
              <a:ext cx="314317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dosis, 2019, 2024 y 2025</a:t>
              </a:r>
            </a:p>
          </p:txBody>
        </p:sp>
        <p:sp>
          <p:nvSpPr>
            <p:cNvPr id="143" name="tx143"/>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4" name="tx144"/>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5" name="tx145"/>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6"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DTP1 en la República Dominicana (97 %) fue 7 puntos porcentuales superior a la media mundial (90 %) y 8 puntos porcentuales superior a la media de todos los países de la iniciativa « LACR » (89 %).
La cobertura nacional de la DTP1 fue un punto porcentual superior a la de 2019 (96 %).
Esto equivale a 6.000 niños sin ninguna dosis en 2025, frente a los 8.000 niños sin ninguna dosis de 2019.</a:t>
            </a:r>
          </a:p>
        </p:txBody>
      </p:sp>
      <p:sp>
        <p:nvSpPr>
          <p:cNvPr id="147"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DTP1 en la República Dominicana fue del 97 %; esto supone un punto porcentual más que en 2019 y supera tanto la media mundial como la regional.</a:t>
            </a:r>
          </a:p>
        </p:txBody>
      </p:sp>
      <p:grpSp xmlns:pic="http://schemas.openxmlformats.org/drawingml/2006/picture">
        <p:nvGrpSpPr>
          <p:cNvPr id="148" name=""/>
          <p:cNvGrpSpPr/>
          <p:nvPr/>
        </p:nvGrpSpPr>
        <p:grpSpPr>
          <a:xfrm>
            <a:off x="292608" y="1005840"/>
            <a:ext cx="8595360" cy="28575"/>
            <a:chOff x="292608" y="1005840"/>
            <a:chExt cx="8595360" cy="28575"/>
          </a:xfrm>
        </p:grpSpPr>
        <p:sp>
          <p:nvSpPr>
            <p:cNvPr id="149"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0"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DTP1 en los países de LACR, ordenados de menor a mayor cobertura, y la clasificación de los 10 países con mayor número de niños sin ninguna dosis, según cifras absolutas.
En 2025, la República Dominicana ocupaba el puesto 21 de 33 países en cuanto a la cobertura más baja de la vacuna DTP1 (teniendo en cuenta los empates).
La República Dominicana no figuraba entre los 10 países con mayor número de niños sin ninguna dosis.
Nota: Los países con cohortes grandes pueden tener un número elevado de niños sin ninguna dosis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República Dominicana figuraba entre los países con mayor cobertura y no se encontraba entre los diez países de la región con mayor número de niños que no habían recibido ninguna dosis.</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695044" y="89958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5" name="pl5"/>
            <p:cNvSpPr/>
            <p:nvPr/>
          </p:nvSpPr>
          <p:spPr>
            <a:xfrm>
              <a:off x="695044" y="104918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6" name="pl6"/>
            <p:cNvSpPr/>
            <p:nvPr/>
          </p:nvSpPr>
          <p:spPr>
            <a:xfrm>
              <a:off x="695044" y="119878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7" name="pl7"/>
            <p:cNvSpPr/>
            <p:nvPr/>
          </p:nvSpPr>
          <p:spPr>
            <a:xfrm>
              <a:off x="695044" y="134839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8" name="pl8"/>
            <p:cNvSpPr/>
            <p:nvPr/>
          </p:nvSpPr>
          <p:spPr>
            <a:xfrm>
              <a:off x="695044" y="149799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9" name="pl9"/>
            <p:cNvSpPr/>
            <p:nvPr/>
          </p:nvSpPr>
          <p:spPr>
            <a:xfrm>
              <a:off x="695044" y="164759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0" name="pl10"/>
            <p:cNvSpPr/>
            <p:nvPr/>
          </p:nvSpPr>
          <p:spPr>
            <a:xfrm>
              <a:off x="695044" y="179719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1" name="pl11"/>
            <p:cNvSpPr/>
            <p:nvPr/>
          </p:nvSpPr>
          <p:spPr>
            <a:xfrm>
              <a:off x="695044" y="194680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2" name="pl12"/>
            <p:cNvSpPr/>
            <p:nvPr/>
          </p:nvSpPr>
          <p:spPr>
            <a:xfrm>
              <a:off x="695044" y="209640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3" name="pl13"/>
            <p:cNvSpPr/>
            <p:nvPr/>
          </p:nvSpPr>
          <p:spPr>
            <a:xfrm>
              <a:off x="695044" y="224600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4" name="pl14"/>
            <p:cNvSpPr/>
            <p:nvPr/>
          </p:nvSpPr>
          <p:spPr>
            <a:xfrm>
              <a:off x="695044" y="239561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5" name="pl15"/>
            <p:cNvSpPr/>
            <p:nvPr/>
          </p:nvSpPr>
          <p:spPr>
            <a:xfrm>
              <a:off x="695044" y="254521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6" name="pl16"/>
            <p:cNvSpPr/>
            <p:nvPr/>
          </p:nvSpPr>
          <p:spPr>
            <a:xfrm>
              <a:off x="695044" y="269481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7" name="pl17"/>
            <p:cNvSpPr/>
            <p:nvPr/>
          </p:nvSpPr>
          <p:spPr>
            <a:xfrm>
              <a:off x="695044" y="284441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8" name="pl18"/>
            <p:cNvSpPr/>
            <p:nvPr/>
          </p:nvSpPr>
          <p:spPr>
            <a:xfrm>
              <a:off x="695044" y="299402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19" name="pl19"/>
            <p:cNvSpPr/>
            <p:nvPr/>
          </p:nvSpPr>
          <p:spPr>
            <a:xfrm>
              <a:off x="695044" y="314362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0" name="pl20"/>
            <p:cNvSpPr/>
            <p:nvPr/>
          </p:nvSpPr>
          <p:spPr>
            <a:xfrm>
              <a:off x="695044" y="329322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1" name="pl21"/>
            <p:cNvSpPr/>
            <p:nvPr/>
          </p:nvSpPr>
          <p:spPr>
            <a:xfrm>
              <a:off x="695044" y="344282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2" name="pl22"/>
            <p:cNvSpPr/>
            <p:nvPr/>
          </p:nvSpPr>
          <p:spPr>
            <a:xfrm>
              <a:off x="695044" y="359243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3" name="pl23"/>
            <p:cNvSpPr/>
            <p:nvPr/>
          </p:nvSpPr>
          <p:spPr>
            <a:xfrm>
              <a:off x="695044" y="3742035"/>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4" name="pl24"/>
            <p:cNvSpPr/>
            <p:nvPr/>
          </p:nvSpPr>
          <p:spPr>
            <a:xfrm>
              <a:off x="695044" y="389163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5" name="pl25"/>
            <p:cNvSpPr/>
            <p:nvPr/>
          </p:nvSpPr>
          <p:spPr>
            <a:xfrm>
              <a:off x="695044" y="404124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6" name="pl26"/>
            <p:cNvSpPr/>
            <p:nvPr/>
          </p:nvSpPr>
          <p:spPr>
            <a:xfrm>
              <a:off x="695044" y="419084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7" name="pl27"/>
            <p:cNvSpPr/>
            <p:nvPr/>
          </p:nvSpPr>
          <p:spPr>
            <a:xfrm>
              <a:off x="695044" y="434044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8" name="pl28"/>
            <p:cNvSpPr/>
            <p:nvPr/>
          </p:nvSpPr>
          <p:spPr>
            <a:xfrm>
              <a:off x="695044" y="4490049"/>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29" name="pl29"/>
            <p:cNvSpPr/>
            <p:nvPr/>
          </p:nvSpPr>
          <p:spPr>
            <a:xfrm>
              <a:off x="695044" y="4639652"/>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0" name="pl30"/>
            <p:cNvSpPr/>
            <p:nvPr/>
          </p:nvSpPr>
          <p:spPr>
            <a:xfrm>
              <a:off x="695044" y="4789254"/>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1" name="pl31"/>
            <p:cNvSpPr/>
            <p:nvPr/>
          </p:nvSpPr>
          <p:spPr>
            <a:xfrm>
              <a:off x="695044" y="4938857"/>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2" name="pl32"/>
            <p:cNvSpPr/>
            <p:nvPr/>
          </p:nvSpPr>
          <p:spPr>
            <a:xfrm>
              <a:off x="695044" y="5088460"/>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3" name="pl33"/>
            <p:cNvSpPr/>
            <p:nvPr/>
          </p:nvSpPr>
          <p:spPr>
            <a:xfrm>
              <a:off x="695044" y="5238063"/>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4" name="pl34"/>
            <p:cNvSpPr/>
            <p:nvPr/>
          </p:nvSpPr>
          <p:spPr>
            <a:xfrm>
              <a:off x="695044" y="5387666"/>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5" name="pl35"/>
            <p:cNvSpPr/>
            <p:nvPr/>
          </p:nvSpPr>
          <p:spPr>
            <a:xfrm>
              <a:off x="695044" y="5537268"/>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6" name="pl36"/>
            <p:cNvSpPr/>
            <p:nvPr/>
          </p:nvSpPr>
          <p:spPr>
            <a:xfrm>
              <a:off x="695044" y="5686871"/>
              <a:ext cx="8379366" cy="0"/>
            </a:xfrm>
            <a:custGeom>
              <a:avLst/>
              <a:pathLst>
                <a:path w="8379366" h="0">
                  <a:moveTo>
                    <a:pt x="0" y="0"/>
                  </a:moveTo>
                  <a:lnTo>
                    <a:pt x="8379366" y="0"/>
                  </a:lnTo>
                  <a:lnTo>
                    <a:pt x="8379366" y="0"/>
                  </a:lnTo>
                </a:path>
              </a:pathLst>
            </a:custGeom>
            <a:ln w="13550" cap="flat">
              <a:solidFill>
                <a:srgbClr val="EBEBEB">
                  <a:alpha val="100000"/>
                </a:srgbClr>
              </a:solidFill>
              <a:prstDash val="solid"/>
              <a:round/>
            </a:ln>
          </p:spPr>
          <p:txBody>
            <a:bodyPr/>
            <a:lstStyle/>
            <a:p/>
          </p:txBody>
        </p:sp>
        <p:sp>
          <p:nvSpPr>
            <p:cNvPr id="37" name="pl37"/>
            <p:cNvSpPr/>
            <p:nvPr/>
          </p:nvSpPr>
          <p:spPr>
            <a:xfrm>
              <a:off x="2482252" y="5387766"/>
              <a:ext cx="4687757" cy="299055"/>
            </a:xfrm>
            <a:custGeom>
              <a:avLst/>
              <a:pathLst>
                <a:path w="4687757" h="299055">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004"/>
                  </a:lnTo>
                  <a:lnTo>
                    <a:pt x="1183777" y="298987"/>
                  </a:lnTo>
                  <a:lnTo>
                    <a:pt x="1195614" y="298966"/>
                  </a:lnTo>
                  <a:lnTo>
                    <a:pt x="1207452" y="298942"/>
                  </a:lnTo>
                  <a:lnTo>
                    <a:pt x="1219290" y="298913"/>
                  </a:lnTo>
                  <a:lnTo>
                    <a:pt x="1231128" y="298880"/>
                  </a:lnTo>
                  <a:lnTo>
                    <a:pt x="1242965" y="298840"/>
                  </a:lnTo>
                  <a:lnTo>
                    <a:pt x="1254803" y="298794"/>
                  </a:lnTo>
                  <a:lnTo>
                    <a:pt x="1266641" y="298739"/>
                  </a:lnTo>
                  <a:lnTo>
                    <a:pt x="1278479" y="298676"/>
                  </a:lnTo>
                  <a:lnTo>
                    <a:pt x="1290317" y="298600"/>
                  </a:lnTo>
                  <a:lnTo>
                    <a:pt x="1302154" y="298512"/>
                  </a:lnTo>
                  <a:lnTo>
                    <a:pt x="1313992" y="298408"/>
                  </a:lnTo>
                  <a:lnTo>
                    <a:pt x="1325830" y="298286"/>
                  </a:lnTo>
                  <a:lnTo>
                    <a:pt x="1337668" y="298143"/>
                  </a:lnTo>
                  <a:lnTo>
                    <a:pt x="1349505" y="297975"/>
                  </a:lnTo>
                  <a:lnTo>
                    <a:pt x="1361343" y="297778"/>
                  </a:lnTo>
                  <a:lnTo>
                    <a:pt x="1373181" y="297547"/>
                  </a:lnTo>
                  <a:lnTo>
                    <a:pt x="1385019" y="297275"/>
                  </a:lnTo>
                  <a:lnTo>
                    <a:pt x="1396856" y="296957"/>
                  </a:lnTo>
                  <a:lnTo>
                    <a:pt x="1408694" y="296583"/>
                  </a:lnTo>
                  <a:lnTo>
                    <a:pt x="1420532" y="296145"/>
                  </a:lnTo>
                  <a:lnTo>
                    <a:pt x="1432370" y="295632"/>
                  </a:lnTo>
                  <a:lnTo>
                    <a:pt x="1444208" y="295031"/>
                  </a:lnTo>
                  <a:lnTo>
                    <a:pt x="1456045" y="294328"/>
                  </a:lnTo>
                  <a:lnTo>
                    <a:pt x="1467883" y="293505"/>
                  </a:lnTo>
                  <a:lnTo>
                    <a:pt x="1479721" y="292545"/>
                  </a:lnTo>
                  <a:lnTo>
                    <a:pt x="1491559" y="291424"/>
                  </a:lnTo>
                  <a:lnTo>
                    <a:pt x="1503396" y="290117"/>
                  </a:lnTo>
                  <a:lnTo>
                    <a:pt x="1515234" y="288596"/>
                  </a:lnTo>
                  <a:lnTo>
                    <a:pt x="1527072" y="286828"/>
                  </a:lnTo>
                  <a:lnTo>
                    <a:pt x="1538910" y="284777"/>
                  </a:lnTo>
                  <a:lnTo>
                    <a:pt x="1550748" y="282405"/>
                  </a:lnTo>
                  <a:lnTo>
                    <a:pt x="1562585" y="279666"/>
                  </a:lnTo>
                  <a:lnTo>
                    <a:pt x="1574423" y="276513"/>
                  </a:lnTo>
                  <a:lnTo>
                    <a:pt x="1586261" y="272898"/>
                  </a:lnTo>
                  <a:lnTo>
                    <a:pt x="1598099" y="268767"/>
                  </a:lnTo>
                  <a:lnTo>
                    <a:pt x="1609936" y="264068"/>
                  </a:lnTo>
                  <a:lnTo>
                    <a:pt x="1621774" y="258751"/>
                  </a:lnTo>
                  <a:lnTo>
                    <a:pt x="1633612" y="252769"/>
                  </a:lnTo>
                  <a:lnTo>
                    <a:pt x="1645450" y="246082"/>
                  </a:lnTo>
                  <a:lnTo>
                    <a:pt x="1657287" y="238660"/>
                  </a:lnTo>
                  <a:lnTo>
                    <a:pt x="1669125" y="230489"/>
                  </a:lnTo>
                  <a:lnTo>
                    <a:pt x="1680963" y="221572"/>
                  </a:lnTo>
                  <a:lnTo>
                    <a:pt x="1692801" y="211934"/>
                  </a:lnTo>
                  <a:lnTo>
                    <a:pt x="1704639" y="201626"/>
                  </a:lnTo>
                  <a:lnTo>
                    <a:pt x="1716476" y="190721"/>
                  </a:lnTo>
                  <a:lnTo>
                    <a:pt x="1728314" y="179320"/>
                  </a:lnTo>
                  <a:lnTo>
                    <a:pt x="1740152" y="167547"/>
                  </a:lnTo>
                  <a:lnTo>
                    <a:pt x="1751990" y="155543"/>
                  </a:lnTo>
                  <a:lnTo>
                    <a:pt x="1763827" y="143461"/>
                  </a:lnTo>
                  <a:lnTo>
                    <a:pt x="1775665" y="131457"/>
                  </a:lnTo>
                  <a:lnTo>
                    <a:pt x="1787503" y="119684"/>
                  </a:lnTo>
                  <a:lnTo>
                    <a:pt x="1799341" y="108283"/>
                  </a:lnTo>
                  <a:lnTo>
                    <a:pt x="1811178" y="97378"/>
                  </a:lnTo>
                  <a:lnTo>
                    <a:pt x="1823016" y="87069"/>
                  </a:lnTo>
                  <a:lnTo>
                    <a:pt x="1834854" y="77432"/>
                  </a:lnTo>
                  <a:lnTo>
                    <a:pt x="1846692" y="68515"/>
                  </a:lnTo>
                  <a:lnTo>
                    <a:pt x="1858530" y="60344"/>
                  </a:lnTo>
                  <a:lnTo>
                    <a:pt x="1870367" y="52922"/>
                  </a:lnTo>
                  <a:lnTo>
                    <a:pt x="1882205" y="46235"/>
                  </a:lnTo>
                  <a:lnTo>
                    <a:pt x="1894043" y="40252"/>
                  </a:lnTo>
                  <a:lnTo>
                    <a:pt x="1905881" y="34936"/>
                  </a:lnTo>
                  <a:lnTo>
                    <a:pt x="1917718" y="30237"/>
                  </a:lnTo>
                  <a:lnTo>
                    <a:pt x="1929556" y="26106"/>
                  </a:lnTo>
                  <a:lnTo>
                    <a:pt x="1941394" y="22491"/>
                  </a:lnTo>
                  <a:lnTo>
                    <a:pt x="1953232" y="19338"/>
                  </a:lnTo>
                  <a:lnTo>
                    <a:pt x="1965069" y="16599"/>
                  </a:lnTo>
                  <a:lnTo>
                    <a:pt x="1976907" y="14226"/>
                  </a:lnTo>
                  <a:lnTo>
                    <a:pt x="1988745" y="12176"/>
                  </a:lnTo>
                  <a:lnTo>
                    <a:pt x="2000583" y="10408"/>
                  </a:lnTo>
                  <a:lnTo>
                    <a:pt x="2012421" y="8887"/>
                  </a:lnTo>
                  <a:lnTo>
                    <a:pt x="2024258" y="7580"/>
                  </a:lnTo>
                  <a:lnTo>
                    <a:pt x="2036096" y="6459"/>
                  </a:lnTo>
                  <a:lnTo>
                    <a:pt x="2047934" y="5498"/>
                  </a:lnTo>
                  <a:lnTo>
                    <a:pt x="2059772" y="4676"/>
                  </a:lnTo>
                  <a:lnTo>
                    <a:pt x="2071609" y="3973"/>
                  </a:lnTo>
                  <a:lnTo>
                    <a:pt x="2083447" y="3372"/>
                  </a:lnTo>
                  <a:lnTo>
                    <a:pt x="2095285" y="2859"/>
                  </a:lnTo>
                  <a:lnTo>
                    <a:pt x="2107123" y="2421"/>
                  </a:lnTo>
                  <a:lnTo>
                    <a:pt x="2118961" y="2047"/>
                  </a:lnTo>
                  <a:lnTo>
                    <a:pt x="2130798" y="1729"/>
                  </a:lnTo>
                  <a:lnTo>
                    <a:pt x="2142636" y="1457"/>
                  </a:lnTo>
                  <a:lnTo>
                    <a:pt x="2154474" y="1226"/>
                  </a:lnTo>
                  <a:lnTo>
                    <a:pt x="2166312" y="1028"/>
                  </a:lnTo>
                  <a:lnTo>
                    <a:pt x="2178149" y="860"/>
                  </a:lnTo>
                  <a:lnTo>
                    <a:pt x="2189987" y="717"/>
                  </a:lnTo>
                  <a:lnTo>
                    <a:pt x="2201825" y="596"/>
                  </a:lnTo>
                  <a:lnTo>
                    <a:pt x="2213663" y="492"/>
                  </a:lnTo>
                  <a:lnTo>
                    <a:pt x="2225500" y="404"/>
                  </a:lnTo>
                  <a:lnTo>
                    <a:pt x="2237338" y="328"/>
                  </a:lnTo>
                  <a:lnTo>
                    <a:pt x="2249176" y="264"/>
                  </a:lnTo>
                  <a:lnTo>
                    <a:pt x="2261014" y="210"/>
                  </a:lnTo>
                  <a:lnTo>
                    <a:pt x="2272852" y="164"/>
                  </a:lnTo>
                  <a:lnTo>
                    <a:pt x="2284689" y="124"/>
                  </a:lnTo>
                  <a:lnTo>
                    <a:pt x="2296527" y="91"/>
                  </a:lnTo>
                  <a:lnTo>
                    <a:pt x="2308365" y="62"/>
                  </a:lnTo>
                  <a:lnTo>
                    <a:pt x="2320203" y="38"/>
                  </a:lnTo>
                  <a:lnTo>
                    <a:pt x="2332040" y="17"/>
                  </a:lnTo>
                  <a:lnTo>
                    <a:pt x="2343878" y="0"/>
                  </a:lnTo>
                  <a:lnTo>
                    <a:pt x="2343878" y="0"/>
                  </a:lnTo>
                  <a:lnTo>
                    <a:pt x="2355716" y="17"/>
                  </a:lnTo>
                  <a:lnTo>
                    <a:pt x="2367554" y="38"/>
                  </a:lnTo>
                  <a:lnTo>
                    <a:pt x="2379391" y="62"/>
                  </a:lnTo>
                  <a:lnTo>
                    <a:pt x="2391229" y="91"/>
                  </a:lnTo>
                  <a:lnTo>
                    <a:pt x="2403067" y="124"/>
                  </a:lnTo>
                  <a:lnTo>
                    <a:pt x="2414905" y="164"/>
                  </a:lnTo>
                  <a:lnTo>
                    <a:pt x="2426743" y="210"/>
                  </a:lnTo>
                  <a:lnTo>
                    <a:pt x="2438580" y="264"/>
                  </a:lnTo>
                  <a:lnTo>
                    <a:pt x="2450418" y="328"/>
                  </a:lnTo>
                  <a:lnTo>
                    <a:pt x="2462256" y="404"/>
                  </a:lnTo>
                  <a:lnTo>
                    <a:pt x="2474094" y="492"/>
                  </a:lnTo>
                  <a:lnTo>
                    <a:pt x="2485931" y="596"/>
                  </a:lnTo>
                  <a:lnTo>
                    <a:pt x="2497769" y="717"/>
                  </a:lnTo>
                  <a:lnTo>
                    <a:pt x="2509607" y="860"/>
                  </a:lnTo>
                  <a:lnTo>
                    <a:pt x="2521445" y="1028"/>
                  </a:lnTo>
                  <a:lnTo>
                    <a:pt x="2533283" y="1226"/>
                  </a:lnTo>
                  <a:lnTo>
                    <a:pt x="2545120" y="1457"/>
                  </a:lnTo>
                  <a:lnTo>
                    <a:pt x="2556958" y="1729"/>
                  </a:lnTo>
                  <a:lnTo>
                    <a:pt x="2568796" y="2047"/>
                  </a:lnTo>
                  <a:lnTo>
                    <a:pt x="2580634" y="2421"/>
                  </a:lnTo>
                  <a:lnTo>
                    <a:pt x="2592471" y="2859"/>
                  </a:lnTo>
                  <a:lnTo>
                    <a:pt x="2604309" y="3372"/>
                  </a:lnTo>
                  <a:lnTo>
                    <a:pt x="2616147" y="3973"/>
                  </a:lnTo>
                  <a:lnTo>
                    <a:pt x="2627985" y="4676"/>
                  </a:lnTo>
                  <a:lnTo>
                    <a:pt x="2639822" y="5498"/>
                  </a:lnTo>
                  <a:lnTo>
                    <a:pt x="2651660" y="6459"/>
                  </a:lnTo>
                  <a:lnTo>
                    <a:pt x="2663498" y="7580"/>
                  </a:lnTo>
                  <a:lnTo>
                    <a:pt x="2675336" y="8887"/>
                  </a:lnTo>
                  <a:lnTo>
                    <a:pt x="2687174" y="10408"/>
                  </a:lnTo>
                  <a:lnTo>
                    <a:pt x="2699011" y="12176"/>
                  </a:lnTo>
                  <a:lnTo>
                    <a:pt x="2710849" y="14226"/>
                  </a:lnTo>
                  <a:lnTo>
                    <a:pt x="2722687" y="16599"/>
                  </a:lnTo>
                  <a:lnTo>
                    <a:pt x="2734525" y="19338"/>
                  </a:lnTo>
                  <a:lnTo>
                    <a:pt x="2746362" y="22491"/>
                  </a:lnTo>
                  <a:lnTo>
                    <a:pt x="2758200" y="26106"/>
                  </a:lnTo>
                  <a:lnTo>
                    <a:pt x="2770038" y="30237"/>
                  </a:lnTo>
                  <a:lnTo>
                    <a:pt x="2781876" y="34936"/>
                  </a:lnTo>
                  <a:lnTo>
                    <a:pt x="2793713" y="40252"/>
                  </a:lnTo>
                  <a:lnTo>
                    <a:pt x="2805551" y="46235"/>
                  </a:lnTo>
                  <a:lnTo>
                    <a:pt x="2817389" y="52922"/>
                  </a:lnTo>
                  <a:lnTo>
                    <a:pt x="2829227" y="60344"/>
                  </a:lnTo>
                  <a:lnTo>
                    <a:pt x="2841065" y="68515"/>
                  </a:lnTo>
                  <a:lnTo>
                    <a:pt x="2852902" y="77432"/>
                  </a:lnTo>
                  <a:lnTo>
                    <a:pt x="2864740" y="87069"/>
                  </a:lnTo>
                  <a:lnTo>
                    <a:pt x="2876578" y="97378"/>
                  </a:lnTo>
                  <a:lnTo>
                    <a:pt x="2888416" y="108283"/>
                  </a:lnTo>
                  <a:lnTo>
                    <a:pt x="2900253" y="119684"/>
                  </a:lnTo>
                  <a:lnTo>
                    <a:pt x="2912091" y="131457"/>
                  </a:lnTo>
                  <a:lnTo>
                    <a:pt x="2923929" y="143461"/>
                  </a:lnTo>
                  <a:lnTo>
                    <a:pt x="2935767" y="155543"/>
                  </a:lnTo>
                  <a:lnTo>
                    <a:pt x="2947604" y="167547"/>
                  </a:lnTo>
                  <a:lnTo>
                    <a:pt x="2959442" y="179320"/>
                  </a:lnTo>
                  <a:lnTo>
                    <a:pt x="2971280" y="190721"/>
                  </a:lnTo>
                  <a:lnTo>
                    <a:pt x="2983118" y="201626"/>
                  </a:lnTo>
                  <a:lnTo>
                    <a:pt x="2994956" y="211934"/>
                  </a:lnTo>
                  <a:lnTo>
                    <a:pt x="3006793" y="221572"/>
                  </a:lnTo>
                  <a:lnTo>
                    <a:pt x="3018631" y="230489"/>
                  </a:lnTo>
                  <a:lnTo>
                    <a:pt x="3030469" y="238660"/>
                  </a:lnTo>
                  <a:lnTo>
                    <a:pt x="3042307" y="246082"/>
                  </a:lnTo>
                  <a:lnTo>
                    <a:pt x="3054144" y="252769"/>
                  </a:lnTo>
                  <a:lnTo>
                    <a:pt x="3065982" y="258751"/>
                  </a:lnTo>
                  <a:lnTo>
                    <a:pt x="3077820" y="264068"/>
                  </a:lnTo>
                  <a:lnTo>
                    <a:pt x="3089658" y="268767"/>
                  </a:lnTo>
                  <a:lnTo>
                    <a:pt x="3101496" y="272898"/>
                  </a:lnTo>
                  <a:lnTo>
                    <a:pt x="3113333" y="276513"/>
                  </a:lnTo>
                  <a:lnTo>
                    <a:pt x="3125171" y="279666"/>
                  </a:lnTo>
                  <a:lnTo>
                    <a:pt x="3137009" y="282405"/>
                  </a:lnTo>
                  <a:lnTo>
                    <a:pt x="3148847" y="284777"/>
                  </a:lnTo>
                  <a:lnTo>
                    <a:pt x="3160684" y="286828"/>
                  </a:lnTo>
                  <a:lnTo>
                    <a:pt x="3172522" y="288596"/>
                  </a:lnTo>
                  <a:lnTo>
                    <a:pt x="3184360" y="290117"/>
                  </a:lnTo>
                  <a:lnTo>
                    <a:pt x="3196198" y="291424"/>
                  </a:lnTo>
                  <a:lnTo>
                    <a:pt x="3208035" y="292545"/>
                  </a:lnTo>
                  <a:lnTo>
                    <a:pt x="3219873" y="293505"/>
                  </a:lnTo>
                  <a:lnTo>
                    <a:pt x="3231711" y="294328"/>
                  </a:lnTo>
                  <a:lnTo>
                    <a:pt x="3243549" y="295031"/>
                  </a:lnTo>
                  <a:lnTo>
                    <a:pt x="3255387" y="295632"/>
                  </a:lnTo>
                  <a:lnTo>
                    <a:pt x="3267224" y="296145"/>
                  </a:lnTo>
                  <a:lnTo>
                    <a:pt x="3279062" y="296583"/>
                  </a:lnTo>
                  <a:lnTo>
                    <a:pt x="3290900" y="296957"/>
                  </a:lnTo>
                  <a:lnTo>
                    <a:pt x="3302738" y="297275"/>
                  </a:lnTo>
                  <a:lnTo>
                    <a:pt x="3314575" y="297547"/>
                  </a:lnTo>
                  <a:lnTo>
                    <a:pt x="3326413" y="297778"/>
                  </a:lnTo>
                  <a:lnTo>
                    <a:pt x="3338251" y="297975"/>
                  </a:lnTo>
                  <a:lnTo>
                    <a:pt x="3350089" y="298143"/>
                  </a:lnTo>
                  <a:lnTo>
                    <a:pt x="3361926" y="298286"/>
                  </a:lnTo>
                  <a:lnTo>
                    <a:pt x="3373764" y="298408"/>
                  </a:lnTo>
                  <a:lnTo>
                    <a:pt x="3385602" y="298512"/>
                  </a:lnTo>
                  <a:lnTo>
                    <a:pt x="3397440" y="298600"/>
                  </a:lnTo>
                  <a:lnTo>
                    <a:pt x="3409278" y="298676"/>
                  </a:lnTo>
                  <a:lnTo>
                    <a:pt x="3421115" y="298739"/>
                  </a:lnTo>
                  <a:lnTo>
                    <a:pt x="3432953" y="298794"/>
                  </a:lnTo>
                  <a:lnTo>
                    <a:pt x="3444791" y="298840"/>
                  </a:lnTo>
                  <a:lnTo>
                    <a:pt x="3456629" y="298880"/>
                  </a:lnTo>
                  <a:lnTo>
                    <a:pt x="3468466" y="298913"/>
                  </a:lnTo>
                  <a:lnTo>
                    <a:pt x="3480304" y="298942"/>
                  </a:lnTo>
                  <a:lnTo>
                    <a:pt x="3492142" y="298966"/>
                  </a:lnTo>
                  <a:lnTo>
                    <a:pt x="3503980" y="298987"/>
                  </a:lnTo>
                  <a:lnTo>
                    <a:pt x="3515818" y="299004"/>
                  </a:lnTo>
                  <a:lnTo>
                    <a:pt x="3515818" y="299055"/>
                  </a:lnTo>
                  <a:lnTo>
                    <a:pt x="3527655" y="299046"/>
                  </a:lnTo>
                  <a:lnTo>
                    <a:pt x="3539493" y="299035"/>
                  </a:lnTo>
                  <a:lnTo>
                    <a:pt x="3551331" y="299023"/>
                  </a:lnTo>
                  <a:lnTo>
                    <a:pt x="3563169" y="299009"/>
                  </a:lnTo>
                  <a:lnTo>
                    <a:pt x="3575006" y="298992"/>
                  </a:lnTo>
                  <a:lnTo>
                    <a:pt x="3586844" y="298973"/>
                  </a:lnTo>
                  <a:lnTo>
                    <a:pt x="3598682" y="298949"/>
                  </a:lnTo>
                  <a:lnTo>
                    <a:pt x="3610520" y="298922"/>
                  </a:lnTo>
                  <a:lnTo>
                    <a:pt x="3622357" y="298890"/>
                  </a:lnTo>
                  <a:lnTo>
                    <a:pt x="3634195" y="298853"/>
                  </a:lnTo>
                  <a:lnTo>
                    <a:pt x="3646033" y="298808"/>
                  </a:lnTo>
                  <a:lnTo>
                    <a:pt x="3657871" y="298757"/>
                  </a:lnTo>
                  <a:lnTo>
                    <a:pt x="3669709" y="298696"/>
                  </a:lnTo>
                  <a:lnTo>
                    <a:pt x="3681546" y="298624"/>
                  </a:lnTo>
                  <a:lnTo>
                    <a:pt x="3693384" y="298540"/>
                  </a:lnTo>
                  <a:lnTo>
                    <a:pt x="3705222" y="298441"/>
                  </a:lnTo>
                  <a:lnTo>
                    <a:pt x="3717060" y="298326"/>
                  </a:lnTo>
                  <a:lnTo>
                    <a:pt x="3728897" y="298190"/>
                  </a:lnTo>
                  <a:lnTo>
                    <a:pt x="3740735" y="298031"/>
                  </a:lnTo>
                  <a:lnTo>
                    <a:pt x="3752573" y="297844"/>
                  </a:lnTo>
                  <a:lnTo>
                    <a:pt x="3764411" y="297625"/>
                  </a:lnTo>
                  <a:lnTo>
                    <a:pt x="3776248" y="297368"/>
                  </a:lnTo>
                  <a:lnTo>
                    <a:pt x="3788086" y="297068"/>
                  </a:lnTo>
                  <a:lnTo>
                    <a:pt x="3799924" y="296716"/>
                  </a:lnTo>
                  <a:lnTo>
                    <a:pt x="3811762" y="296305"/>
                  </a:lnTo>
                  <a:lnTo>
                    <a:pt x="3823600" y="295825"/>
                  </a:lnTo>
                  <a:lnTo>
                    <a:pt x="3835437" y="295264"/>
                  </a:lnTo>
                  <a:lnTo>
                    <a:pt x="3847275" y="294611"/>
                  </a:lnTo>
                  <a:lnTo>
                    <a:pt x="3859113" y="293850"/>
                  </a:lnTo>
                  <a:lnTo>
                    <a:pt x="3870951" y="292966"/>
                  </a:lnTo>
                  <a:lnTo>
                    <a:pt x="3882788" y="291941"/>
                  </a:lnTo>
                  <a:lnTo>
                    <a:pt x="3894626" y="290755"/>
                  </a:lnTo>
                  <a:lnTo>
                    <a:pt x="3906464" y="289385"/>
                  </a:lnTo>
                  <a:lnTo>
                    <a:pt x="3918302" y="287809"/>
                  </a:lnTo>
                  <a:lnTo>
                    <a:pt x="3930139" y="286001"/>
                  </a:lnTo>
                  <a:lnTo>
                    <a:pt x="3941977" y="283936"/>
                  </a:lnTo>
                  <a:lnTo>
                    <a:pt x="3953815" y="281587"/>
                  </a:lnTo>
                  <a:lnTo>
                    <a:pt x="3965653" y="278928"/>
                  </a:lnTo>
                  <a:lnTo>
                    <a:pt x="3977491" y="275937"/>
                  </a:lnTo>
                  <a:lnTo>
                    <a:pt x="3989328" y="272593"/>
                  </a:lnTo>
                  <a:lnTo>
                    <a:pt x="4001166" y="268882"/>
                  </a:lnTo>
                  <a:lnTo>
                    <a:pt x="4013004" y="264797"/>
                  </a:lnTo>
                  <a:lnTo>
                    <a:pt x="4024842" y="260338"/>
                  </a:lnTo>
                  <a:lnTo>
                    <a:pt x="4036679" y="255520"/>
                  </a:lnTo>
                  <a:lnTo>
                    <a:pt x="4048517" y="250365"/>
                  </a:lnTo>
                  <a:lnTo>
                    <a:pt x="4060355" y="244913"/>
                  </a:lnTo>
                  <a:lnTo>
                    <a:pt x="4072193" y="239212"/>
                  </a:lnTo>
                  <a:lnTo>
                    <a:pt x="4084031" y="233326"/>
                  </a:lnTo>
                  <a:lnTo>
                    <a:pt x="4095868" y="227324"/>
                  </a:lnTo>
                  <a:lnTo>
                    <a:pt x="4107706" y="221283"/>
                  </a:lnTo>
                  <a:lnTo>
                    <a:pt x="4119544" y="215281"/>
                  </a:lnTo>
                  <a:lnTo>
                    <a:pt x="4131382" y="209394"/>
                  </a:lnTo>
                  <a:lnTo>
                    <a:pt x="4143219" y="203694"/>
                  </a:lnTo>
                  <a:lnTo>
                    <a:pt x="4155057" y="198242"/>
                  </a:lnTo>
                  <a:lnTo>
                    <a:pt x="4166895" y="193087"/>
                  </a:lnTo>
                  <a:lnTo>
                    <a:pt x="4178733" y="188268"/>
                  </a:lnTo>
                  <a:lnTo>
                    <a:pt x="4190570" y="183810"/>
                  </a:lnTo>
                  <a:lnTo>
                    <a:pt x="4202408" y="179724"/>
                  </a:lnTo>
                  <a:lnTo>
                    <a:pt x="4214246" y="176013"/>
                  </a:lnTo>
                  <a:lnTo>
                    <a:pt x="4226084" y="172670"/>
                  </a:lnTo>
                  <a:lnTo>
                    <a:pt x="4237922" y="169679"/>
                  </a:lnTo>
                  <a:lnTo>
                    <a:pt x="4249759" y="167020"/>
                  </a:lnTo>
                  <a:lnTo>
                    <a:pt x="4261597" y="164671"/>
                  </a:lnTo>
                  <a:lnTo>
                    <a:pt x="4273435" y="162606"/>
                  </a:lnTo>
                  <a:lnTo>
                    <a:pt x="4285273" y="160798"/>
                  </a:lnTo>
                  <a:lnTo>
                    <a:pt x="4297110" y="159222"/>
                  </a:lnTo>
                  <a:lnTo>
                    <a:pt x="4308948" y="157852"/>
                  </a:lnTo>
                  <a:lnTo>
                    <a:pt x="4320786" y="156666"/>
                  </a:lnTo>
                  <a:lnTo>
                    <a:pt x="4332624" y="155640"/>
                  </a:lnTo>
                  <a:lnTo>
                    <a:pt x="4344461" y="154757"/>
                  </a:lnTo>
                  <a:lnTo>
                    <a:pt x="4356299" y="153996"/>
                  </a:lnTo>
                  <a:lnTo>
                    <a:pt x="4368137" y="153342"/>
                  </a:lnTo>
                  <a:lnTo>
                    <a:pt x="4379975" y="152782"/>
                  </a:lnTo>
                  <a:lnTo>
                    <a:pt x="4391813" y="152302"/>
                  </a:lnTo>
                  <a:lnTo>
                    <a:pt x="4403650" y="151890"/>
                  </a:lnTo>
                  <a:lnTo>
                    <a:pt x="4415488" y="151539"/>
                  </a:lnTo>
                  <a:lnTo>
                    <a:pt x="4427326" y="151238"/>
                  </a:lnTo>
                  <a:lnTo>
                    <a:pt x="4439164" y="150982"/>
                  </a:lnTo>
                  <a:lnTo>
                    <a:pt x="4451001" y="150763"/>
                  </a:lnTo>
                  <a:lnTo>
                    <a:pt x="4462839" y="150576"/>
                  </a:lnTo>
                  <a:lnTo>
                    <a:pt x="4474677" y="150417"/>
                  </a:lnTo>
                  <a:lnTo>
                    <a:pt x="4486515" y="150281"/>
                  </a:lnTo>
                  <a:lnTo>
                    <a:pt x="4498352" y="150165"/>
                  </a:lnTo>
                  <a:lnTo>
                    <a:pt x="4510190" y="150067"/>
                  </a:lnTo>
                  <a:lnTo>
                    <a:pt x="4522028" y="149983"/>
                  </a:lnTo>
                  <a:lnTo>
                    <a:pt x="4533866" y="149911"/>
                  </a:lnTo>
                  <a:lnTo>
                    <a:pt x="4545704" y="149850"/>
                  </a:lnTo>
                  <a:lnTo>
                    <a:pt x="4557541" y="149798"/>
                  </a:lnTo>
                  <a:lnTo>
                    <a:pt x="4569379" y="149754"/>
                  </a:lnTo>
                  <a:lnTo>
                    <a:pt x="4581217" y="149717"/>
                  </a:lnTo>
                  <a:lnTo>
                    <a:pt x="4593055" y="149685"/>
                  </a:lnTo>
                  <a:lnTo>
                    <a:pt x="4604892" y="149657"/>
                  </a:lnTo>
                  <a:lnTo>
                    <a:pt x="4616730" y="149634"/>
                  </a:lnTo>
                  <a:lnTo>
                    <a:pt x="4628568" y="149614"/>
                  </a:lnTo>
                  <a:lnTo>
                    <a:pt x="4640406" y="149598"/>
                  </a:lnTo>
                  <a:lnTo>
                    <a:pt x="4652244" y="149583"/>
                  </a:lnTo>
                  <a:lnTo>
                    <a:pt x="4664081" y="149571"/>
                  </a:lnTo>
                  <a:lnTo>
                    <a:pt x="4675919" y="149561"/>
                  </a:lnTo>
                  <a:lnTo>
                    <a:pt x="4687757" y="149552"/>
                  </a:lnTo>
                </a:path>
              </a:pathLst>
            </a:custGeom>
            <a:ln w="40651" cap="flat">
              <a:solidFill>
                <a:srgbClr val="E8E8E8">
                  <a:alpha val="100000"/>
                </a:srgbClr>
              </a:solidFill>
              <a:prstDash val="solid"/>
              <a:round/>
            </a:ln>
          </p:spPr>
          <p:txBody>
            <a:bodyPr/>
            <a:lstStyle/>
            <a:p/>
          </p:txBody>
        </p:sp>
        <p:sp>
          <p:nvSpPr>
            <p:cNvPr id="38" name="pl38"/>
            <p:cNvSpPr/>
            <p:nvPr/>
          </p:nvSpPr>
          <p:spPr>
            <a:xfrm>
              <a:off x="2482252" y="1198838"/>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39" name="pl39"/>
            <p:cNvSpPr/>
            <p:nvPr/>
          </p:nvSpPr>
          <p:spPr>
            <a:xfrm>
              <a:off x="2482252" y="4639802"/>
              <a:ext cx="4687757" cy="598210"/>
            </a:xfrm>
            <a:custGeom>
              <a:avLst/>
              <a:pathLst>
                <a:path w="4687757" h="598210">
                  <a:moveTo>
                    <a:pt x="0" y="0"/>
                  </a:moveTo>
                  <a:lnTo>
                    <a:pt x="11837" y="26"/>
                  </a:lnTo>
                  <a:lnTo>
                    <a:pt x="23675" y="57"/>
                  </a:lnTo>
                  <a:lnTo>
                    <a:pt x="35513" y="93"/>
                  </a:lnTo>
                  <a:lnTo>
                    <a:pt x="47351" y="136"/>
                  </a:lnTo>
                  <a:lnTo>
                    <a:pt x="59188" y="187"/>
                  </a:lnTo>
                  <a:lnTo>
                    <a:pt x="71026" y="246"/>
                  </a:lnTo>
                  <a:lnTo>
                    <a:pt x="82864" y="315"/>
                  </a:lnTo>
                  <a:lnTo>
                    <a:pt x="94702" y="397"/>
                  </a:lnTo>
                  <a:lnTo>
                    <a:pt x="106539" y="493"/>
                  </a:lnTo>
                  <a:lnTo>
                    <a:pt x="118377" y="606"/>
                  </a:lnTo>
                  <a:lnTo>
                    <a:pt x="130215" y="738"/>
                  </a:lnTo>
                  <a:lnTo>
                    <a:pt x="142053" y="894"/>
                  </a:lnTo>
                  <a:lnTo>
                    <a:pt x="153891" y="1076"/>
                  </a:lnTo>
                  <a:lnTo>
                    <a:pt x="165728" y="1291"/>
                  </a:lnTo>
                  <a:lnTo>
                    <a:pt x="177566" y="1543"/>
                  </a:lnTo>
                  <a:lnTo>
                    <a:pt x="189404" y="1839"/>
                  </a:lnTo>
                  <a:lnTo>
                    <a:pt x="201242" y="2186"/>
                  </a:lnTo>
                  <a:lnTo>
                    <a:pt x="213079" y="2593"/>
                  </a:lnTo>
                  <a:lnTo>
                    <a:pt x="224917" y="3071"/>
                  </a:lnTo>
                  <a:lnTo>
                    <a:pt x="236755" y="3632"/>
                  </a:lnTo>
                  <a:lnTo>
                    <a:pt x="248593" y="4289"/>
                  </a:lnTo>
                  <a:lnTo>
                    <a:pt x="260430" y="5058"/>
                  </a:lnTo>
                  <a:lnTo>
                    <a:pt x="272268" y="5960"/>
                  </a:lnTo>
                  <a:lnTo>
                    <a:pt x="284106" y="7015"/>
                  </a:lnTo>
                  <a:lnTo>
                    <a:pt x="295944" y="8248"/>
                  </a:lnTo>
                  <a:lnTo>
                    <a:pt x="307782" y="9689"/>
                  </a:lnTo>
                  <a:lnTo>
                    <a:pt x="319619" y="11371"/>
                  </a:lnTo>
                  <a:lnTo>
                    <a:pt x="331457" y="13331"/>
                  </a:lnTo>
                  <a:lnTo>
                    <a:pt x="343295" y="15613"/>
                  </a:lnTo>
                  <a:lnTo>
                    <a:pt x="355133" y="18264"/>
                  </a:lnTo>
                  <a:lnTo>
                    <a:pt x="366970" y="21340"/>
                  </a:lnTo>
                  <a:lnTo>
                    <a:pt x="378808" y="24899"/>
                  </a:lnTo>
                  <a:lnTo>
                    <a:pt x="390646" y="29008"/>
                  </a:lnTo>
                  <a:lnTo>
                    <a:pt x="402484" y="33736"/>
                  </a:lnTo>
                  <a:lnTo>
                    <a:pt x="414321" y="39160"/>
                  </a:lnTo>
                  <a:lnTo>
                    <a:pt x="426159" y="45356"/>
                  </a:lnTo>
                  <a:lnTo>
                    <a:pt x="437997" y="52404"/>
                  </a:lnTo>
                  <a:lnTo>
                    <a:pt x="449835" y="60379"/>
                  </a:lnTo>
                  <a:lnTo>
                    <a:pt x="461673" y="69352"/>
                  </a:lnTo>
                  <a:lnTo>
                    <a:pt x="473510" y="79383"/>
                  </a:lnTo>
                  <a:lnTo>
                    <a:pt x="485348" y="90516"/>
                  </a:lnTo>
                  <a:lnTo>
                    <a:pt x="497186" y="102772"/>
                  </a:lnTo>
                  <a:lnTo>
                    <a:pt x="509024" y="116148"/>
                  </a:lnTo>
                  <a:lnTo>
                    <a:pt x="520861" y="130604"/>
                  </a:lnTo>
                  <a:lnTo>
                    <a:pt x="532699" y="146068"/>
                  </a:lnTo>
                  <a:lnTo>
                    <a:pt x="544537" y="162425"/>
                  </a:lnTo>
                  <a:lnTo>
                    <a:pt x="556375" y="179526"/>
                  </a:lnTo>
                  <a:lnTo>
                    <a:pt x="568213" y="197185"/>
                  </a:lnTo>
                  <a:lnTo>
                    <a:pt x="580050" y="215191"/>
                  </a:lnTo>
                  <a:lnTo>
                    <a:pt x="591888" y="233315"/>
                  </a:lnTo>
                  <a:lnTo>
                    <a:pt x="603726" y="251321"/>
                  </a:lnTo>
                  <a:lnTo>
                    <a:pt x="615564" y="268981"/>
                  </a:lnTo>
                  <a:lnTo>
                    <a:pt x="627401" y="286081"/>
                  </a:lnTo>
                  <a:lnTo>
                    <a:pt x="639239" y="302439"/>
                  </a:lnTo>
                  <a:lnTo>
                    <a:pt x="651077" y="317902"/>
                  </a:lnTo>
                  <a:lnTo>
                    <a:pt x="662915" y="332358"/>
                  </a:lnTo>
                  <a:lnTo>
                    <a:pt x="674752" y="345734"/>
                  </a:lnTo>
                  <a:lnTo>
                    <a:pt x="686590" y="357991"/>
                  </a:lnTo>
                  <a:lnTo>
                    <a:pt x="698428" y="369123"/>
                  </a:lnTo>
                  <a:lnTo>
                    <a:pt x="710266" y="379154"/>
                  </a:lnTo>
                  <a:lnTo>
                    <a:pt x="722104" y="388127"/>
                  </a:lnTo>
                  <a:lnTo>
                    <a:pt x="733941" y="396103"/>
                  </a:lnTo>
                  <a:lnTo>
                    <a:pt x="745779" y="403150"/>
                  </a:lnTo>
                  <a:lnTo>
                    <a:pt x="757617" y="409347"/>
                  </a:lnTo>
                  <a:lnTo>
                    <a:pt x="769455" y="414770"/>
                  </a:lnTo>
                  <a:lnTo>
                    <a:pt x="781292" y="419499"/>
                  </a:lnTo>
                  <a:lnTo>
                    <a:pt x="793130" y="423607"/>
                  </a:lnTo>
                  <a:lnTo>
                    <a:pt x="804968" y="427166"/>
                  </a:lnTo>
                  <a:lnTo>
                    <a:pt x="816806" y="430242"/>
                  </a:lnTo>
                  <a:lnTo>
                    <a:pt x="828643" y="432894"/>
                  </a:lnTo>
                  <a:lnTo>
                    <a:pt x="840481" y="435175"/>
                  </a:lnTo>
                  <a:lnTo>
                    <a:pt x="852319" y="437136"/>
                  </a:lnTo>
                  <a:lnTo>
                    <a:pt x="864157" y="438817"/>
                  </a:lnTo>
                  <a:lnTo>
                    <a:pt x="875995" y="440258"/>
                  </a:lnTo>
                  <a:lnTo>
                    <a:pt x="887832" y="441492"/>
                  </a:lnTo>
                  <a:lnTo>
                    <a:pt x="899670" y="442547"/>
                  </a:lnTo>
                  <a:lnTo>
                    <a:pt x="911508" y="443448"/>
                  </a:lnTo>
                  <a:lnTo>
                    <a:pt x="923346" y="444218"/>
                  </a:lnTo>
                  <a:lnTo>
                    <a:pt x="935183" y="444875"/>
                  </a:lnTo>
                  <a:lnTo>
                    <a:pt x="947021" y="445435"/>
                  </a:lnTo>
                  <a:lnTo>
                    <a:pt x="958859" y="445913"/>
                  </a:lnTo>
                  <a:lnTo>
                    <a:pt x="970697" y="446320"/>
                  </a:lnTo>
                  <a:lnTo>
                    <a:pt x="982534" y="446668"/>
                  </a:lnTo>
                  <a:lnTo>
                    <a:pt x="994372" y="446963"/>
                  </a:lnTo>
                  <a:lnTo>
                    <a:pt x="1006210" y="447215"/>
                  </a:lnTo>
                  <a:lnTo>
                    <a:pt x="1018048" y="447430"/>
                  </a:lnTo>
                  <a:lnTo>
                    <a:pt x="1029886" y="447613"/>
                  </a:lnTo>
                  <a:lnTo>
                    <a:pt x="1041723" y="447768"/>
                  </a:lnTo>
                  <a:lnTo>
                    <a:pt x="1053561" y="447901"/>
                  </a:lnTo>
                  <a:lnTo>
                    <a:pt x="1065399" y="448014"/>
                  </a:lnTo>
                  <a:lnTo>
                    <a:pt x="1077237" y="448109"/>
                  </a:lnTo>
                  <a:lnTo>
                    <a:pt x="1089074" y="448191"/>
                  </a:lnTo>
                  <a:lnTo>
                    <a:pt x="1100912" y="448261"/>
                  </a:lnTo>
                  <a:lnTo>
                    <a:pt x="1112750" y="448320"/>
                  </a:lnTo>
                  <a:lnTo>
                    <a:pt x="1124588" y="448370"/>
                  </a:lnTo>
                  <a:lnTo>
                    <a:pt x="1136426" y="448413"/>
                  </a:lnTo>
                  <a:lnTo>
                    <a:pt x="1148263" y="448449"/>
                  </a:lnTo>
                  <a:lnTo>
                    <a:pt x="1160101" y="448480"/>
                  </a:lnTo>
                  <a:lnTo>
                    <a:pt x="1171939" y="448507"/>
                  </a:lnTo>
                  <a:lnTo>
                    <a:pt x="1171939" y="448708"/>
                  </a:lnTo>
                  <a:lnTo>
                    <a:pt x="1183777" y="448716"/>
                  </a:lnTo>
                  <a:lnTo>
                    <a:pt x="1195614" y="448727"/>
                  </a:lnTo>
                  <a:lnTo>
                    <a:pt x="1207452" y="448739"/>
                  </a:lnTo>
                  <a:lnTo>
                    <a:pt x="1219290" y="448753"/>
                  </a:lnTo>
                  <a:lnTo>
                    <a:pt x="1231128" y="448770"/>
                  </a:lnTo>
                  <a:lnTo>
                    <a:pt x="1242965" y="448790"/>
                  </a:lnTo>
                  <a:lnTo>
                    <a:pt x="1254803" y="448813"/>
                  </a:lnTo>
                  <a:lnTo>
                    <a:pt x="1266641" y="448840"/>
                  </a:lnTo>
                  <a:lnTo>
                    <a:pt x="1278479" y="448872"/>
                  </a:lnTo>
                  <a:lnTo>
                    <a:pt x="1290317" y="448910"/>
                  </a:lnTo>
                  <a:lnTo>
                    <a:pt x="1302154" y="448954"/>
                  </a:lnTo>
                  <a:lnTo>
                    <a:pt x="1313992" y="449006"/>
                  </a:lnTo>
                  <a:lnTo>
                    <a:pt x="1325830" y="449066"/>
                  </a:lnTo>
                  <a:lnTo>
                    <a:pt x="1337668" y="449138"/>
                  </a:lnTo>
                  <a:lnTo>
                    <a:pt x="1349505" y="449222"/>
                  </a:lnTo>
                  <a:lnTo>
                    <a:pt x="1361343" y="449321"/>
                  </a:lnTo>
                  <a:lnTo>
                    <a:pt x="1373181" y="449436"/>
                  </a:lnTo>
                  <a:lnTo>
                    <a:pt x="1385019" y="449572"/>
                  </a:lnTo>
                  <a:lnTo>
                    <a:pt x="1396856" y="449731"/>
                  </a:lnTo>
                  <a:lnTo>
                    <a:pt x="1408694" y="449918"/>
                  </a:lnTo>
                  <a:lnTo>
                    <a:pt x="1420532" y="450137"/>
                  </a:lnTo>
                  <a:lnTo>
                    <a:pt x="1432370" y="450394"/>
                  </a:lnTo>
                  <a:lnTo>
                    <a:pt x="1444208" y="450694"/>
                  </a:lnTo>
                  <a:lnTo>
                    <a:pt x="1456045" y="451046"/>
                  </a:lnTo>
                  <a:lnTo>
                    <a:pt x="1467883" y="451457"/>
                  </a:lnTo>
                  <a:lnTo>
                    <a:pt x="1479721" y="451937"/>
                  </a:lnTo>
                  <a:lnTo>
                    <a:pt x="1491559" y="452498"/>
                  </a:lnTo>
                  <a:lnTo>
                    <a:pt x="1503396" y="453151"/>
                  </a:lnTo>
                  <a:lnTo>
                    <a:pt x="1515234" y="453912"/>
                  </a:lnTo>
                  <a:lnTo>
                    <a:pt x="1527072" y="454796"/>
                  </a:lnTo>
                  <a:lnTo>
                    <a:pt x="1538910" y="455821"/>
                  </a:lnTo>
                  <a:lnTo>
                    <a:pt x="1550748" y="457007"/>
                  </a:lnTo>
                  <a:lnTo>
                    <a:pt x="1562585" y="458377"/>
                  </a:lnTo>
                  <a:lnTo>
                    <a:pt x="1574423" y="459953"/>
                  </a:lnTo>
                  <a:lnTo>
                    <a:pt x="1586261" y="461761"/>
                  </a:lnTo>
                  <a:lnTo>
                    <a:pt x="1598099" y="463826"/>
                  </a:lnTo>
                  <a:lnTo>
                    <a:pt x="1609936" y="466176"/>
                  </a:lnTo>
                  <a:lnTo>
                    <a:pt x="1621774" y="468834"/>
                  </a:lnTo>
                  <a:lnTo>
                    <a:pt x="1633612" y="471825"/>
                  </a:lnTo>
                  <a:lnTo>
                    <a:pt x="1645450" y="475169"/>
                  </a:lnTo>
                  <a:lnTo>
                    <a:pt x="1657287" y="478880"/>
                  </a:lnTo>
                  <a:lnTo>
                    <a:pt x="1669125" y="482965"/>
                  </a:lnTo>
                  <a:lnTo>
                    <a:pt x="1680963" y="487424"/>
                  </a:lnTo>
                  <a:lnTo>
                    <a:pt x="1692801" y="492243"/>
                  </a:lnTo>
                  <a:lnTo>
                    <a:pt x="1704639" y="497397"/>
                  </a:lnTo>
                  <a:lnTo>
                    <a:pt x="1716476" y="502849"/>
                  </a:lnTo>
                  <a:lnTo>
                    <a:pt x="1728314" y="508550"/>
                  </a:lnTo>
                  <a:lnTo>
                    <a:pt x="1740152" y="514436"/>
                  </a:lnTo>
                  <a:lnTo>
                    <a:pt x="1751990" y="520438"/>
                  </a:lnTo>
                  <a:lnTo>
                    <a:pt x="1763827" y="526479"/>
                  </a:lnTo>
                  <a:lnTo>
                    <a:pt x="1775665" y="532481"/>
                  </a:lnTo>
                  <a:lnTo>
                    <a:pt x="1787503" y="538368"/>
                  </a:lnTo>
                  <a:lnTo>
                    <a:pt x="1799341" y="544068"/>
                  </a:lnTo>
                  <a:lnTo>
                    <a:pt x="1811178" y="549521"/>
                  </a:lnTo>
                  <a:lnTo>
                    <a:pt x="1823016" y="554675"/>
                  </a:lnTo>
                  <a:lnTo>
                    <a:pt x="1834854" y="559494"/>
                  </a:lnTo>
                  <a:lnTo>
                    <a:pt x="1846692" y="563952"/>
                  </a:lnTo>
                  <a:lnTo>
                    <a:pt x="1858530" y="568038"/>
                  </a:lnTo>
                  <a:lnTo>
                    <a:pt x="1870367" y="571749"/>
                  </a:lnTo>
                  <a:lnTo>
                    <a:pt x="1882205" y="575092"/>
                  </a:lnTo>
                  <a:lnTo>
                    <a:pt x="1894043" y="578084"/>
                  </a:lnTo>
                  <a:lnTo>
                    <a:pt x="1905881" y="580742"/>
                  </a:lnTo>
                  <a:lnTo>
                    <a:pt x="1917718" y="583091"/>
                  </a:lnTo>
                  <a:lnTo>
                    <a:pt x="1929556" y="585157"/>
                  </a:lnTo>
                  <a:lnTo>
                    <a:pt x="1941394" y="586964"/>
                  </a:lnTo>
                  <a:lnTo>
                    <a:pt x="1953232" y="588541"/>
                  </a:lnTo>
                  <a:lnTo>
                    <a:pt x="1965069" y="589910"/>
                  </a:lnTo>
                  <a:lnTo>
                    <a:pt x="1976907" y="591097"/>
                  </a:lnTo>
                  <a:lnTo>
                    <a:pt x="1988745" y="592122"/>
                  </a:lnTo>
                  <a:lnTo>
                    <a:pt x="2000583" y="593006"/>
                  </a:lnTo>
                  <a:lnTo>
                    <a:pt x="2012421" y="593766"/>
                  </a:lnTo>
                  <a:lnTo>
                    <a:pt x="2024258" y="594420"/>
                  </a:lnTo>
                  <a:lnTo>
                    <a:pt x="2036096" y="594980"/>
                  </a:lnTo>
                  <a:lnTo>
                    <a:pt x="2047934" y="595460"/>
                  </a:lnTo>
                  <a:lnTo>
                    <a:pt x="2059772" y="595872"/>
                  </a:lnTo>
                  <a:lnTo>
                    <a:pt x="2071609" y="596223"/>
                  </a:lnTo>
                  <a:lnTo>
                    <a:pt x="2083447" y="596524"/>
                  </a:lnTo>
                  <a:lnTo>
                    <a:pt x="2095285" y="596780"/>
                  </a:lnTo>
                  <a:lnTo>
                    <a:pt x="2107123" y="596999"/>
                  </a:lnTo>
                  <a:lnTo>
                    <a:pt x="2118961" y="597186"/>
                  </a:lnTo>
                  <a:lnTo>
                    <a:pt x="2130798" y="597345"/>
                  </a:lnTo>
                  <a:lnTo>
                    <a:pt x="2142636" y="597481"/>
                  </a:lnTo>
                  <a:lnTo>
                    <a:pt x="2154474" y="597597"/>
                  </a:lnTo>
                  <a:lnTo>
                    <a:pt x="2166312" y="597696"/>
                  </a:lnTo>
                  <a:lnTo>
                    <a:pt x="2178149" y="597779"/>
                  </a:lnTo>
                  <a:lnTo>
                    <a:pt x="2189987" y="597851"/>
                  </a:lnTo>
                  <a:lnTo>
                    <a:pt x="2201825" y="597912"/>
                  </a:lnTo>
                  <a:lnTo>
                    <a:pt x="2213663" y="597964"/>
                  </a:lnTo>
                  <a:lnTo>
                    <a:pt x="2225500" y="598008"/>
                  </a:lnTo>
                  <a:lnTo>
                    <a:pt x="2237338" y="598046"/>
                  </a:lnTo>
                  <a:lnTo>
                    <a:pt x="2249176" y="598078"/>
                  </a:lnTo>
                  <a:lnTo>
                    <a:pt x="2261014" y="598105"/>
                  </a:lnTo>
                  <a:lnTo>
                    <a:pt x="2272852" y="598128"/>
                  </a:lnTo>
                  <a:lnTo>
                    <a:pt x="2284689" y="598148"/>
                  </a:lnTo>
                  <a:lnTo>
                    <a:pt x="2296527" y="598164"/>
                  </a:lnTo>
                  <a:lnTo>
                    <a:pt x="2308365" y="598179"/>
                  </a:lnTo>
                  <a:lnTo>
                    <a:pt x="2320203" y="598191"/>
                  </a:lnTo>
                  <a:lnTo>
                    <a:pt x="2332040" y="598201"/>
                  </a:lnTo>
                  <a:lnTo>
                    <a:pt x="2343878" y="598210"/>
                  </a:lnTo>
                  <a:lnTo>
                    <a:pt x="2343878" y="598160"/>
                  </a:lnTo>
                  <a:lnTo>
                    <a:pt x="2355716" y="598142"/>
                  </a:lnTo>
                  <a:lnTo>
                    <a:pt x="2367554" y="598122"/>
                  </a:lnTo>
                  <a:lnTo>
                    <a:pt x="2379391" y="598097"/>
                  </a:lnTo>
                  <a:lnTo>
                    <a:pt x="2391229" y="598069"/>
                  </a:lnTo>
                  <a:lnTo>
                    <a:pt x="2403067" y="598035"/>
                  </a:lnTo>
                  <a:lnTo>
                    <a:pt x="2414905" y="597996"/>
                  </a:lnTo>
                  <a:lnTo>
                    <a:pt x="2426743" y="597949"/>
                  </a:lnTo>
                  <a:lnTo>
                    <a:pt x="2438580" y="597895"/>
                  </a:lnTo>
                  <a:lnTo>
                    <a:pt x="2450418" y="597831"/>
                  </a:lnTo>
                  <a:lnTo>
                    <a:pt x="2462256" y="597756"/>
                  </a:lnTo>
                  <a:lnTo>
                    <a:pt x="2474094" y="597667"/>
                  </a:lnTo>
                  <a:lnTo>
                    <a:pt x="2485931" y="597564"/>
                  </a:lnTo>
                  <a:lnTo>
                    <a:pt x="2497769" y="597442"/>
                  </a:lnTo>
                  <a:lnTo>
                    <a:pt x="2509607" y="597299"/>
                  </a:lnTo>
                  <a:lnTo>
                    <a:pt x="2521445" y="597131"/>
                  </a:lnTo>
                  <a:lnTo>
                    <a:pt x="2533283" y="596934"/>
                  </a:lnTo>
                  <a:lnTo>
                    <a:pt x="2545120" y="596702"/>
                  </a:lnTo>
                  <a:lnTo>
                    <a:pt x="2556958" y="596431"/>
                  </a:lnTo>
                  <a:lnTo>
                    <a:pt x="2568796" y="596112"/>
                  </a:lnTo>
                  <a:lnTo>
                    <a:pt x="2580634" y="595738"/>
                  </a:lnTo>
                  <a:lnTo>
                    <a:pt x="2592471" y="595300"/>
                  </a:lnTo>
                  <a:lnTo>
                    <a:pt x="2604309" y="594787"/>
                  </a:lnTo>
                  <a:lnTo>
                    <a:pt x="2616147" y="594186"/>
                  </a:lnTo>
                  <a:lnTo>
                    <a:pt x="2627985" y="593483"/>
                  </a:lnTo>
                  <a:lnTo>
                    <a:pt x="2639822" y="592661"/>
                  </a:lnTo>
                  <a:lnTo>
                    <a:pt x="2651660" y="591700"/>
                  </a:lnTo>
                  <a:lnTo>
                    <a:pt x="2663498" y="590579"/>
                  </a:lnTo>
                  <a:lnTo>
                    <a:pt x="2675336" y="589272"/>
                  </a:lnTo>
                  <a:lnTo>
                    <a:pt x="2687174" y="587751"/>
                  </a:lnTo>
                  <a:lnTo>
                    <a:pt x="2699011" y="585983"/>
                  </a:lnTo>
                  <a:lnTo>
                    <a:pt x="2710849" y="583933"/>
                  </a:lnTo>
                  <a:lnTo>
                    <a:pt x="2722687" y="581560"/>
                  </a:lnTo>
                  <a:lnTo>
                    <a:pt x="2734525" y="578821"/>
                  </a:lnTo>
                  <a:lnTo>
                    <a:pt x="2746362" y="575669"/>
                  </a:lnTo>
                  <a:lnTo>
                    <a:pt x="2758200" y="572053"/>
                  </a:lnTo>
                  <a:lnTo>
                    <a:pt x="2770038" y="567922"/>
                  </a:lnTo>
                  <a:lnTo>
                    <a:pt x="2781876" y="563224"/>
                  </a:lnTo>
                  <a:lnTo>
                    <a:pt x="2793713" y="557907"/>
                  </a:lnTo>
                  <a:lnTo>
                    <a:pt x="2805551" y="551925"/>
                  </a:lnTo>
                  <a:lnTo>
                    <a:pt x="2817389" y="545237"/>
                  </a:lnTo>
                  <a:lnTo>
                    <a:pt x="2829227" y="537816"/>
                  </a:lnTo>
                  <a:lnTo>
                    <a:pt x="2841065" y="529645"/>
                  </a:lnTo>
                  <a:lnTo>
                    <a:pt x="2852902" y="520728"/>
                  </a:lnTo>
                  <a:lnTo>
                    <a:pt x="2864740" y="511090"/>
                  </a:lnTo>
                  <a:lnTo>
                    <a:pt x="2876578" y="500781"/>
                  </a:lnTo>
                  <a:lnTo>
                    <a:pt x="2888416" y="489876"/>
                  </a:lnTo>
                  <a:lnTo>
                    <a:pt x="2900253" y="478476"/>
                  </a:lnTo>
                  <a:lnTo>
                    <a:pt x="2912091" y="466703"/>
                  </a:lnTo>
                  <a:lnTo>
                    <a:pt x="2923929" y="454699"/>
                  </a:lnTo>
                  <a:lnTo>
                    <a:pt x="2935767" y="442616"/>
                  </a:lnTo>
                  <a:lnTo>
                    <a:pt x="2947604" y="430612"/>
                  </a:lnTo>
                  <a:lnTo>
                    <a:pt x="2959442" y="418839"/>
                  </a:lnTo>
                  <a:lnTo>
                    <a:pt x="2971280" y="407439"/>
                  </a:lnTo>
                  <a:lnTo>
                    <a:pt x="2983118" y="396534"/>
                  </a:lnTo>
                  <a:lnTo>
                    <a:pt x="2994956" y="386225"/>
                  </a:lnTo>
                  <a:lnTo>
                    <a:pt x="3006793" y="376587"/>
                  </a:lnTo>
                  <a:lnTo>
                    <a:pt x="3018631" y="367670"/>
                  </a:lnTo>
                  <a:lnTo>
                    <a:pt x="3030469" y="359499"/>
                  </a:lnTo>
                  <a:lnTo>
                    <a:pt x="3042307" y="352077"/>
                  </a:lnTo>
                  <a:lnTo>
                    <a:pt x="3054144" y="345390"/>
                  </a:lnTo>
                  <a:lnTo>
                    <a:pt x="3065982" y="339408"/>
                  </a:lnTo>
                  <a:lnTo>
                    <a:pt x="3077820" y="334091"/>
                  </a:lnTo>
                  <a:lnTo>
                    <a:pt x="3089658" y="329393"/>
                  </a:lnTo>
                  <a:lnTo>
                    <a:pt x="3101496" y="325262"/>
                  </a:lnTo>
                  <a:lnTo>
                    <a:pt x="3113333" y="321646"/>
                  </a:lnTo>
                  <a:lnTo>
                    <a:pt x="3125171" y="318494"/>
                  </a:lnTo>
                  <a:lnTo>
                    <a:pt x="3137009" y="315755"/>
                  </a:lnTo>
                  <a:lnTo>
                    <a:pt x="3148847" y="313382"/>
                  </a:lnTo>
                  <a:lnTo>
                    <a:pt x="3160684" y="311331"/>
                  </a:lnTo>
                  <a:lnTo>
                    <a:pt x="3172522" y="309564"/>
                  </a:lnTo>
                  <a:lnTo>
                    <a:pt x="3184360" y="308043"/>
                  </a:lnTo>
                  <a:lnTo>
                    <a:pt x="3196198" y="306736"/>
                  </a:lnTo>
                  <a:lnTo>
                    <a:pt x="3208035" y="305615"/>
                  </a:lnTo>
                  <a:lnTo>
                    <a:pt x="3219873" y="304654"/>
                  </a:lnTo>
                  <a:lnTo>
                    <a:pt x="3231711" y="303832"/>
                  </a:lnTo>
                  <a:lnTo>
                    <a:pt x="3243549" y="303128"/>
                  </a:lnTo>
                  <a:lnTo>
                    <a:pt x="3255387" y="302528"/>
                  </a:lnTo>
                  <a:lnTo>
                    <a:pt x="3267224" y="302014"/>
                  </a:lnTo>
                  <a:lnTo>
                    <a:pt x="3279062" y="301576"/>
                  </a:lnTo>
                  <a:lnTo>
                    <a:pt x="3290900" y="301203"/>
                  </a:lnTo>
                  <a:lnTo>
                    <a:pt x="3302738" y="300884"/>
                  </a:lnTo>
                  <a:lnTo>
                    <a:pt x="3314575" y="300613"/>
                  </a:lnTo>
                  <a:lnTo>
                    <a:pt x="3326413" y="300381"/>
                  </a:lnTo>
                  <a:lnTo>
                    <a:pt x="3338251" y="300184"/>
                  </a:lnTo>
                  <a:lnTo>
                    <a:pt x="3350089" y="300016"/>
                  </a:lnTo>
                  <a:lnTo>
                    <a:pt x="3361926" y="299873"/>
                  </a:lnTo>
                  <a:lnTo>
                    <a:pt x="3373764" y="299751"/>
                  </a:lnTo>
                  <a:lnTo>
                    <a:pt x="3385602" y="299647"/>
                  </a:lnTo>
                  <a:lnTo>
                    <a:pt x="3397440" y="299559"/>
                  </a:lnTo>
                  <a:lnTo>
                    <a:pt x="3409278" y="299484"/>
                  </a:lnTo>
                  <a:lnTo>
                    <a:pt x="3421115" y="299420"/>
                  </a:lnTo>
                  <a:lnTo>
                    <a:pt x="3432953" y="299365"/>
                  </a:lnTo>
                  <a:lnTo>
                    <a:pt x="3444791" y="299319"/>
                  </a:lnTo>
                  <a:lnTo>
                    <a:pt x="3456629" y="299280"/>
                  </a:lnTo>
                  <a:lnTo>
                    <a:pt x="3468466" y="299246"/>
                  </a:lnTo>
                  <a:lnTo>
                    <a:pt x="3480304" y="299217"/>
                  </a:lnTo>
                  <a:lnTo>
                    <a:pt x="3492142" y="299193"/>
                  </a:lnTo>
                  <a:lnTo>
                    <a:pt x="3503980" y="299173"/>
                  </a:lnTo>
                  <a:lnTo>
                    <a:pt x="3515818" y="299155"/>
                  </a:lnTo>
                  <a:lnTo>
                    <a:pt x="3515818" y="299105"/>
                  </a:lnTo>
                  <a:lnTo>
                    <a:pt x="3527655" y="299114"/>
                  </a:lnTo>
                  <a:lnTo>
                    <a:pt x="3539493" y="299124"/>
                  </a:lnTo>
                  <a:lnTo>
                    <a:pt x="3551331" y="299136"/>
                  </a:lnTo>
                  <a:lnTo>
                    <a:pt x="3563169" y="299150"/>
                  </a:lnTo>
                  <a:lnTo>
                    <a:pt x="3575006" y="299167"/>
                  </a:lnTo>
                  <a:lnTo>
                    <a:pt x="3586844" y="299187"/>
                  </a:lnTo>
                  <a:lnTo>
                    <a:pt x="3598682" y="299210"/>
                  </a:lnTo>
                  <a:lnTo>
                    <a:pt x="3610520" y="299237"/>
                  </a:lnTo>
                  <a:lnTo>
                    <a:pt x="3622357" y="299269"/>
                  </a:lnTo>
                  <a:lnTo>
                    <a:pt x="3634195" y="299307"/>
                  </a:lnTo>
                  <a:lnTo>
                    <a:pt x="3646033" y="299351"/>
                  </a:lnTo>
                  <a:lnTo>
                    <a:pt x="3657871" y="299403"/>
                  </a:lnTo>
                  <a:lnTo>
                    <a:pt x="3669709" y="299464"/>
                  </a:lnTo>
                  <a:lnTo>
                    <a:pt x="3681546" y="299535"/>
                  </a:lnTo>
                  <a:lnTo>
                    <a:pt x="3693384" y="299619"/>
                  </a:lnTo>
                  <a:lnTo>
                    <a:pt x="3705222" y="299718"/>
                  </a:lnTo>
                  <a:lnTo>
                    <a:pt x="3717060" y="299834"/>
                  </a:lnTo>
                  <a:lnTo>
                    <a:pt x="3728897" y="299969"/>
                  </a:lnTo>
                  <a:lnTo>
                    <a:pt x="3740735" y="300129"/>
                  </a:lnTo>
                  <a:lnTo>
                    <a:pt x="3752573" y="300315"/>
                  </a:lnTo>
                  <a:lnTo>
                    <a:pt x="3764411" y="300534"/>
                  </a:lnTo>
                  <a:lnTo>
                    <a:pt x="3776248" y="300791"/>
                  </a:lnTo>
                  <a:lnTo>
                    <a:pt x="3788086" y="301092"/>
                  </a:lnTo>
                  <a:lnTo>
                    <a:pt x="3799924" y="301443"/>
                  </a:lnTo>
                  <a:lnTo>
                    <a:pt x="3811762" y="301854"/>
                  </a:lnTo>
                  <a:lnTo>
                    <a:pt x="3823600" y="302335"/>
                  </a:lnTo>
                  <a:lnTo>
                    <a:pt x="3835437" y="302895"/>
                  </a:lnTo>
                  <a:lnTo>
                    <a:pt x="3847275" y="303549"/>
                  </a:lnTo>
                  <a:lnTo>
                    <a:pt x="3859113" y="304309"/>
                  </a:lnTo>
                  <a:lnTo>
                    <a:pt x="3870951" y="305193"/>
                  </a:lnTo>
                  <a:lnTo>
                    <a:pt x="3882788" y="306218"/>
                  </a:lnTo>
                  <a:lnTo>
                    <a:pt x="3894626" y="307405"/>
                  </a:lnTo>
                  <a:lnTo>
                    <a:pt x="3906464" y="308774"/>
                  </a:lnTo>
                  <a:lnTo>
                    <a:pt x="3918302" y="310350"/>
                  </a:lnTo>
                  <a:lnTo>
                    <a:pt x="3930139" y="312158"/>
                  </a:lnTo>
                  <a:lnTo>
                    <a:pt x="3941977" y="314224"/>
                  </a:lnTo>
                  <a:lnTo>
                    <a:pt x="3953815" y="316573"/>
                  </a:lnTo>
                  <a:lnTo>
                    <a:pt x="3965653" y="319231"/>
                  </a:lnTo>
                  <a:lnTo>
                    <a:pt x="3977491" y="322222"/>
                  </a:lnTo>
                  <a:lnTo>
                    <a:pt x="3989328" y="325566"/>
                  </a:lnTo>
                  <a:lnTo>
                    <a:pt x="4001166" y="329277"/>
                  </a:lnTo>
                  <a:lnTo>
                    <a:pt x="4013004" y="333362"/>
                  </a:lnTo>
                  <a:lnTo>
                    <a:pt x="4024842" y="337821"/>
                  </a:lnTo>
                  <a:lnTo>
                    <a:pt x="4036679" y="342640"/>
                  </a:lnTo>
                  <a:lnTo>
                    <a:pt x="4048517" y="347794"/>
                  </a:lnTo>
                  <a:lnTo>
                    <a:pt x="4060355" y="353247"/>
                  </a:lnTo>
                  <a:lnTo>
                    <a:pt x="4072193" y="358947"/>
                  </a:lnTo>
                  <a:lnTo>
                    <a:pt x="4084031" y="364833"/>
                  </a:lnTo>
                  <a:lnTo>
                    <a:pt x="4095868" y="370835"/>
                  </a:lnTo>
                  <a:lnTo>
                    <a:pt x="4107706" y="376877"/>
                  </a:lnTo>
                  <a:lnTo>
                    <a:pt x="4119544" y="382879"/>
                  </a:lnTo>
                  <a:lnTo>
                    <a:pt x="4131382" y="388765"/>
                  </a:lnTo>
                  <a:lnTo>
                    <a:pt x="4143219" y="394465"/>
                  </a:lnTo>
                  <a:lnTo>
                    <a:pt x="4155057" y="399918"/>
                  </a:lnTo>
                  <a:lnTo>
                    <a:pt x="4166895" y="405072"/>
                  </a:lnTo>
                  <a:lnTo>
                    <a:pt x="4178733" y="409891"/>
                  </a:lnTo>
                  <a:lnTo>
                    <a:pt x="4190570" y="414350"/>
                  </a:lnTo>
                  <a:lnTo>
                    <a:pt x="4202408" y="418435"/>
                  </a:lnTo>
                  <a:lnTo>
                    <a:pt x="4214246" y="422146"/>
                  </a:lnTo>
                  <a:lnTo>
                    <a:pt x="4226084" y="425490"/>
                  </a:lnTo>
                  <a:lnTo>
                    <a:pt x="4237922" y="428481"/>
                  </a:lnTo>
                  <a:lnTo>
                    <a:pt x="4249759" y="431139"/>
                  </a:lnTo>
                  <a:lnTo>
                    <a:pt x="4261597" y="433488"/>
                  </a:lnTo>
                  <a:lnTo>
                    <a:pt x="4273435" y="435554"/>
                  </a:lnTo>
                  <a:lnTo>
                    <a:pt x="4285273" y="437362"/>
                  </a:lnTo>
                  <a:lnTo>
                    <a:pt x="4297110" y="438938"/>
                  </a:lnTo>
                  <a:lnTo>
                    <a:pt x="4308948" y="440307"/>
                  </a:lnTo>
                  <a:lnTo>
                    <a:pt x="4320786" y="441494"/>
                  </a:lnTo>
                  <a:lnTo>
                    <a:pt x="4332624" y="442519"/>
                  </a:lnTo>
                  <a:lnTo>
                    <a:pt x="4344461" y="443403"/>
                  </a:lnTo>
                  <a:lnTo>
                    <a:pt x="4356299" y="444163"/>
                  </a:lnTo>
                  <a:lnTo>
                    <a:pt x="4368137" y="444817"/>
                  </a:lnTo>
                  <a:lnTo>
                    <a:pt x="4379975" y="445377"/>
                  </a:lnTo>
                  <a:lnTo>
                    <a:pt x="4391813" y="445858"/>
                  </a:lnTo>
                  <a:lnTo>
                    <a:pt x="4403650" y="446269"/>
                  </a:lnTo>
                  <a:lnTo>
                    <a:pt x="4415488" y="446620"/>
                  </a:lnTo>
                  <a:lnTo>
                    <a:pt x="4427326" y="446921"/>
                  </a:lnTo>
                  <a:lnTo>
                    <a:pt x="4439164" y="447177"/>
                  </a:lnTo>
                  <a:lnTo>
                    <a:pt x="4451001" y="447396"/>
                  </a:lnTo>
                  <a:lnTo>
                    <a:pt x="4462839" y="447583"/>
                  </a:lnTo>
                  <a:lnTo>
                    <a:pt x="4474677" y="447743"/>
                  </a:lnTo>
                  <a:lnTo>
                    <a:pt x="4486515" y="447878"/>
                  </a:lnTo>
                  <a:lnTo>
                    <a:pt x="4498352" y="447994"/>
                  </a:lnTo>
                  <a:lnTo>
                    <a:pt x="4510190" y="448093"/>
                  </a:lnTo>
                  <a:lnTo>
                    <a:pt x="4522028" y="448177"/>
                  </a:lnTo>
                  <a:lnTo>
                    <a:pt x="4533866" y="448248"/>
                  </a:lnTo>
                  <a:lnTo>
                    <a:pt x="4545704" y="448309"/>
                  </a:lnTo>
                  <a:lnTo>
                    <a:pt x="4557541" y="448361"/>
                  </a:lnTo>
                  <a:lnTo>
                    <a:pt x="4569379" y="448405"/>
                  </a:lnTo>
                  <a:lnTo>
                    <a:pt x="4581217" y="448443"/>
                  </a:lnTo>
                  <a:lnTo>
                    <a:pt x="4593055" y="448475"/>
                  </a:lnTo>
                  <a:lnTo>
                    <a:pt x="4604892" y="448502"/>
                  </a:lnTo>
                  <a:lnTo>
                    <a:pt x="4616730" y="448525"/>
                  </a:lnTo>
                  <a:lnTo>
                    <a:pt x="4628568" y="448545"/>
                  </a:lnTo>
                  <a:lnTo>
                    <a:pt x="4640406" y="448562"/>
                  </a:lnTo>
                  <a:lnTo>
                    <a:pt x="4652244" y="448576"/>
                  </a:lnTo>
                  <a:lnTo>
                    <a:pt x="4664081" y="448588"/>
                  </a:lnTo>
                  <a:lnTo>
                    <a:pt x="4675919" y="448598"/>
                  </a:lnTo>
                  <a:lnTo>
                    <a:pt x="4687757" y="448607"/>
                  </a:lnTo>
                </a:path>
              </a:pathLst>
            </a:custGeom>
            <a:ln w="40651" cap="flat">
              <a:solidFill>
                <a:srgbClr val="E8E8E8">
                  <a:alpha val="100000"/>
                </a:srgbClr>
              </a:solidFill>
              <a:prstDash val="solid"/>
              <a:round/>
            </a:ln>
          </p:spPr>
          <p:txBody>
            <a:bodyPr/>
            <a:lstStyle/>
            <a:p/>
          </p:txBody>
        </p:sp>
        <p:sp>
          <p:nvSpPr>
            <p:cNvPr id="40" name="pl40"/>
            <p:cNvSpPr/>
            <p:nvPr/>
          </p:nvSpPr>
          <p:spPr>
            <a:xfrm>
              <a:off x="2482252" y="4340446"/>
              <a:ext cx="4687757" cy="149552"/>
            </a:xfrm>
            <a:custGeom>
              <a:avLst/>
              <a:pathLst>
                <a:path w="4687757" h="149552">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E8E8E8">
                  <a:alpha val="100000"/>
                </a:srgbClr>
              </a:solidFill>
              <a:prstDash val="solid"/>
              <a:round/>
            </a:ln>
          </p:spPr>
          <p:txBody>
            <a:bodyPr/>
            <a:lstStyle/>
            <a:p/>
          </p:txBody>
        </p:sp>
        <p:sp>
          <p:nvSpPr>
            <p:cNvPr id="41" name="pl41"/>
            <p:cNvSpPr/>
            <p:nvPr/>
          </p:nvSpPr>
          <p:spPr>
            <a:xfrm>
              <a:off x="2482252" y="3592583"/>
              <a:ext cx="4687757" cy="598160"/>
            </a:xfrm>
            <a:custGeom>
              <a:avLst/>
              <a:pathLst>
                <a:path w="4687757" h="598160">
                  <a:moveTo>
                    <a:pt x="0" y="299155"/>
                  </a:moveTo>
                  <a:lnTo>
                    <a:pt x="11837" y="299173"/>
                  </a:lnTo>
                  <a:lnTo>
                    <a:pt x="23675" y="299193"/>
                  </a:lnTo>
                  <a:lnTo>
                    <a:pt x="35513" y="299217"/>
                  </a:lnTo>
                  <a:lnTo>
                    <a:pt x="47351" y="299246"/>
                  </a:lnTo>
                  <a:lnTo>
                    <a:pt x="59188" y="299280"/>
                  </a:lnTo>
                  <a:lnTo>
                    <a:pt x="71026" y="299319"/>
                  </a:lnTo>
                  <a:lnTo>
                    <a:pt x="82864" y="299365"/>
                  </a:lnTo>
                  <a:lnTo>
                    <a:pt x="94702" y="299420"/>
                  </a:lnTo>
                  <a:lnTo>
                    <a:pt x="106539" y="299484"/>
                  </a:lnTo>
                  <a:lnTo>
                    <a:pt x="118377" y="299559"/>
                  </a:lnTo>
                  <a:lnTo>
                    <a:pt x="130215" y="299647"/>
                  </a:lnTo>
                  <a:lnTo>
                    <a:pt x="142053" y="299751"/>
                  </a:lnTo>
                  <a:lnTo>
                    <a:pt x="153891" y="299873"/>
                  </a:lnTo>
                  <a:lnTo>
                    <a:pt x="165728" y="300016"/>
                  </a:lnTo>
                  <a:lnTo>
                    <a:pt x="177566" y="300184"/>
                  </a:lnTo>
                  <a:lnTo>
                    <a:pt x="189404" y="300381"/>
                  </a:lnTo>
                  <a:lnTo>
                    <a:pt x="201242" y="300613"/>
                  </a:lnTo>
                  <a:lnTo>
                    <a:pt x="213079" y="300884"/>
                  </a:lnTo>
                  <a:lnTo>
                    <a:pt x="224917" y="301203"/>
                  </a:lnTo>
                  <a:lnTo>
                    <a:pt x="236755" y="301576"/>
                  </a:lnTo>
                  <a:lnTo>
                    <a:pt x="248593" y="302014"/>
                  </a:lnTo>
                  <a:lnTo>
                    <a:pt x="260430" y="302528"/>
                  </a:lnTo>
                  <a:lnTo>
                    <a:pt x="272268" y="303128"/>
                  </a:lnTo>
                  <a:lnTo>
                    <a:pt x="284106" y="303832"/>
                  </a:lnTo>
                  <a:lnTo>
                    <a:pt x="295944" y="304654"/>
                  </a:lnTo>
                  <a:lnTo>
                    <a:pt x="307782" y="305615"/>
                  </a:lnTo>
                  <a:lnTo>
                    <a:pt x="319619" y="306736"/>
                  </a:lnTo>
                  <a:lnTo>
                    <a:pt x="331457" y="308043"/>
                  </a:lnTo>
                  <a:lnTo>
                    <a:pt x="343295" y="309564"/>
                  </a:lnTo>
                  <a:lnTo>
                    <a:pt x="355133" y="311331"/>
                  </a:lnTo>
                  <a:lnTo>
                    <a:pt x="366970" y="313382"/>
                  </a:lnTo>
                  <a:lnTo>
                    <a:pt x="378808" y="315755"/>
                  </a:lnTo>
                  <a:lnTo>
                    <a:pt x="390646" y="318494"/>
                  </a:lnTo>
                  <a:lnTo>
                    <a:pt x="402484" y="321646"/>
                  </a:lnTo>
                  <a:lnTo>
                    <a:pt x="414321" y="325262"/>
                  </a:lnTo>
                  <a:lnTo>
                    <a:pt x="426159" y="329393"/>
                  </a:lnTo>
                  <a:lnTo>
                    <a:pt x="437997" y="334091"/>
                  </a:lnTo>
                  <a:lnTo>
                    <a:pt x="449835" y="339408"/>
                  </a:lnTo>
                  <a:lnTo>
                    <a:pt x="461673" y="345390"/>
                  </a:lnTo>
                  <a:lnTo>
                    <a:pt x="473510" y="352077"/>
                  </a:lnTo>
                  <a:lnTo>
                    <a:pt x="485348" y="359499"/>
                  </a:lnTo>
                  <a:lnTo>
                    <a:pt x="497186" y="367670"/>
                  </a:lnTo>
                  <a:lnTo>
                    <a:pt x="509024" y="376587"/>
                  </a:lnTo>
                  <a:lnTo>
                    <a:pt x="520861" y="386225"/>
                  </a:lnTo>
                  <a:lnTo>
                    <a:pt x="532699" y="396534"/>
                  </a:lnTo>
                  <a:lnTo>
                    <a:pt x="544537" y="407439"/>
                  </a:lnTo>
                  <a:lnTo>
                    <a:pt x="556375" y="418839"/>
                  </a:lnTo>
                  <a:lnTo>
                    <a:pt x="568213" y="430612"/>
                  </a:lnTo>
                  <a:lnTo>
                    <a:pt x="580050" y="442616"/>
                  </a:lnTo>
                  <a:lnTo>
                    <a:pt x="591888" y="454699"/>
                  </a:lnTo>
                  <a:lnTo>
                    <a:pt x="603726" y="466703"/>
                  </a:lnTo>
                  <a:lnTo>
                    <a:pt x="615564" y="478476"/>
                  </a:lnTo>
                  <a:lnTo>
                    <a:pt x="627401" y="489876"/>
                  </a:lnTo>
                  <a:lnTo>
                    <a:pt x="639239" y="500781"/>
                  </a:lnTo>
                  <a:lnTo>
                    <a:pt x="651077" y="511090"/>
                  </a:lnTo>
                  <a:lnTo>
                    <a:pt x="662915" y="520728"/>
                  </a:lnTo>
                  <a:lnTo>
                    <a:pt x="674752" y="529645"/>
                  </a:lnTo>
                  <a:lnTo>
                    <a:pt x="686590" y="537816"/>
                  </a:lnTo>
                  <a:lnTo>
                    <a:pt x="698428" y="545237"/>
                  </a:lnTo>
                  <a:lnTo>
                    <a:pt x="710266" y="551925"/>
                  </a:lnTo>
                  <a:lnTo>
                    <a:pt x="722104" y="557907"/>
                  </a:lnTo>
                  <a:lnTo>
                    <a:pt x="733941" y="563224"/>
                  </a:lnTo>
                  <a:lnTo>
                    <a:pt x="745779" y="567922"/>
                  </a:lnTo>
                  <a:lnTo>
                    <a:pt x="757617" y="572053"/>
                  </a:lnTo>
                  <a:lnTo>
                    <a:pt x="769455" y="575669"/>
                  </a:lnTo>
                  <a:lnTo>
                    <a:pt x="781292" y="578821"/>
                  </a:lnTo>
                  <a:lnTo>
                    <a:pt x="793130" y="581560"/>
                  </a:lnTo>
                  <a:lnTo>
                    <a:pt x="804968" y="583933"/>
                  </a:lnTo>
                  <a:lnTo>
                    <a:pt x="816806" y="585983"/>
                  </a:lnTo>
                  <a:lnTo>
                    <a:pt x="828643" y="587751"/>
                  </a:lnTo>
                  <a:lnTo>
                    <a:pt x="840481" y="589272"/>
                  </a:lnTo>
                  <a:lnTo>
                    <a:pt x="852319" y="590579"/>
                  </a:lnTo>
                  <a:lnTo>
                    <a:pt x="864157" y="591700"/>
                  </a:lnTo>
                  <a:lnTo>
                    <a:pt x="875995" y="592661"/>
                  </a:lnTo>
                  <a:lnTo>
                    <a:pt x="887832" y="593483"/>
                  </a:lnTo>
                  <a:lnTo>
                    <a:pt x="899670" y="594186"/>
                  </a:lnTo>
                  <a:lnTo>
                    <a:pt x="911508" y="594787"/>
                  </a:lnTo>
                  <a:lnTo>
                    <a:pt x="923346" y="595300"/>
                  </a:lnTo>
                  <a:lnTo>
                    <a:pt x="935183" y="595738"/>
                  </a:lnTo>
                  <a:lnTo>
                    <a:pt x="947021" y="596112"/>
                  </a:lnTo>
                  <a:lnTo>
                    <a:pt x="958859" y="596431"/>
                  </a:lnTo>
                  <a:lnTo>
                    <a:pt x="970697" y="596702"/>
                  </a:lnTo>
                  <a:lnTo>
                    <a:pt x="982534" y="596934"/>
                  </a:lnTo>
                  <a:lnTo>
                    <a:pt x="994372" y="597131"/>
                  </a:lnTo>
                  <a:lnTo>
                    <a:pt x="1006210" y="597299"/>
                  </a:lnTo>
                  <a:lnTo>
                    <a:pt x="1018048" y="597442"/>
                  </a:lnTo>
                  <a:lnTo>
                    <a:pt x="1029886" y="597564"/>
                  </a:lnTo>
                  <a:lnTo>
                    <a:pt x="1041723" y="597667"/>
                  </a:lnTo>
                  <a:lnTo>
                    <a:pt x="1053561" y="597756"/>
                  </a:lnTo>
                  <a:lnTo>
                    <a:pt x="1065399" y="597831"/>
                  </a:lnTo>
                  <a:lnTo>
                    <a:pt x="1077237" y="597895"/>
                  </a:lnTo>
                  <a:lnTo>
                    <a:pt x="1089074" y="597949"/>
                  </a:lnTo>
                  <a:lnTo>
                    <a:pt x="1100912" y="597996"/>
                  </a:lnTo>
                  <a:lnTo>
                    <a:pt x="1112750" y="598035"/>
                  </a:lnTo>
                  <a:lnTo>
                    <a:pt x="1124588" y="598069"/>
                  </a:lnTo>
                  <a:lnTo>
                    <a:pt x="1136426" y="598097"/>
                  </a:lnTo>
                  <a:lnTo>
                    <a:pt x="1148263" y="598122"/>
                  </a:lnTo>
                  <a:lnTo>
                    <a:pt x="1160101" y="598142"/>
                  </a:lnTo>
                  <a:lnTo>
                    <a:pt x="1171939" y="598160"/>
                  </a:lnTo>
                  <a:lnTo>
                    <a:pt x="1171939" y="598059"/>
                  </a:lnTo>
                  <a:lnTo>
                    <a:pt x="1183777" y="598024"/>
                  </a:lnTo>
                  <a:lnTo>
                    <a:pt x="1195614" y="597983"/>
                  </a:lnTo>
                  <a:lnTo>
                    <a:pt x="1207452" y="597934"/>
                  </a:lnTo>
                  <a:lnTo>
                    <a:pt x="1219290" y="597877"/>
                  </a:lnTo>
                  <a:lnTo>
                    <a:pt x="1231128" y="597810"/>
                  </a:lnTo>
                  <a:lnTo>
                    <a:pt x="1242965" y="597731"/>
                  </a:lnTo>
                  <a:lnTo>
                    <a:pt x="1254803" y="597639"/>
                  </a:lnTo>
                  <a:lnTo>
                    <a:pt x="1266641" y="597530"/>
                  </a:lnTo>
                  <a:lnTo>
                    <a:pt x="1278479" y="597402"/>
                  </a:lnTo>
                  <a:lnTo>
                    <a:pt x="1290317" y="597251"/>
                  </a:lnTo>
                  <a:lnTo>
                    <a:pt x="1302154" y="597075"/>
                  </a:lnTo>
                  <a:lnTo>
                    <a:pt x="1313992" y="596867"/>
                  </a:lnTo>
                  <a:lnTo>
                    <a:pt x="1325830" y="596624"/>
                  </a:lnTo>
                  <a:lnTo>
                    <a:pt x="1337668" y="596338"/>
                  </a:lnTo>
                  <a:lnTo>
                    <a:pt x="1349505" y="596002"/>
                  </a:lnTo>
                  <a:lnTo>
                    <a:pt x="1361343" y="595607"/>
                  </a:lnTo>
                  <a:lnTo>
                    <a:pt x="1373181" y="595144"/>
                  </a:lnTo>
                  <a:lnTo>
                    <a:pt x="1385019" y="594601"/>
                  </a:lnTo>
                  <a:lnTo>
                    <a:pt x="1396856" y="593964"/>
                  </a:lnTo>
                  <a:lnTo>
                    <a:pt x="1408694" y="593216"/>
                  </a:lnTo>
                  <a:lnTo>
                    <a:pt x="1420532" y="592341"/>
                  </a:lnTo>
                  <a:lnTo>
                    <a:pt x="1432370" y="591314"/>
                  </a:lnTo>
                  <a:lnTo>
                    <a:pt x="1444208" y="590112"/>
                  </a:lnTo>
                  <a:lnTo>
                    <a:pt x="1456045" y="588706"/>
                  </a:lnTo>
                  <a:lnTo>
                    <a:pt x="1467883" y="587062"/>
                  </a:lnTo>
                  <a:lnTo>
                    <a:pt x="1479721" y="585140"/>
                  </a:lnTo>
                  <a:lnTo>
                    <a:pt x="1491559" y="582898"/>
                  </a:lnTo>
                  <a:lnTo>
                    <a:pt x="1503396" y="580284"/>
                  </a:lnTo>
                  <a:lnTo>
                    <a:pt x="1515234" y="577242"/>
                  </a:lnTo>
                  <a:lnTo>
                    <a:pt x="1527072" y="573706"/>
                  </a:lnTo>
                  <a:lnTo>
                    <a:pt x="1538910" y="569606"/>
                  </a:lnTo>
                  <a:lnTo>
                    <a:pt x="1550748" y="564860"/>
                  </a:lnTo>
                  <a:lnTo>
                    <a:pt x="1562585" y="559382"/>
                  </a:lnTo>
                  <a:lnTo>
                    <a:pt x="1574423" y="553077"/>
                  </a:lnTo>
                  <a:lnTo>
                    <a:pt x="1586261" y="545846"/>
                  </a:lnTo>
                  <a:lnTo>
                    <a:pt x="1598099" y="537584"/>
                  </a:lnTo>
                  <a:lnTo>
                    <a:pt x="1609936" y="528187"/>
                  </a:lnTo>
                  <a:lnTo>
                    <a:pt x="1621774" y="517554"/>
                  </a:lnTo>
                  <a:lnTo>
                    <a:pt x="1633612" y="505589"/>
                  </a:lnTo>
                  <a:lnTo>
                    <a:pt x="1645450" y="492215"/>
                  </a:lnTo>
                  <a:lnTo>
                    <a:pt x="1657287" y="477371"/>
                  </a:lnTo>
                  <a:lnTo>
                    <a:pt x="1669125" y="461029"/>
                  </a:lnTo>
                  <a:lnTo>
                    <a:pt x="1680963" y="443195"/>
                  </a:lnTo>
                  <a:lnTo>
                    <a:pt x="1692801" y="423920"/>
                  </a:lnTo>
                  <a:lnTo>
                    <a:pt x="1704639" y="403302"/>
                  </a:lnTo>
                  <a:lnTo>
                    <a:pt x="1716476" y="381492"/>
                  </a:lnTo>
                  <a:lnTo>
                    <a:pt x="1728314" y="358691"/>
                  </a:lnTo>
                  <a:lnTo>
                    <a:pt x="1740152" y="335145"/>
                  </a:lnTo>
                  <a:lnTo>
                    <a:pt x="1751990" y="311137"/>
                  </a:lnTo>
                  <a:lnTo>
                    <a:pt x="1763827" y="286972"/>
                  </a:lnTo>
                  <a:lnTo>
                    <a:pt x="1775665" y="262964"/>
                  </a:lnTo>
                  <a:lnTo>
                    <a:pt x="1787503" y="239418"/>
                  </a:lnTo>
                  <a:lnTo>
                    <a:pt x="1799341" y="216617"/>
                  </a:lnTo>
                  <a:lnTo>
                    <a:pt x="1811178" y="194807"/>
                  </a:lnTo>
                  <a:lnTo>
                    <a:pt x="1823016" y="174190"/>
                  </a:lnTo>
                  <a:lnTo>
                    <a:pt x="1834854" y="154914"/>
                  </a:lnTo>
                  <a:lnTo>
                    <a:pt x="1846692" y="137080"/>
                  </a:lnTo>
                  <a:lnTo>
                    <a:pt x="1858530" y="120738"/>
                  </a:lnTo>
                  <a:lnTo>
                    <a:pt x="1870367" y="105894"/>
                  </a:lnTo>
                  <a:lnTo>
                    <a:pt x="1882205" y="92520"/>
                  </a:lnTo>
                  <a:lnTo>
                    <a:pt x="1894043" y="80555"/>
                  </a:lnTo>
                  <a:lnTo>
                    <a:pt x="1905881" y="69922"/>
                  </a:lnTo>
                  <a:lnTo>
                    <a:pt x="1917718" y="60525"/>
                  </a:lnTo>
                  <a:lnTo>
                    <a:pt x="1929556" y="52263"/>
                  </a:lnTo>
                  <a:lnTo>
                    <a:pt x="1941394" y="45032"/>
                  </a:lnTo>
                  <a:lnTo>
                    <a:pt x="1953232" y="38727"/>
                  </a:lnTo>
                  <a:lnTo>
                    <a:pt x="1965069" y="33249"/>
                  </a:lnTo>
                  <a:lnTo>
                    <a:pt x="1976907" y="28503"/>
                  </a:lnTo>
                  <a:lnTo>
                    <a:pt x="1988745" y="24403"/>
                  </a:lnTo>
                  <a:lnTo>
                    <a:pt x="2000583" y="20867"/>
                  </a:lnTo>
                  <a:lnTo>
                    <a:pt x="2012421" y="17825"/>
                  </a:lnTo>
                  <a:lnTo>
                    <a:pt x="2024258" y="15211"/>
                  </a:lnTo>
                  <a:lnTo>
                    <a:pt x="2036096" y="12969"/>
                  </a:lnTo>
                  <a:lnTo>
                    <a:pt x="2047934" y="11048"/>
                  </a:lnTo>
                  <a:lnTo>
                    <a:pt x="2059772" y="9403"/>
                  </a:lnTo>
                  <a:lnTo>
                    <a:pt x="2071609" y="7997"/>
                  </a:lnTo>
                  <a:lnTo>
                    <a:pt x="2083447" y="6795"/>
                  </a:lnTo>
                  <a:lnTo>
                    <a:pt x="2095285" y="5769"/>
                  </a:lnTo>
                  <a:lnTo>
                    <a:pt x="2107123" y="4893"/>
                  </a:lnTo>
                  <a:lnTo>
                    <a:pt x="2118961" y="4145"/>
                  </a:lnTo>
                  <a:lnTo>
                    <a:pt x="2130798" y="3508"/>
                  </a:lnTo>
                  <a:lnTo>
                    <a:pt x="2142636" y="2965"/>
                  </a:lnTo>
                  <a:lnTo>
                    <a:pt x="2154474" y="2502"/>
                  </a:lnTo>
                  <a:lnTo>
                    <a:pt x="2166312" y="2108"/>
                  </a:lnTo>
                  <a:lnTo>
                    <a:pt x="2178149" y="1772"/>
                  </a:lnTo>
                  <a:lnTo>
                    <a:pt x="2189987" y="1485"/>
                  </a:lnTo>
                  <a:lnTo>
                    <a:pt x="2201825" y="1242"/>
                  </a:lnTo>
                  <a:lnTo>
                    <a:pt x="2213663" y="1034"/>
                  </a:lnTo>
                  <a:lnTo>
                    <a:pt x="2225500" y="858"/>
                  </a:lnTo>
                  <a:lnTo>
                    <a:pt x="2237338" y="707"/>
                  </a:lnTo>
                  <a:lnTo>
                    <a:pt x="2249176" y="580"/>
                  </a:lnTo>
                  <a:lnTo>
                    <a:pt x="2261014" y="471"/>
                  </a:lnTo>
                  <a:lnTo>
                    <a:pt x="2272852" y="378"/>
                  </a:lnTo>
                  <a:lnTo>
                    <a:pt x="2284689" y="299"/>
                  </a:lnTo>
                  <a:lnTo>
                    <a:pt x="2296527" y="232"/>
                  </a:lnTo>
                  <a:lnTo>
                    <a:pt x="2308365" y="175"/>
                  </a:lnTo>
                  <a:lnTo>
                    <a:pt x="2320203" y="126"/>
                  </a:lnTo>
                  <a:lnTo>
                    <a:pt x="2332040" y="85"/>
                  </a:lnTo>
                  <a:lnTo>
                    <a:pt x="2343878" y="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42" name="pl42"/>
            <p:cNvSpPr/>
            <p:nvPr/>
          </p:nvSpPr>
          <p:spPr>
            <a:xfrm>
              <a:off x="2482252" y="1348440"/>
              <a:ext cx="4687757" cy="448708"/>
            </a:xfrm>
            <a:custGeom>
              <a:avLst/>
              <a:pathLst>
                <a:path w="4687757" h="448708">
                  <a:moveTo>
                    <a:pt x="0" y="299205"/>
                  </a:moveTo>
                  <a:lnTo>
                    <a:pt x="11837" y="299214"/>
                  </a:lnTo>
                  <a:lnTo>
                    <a:pt x="23675" y="299224"/>
                  </a:lnTo>
                  <a:lnTo>
                    <a:pt x="35513" y="299236"/>
                  </a:lnTo>
                  <a:lnTo>
                    <a:pt x="47351" y="299251"/>
                  </a:lnTo>
                  <a:lnTo>
                    <a:pt x="59188" y="299267"/>
                  </a:lnTo>
                  <a:lnTo>
                    <a:pt x="71026" y="299287"/>
                  </a:lnTo>
                  <a:lnTo>
                    <a:pt x="82864" y="299310"/>
                  </a:lnTo>
                  <a:lnTo>
                    <a:pt x="94702" y="299338"/>
                  </a:lnTo>
                  <a:lnTo>
                    <a:pt x="106539" y="299370"/>
                  </a:lnTo>
                  <a:lnTo>
                    <a:pt x="118377" y="299407"/>
                  </a:lnTo>
                  <a:lnTo>
                    <a:pt x="130215" y="299451"/>
                  </a:lnTo>
                  <a:lnTo>
                    <a:pt x="142053" y="299503"/>
                  </a:lnTo>
                  <a:lnTo>
                    <a:pt x="153891" y="299564"/>
                  </a:lnTo>
                  <a:lnTo>
                    <a:pt x="165728" y="299636"/>
                  </a:lnTo>
                  <a:lnTo>
                    <a:pt x="177566" y="299720"/>
                  </a:lnTo>
                  <a:lnTo>
                    <a:pt x="189404" y="299818"/>
                  </a:lnTo>
                  <a:lnTo>
                    <a:pt x="201242" y="299934"/>
                  </a:lnTo>
                  <a:lnTo>
                    <a:pt x="213079" y="300070"/>
                  </a:lnTo>
                  <a:lnTo>
                    <a:pt x="224917" y="300229"/>
                  </a:lnTo>
                  <a:lnTo>
                    <a:pt x="236755" y="300416"/>
                  </a:lnTo>
                  <a:lnTo>
                    <a:pt x="248593" y="300635"/>
                  </a:lnTo>
                  <a:lnTo>
                    <a:pt x="260430" y="300891"/>
                  </a:lnTo>
                  <a:lnTo>
                    <a:pt x="272268" y="301192"/>
                  </a:lnTo>
                  <a:lnTo>
                    <a:pt x="284106" y="301543"/>
                  </a:lnTo>
                  <a:lnTo>
                    <a:pt x="295944" y="301955"/>
                  </a:lnTo>
                  <a:lnTo>
                    <a:pt x="307782" y="302435"/>
                  </a:lnTo>
                  <a:lnTo>
                    <a:pt x="319619" y="302995"/>
                  </a:lnTo>
                  <a:lnTo>
                    <a:pt x="331457" y="303649"/>
                  </a:lnTo>
                  <a:lnTo>
                    <a:pt x="343295" y="304409"/>
                  </a:lnTo>
                  <a:lnTo>
                    <a:pt x="355133" y="305293"/>
                  </a:lnTo>
                  <a:lnTo>
                    <a:pt x="366970" y="306319"/>
                  </a:lnTo>
                  <a:lnTo>
                    <a:pt x="378808" y="307505"/>
                  </a:lnTo>
                  <a:lnTo>
                    <a:pt x="390646" y="308874"/>
                  </a:lnTo>
                  <a:lnTo>
                    <a:pt x="402484" y="310451"/>
                  </a:lnTo>
                  <a:lnTo>
                    <a:pt x="414321" y="312258"/>
                  </a:lnTo>
                  <a:lnTo>
                    <a:pt x="426159" y="314324"/>
                  </a:lnTo>
                  <a:lnTo>
                    <a:pt x="437997" y="316673"/>
                  </a:lnTo>
                  <a:lnTo>
                    <a:pt x="449835" y="319332"/>
                  </a:lnTo>
                  <a:lnTo>
                    <a:pt x="461673" y="322323"/>
                  </a:lnTo>
                  <a:lnTo>
                    <a:pt x="473510" y="325666"/>
                  </a:lnTo>
                  <a:lnTo>
                    <a:pt x="485348" y="329377"/>
                  </a:lnTo>
                  <a:lnTo>
                    <a:pt x="497186" y="333463"/>
                  </a:lnTo>
                  <a:lnTo>
                    <a:pt x="509024" y="337921"/>
                  </a:lnTo>
                  <a:lnTo>
                    <a:pt x="520861" y="342740"/>
                  </a:lnTo>
                  <a:lnTo>
                    <a:pt x="532699" y="347895"/>
                  </a:lnTo>
                  <a:lnTo>
                    <a:pt x="544537" y="353347"/>
                  </a:lnTo>
                  <a:lnTo>
                    <a:pt x="556375" y="359047"/>
                  </a:lnTo>
                  <a:lnTo>
                    <a:pt x="568213" y="364934"/>
                  </a:lnTo>
                  <a:lnTo>
                    <a:pt x="580050" y="370936"/>
                  </a:lnTo>
                  <a:lnTo>
                    <a:pt x="591888" y="376977"/>
                  </a:lnTo>
                  <a:lnTo>
                    <a:pt x="603726" y="382979"/>
                  </a:lnTo>
                  <a:lnTo>
                    <a:pt x="615564" y="388865"/>
                  </a:lnTo>
                  <a:lnTo>
                    <a:pt x="627401" y="394566"/>
                  </a:lnTo>
                  <a:lnTo>
                    <a:pt x="639239" y="400018"/>
                  </a:lnTo>
                  <a:lnTo>
                    <a:pt x="651077" y="405173"/>
                  </a:lnTo>
                  <a:lnTo>
                    <a:pt x="662915" y="409991"/>
                  </a:lnTo>
                  <a:lnTo>
                    <a:pt x="674752" y="414450"/>
                  </a:lnTo>
                  <a:lnTo>
                    <a:pt x="686590" y="418535"/>
                  </a:lnTo>
                  <a:lnTo>
                    <a:pt x="698428" y="422246"/>
                  </a:lnTo>
                  <a:lnTo>
                    <a:pt x="710266" y="425590"/>
                  </a:lnTo>
                  <a:lnTo>
                    <a:pt x="722104" y="428581"/>
                  </a:lnTo>
                  <a:lnTo>
                    <a:pt x="733941" y="431239"/>
                  </a:lnTo>
                  <a:lnTo>
                    <a:pt x="745779" y="433589"/>
                  </a:lnTo>
                  <a:lnTo>
                    <a:pt x="757617" y="435654"/>
                  </a:lnTo>
                  <a:lnTo>
                    <a:pt x="769455" y="437462"/>
                  </a:lnTo>
                  <a:lnTo>
                    <a:pt x="781292" y="439038"/>
                  </a:lnTo>
                  <a:lnTo>
                    <a:pt x="793130" y="440408"/>
                  </a:lnTo>
                  <a:lnTo>
                    <a:pt x="804968" y="441594"/>
                  </a:lnTo>
                  <a:lnTo>
                    <a:pt x="816806" y="442619"/>
                  </a:lnTo>
                  <a:lnTo>
                    <a:pt x="828643" y="443503"/>
                  </a:lnTo>
                  <a:lnTo>
                    <a:pt x="840481" y="444264"/>
                  </a:lnTo>
                  <a:lnTo>
                    <a:pt x="852319" y="444917"/>
                  </a:lnTo>
                  <a:lnTo>
                    <a:pt x="864157" y="445478"/>
                  </a:lnTo>
                  <a:lnTo>
                    <a:pt x="875995" y="445958"/>
                  </a:lnTo>
                  <a:lnTo>
                    <a:pt x="887832" y="446369"/>
                  </a:lnTo>
                  <a:lnTo>
                    <a:pt x="899670" y="446721"/>
                  </a:lnTo>
                  <a:lnTo>
                    <a:pt x="911508" y="447021"/>
                  </a:lnTo>
                  <a:lnTo>
                    <a:pt x="923346" y="447278"/>
                  </a:lnTo>
                  <a:lnTo>
                    <a:pt x="935183" y="447497"/>
                  </a:lnTo>
                  <a:lnTo>
                    <a:pt x="947021" y="447684"/>
                  </a:lnTo>
                  <a:lnTo>
                    <a:pt x="958859" y="447843"/>
                  </a:lnTo>
                  <a:lnTo>
                    <a:pt x="970697" y="447979"/>
                  </a:lnTo>
                  <a:lnTo>
                    <a:pt x="982534" y="448094"/>
                  </a:lnTo>
                  <a:lnTo>
                    <a:pt x="994372" y="448193"/>
                  </a:lnTo>
                  <a:lnTo>
                    <a:pt x="1006210" y="448277"/>
                  </a:lnTo>
                  <a:lnTo>
                    <a:pt x="1018048" y="448349"/>
                  </a:lnTo>
                  <a:lnTo>
                    <a:pt x="1029886" y="448409"/>
                  </a:lnTo>
                  <a:lnTo>
                    <a:pt x="1041723" y="448461"/>
                  </a:lnTo>
                  <a:lnTo>
                    <a:pt x="1053561" y="448505"/>
                  </a:lnTo>
                  <a:lnTo>
                    <a:pt x="1065399" y="448543"/>
                  </a:lnTo>
                  <a:lnTo>
                    <a:pt x="1077237" y="448575"/>
                  </a:lnTo>
                  <a:lnTo>
                    <a:pt x="1089074" y="448602"/>
                  </a:lnTo>
                  <a:lnTo>
                    <a:pt x="1100912" y="448625"/>
                  </a:lnTo>
                  <a:lnTo>
                    <a:pt x="1112750" y="448645"/>
                  </a:lnTo>
                  <a:lnTo>
                    <a:pt x="1124588" y="448662"/>
                  </a:lnTo>
                  <a:lnTo>
                    <a:pt x="1136426" y="448676"/>
                  </a:lnTo>
                  <a:lnTo>
                    <a:pt x="1148263" y="448688"/>
                  </a:lnTo>
                  <a:lnTo>
                    <a:pt x="1160101" y="448699"/>
                  </a:lnTo>
                  <a:lnTo>
                    <a:pt x="1171939" y="448708"/>
                  </a:lnTo>
                  <a:lnTo>
                    <a:pt x="1171939" y="448657"/>
                  </a:lnTo>
                  <a:lnTo>
                    <a:pt x="1183777" y="448640"/>
                  </a:lnTo>
                  <a:lnTo>
                    <a:pt x="1195614" y="448619"/>
                  </a:lnTo>
                  <a:lnTo>
                    <a:pt x="1207452" y="448595"/>
                  </a:lnTo>
                  <a:lnTo>
                    <a:pt x="1219290" y="448566"/>
                  </a:lnTo>
                  <a:lnTo>
                    <a:pt x="1231128" y="448533"/>
                  </a:lnTo>
                  <a:lnTo>
                    <a:pt x="1242965" y="448493"/>
                  </a:lnTo>
                  <a:lnTo>
                    <a:pt x="1254803" y="448447"/>
                  </a:lnTo>
                  <a:lnTo>
                    <a:pt x="1266641" y="448392"/>
                  </a:lnTo>
                  <a:lnTo>
                    <a:pt x="1278479" y="448328"/>
                  </a:lnTo>
                  <a:lnTo>
                    <a:pt x="1290317" y="448253"/>
                  </a:lnTo>
                  <a:lnTo>
                    <a:pt x="1302154" y="448165"/>
                  </a:lnTo>
                  <a:lnTo>
                    <a:pt x="1313992" y="448061"/>
                  </a:lnTo>
                  <a:lnTo>
                    <a:pt x="1325830" y="447939"/>
                  </a:lnTo>
                  <a:lnTo>
                    <a:pt x="1337668" y="447796"/>
                  </a:lnTo>
                  <a:lnTo>
                    <a:pt x="1349505" y="447628"/>
                  </a:lnTo>
                  <a:lnTo>
                    <a:pt x="1361343" y="447431"/>
                  </a:lnTo>
                  <a:lnTo>
                    <a:pt x="1373181" y="447200"/>
                  </a:lnTo>
                  <a:lnTo>
                    <a:pt x="1385019" y="446928"/>
                  </a:lnTo>
                  <a:lnTo>
                    <a:pt x="1396856" y="446609"/>
                  </a:lnTo>
                  <a:lnTo>
                    <a:pt x="1408694" y="446236"/>
                  </a:lnTo>
                  <a:lnTo>
                    <a:pt x="1420532" y="445798"/>
                  </a:lnTo>
                  <a:lnTo>
                    <a:pt x="1432370" y="445285"/>
                  </a:lnTo>
                  <a:lnTo>
                    <a:pt x="1444208" y="444684"/>
                  </a:lnTo>
                  <a:lnTo>
                    <a:pt x="1456045" y="443981"/>
                  </a:lnTo>
                  <a:lnTo>
                    <a:pt x="1467883" y="443158"/>
                  </a:lnTo>
                  <a:lnTo>
                    <a:pt x="1479721" y="442198"/>
                  </a:lnTo>
                  <a:lnTo>
                    <a:pt x="1491559" y="441077"/>
                  </a:lnTo>
                  <a:lnTo>
                    <a:pt x="1503396" y="439770"/>
                  </a:lnTo>
                  <a:lnTo>
                    <a:pt x="1515234" y="438249"/>
                  </a:lnTo>
                  <a:lnTo>
                    <a:pt x="1527072" y="436481"/>
                  </a:lnTo>
                  <a:lnTo>
                    <a:pt x="1538910" y="434430"/>
                  </a:lnTo>
                  <a:lnTo>
                    <a:pt x="1550748" y="432058"/>
                  </a:lnTo>
                  <a:lnTo>
                    <a:pt x="1562585" y="429319"/>
                  </a:lnTo>
                  <a:lnTo>
                    <a:pt x="1574423" y="426166"/>
                  </a:lnTo>
                  <a:lnTo>
                    <a:pt x="1586261" y="422551"/>
                  </a:lnTo>
                  <a:lnTo>
                    <a:pt x="1598099" y="418420"/>
                  </a:lnTo>
                  <a:lnTo>
                    <a:pt x="1609936" y="413721"/>
                  </a:lnTo>
                  <a:lnTo>
                    <a:pt x="1621774" y="408404"/>
                  </a:lnTo>
                  <a:lnTo>
                    <a:pt x="1633612" y="402422"/>
                  </a:lnTo>
                  <a:lnTo>
                    <a:pt x="1645450" y="395735"/>
                  </a:lnTo>
                  <a:lnTo>
                    <a:pt x="1657287" y="388313"/>
                  </a:lnTo>
                  <a:lnTo>
                    <a:pt x="1669125" y="380142"/>
                  </a:lnTo>
                  <a:lnTo>
                    <a:pt x="1680963" y="371225"/>
                  </a:lnTo>
                  <a:lnTo>
                    <a:pt x="1692801" y="361587"/>
                  </a:lnTo>
                  <a:lnTo>
                    <a:pt x="1704639" y="351278"/>
                  </a:lnTo>
                  <a:lnTo>
                    <a:pt x="1716476" y="340374"/>
                  </a:lnTo>
                  <a:lnTo>
                    <a:pt x="1728314" y="328973"/>
                  </a:lnTo>
                  <a:lnTo>
                    <a:pt x="1740152" y="317200"/>
                  </a:lnTo>
                  <a:lnTo>
                    <a:pt x="1751990" y="305196"/>
                  </a:lnTo>
                  <a:lnTo>
                    <a:pt x="1763827" y="293114"/>
                  </a:lnTo>
                  <a:lnTo>
                    <a:pt x="1775665" y="281110"/>
                  </a:lnTo>
                  <a:lnTo>
                    <a:pt x="1787503" y="269337"/>
                  </a:lnTo>
                  <a:lnTo>
                    <a:pt x="1799341" y="257936"/>
                  </a:lnTo>
                  <a:lnTo>
                    <a:pt x="1811178" y="247031"/>
                  </a:lnTo>
                  <a:lnTo>
                    <a:pt x="1823016" y="236722"/>
                  </a:lnTo>
                  <a:lnTo>
                    <a:pt x="1834854" y="227085"/>
                  </a:lnTo>
                  <a:lnTo>
                    <a:pt x="1846692" y="218168"/>
                  </a:lnTo>
                  <a:lnTo>
                    <a:pt x="1858530" y="209997"/>
                  </a:lnTo>
                  <a:lnTo>
                    <a:pt x="1870367" y="202575"/>
                  </a:lnTo>
                  <a:lnTo>
                    <a:pt x="1882205" y="195888"/>
                  </a:lnTo>
                  <a:lnTo>
                    <a:pt x="1894043" y="189905"/>
                  </a:lnTo>
                  <a:lnTo>
                    <a:pt x="1905881" y="184589"/>
                  </a:lnTo>
                  <a:lnTo>
                    <a:pt x="1917718" y="179890"/>
                  </a:lnTo>
                  <a:lnTo>
                    <a:pt x="1929556" y="175759"/>
                  </a:lnTo>
                  <a:lnTo>
                    <a:pt x="1941394" y="172144"/>
                  </a:lnTo>
                  <a:lnTo>
                    <a:pt x="1953232" y="168991"/>
                  </a:lnTo>
                  <a:lnTo>
                    <a:pt x="1965069" y="166252"/>
                  </a:lnTo>
                  <a:lnTo>
                    <a:pt x="1976907" y="163879"/>
                  </a:lnTo>
                  <a:lnTo>
                    <a:pt x="1988745" y="161829"/>
                  </a:lnTo>
                  <a:lnTo>
                    <a:pt x="2000583" y="160061"/>
                  </a:lnTo>
                  <a:lnTo>
                    <a:pt x="2012421" y="158540"/>
                  </a:lnTo>
                  <a:lnTo>
                    <a:pt x="2024258" y="157233"/>
                  </a:lnTo>
                  <a:lnTo>
                    <a:pt x="2036096" y="156112"/>
                  </a:lnTo>
                  <a:lnTo>
                    <a:pt x="2047934" y="155151"/>
                  </a:lnTo>
                  <a:lnTo>
                    <a:pt x="2059772" y="154329"/>
                  </a:lnTo>
                  <a:lnTo>
                    <a:pt x="2071609" y="153626"/>
                  </a:lnTo>
                  <a:lnTo>
                    <a:pt x="2083447" y="153025"/>
                  </a:lnTo>
                  <a:lnTo>
                    <a:pt x="2095285" y="152512"/>
                  </a:lnTo>
                  <a:lnTo>
                    <a:pt x="2107123" y="152074"/>
                  </a:lnTo>
                  <a:lnTo>
                    <a:pt x="2118961" y="151700"/>
                  </a:lnTo>
                  <a:lnTo>
                    <a:pt x="2130798" y="151382"/>
                  </a:lnTo>
                  <a:lnTo>
                    <a:pt x="2142636" y="151110"/>
                  </a:lnTo>
                  <a:lnTo>
                    <a:pt x="2154474" y="150879"/>
                  </a:lnTo>
                  <a:lnTo>
                    <a:pt x="2166312" y="150681"/>
                  </a:lnTo>
                  <a:lnTo>
                    <a:pt x="2178149" y="150513"/>
                  </a:lnTo>
                  <a:lnTo>
                    <a:pt x="2189987" y="150370"/>
                  </a:lnTo>
                  <a:lnTo>
                    <a:pt x="2201825" y="150249"/>
                  </a:lnTo>
                  <a:lnTo>
                    <a:pt x="2213663" y="150145"/>
                  </a:lnTo>
                  <a:lnTo>
                    <a:pt x="2225500" y="150057"/>
                  </a:lnTo>
                  <a:lnTo>
                    <a:pt x="2237338" y="149981"/>
                  </a:lnTo>
                  <a:lnTo>
                    <a:pt x="2249176" y="149917"/>
                  </a:lnTo>
                  <a:lnTo>
                    <a:pt x="2261014" y="149863"/>
                  </a:lnTo>
                  <a:lnTo>
                    <a:pt x="2272852" y="149817"/>
                  </a:lnTo>
                  <a:lnTo>
                    <a:pt x="2284689" y="149777"/>
                  </a:lnTo>
                  <a:lnTo>
                    <a:pt x="2296527" y="149744"/>
                  </a:lnTo>
                  <a:lnTo>
                    <a:pt x="2308365" y="149715"/>
                  </a:lnTo>
                  <a:lnTo>
                    <a:pt x="2320203" y="149691"/>
                  </a:lnTo>
                  <a:lnTo>
                    <a:pt x="2332040" y="149670"/>
                  </a:lnTo>
                  <a:lnTo>
                    <a:pt x="2343878" y="1496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43" name="pl43"/>
            <p:cNvSpPr/>
            <p:nvPr/>
          </p:nvSpPr>
          <p:spPr>
            <a:xfrm>
              <a:off x="2482252" y="899582"/>
              <a:ext cx="4687757" cy="1046918"/>
            </a:xfrm>
            <a:custGeom>
              <a:avLst/>
              <a:pathLst>
                <a:path w="4687757" h="1046918">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903"/>
                  </a:lnTo>
                  <a:lnTo>
                    <a:pt x="3527655" y="149956"/>
                  </a:lnTo>
                  <a:lnTo>
                    <a:pt x="3539493" y="150018"/>
                  </a:lnTo>
                  <a:lnTo>
                    <a:pt x="3551331" y="150091"/>
                  </a:lnTo>
                  <a:lnTo>
                    <a:pt x="3563169" y="150177"/>
                  </a:lnTo>
                  <a:lnTo>
                    <a:pt x="3575006" y="150277"/>
                  </a:lnTo>
                  <a:lnTo>
                    <a:pt x="3586844" y="150396"/>
                  </a:lnTo>
                  <a:lnTo>
                    <a:pt x="3598682" y="150535"/>
                  </a:lnTo>
                  <a:lnTo>
                    <a:pt x="3610520" y="150698"/>
                  </a:lnTo>
                  <a:lnTo>
                    <a:pt x="3622357" y="150890"/>
                  </a:lnTo>
                  <a:lnTo>
                    <a:pt x="3634195" y="151115"/>
                  </a:lnTo>
                  <a:lnTo>
                    <a:pt x="3646033" y="151380"/>
                  </a:lnTo>
                  <a:lnTo>
                    <a:pt x="3657871" y="151692"/>
                  </a:lnTo>
                  <a:lnTo>
                    <a:pt x="3669709" y="152057"/>
                  </a:lnTo>
                  <a:lnTo>
                    <a:pt x="3681546" y="152486"/>
                  </a:lnTo>
                  <a:lnTo>
                    <a:pt x="3693384" y="152990"/>
                  </a:lnTo>
                  <a:lnTo>
                    <a:pt x="3705222" y="153582"/>
                  </a:lnTo>
                  <a:lnTo>
                    <a:pt x="3717060" y="154276"/>
                  </a:lnTo>
                  <a:lnTo>
                    <a:pt x="3728897" y="155091"/>
                  </a:lnTo>
                  <a:lnTo>
                    <a:pt x="3740735" y="156047"/>
                  </a:lnTo>
                  <a:lnTo>
                    <a:pt x="3752573" y="157168"/>
                  </a:lnTo>
                  <a:lnTo>
                    <a:pt x="3764411" y="158482"/>
                  </a:lnTo>
                  <a:lnTo>
                    <a:pt x="3776248" y="160021"/>
                  </a:lnTo>
                  <a:lnTo>
                    <a:pt x="3788086" y="161824"/>
                  </a:lnTo>
                  <a:lnTo>
                    <a:pt x="3799924" y="163933"/>
                  </a:lnTo>
                  <a:lnTo>
                    <a:pt x="3811762" y="166400"/>
                  </a:lnTo>
                  <a:lnTo>
                    <a:pt x="3823600" y="169282"/>
                  </a:lnTo>
                  <a:lnTo>
                    <a:pt x="3835437" y="172646"/>
                  </a:lnTo>
                  <a:lnTo>
                    <a:pt x="3847275" y="176566"/>
                  </a:lnTo>
                  <a:lnTo>
                    <a:pt x="3859113" y="181130"/>
                  </a:lnTo>
                  <a:lnTo>
                    <a:pt x="3870951" y="186433"/>
                  </a:lnTo>
                  <a:lnTo>
                    <a:pt x="3882788" y="192584"/>
                  </a:lnTo>
                  <a:lnTo>
                    <a:pt x="3894626" y="199703"/>
                  </a:lnTo>
                  <a:lnTo>
                    <a:pt x="3906464" y="207920"/>
                  </a:lnTo>
                  <a:lnTo>
                    <a:pt x="3918302" y="217377"/>
                  </a:lnTo>
                  <a:lnTo>
                    <a:pt x="3930139" y="228224"/>
                  </a:lnTo>
                  <a:lnTo>
                    <a:pt x="3941977" y="240616"/>
                  </a:lnTo>
                  <a:lnTo>
                    <a:pt x="3953815" y="254712"/>
                  </a:lnTo>
                  <a:lnTo>
                    <a:pt x="3965653" y="270662"/>
                  </a:lnTo>
                  <a:lnTo>
                    <a:pt x="3977491" y="288609"/>
                  </a:lnTo>
                  <a:lnTo>
                    <a:pt x="3989328" y="308671"/>
                  </a:lnTo>
                  <a:lnTo>
                    <a:pt x="4001166" y="330936"/>
                  </a:lnTo>
                  <a:lnTo>
                    <a:pt x="4013004" y="355449"/>
                  </a:lnTo>
                  <a:lnTo>
                    <a:pt x="4024842" y="382200"/>
                  </a:lnTo>
                  <a:lnTo>
                    <a:pt x="4036679" y="411113"/>
                  </a:lnTo>
                  <a:lnTo>
                    <a:pt x="4048517" y="442040"/>
                  </a:lnTo>
                  <a:lnTo>
                    <a:pt x="4060355" y="474755"/>
                  </a:lnTo>
                  <a:lnTo>
                    <a:pt x="4072193" y="508956"/>
                  </a:lnTo>
                  <a:lnTo>
                    <a:pt x="4084031" y="544275"/>
                  </a:lnTo>
                  <a:lnTo>
                    <a:pt x="4095868" y="580287"/>
                  </a:lnTo>
                  <a:lnTo>
                    <a:pt x="4107706" y="616534"/>
                  </a:lnTo>
                  <a:lnTo>
                    <a:pt x="4119544" y="652547"/>
                  </a:lnTo>
                  <a:lnTo>
                    <a:pt x="4131382" y="687865"/>
                  </a:lnTo>
                  <a:lnTo>
                    <a:pt x="4143219" y="722067"/>
                  </a:lnTo>
                  <a:lnTo>
                    <a:pt x="4155057" y="754781"/>
                  </a:lnTo>
                  <a:lnTo>
                    <a:pt x="4166895" y="785708"/>
                  </a:lnTo>
                  <a:lnTo>
                    <a:pt x="4178733" y="814621"/>
                  </a:lnTo>
                  <a:lnTo>
                    <a:pt x="4190570" y="841372"/>
                  </a:lnTo>
                  <a:lnTo>
                    <a:pt x="4202408" y="865885"/>
                  </a:lnTo>
                  <a:lnTo>
                    <a:pt x="4214246" y="888151"/>
                  </a:lnTo>
                  <a:lnTo>
                    <a:pt x="4226084" y="908213"/>
                  </a:lnTo>
                  <a:lnTo>
                    <a:pt x="4237922" y="926159"/>
                  </a:lnTo>
                  <a:lnTo>
                    <a:pt x="4249759" y="942110"/>
                  </a:lnTo>
                  <a:lnTo>
                    <a:pt x="4261597" y="956205"/>
                  </a:lnTo>
                  <a:lnTo>
                    <a:pt x="4273435" y="968598"/>
                  </a:lnTo>
                  <a:lnTo>
                    <a:pt x="4285273" y="979445"/>
                  </a:lnTo>
                  <a:lnTo>
                    <a:pt x="4297110" y="988902"/>
                  </a:lnTo>
                  <a:lnTo>
                    <a:pt x="4308948" y="997119"/>
                  </a:lnTo>
                  <a:lnTo>
                    <a:pt x="4320786" y="1004237"/>
                  </a:lnTo>
                  <a:lnTo>
                    <a:pt x="4332624" y="1010388"/>
                  </a:lnTo>
                  <a:lnTo>
                    <a:pt x="4344461" y="1015692"/>
                  </a:lnTo>
                  <a:lnTo>
                    <a:pt x="4356299" y="1020255"/>
                  </a:lnTo>
                  <a:lnTo>
                    <a:pt x="4368137" y="1024176"/>
                  </a:lnTo>
                  <a:lnTo>
                    <a:pt x="4379975" y="1027539"/>
                  </a:lnTo>
                  <a:lnTo>
                    <a:pt x="4391813" y="1030421"/>
                  </a:lnTo>
                  <a:lnTo>
                    <a:pt x="4403650" y="1032888"/>
                  </a:lnTo>
                  <a:lnTo>
                    <a:pt x="4415488" y="1034997"/>
                  </a:lnTo>
                  <a:lnTo>
                    <a:pt x="4427326" y="1036800"/>
                  </a:lnTo>
                  <a:lnTo>
                    <a:pt x="4439164" y="1038340"/>
                  </a:lnTo>
                  <a:lnTo>
                    <a:pt x="4451001" y="1039653"/>
                  </a:lnTo>
                  <a:lnTo>
                    <a:pt x="4462839" y="1040774"/>
                  </a:lnTo>
                  <a:lnTo>
                    <a:pt x="4474677" y="1041730"/>
                  </a:lnTo>
                  <a:lnTo>
                    <a:pt x="4486515" y="1042545"/>
                  </a:lnTo>
                  <a:lnTo>
                    <a:pt x="4498352" y="1043240"/>
                  </a:lnTo>
                  <a:lnTo>
                    <a:pt x="4510190" y="1043831"/>
                  </a:lnTo>
                  <a:lnTo>
                    <a:pt x="4522028" y="1044335"/>
                  </a:lnTo>
                  <a:lnTo>
                    <a:pt x="4533866" y="1044764"/>
                  </a:lnTo>
                  <a:lnTo>
                    <a:pt x="4545704" y="1045130"/>
                  </a:lnTo>
                  <a:lnTo>
                    <a:pt x="4557541" y="1045441"/>
                  </a:lnTo>
                  <a:lnTo>
                    <a:pt x="4569379" y="1045706"/>
                  </a:lnTo>
                  <a:lnTo>
                    <a:pt x="4581217" y="1045931"/>
                  </a:lnTo>
                  <a:lnTo>
                    <a:pt x="4593055" y="1046123"/>
                  </a:lnTo>
                  <a:lnTo>
                    <a:pt x="4604892" y="1046287"/>
                  </a:lnTo>
                  <a:lnTo>
                    <a:pt x="4616730" y="1046426"/>
                  </a:lnTo>
                  <a:lnTo>
                    <a:pt x="4628568" y="1046544"/>
                  </a:lnTo>
                  <a:lnTo>
                    <a:pt x="4640406" y="1046645"/>
                  </a:lnTo>
                  <a:lnTo>
                    <a:pt x="4652244" y="1046730"/>
                  </a:lnTo>
                  <a:lnTo>
                    <a:pt x="4664081" y="1046803"/>
                  </a:lnTo>
                  <a:lnTo>
                    <a:pt x="4675919" y="1046865"/>
                  </a:lnTo>
                  <a:lnTo>
                    <a:pt x="4687757" y="1046918"/>
                  </a:lnTo>
                </a:path>
              </a:pathLst>
            </a:custGeom>
            <a:ln w="40651" cap="flat">
              <a:solidFill>
                <a:srgbClr val="E8E8E8">
                  <a:alpha val="100000"/>
                </a:srgbClr>
              </a:solidFill>
              <a:prstDash val="solid"/>
              <a:round/>
            </a:ln>
          </p:spPr>
          <p:txBody>
            <a:bodyPr/>
            <a:lstStyle/>
            <a:p/>
          </p:txBody>
        </p:sp>
        <p:sp>
          <p:nvSpPr>
            <p:cNvPr id="44" name="pl44"/>
            <p:cNvSpPr/>
            <p:nvPr/>
          </p:nvSpPr>
          <p:spPr>
            <a:xfrm>
              <a:off x="2482252" y="3143624"/>
              <a:ext cx="4687757" cy="299105"/>
            </a:xfrm>
            <a:custGeom>
              <a:avLst/>
              <a:pathLst>
                <a:path w="4687757" h="299105">
                  <a:moveTo>
                    <a:pt x="0" y="299105"/>
                  </a:moveTo>
                  <a:lnTo>
                    <a:pt x="11837" y="299087"/>
                  </a:lnTo>
                  <a:lnTo>
                    <a:pt x="23675" y="299066"/>
                  </a:lnTo>
                  <a:lnTo>
                    <a:pt x="35513" y="299042"/>
                  </a:lnTo>
                  <a:lnTo>
                    <a:pt x="47351" y="299014"/>
                  </a:lnTo>
                  <a:lnTo>
                    <a:pt x="59188" y="298980"/>
                  </a:lnTo>
                  <a:lnTo>
                    <a:pt x="71026" y="298941"/>
                  </a:lnTo>
                  <a:lnTo>
                    <a:pt x="82864" y="298894"/>
                  </a:lnTo>
                  <a:lnTo>
                    <a:pt x="94702" y="298840"/>
                  </a:lnTo>
                  <a:lnTo>
                    <a:pt x="106539" y="298776"/>
                  </a:lnTo>
                  <a:lnTo>
                    <a:pt x="118377" y="298701"/>
                  </a:lnTo>
                  <a:lnTo>
                    <a:pt x="130215" y="298612"/>
                  </a:lnTo>
                  <a:lnTo>
                    <a:pt x="142053" y="298509"/>
                  </a:lnTo>
                  <a:lnTo>
                    <a:pt x="153891" y="298387"/>
                  </a:lnTo>
                  <a:lnTo>
                    <a:pt x="165728" y="298244"/>
                  </a:lnTo>
                  <a:lnTo>
                    <a:pt x="177566" y="298076"/>
                  </a:lnTo>
                  <a:lnTo>
                    <a:pt x="189404" y="297879"/>
                  </a:lnTo>
                  <a:lnTo>
                    <a:pt x="201242" y="297647"/>
                  </a:lnTo>
                  <a:lnTo>
                    <a:pt x="213079" y="297375"/>
                  </a:lnTo>
                  <a:lnTo>
                    <a:pt x="224917" y="297057"/>
                  </a:lnTo>
                  <a:lnTo>
                    <a:pt x="236755" y="296683"/>
                  </a:lnTo>
                  <a:lnTo>
                    <a:pt x="248593" y="296245"/>
                  </a:lnTo>
                  <a:lnTo>
                    <a:pt x="260430" y="295732"/>
                  </a:lnTo>
                  <a:lnTo>
                    <a:pt x="272268" y="295131"/>
                  </a:lnTo>
                  <a:lnTo>
                    <a:pt x="284106" y="294428"/>
                  </a:lnTo>
                  <a:lnTo>
                    <a:pt x="295944" y="293606"/>
                  </a:lnTo>
                  <a:lnTo>
                    <a:pt x="307782" y="292645"/>
                  </a:lnTo>
                  <a:lnTo>
                    <a:pt x="319619" y="291524"/>
                  </a:lnTo>
                  <a:lnTo>
                    <a:pt x="331457" y="290217"/>
                  </a:lnTo>
                  <a:lnTo>
                    <a:pt x="343295" y="288696"/>
                  </a:lnTo>
                  <a:lnTo>
                    <a:pt x="355133" y="286928"/>
                  </a:lnTo>
                  <a:lnTo>
                    <a:pt x="366970" y="284878"/>
                  </a:lnTo>
                  <a:lnTo>
                    <a:pt x="378808" y="282505"/>
                  </a:lnTo>
                  <a:lnTo>
                    <a:pt x="390646" y="279766"/>
                  </a:lnTo>
                  <a:lnTo>
                    <a:pt x="402484" y="276614"/>
                  </a:lnTo>
                  <a:lnTo>
                    <a:pt x="414321" y="272998"/>
                  </a:lnTo>
                  <a:lnTo>
                    <a:pt x="426159" y="268867"/>
                  </a:lnTo>
                  <a:lnTo>
                    <a:pt x="437997" y="264169"/>
                  </a:lnTo>
                  <a:lnTo>
                    <a:pt x="449835" y="258852"/>
                  </a:lnTo>
                  <a:lnTo>
                    <a:pt x="461673" y="252870"/>
                  </a:lnTo>
                  <a:lnTo>
                    <a:pt x="473510" y="246182"/>
                  </a:lnTo>
                  <a:lnTo>
                    <a:pt x="485348" y="238761"/>
                  </a:lnTo>
                  <a:lnTo>
                    <a:pt x="497186" y="230589"/>
                  </a:lnTo>
                  <a:lnTo>
                    <a:pt x="509024" y="221672"/>
                  </a:lnTo>
                  <a:lnTo>
                    <a:pt x="520861" y="212035"/>
                  </a:lnTo>
                  <a:lnTo>
                    <a:pt x="532699" y="201726"/>
                  </a:lnTo>
                  <a:lnTo>
                    <a:pt x="544537" y="190821"/>
                  </a:lnTo>
                  <a:lnTo>
                    <a:pt x="556375" y="179421"/>
                  </a:lnTo>
                  <a:lnTo>
                    <a:pt x="568213" y="167648"/>
                  </a:lnTo>
                  <a:lnTo>
                    <a:pt x="580050" y="155644"/>
                  </a:lnTo>
                  <a:lnTo>
                    <a:pt x="591888" y="143561"/>
                  </a:lnTo>
                  <a:lnTo>
                    <a:pt x="603726" y="131557"/>
                  </a:lnTo>
                  <a:lnTo>
                    <a:pt x="615564" y="119784"/>
                  </a:lnTo>
                  <a:lnTo>
                    <a:pt x="627401" y="108384"/>
                  </a:lnTo>
                  <a:lnTo>
                    <a:pt x="639239" y="97479"/>
                  </a:lnTo>
                  <a:lnTo>
                    <a:pt x="651077" y="87170"/>
                  </a:lnTo>
                  <a:lnTo>
                    <a:pt x="662915" y="77532"/>
                  </a:lnTo>
                  <a:lnTo>
                    <a:pt x="674752" y="68615"/>
                  </a:lnTo>
                  <a:lnTo>
                    <a:pt x="686590" y="60444"/>
                  </a:lnTo>
                  <a:lnTo>
                    <a:pt x="698428" y="53022"/>
                  </a:lnTo>
                  <a:lnTo>
                    <a:pt x="710266" y="46335"/>
                  </a:lnTo>
                  <a:lnTo>
                    <a:pt x="722104" y="40353"/>
                  </a:lnTo>
                  <a:lnTo>
                    <a:pt x="733941" y="35036"/>
                  </a:lnTo>
                  <a:lnTo>
                    <a:pt x="745779" y="30337"/>
                  </a:lnTo>
                  <a:lnTo>
                    <a:pt x="757617" y="26207"/>
                  </a:lnTo>
                  <a:lnTo>
                    <a:pt x="769455" y="22591"/>
                  </a:lnTo>
                  <a:lnTo>
                    <a:pt x="781292" y="19439"/>
                  </a:lnTo>
                  <a:lnTo>
                    <a:pt x="793130" y="16700"/>
                  </a:lnTo>
                  <a:lnTo>
                    <a:pt x="804968" y="14327"/>
                  </a:lnTo>
                  <a:lnTo>
                    <a:pt x="816806" y="12276"/>
                  </a:lnTo>
                  <a:lnTo>
                    <a:pt x="828643" y="10509"/>
                  </a:lnTo>
                  <a:lnTo>
                    <a:pt x="840481" y="8987"/>
                  </a:lnTo>
                  <a:lnTo>
                    <a:pt x="852319" y="7681"/>
                  </a:lnTo>
                  <a:lnTo>
                    <a:pt x="864157" y="6559"/>
                  </a:lnTo>
                  <a:lnTo>
                    <a:pt x="875995" y="5599"/>
                  </a:lnTo>
                  <a:lnTo>
                    <a:pt x="887832" y="4777"/>
                  </a:lnTo>
                  <a:lnTo>
                    <a:pt x="899670" y="4073"/>
                  </a:lnTo>
                  <a:lnTo>
                    <a:pt x="911508" y="3472"/>
                  </a:lnTo>
                  <a:lnTo>
                    <a:pt x="923346" y="2959"/>
                  </a:lnTo>
                  <a:lnTo>
                    <a:pt x="935183" y="2521"/>
                  </a:lnTo>
                  <a:lnTo>
                    <a:pt x="947021" y="2148"/>
                  </a:lnTo>
                  <a:lnTo>
                    <a:pt x="958859" y="1829"/>
                  </a:lnTo>
                  <a:lnTo>
                    <a:pt x="970697" y="1557"/>
                  </a:lnTo>
                  <a:lnTo>
                    <a:pt x="982534" y="1326"/>
                  </a:lnTo>
                  <a:lnTo>
                    <a:pt x="994372" y="1129"/>
                  </a:lnTo>
                  <a:lnTo>
                    <a:pt x="1006210" y="961"/>
                  </a:lnTo>
                  <a:lnTo>
                    <a:pt x="1018048" y="818"/>
                  </a:lnTo>
                  <a:lnTo>
                    <a:pt x="1029886" y="696"/>
                  </a:lnTo>
                  <a:lnTo>
                    <a:pt x="1041723" y="592"/>
                  </a:lnTo>
                  <a:lnTo>
                    <a:pt x="1053561" y="504"/>
                  </a:lnTo>
                  <a:lnTo>
                    <a:pt x="1065399" y="429"/>
                  </a:lnTo>
                  <a:lnTo>
                    <a:pt x="1077237" y="365"/>
                  </a:lnTo>
                  <a:lnTo>
                    <a:pt x="1089074" y="310"/>
                  </a:lnTo>
                  <a:lnTo>
                    <a:pt x="1100912" y="264"/>
                  </a:lnTo>
                  <a:lnTo>
                    <a:pt x="1112750" y="225"/>
                  </a:lnTo>
                  <a:lnTo>
                    <a:pt x="1124588" y="191"/>
                  </a:lnTo>
                  <a:lnTo>
                    <a:pt x="1136426" y="162"/>
                  </a:lnTo>
                  <a:lnTo>
                    <a:pt x="1148263" y="138"/>
                  </a:lnTo>
                  <a:lnTo>
                    <a:pt x="1160101" y="117"/>
                  </a:lnTo>
                  <a:lnTo>
                    <a:pt x="1171939" y="100"/>
                  </a:lnTo>
                  <a:lnTo>
                    <a:pt x="1171939" y="50"/>
                  </a:lnTo>
                  <a:lnTo>
                    <a:pt x="1183777" y="58"/>
                  </a:lnTo>
                  <a:lnTo>
                    <a:pt x="1195614" y="69"/>
                  </a:lnTo>
                  <a:lnTo>
                    <a:pt x="1207452" y="81"/>
                  </a:lnTo>
                  <a:lnTo>
                    <a:pt x="1219290" y="95"/>
                  </a:lnTo>
                  <a:lnTo>
                    <a:pt x="1231128" y="112"/>
                  </a:lnTo>
                  <a:lnTo>
                    <a:pt x="1242965" y="132"/>
                  </a:lnTo>
                  <a:lnTo>
                    <a:pt x="1254803" y="155"/>
                  </a:lnTo>
                  <a:lnTo>
                    <a:pt x="1266641" y="182"/>
                  </a:lnTo>
                  <a:lnTo>
                    <a:pt x="1278479" y="214"/>
                  </a:lnTo>
                  <a:lnTo>
                    <a:pt x="1290317" y="252"/>
                  </a:lnTo>
                  <a:lnTo>
                    <a:pt x="1302154" y="296"/>
                  </a:lnTo>
                  <a:lnTo>
                    <a:pt x="1313992" y="348"/>
                  </a:lnTo>
                  <a:lnTo>
                    <a:pt x="1325830" y="409"/>
                  </a:lnTo>
                  <a:lnTo>
                    <a:pt x="1337668" y="480"/>
                  </a:lnTo>
                  <a:lnTo>
                    <a:pt x="1349505" y="564"/>
                  </a:lnTo>
                  <a:lnTo>
                    <a:pt x="1361343" y="663"/>
                  </a:lnTo>
                  <a:lnTo>
                    <a:pt x="1373181" y="778"/>
                  </a:lnTo>
                  <a:lnTo>
                    <a:pt x="1385019" y="914"/>
                  </a:lnTo>
                  <a:lnTo>
                    <a:pt x="1396856" y="1074"/>
                  </a:lnTo>
                  <a:lnTo>
                    <a:pt x="1408694" y="1260"/>
                  </a:lnTo>
                  <a:lnTo>
                    <a:pt x="1420532" y="1479"/>
                  </a:lnTo>
                  <a:lnTo>
                    <a:pt x="1432370" y="1736"/>
                  </a:lnTo>
                  <a:lnTo>
                    <a:pt x="1444208" y="2036"/>
                  </a:lnTo>
                  <a:lnTo>
                    <a:pt x="1456045" y="2388"/>
                  </a:lnTo>
                  <a:lnTo>
                    <a:pt x="1467883" y="2799"/>
                  </a:lnTo>
                  <a:lnTo>
                    <a:pt x="1479721" y="3279"/>
                  </a:lnTo>
                  <a:lnTo>
                    <a:pt x="1491559" y="3840"/>
                  </a:lnTo>
                  <a:lnTo>
                    <a:pt x="1503396" y="4493"/>
                  </a:lnTo>
                  <a:lnTo>
                    <a:pt x="1515234" y="5254"/>
                  </a:lnTo>
                  <a:lnTo>
                    <a:pt x="1527072" y="6138"/>
                  </a:lnTo>
                  <a:lnTo>
                    <a:pt x="1538910" y="7163"/>
                  </a:lnTo>
                  <a:lnTo>
                    <a:pt x="1550748" y="8350"/>
                  </a:lnTo>
                  <a:lnTo>
                    <a:pt x="1562585" y="9719"/>
                  </a:lnTo>
                  <a:lnTo>
                    <a:pt x="1574423" y="11295"/>
                  </a:lnTo>
                  <a:lnTo>
                    <a:pt x="1586261" y="13103"/>
                  </a:lnTo>
                  <a:lnTo>
                    <a:pt x="1598099" y="15168"/>
                  </a:lnTo>
                  <a:lnTo>
                    <a:pt x="1609936" y="17518"/>
                  </a:lnTo>
                  <a:lnTo>
                    <a:pt x="1621774" y="20176"/>
                  </a:lnTo>
                  <a:lnTo>
                    <a:pt x="1633612" y="23167"/>
                  </a:lnTo>
                  <a:lnTo>
                    <a:pt x="1645450" y="26511"/>
                  </a:lnTo>
                  <a:lnTo>
                    <a:pt x="1657287" y="30222"/>
                  </a:lnTo>
                  <a:lnTo>
                    <a:pt x="1669125" y="34307"/>
                  </a:lnTo>
                  <a:lnTo>
                    <a:pt x="1680963" y="38766"/>
                  </a:lnTo>
                  <a:lnTo>
                    <a:pt x="1692801" y="43585"/>
                  </a:lnTo>
                  <a:lnTo>
                    <a:pt x="1704639" y="48739"/>
                  </a:lnTo>
                  <a:lnTo>
                    <a:pt x="1716476" y="54192"/>
                  </a:lnTo>
                  <a:lnTo>
                    <a:pt x="1728314" y="59892"/>
                  </a:lnTo>
                  <a:lnTo>
                    <a:pt x="1740152" y="65778"/>
                  </a:lnTo>
                  <a:lnTo>
                    <a:pt x="1751990" y="71780"/>
                  </a:lnTo>
                  <a:lnTo>
                    <a:pt x="1763827" y="77822"/>
                  </a:lnTo>
                  <a:lnTo>
                    <a:pt x="1775665" y="83824"/>
                  </a:lnTo>
                  <a:lnTo>
                    <a:pt x="1787503" y="89710"/>
                  </a:lnTo>
                  <a:lnTo>
                    <a:pt x="1799341" y="95410"/>
                  </a:lnTo>
                  <a:lnTo>
                    <a:pt x="1811178" y="100863"/>
                  </a:lnTo>
                  <a:lnTo>
                    <a:pt x="1823016" y="106017"/>
                  </a:lnTo>
                  <a:lnTo>
                    <a:pt x="1834854" y="110836"/>
                  </a:lnTo>
                  <a:lnTo>
                    <a:pt x="1846692" y="115294"/>
                  </a:lnTo>
                  <a:lnTo>
                    <a:pt x="1858530" y="119380"/>
                  </a:lnTo>
                  <a:lnTo>
                    <a:pt x="1870367" y="123091"/>
                  </a:lnTo>
                  <a:lnTo>
                    <a:pt x="1882205" y="126435"/>
                  </a:lnTo>
                  <a:lnTo>
                    <a:pt x="1894043" y="129426"/>
                  </a:lnTo>
                  <a:lnTo>
                    <a:pt x="1905881" y="132084"/>
                  </a:lnTo>
                  <a:lnTo>
                    <a:pt x="1917718" y="134433"/>
                  </a:lnTo>
                  <a:lnTo>
                    <a:pt x="1929556" y="136499"/>
                  </a:lnTo>
                  <a:lnTo>
                    <a:pt x="1941394" y="138307"/>
                  </a:lnTo>
                  <a:lnTo>
                    <a:pt x="1953232" y="139883"/>
                  </a:lnTo>
                  <a:lnTo>
                    <a:pt x="1965069" y="141252"/>
                  </a:lnTo>
                  <a:lnTo>
                    <a:pt x="1976907" y="142439"/>
                  </a:lnTo>
                  <a:lnTo>
                    <a:pt x="1988745" y="143464"/>
                  </a:lnTo>
                  <a:lnTo>
                    <a:pt x="2000583" y="144348"/>
                  </a:lnTo>
                  <a:lnTo>
                    <a:pt x="2012421" y="145108"/>
                  </a:lnTo>
                  <a:lnTo>
                    <a:pt x="2024258" y="145762"/>
                  </a:lnTo>
                  <a:lnTo>
                    <a:pt x="2036096" y="146322"/>
                  </a:lnTo>
                  <a:lnTo>
                    <a:pt x="2047934" y="146803"/>
                  </a:lnTo>
                  <a:lnTo>
                    <a:pt x="2059772" y="147214"/>
                  </a:lnTo>
                  <a:lnTo>
                    <a:pt x="2071609" y="147565"/>
                  </a:lnTo>
                  <a:lnTo>
                    <a:pt x="2083447" y="147866"/>
                  </a:lnTo>
                  <a:lnTo>
                    <a:pt x="2095285" y="148122"/>
                  </a:lnTo>
                  <a:lnTo>
                    <a:pt x="2107123" y="148341"/>
                  </a:lnTo>
                  <a:lnTo>
                    <a:pt x="2118961" y="148528"/>
                  </a:lnTo>
                  <a:lnTo>
                    <a:pt x="2130798" y="148687"/>
                  </a:lnTo>
                  <a:lnTo>
                    <a:pt x="2142636" y="148823"/>
                  </a:lnTo>
                  <a:lnTo>
                    <a:pt x="2154474" y="148939"/>
                  </a:lnTo>
                  <a:lnTo>
                    <a:pt x="2166312" y="149038"/>
                  </a:lnTo>
                  <a:lnTo>
                    <a:pt x="2178149" y="149122"/>
                  </a:lnTo>
                  <a:lnTo>
                    <a:pt x="2189987" y="149193"/>
                  </a:lnTo>
                  <a:lnTo>
                    <a:pt x="2201825" y="149254"/>
                  </a:lnTo>
                  <a:lnTo>
                    <a:pt x="2213663" y="149306"/>
                  </a:lnTo>
                  <a:lnTo>
                    <a:pt x="2225500" y="149350"/>
                  </a:lnTo>
                  <a:lnTo>
                    <a:pt x="2237338" y="149388"/>
                  </a:lnTo>
                  <a:lnTo>
                    <a:pt x="2249176" y="149420"/>
                  </a:lnTo>
                  <a:lnTo>
                    <a:pt x="2261014" y="149447"/>
                  </a:lnTo>
                  <a:lnTo>
                    <a:pt x="2272852" y="149470"/>
                  </a:lnTo>
                  <a:lnTo>
                    <a:pt x="2284689" y="149490"/>
                  </a:lnTo>
                  <a:lnTo>
                    <a:pt x="2296527" y="149507"/>
                  </a:lnTo>
                  <a:lnTo>
                    <a:pt x="2308365" y="149521"/>
                  </a:lnTo>
                  <a:lnTo>
                    <a:pt x="2320203" y="149533"/>
                  </a:lnTo>
                  <a:lnTo>
                    <a:pt x="2332040" y="149543"/>
                  </a:lnTo>
                  <a:lnTo>
                    <a:pt x="2343878" y="1495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45" name="pl45"/>
            <p:cNvSpPr/>
            <p:nvPr/>
          </p:nvSpPr>
          <p:spPr>
            <a:xfrm>
              <a:off x="2482252" y="1498043"/>
              <a:ext cx="4687757" cy="747763"/>
            </a:xfrm>
            <a:custGeom>
              <a:avLst/>
              <a:pathLst>
                <a:path w="4687757" h="74776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753"/>
                  </a:lnTo>
                  <a:lnTo>
                    <a:pt x="3527655" y="149788"/>
                  </a:lnTo>
                  <a:lnTo>
                    <a:pt x="3539493" y="149829"/>
                  </a:lnTo>
                  <a:lnTo>
                    <a:pt x="3551331" y="149878"/>
                  </a:lnTo>
                  <a:lnTo>
                    <a:pt x="3563169" y="149935"/>
                  </a:lnTo>
                  <a:lnTo>
                    <a:pt x="3575006" y="150002"/>
                  </a:lnTo>
                  <a:lnTo>
                    <a:pt x="3586844" y="150081"/>
                  </a:lnTo>
                  <a:lnTo>
                    <a:pt x="3598682" y="150174"/>
                  </a:lnTo>
                  <a:lnTo>
                    <a:pt x="3610520" y="150283"/>
                  </a:lnTo>
                  <a:lnTo>
                    <a:pt x="3622357" y="150411"/>
                  </a:lnTo>
                  <a:lnTo>
                    <a:pt x="3634195" y="150561"/>
                  </a:lnTo>
                  <a:lnTo>
                    <a:pt x="3646033" y="150738"/>
                  </a:lnTo>
                  <a:lnTo>
                    <a:pt x="3657871" y="150945"/>
                  </a:lnTo>
                  <a:lnTo>
                    <a:pt x="3669709" y="151189"/>
                  </a:lnTo>
                  <a:lnTo>
                    <a:pt x="3681546" y="151475"/>
                  </a:lnTo>
                  <a:lnTo>
                    <a:pt x="3693384" y="151811"/>
                  </a:lnTo>
                  <a:lnTo>
                    <a:pt x="3705222" y="152205"/>
                  </a:lnTo>
                  <a:lnTo>
                    <a:pt x="3717060" y="152668"/>
                  </a:lnTo>
                  <a:lnTo>
                    <a:pt x="3728897" y="153211"/>
                  </a:lnTo>
                  <a:lnTo>
                    <a:pt x="3740735" y="153849"/>
                  </a:lnTo>
                  <a:lnTo>
                    <a:pt x="3752573" y="154596"/>
                  </a:lnTo>
                  <a:lnTo>
                    <a:pt x="3764411" y="155472"/>
                  </a:lnTo>
                  <a:lnTo>
                    <a:pt x="3776248" y="156498"/>
                  </a:lnTo>
                  <a:lnTo>
                    <a:pt x="3788086" y="157700"/>
                  </a:lnTo>
                  <a:lnTo>
                    <a:pt x="3799924" y="159106"/>
                  </a:lnTo>
                  <a:lnTo>
                    <a:pt x="3811762" y="160751"/>
                  </a:lnTo>
                  <a:lnTo>
                    <a:pt x="3823600" y="162672"/>
                  </a:lnTo>
                  <a:lnTo>
                    <a:pt x="3835437" y="164914"/>
                  </a:lnTo>
                  <a:lnTo>
                    <a:pt x="3847275" y="167528"/>
                  </a:lnTo>
                  <a:lnTo>
                    <a:pt x="3859113" y="170570"/>
                  </a:lnTo>
                  <a:lnTo>
                    <a:pt x="3870951" y="174106"/>
                  </a:lnTo>
                  <a:lnTo>
                    <a:pt x="3882788" y="178207"/>
                  </a:lnTo>
                  <a:lnTo>
                    <a:pt x="3894626" y="182952"/>
                  </a:lnTo>
                  <a:lnTo>
                    <a:pt x="3906464" y="188430"/>
                  </a:lnTo>
                  <a:lnTo>
                    <a:pt x="3918302" y="194735"/>
                  </a:lnTo>
                  <a:lnTo>
                    <a:pt x="3930139" y="201966"/>
                  </a:lnTo>
                  <a:lnTo>
                    <a:pt x="3941977" y="210228"/>
                  </a:lnTo>
                  <a:lnTo>
                    <a:pt x="3953815" y="219625"/>
                  </a:lnTo>
                  <a:lnTo>
                    <a:pt x="3965653" y="230259"/>
                  </a:lnTo>
                  <a:lnTo>
                    <a:pt x="3977491" y="242223"/>
                  </a:lnTo>
                  <a:lnTo>
                    <a:pt x="3989328" y="255598"/>
                  </a:lnTo>
                  <a:lnTo>
                    <a:pt x="4001166" y="270441"/>
                  </a:lnTo>
                  <a:lnTo>
                    <a:pt x="4013004" y="286783"/>
                  </a:lnTo>
                  <a:lnTo>
                    <a:pt x="4024842" y="304617"/>
                  </a:lnTo>
                  <a:lnTo>
                    <a:pt x="4036679" y="323893"/>
                  </a:lnTo>
                  <a:lnTo>
                    <a:pt x="4048517" y="344511"/>
                  </a:lnTo>
                  <a:lnTo>
                    <a:pt x="4060355" y="366320"/>
                  </a:lnTo>
                  <a:lnTo>
                    <a:pt x="4072193" y="389121"/>
                  </a:lnTo>
                  <a:lnTo>
                    <a:pt x="4084031" y="412667"/>
                  </a:lnTo>
                  <a:lnTo>
                    <a:pt x="4095868" y="436675"/>
                  </a:lnTo>
                  <a:lnTo>
                    <a:pt x="4107706" y="460840"/>
                  </a:lnTo>
                  <a:lnTo>
                    <a:pt x="4119544" y="484848"/>
                  </a:lnTo>
                  <a:lnTo>
                    <a:pt x="4131382" y="508394"/>
                  </a:lnTo>
                  <a:lnTo>
                    <a:pt x="4143219" y="531195"/>
                  </a:lnTo>
                  <a:lnTo>
                    <a:pt x="4155057" y="553005"/>
                  </a:lnTo>
                  <a:lnTo>
                    <a:pt x="4166895" y="573623"/>
                  </a:lnTo>
                  <a:lnTo>
                    <a:pt x="4178733" y="592898"/>
                  </a:lnTo>
                  <a:lnTo>
                    <a:pt x="4190570" y="610732"/>
                  </a:lnTo>
                  <a:lnTo>
                    <a:pt x="4202408" y="627074"/>
                  </a:lnTo>
                  <a:lnTo>
                    <a:pt x="4214246" y="641918"/>
                  </a:lnTo>
                  <a:lnTo>
                    <a:pt x="4226084" y="655292"/>
                  </a:lnTo>
                  <a:lnTo>
                    <a:pt x="4237922" y="667257"/>
                  </a:lnTo>
                  <a:lnTo>
                    <a:pt x="4249759" y="677890"/>
                  </a:lnTo>
                  <a:lnTo>
                    <a:pt x="4261597" y="687287"/>
                  </a:lnTo>
                  <a:lnTo>
                    <a:pt x="4273435" y="695549"/>
                  </a:lnTo>
                  <a:lnTo>
                    <a:pt x="4285273" y="702780"/>
                  </a:lnTo>
                  <a:lnTo>
                    <a:pt x="4297110" y="709085"/>
                  </a:lnTo>
                  <a:lnTo>
                    <a:pt x="4308948" y="714563"/>
                  </a:lnTo>
                  <a:lnTo>
                    <a:pt x="4320786" y="719309"/>
                  </a:lnTo>
                  <a:lnTo>
                    <a:pt x="4332624" y="723409"/>
                  </a:lnTo>
                  <a:lnTo>
                    <a:pt x="4344461" y="726945"/>
                  </a:lnTo>
                  <a:lnTo>
                    <a:pt x="4356299" y="729987"/>
                  </a:lnTo>
                  <a:lnTo>
                    <a:pt x="4368137" y="732601"/>
                  </a:lnTo>
                  <a:lnTo>
                    <a:pt x="4379975" y="734843"/>
                  </a:lnTo>
                  <a:lnTo>
                    <a:pt x="4391813" y="736765"/>
                  </a:lnTo>
                  <a:lnTo>
                    <a:pt x="4403650" y="738409"/>
                  </a:lnTo>
                  <a:lnTo>
                    <a:pt x="4415488" y="739816"/>
                  </a:lnTo>
                  <a:lnTo>
                    <a:pt x="4427326" y="741017"/>
                  </a:lnTo>
                  <a:lnTo>
                    <a:pt x="4439164" y="742044"/>
                  </a:lnTo>
                  <a:lnTo>
                    <a:pt x="4451001" y="742920"/>
                  </a:lnTo>
                  <a:lnTo>
                    <a:pt x="4462839" y="743667"/>
                  </a:lnTo>
                  <a:lnTo>
                    <a:pt x="4474677" y="744304"/>
                  </a:lnTo>
                  <a:lnTo>
                    <a:pt x="4486515" y="744847"/>
                  </a:lnTo>
                  <a:lnTo>
                    <a:pt x="4498352" y="745310"/>
                  </a:lnTo>
                  <a:lnTo>
                    <a:pt x="4510190" y="745705"/>
                  </a:lnTo>
                  <a:lnTo>
                    <a:pt x="4522028" y="746041"/>
                  </a:lnTo>
                  <a:lnTo>
                    <a:pt x="4533866" y="746327"/>
                  </a:lnTo>
                  <a:lnTo>
                    <a:pt x="4545704" y="746570"/>
                  </a:lnTo>
                  <a:lnTo>
                    <a:pt x="4557541" y="746778"/>
                  </a:lnTo>
                  <a:lnTo>
                    <a:pt x="4569379" y="746954"/>
                  </a:lnTo>
                  <a:lnTo>
                    <a:pt x="4581217" y="747105"/>
                  </a:lnTo>
                  <a:lnTo>
                    <a:pt x="4593055" y="747233"/>
                  </a:lnTo>
                  <a:lnTo>
                    <a:pt x="4604892" y="747342"/>
                  </a:lnTo>
                  <a:lnTo>
                    <a:pt x="4616730" y="747434"/>
                  </a:lnTo>
                  <a:lnTo>
                    <a:pt x="4628568" y="747513"/>
                  </a:lnTo>
                  <a:lnTo>
                    <a:pt x="4640406" y="747580"/>
                  </a:lnTo>
                  <a:lnTo>
                    <a:pt x="4652244" y="747637"/>
                  </a:lnTo>
                  <a:lnTo>
                    <a:pt x="4664081" y="747686"/>
                  </a:lnTo>
                  <a:lnTo>
                    <a:pt x="4675919" y="747727"/>
                  </a:lnTo>
                  <a:lnTo>
                    <a:pt x="4687757" y="747763"/>
                  </a:lnTo>
                </a:path>
              </a:pathLst>
            </a:custGeom>
            <a:ln w="40651" cap="flat">
              <a:solidFill>
                <a:srgbClr val="E8E8E8">
                  <a:alpha val="100000"/>
                </a:srgbClr>
              </a:solidFill>
              <a:prstDash val="solid"/>
              <a:round/>
            </a:ln>
          </p:spPr>
          <p:txBody>
            <a:bodyPr/>
            <a:lstStyle/>
            <a:p/>
          </p:txBody>
        </p:sp>
        <p:sp>
          <p:nvSpPr>
            <p:cNvPr id="46" name="pl46"/>
            <p:cNvSpPr/>
            <p:nvPr/>
          </p:nvSpPr>
          <p:spPr>
            <a:xfrm>
              <a:off x="2482252" y="2694916"/>
              <a:ext cx="4687757" cy="1495877"/>
            </a:xfrm>
            <a:custGeom>
              <a:avLst/>
              <a:pathLst>
                <a:path w="4687757" h="1495877">
                  <a:moveTo>
                    <a:pt x="0" y="0"/>
                  </a:moveTo>
                  <a:lnTo>
                    <a:pt x="11837" y="17"/>
                  </a:lnTo>
                  <a:lnTo>
                    <a:pt x="23675" y="38"/>
                  </a:lnTo>
                  <a:lnTo>
                    <a:pt x="35513" y="62"/>
                  </a:lnTo>
                  <a:lnTo>
                    <a:pt x="47351" y="91"/>
                  </a:lnTo>
                  <a:lnTo>
                    <a:pt x="59188" y="124"/>
                  </a:lnTo>
                  <a:lnTo>
                    <a:pt x="71026" y="164"/>
                  </a:lnTo>
                  <a:lnTo>
                    <a:pt x="82864" y="210"/>
                  </a:lnTo>
                  <a:lnTo>
                    <a:pt x="94702" y="264"/>
                  </a:lnTo>
                  <a:lnTo>
                    <a:pt x="106539" y="328"/>
                  </a:lnTo>
                  <a:lnTo>
                    <a:pt x="118377" y="404"/>
                  </a:lnTo>
                  <a:lnTo>
                    <a:pt x="130215" y="492"/>
                  </a:lnTo>
                  <a:lnTo>
                    <a:pt x="142053" y="596"/>
                  </a:lnTo>
                  <a:lnTo>
                    <a:pt x="153891" y="717"/>
                  </a:lnTo>
                  <a:lnTo>
                    <a:pt x="165728" y="860"/>
                  </a:lnTo>
                  <a:lnTo>
                    <a:pt x="177566" y="1028"/>
                  </a:lnTo>
                  <a:lnTo>
                    <a:pt x="189404" y="1226"/>
                  </a:lnTo>
                  <a:lnTo>
                    <a:pt x="201242" y="1457"/>
                  </a:lnTo>
                  <a:lnTo>
                    <a:pt x="213079" y="1729"/>
                  </a:lnTo>
                  <a:lnTo>
                    <a:pt x="224917" y="2047"/>
                  </a:lnTo>
                  <a:lnTo>
                    <a:pt x="236755" y="2421"/>
                  </a:lnTo>
                  <a:lnTo>
                    <a:pt x="248593" y="2859"/>
                  </a:lnTo>
                  <a:lnTo>
                    <a:pt x="260430" y="3372"/>
                  </a:lnTo>
                  <a:lnTo>
                    <a:pt x="272268" y="3973"/>
                  </a:lnTo>
                  <a:lnTo>
                    <a:pt x="284106" y="4676"/>
                  </a:lnTo>
                  <a:lnTo>
                    <a:pt x="295944" y="5498"/>
                  </a:lnTo>
                  <a:lnTo>
                    <a:pt x="307782" y="6459"/>
                  </a:lnTo>
                  <a:lnTo>
                    <a:pt x="319619" y="7580"/>
                  </a:lnTo>
                  <a:lnTo>
                    <a:pt x="331457" y="8887"/>
                  </a:lnTo>
                  <a:lnTo>
                    <a:pt x="343295" y="10408"/>
                  </a:lnTo>
                  <a:lnTo>
                    <a:pt x="355133" y="12176"/>
                  </a:lnTo>
                  <a:lnTo>
                    <a:pt x="366970" y="14226"/>
                  </a:lnTo>
                  <a:lnTo>
                    <a:pt x="378808" y="16599"/>
                  </a:lnTo>
                  <a:lnTo>
                    <a:pt x="390646" y="19338"/>
                  </a:lnTo>
                  <a:lnTo>
                    <a:pt x="402484" y="22491"/>
                  </a:lnTo>
                  <a:lnTo>
                    <a:pt x="414321" y="26106"/>
                  </a:lnTo>
                  <a:lnTo>
                    <a:pt x="426159" y="30237"/>
                  </a:lnTo>
                  <a:lnTo>
                    <a:pt x="437997" y="34936"/>
                  </a:lnTo>
                  <a:lnTo>
                    <a:pt x="449835" y="40252"/>
                  </a:lnTo>
                  <a:lnTo>
                    <a:pt x="461673" y="46235"/>
                  </a:lnTo>
                  <a:lnTo>
                    <a:pt x="473510" y="52922"/>
                  </a:lnTo>
                  <a:lnTo>
                    <a:pt x="485348" y="60344"/>
                  </a:lnTo>
                  <a:lnTo>
                    <a:pt x="497186" y="68515"/>
                  </a:lnTo>
                  <a:lnTo>
                    <a:pt x="509024" y="77432"/>
                  </a:lnTo>
                  <a:lnTo>
                    <a:pt x="520861" y="87069"/>
                  </a:lnTo>
                  <a:lnTo>
                    <a:pt x="532699" y="97378"/>
                  </a:lnTo>
                  <a:lnTo>
                    <a:pt x="544537" y="108283"/>
                  </a:lnTo>
                  <a:lnTo>
                    <a:pt x="556375" y="119684"/>
                  </a:lnTo>
                  <a:lnTo>
                    <a:pt x="568213" y="131457"/>
                  </a:lnTo>
                  <a:lnTo>
                    <a:pt x="580050" y="143461"/>
                  </a:lnTo>
                  <a:lnTo>
                    <a:pt x="591888" y="155543"/>
                  </a:lnTo>
                  <a:lnTo>
                    <a:pt x="603726" y="167547"/>
                  </a:lnTo>
                  <a:lnTo>
                    <a:pt x="615564" y="179320"/>
                  </a:lnTo>
                  <a:lnTo>
                    <a:pt x="627401" y="190721"/>
                  </a:lnTo>
                  <a:lnTo>
                    <a:pt x="639239" y="201626"/>
                  </a:lnTo>
                  <a:lnTo>
                    <a:pt x="651077" y="211934"/>
                  </a:lnTo>
                  <a:lnTo>
                    <a:pt x="662915" y="221572"/>
                  </a:lnTo>
                  <a:lnTo>
                    <a:pt x="674752" y="230489"/>
                  </a:lnTo>
                  <a:lnTo>
                    <a:pt x="686590" y="238660"/>
                  </a:lnTo>
                  <a:lnTo>
                    <a:pt x="698428" y="246082"/>
                  </a:lnTo>
                  <a:lnTo>
                    <a:pt x="710266" y="252769"/>
                  </a:lnTo>
                  <a:lnTo>
                    <a:pt x="722104" y="258751"/>
                  </a:lnTo>
                  <a:lnTo>
                    <a:pt x="733941" y="264068"/>
                  </a:lnTo>
                  <a:lnTo>
                    <a:pt x="745779" y="268767"/>
                  </a:lnTo>
                  <a:lnTo>
                    <a:pt x="757617" y="272898"/>
                  </a:lnTo>
                  <a:lnTo>
                    <a:pt x="769455" y="276513"/>
                  </a:lnTo>
                  <a:lnTo>
                    <a:pt x="781292" y="279666"/>
                  </a:lnTo>
                  <a:lnTo>
                    <a:pt x="793130" y="282405"/>
                  </a:lnTo>
                  <a:lnTo>
                    <a:pt x="804968" y="284777"/>
                  </a:lnTo>
                  <a:lnTo>
                    <a:pt x="816806" y="286828"/>
                  </a:lnTo>
                  <a:lnTo>
                    <a:pt x="828643" y="288596"/>
                  </a:lnTo>
                  <a:lnTo>
                    <a:pt x="840481" y="290117"/>
                  </a:lnTo>
                  <a:lnTo>
                    <a:pt x="852319" y="291424"/>
                  </a:lnTo>
                  <a:lnTo>
                    <a:pt x="864157" y="292545"/>
                  </a:lnTo>
                  <a:lnTo>
                    <a:pt x="875995" y="293505"/>
                  </a:lnTo>
                  <a:lnTo>
                    <a:pt x="887832" y="294328"/>
                  </a:lnTo>
                  <a:lnTo>
                    <a:pt x="899670" y="295031"/>
                  </a:lnTo>
                  <a:lnTo>
                    <a:pt x="911508" y="295632"/>
                  </a:lnTo>
                  <a:lnTo>
                    <a:pt x="923346" y="296145"/>
                  </a:lnTo>
                  <a:lnTo>
                    <a:pt x="935183" y="296583"/>
                  </a:lnTo>
                  <a:lnTo>
                    <a:pt x="947021" y="296957"/>
                  </a:lnTo>
                  <a:lnTo>
                    <a:pt x="958859" y="297275"/>
                  </a:lnTo>
                  <a:lnTo>
                    <a:pt x="970697" y="297547"/>
                  </a:lnTo>
                  <a:lnTo>
                    <a:pt x="982534" y="297778"/>
                  </a:lnTo>
                  <a:lnTo>
                    <a:pt x="994372" y="297975"/>
                  </a:lnTo>
                  <a:lnTo>
                    <a:pt x="1006210" y="298143"/>
                  </a:lnTo>
                  <a:lnTo>
                    <a:pt x="1018048" y="298286"/>
                  </a:lnTo>
                  <a:lnTo>
                    <a:pt x="1029886" y="298408"/>
                  </a:lnTo>
                  <a:lnTo>
                    <a:pt x="1041723" y="298512"/>
                  </a:lnTo>
                  <a:lnTo>
                    <a:pt x="1053561" y="298600"/>
                  </a:lnTo>
                  <a:lnTo>
                    <a:pt x="1065399" y="298676"/>
                  </a:lnTo>
                  <a:lnTo>
                    <a:pt x="1077237" y="298739"/>
                  </a:lnTo>
                  <a:lnTo>
                    <a:pt x="1089074" y="298794"/>
                  </a:lnTo>
                  <a:lnTo>
                    <a:pt x="1100912" y="298840"/>
                  </a:lnTo>
                  <a:lnTo>
                    <a:pt x="1112750" y="298880"/>
                  </a:lnTo>
                  <a:lnTo>
                    <a:pt x="1124588" y="298913"/>
                  </a:lnTo>
                  <a:lnTo>
                    <a:pt x="1136426" y="298942"/>
                  </a:lnTo>
                  <a:lnTo>
                    <a:pt x="1148263" y="298966"/>
                  </a:lnTo>
                  <a:lnTo>
                    <a:pt x="1160101" y="298987"/>
                  </a:lnTo>
                  <a:lnTo>
                    <a:pt x="1171939" y="299004"/>
                  </a:lnTo>
                  <a:lnTo>
                    <a:pt x="1171939" y="299456"/>
                  </a:lnTo>
                  <a:lnTo>
                    <a:pt x="1183777" y="299518"/>
                  </a:lnTo>
                  <a:lnTo>
                    <a:pt x="1195614" y="299590"/>
                  </a:lnTo>
                  <a:lnTo>
                    <a:pt x="1207452" y="299675"/>
                  </a:lnTo>
                  <a:lnTo>
                    <a:pt x="1219290" y="299775"/>
                  </a:lnTo>
                  <a:lnTo>
                    <a:pt x="1231128" y="299892"/>
                  </a:lnTo>
                  <a:lnTo>
                    <a:pt x="1242965" y="300030"/>
                  </a:lnTo>
                  <a:lnTo>
                    <a:pt x="1254803" y="300193"/>
                  </a:lnTo>
                  <a:lnTo>
                    <a:pt x="1266641" y="300383"/>
                  </a:lnTo>
                  <a:lnTo>
                    <a:pt x="1278479" y="300607"/>
                  </a:lnTo>
                  <a:lnTo>
                    <a:pt x="1290317" y="300870"/>
                  </a:lnTo>
                  <a:lnTo>
                    <a:pt x="1302154" y="301179"/>
                  </a:lnTo>
                  <a:lnTo>
                    <a:pt x="1313992" y="301542"/>
                  </a:lnTo>
                  <a:lnTo>
                    <a:pt x="1325830" y="301969"/>
                  </a:lnTo>
                  <a:lnTo>
                    <a:pt x="1337668" y="302469"/>
                  </a:lnTo>
                  <a:lnTo>
                    <a:pt x="1349505" y="303057"/>
                  </a:lnTo>
                  <a:lnTo>
                    <a:pt x="1361343" y="303747"/>
                  </a:lnTo>
                  <a:lnTo>
                    <a:pt x="1373181" y="304558"/>
                  </a:lnTo>
                  <a:lnTo>
                    <a:pt x="1385019" y="305508"/>
                  </a:lnTo>
                  <a:lnTo>
                    <a:pt x="1396856" y="306623"/>
                  </a:lnTo>
                  <a:lnTo>
                    <a:pt x="1408694" y="307931"/>
                  </a:lnTo>
                  <a:lnTo>
                    <a:pt x="1420532" y="309464"/>
                  </a:lnTo>
                  <a:lnTo>
                    <a:pt x="1432370" y="311260"/>
                  </a:lnTo>
                  <a:lnTo>
                    <a:pt x="1444208" y="313363"/>
                  </a:lnTo>
                  <a:lnTo>
                    <a:pt x="1456045" y="315824"/>
                  </a:lnTo>
                  <a:lnTo>
                    <a:pt x="1467883" y="318702"/>
                  </a:lnTo>
                  <a:lnTo>
                    <a:pt x="1479721" y="322065"/>
                  </a:lnTo>
                  <a:lnTo>
                    <a:pt x="1491559" y="325989"/>
                  </a:lnTo>
                  <a:lnTo>
                    <a:pt x="1503396" y="330563"/>
                  </a:lnTo>
                  <a:lnTo>
                    <a:pt x="1515234" y="335887"/>
                  </a:lnTo>
                  <a:lnTo>
                    <a:pt x="1527072" y="342074"/>
                  </a:lnTo>
                  <a:lnTo>
                    <a:pt x="1538910" y="349250"/>
                  </a:lnTo>
                  <a:lnTo>
                    <a:pt x="1550748" y="357555"/>
                  </a:lnTo>
                  <a:lnTo>
                    <a:pt x="1562585" y="367142"/>
                  </a:lnTo>
                  <a:lnTo>
                    <a:pt x="1574423" y="378175"/>
                  </a:lnTo>
                  <a:lnTo>
                    <a:pt x="1586261" y="390830"/>
                  </a:lnTo>
                  <a:lnTo>
                    <a:pt x="1598099" y="405288"/>
                  </a:lnTo>
                  <a:lnTo>
                    <a:pt x="1609936" y="421732"/>
                  </a:lnTo>
                  <a:lnTo>
                    <a:pt x="1621774" y="440341"/>
                  </a:lnTo>
                  <a:lnTo>
                    <a:pt x="1633612" y="461279"/>
                  </a:lnTo>
                  <a:lnTo>
                    <a:pt x="1645450" y="484684"/>
                  </a:lnTo>
                  <a:lnTo>
                    <a:pt x="1657287" y="510661"/>
                  </a:lnTo>
                  <a:lnTo>
                    <a:pt x="1669125" y="539259"/>
                  </a:lnTo>
                  <a:lnTo>
                    <a:pt x="1680963" y="570469"/>
                  </a:lnTo>
                  <a:lnTo>
                    <a:pt x="1692801" y="604201"/>
                  </a:lnTo>
                  <a:lnTo>
                    <a:pt x="1704639" y="640282"/>
                  </a:lnTo>
                  <a:lnTo>
                    <a:pt x="1716476" y="678449"/>
                  </a:lnTo>
                  <a:lnTo>
                    <a:pt x="1728314" y="718351"/>
                  </a:lnTo>
                  <a:lnTo>
                    <a:pt x="1740152" y="759556"/>
                  </a:lnTo>
                  <a:lnTo>
                    <a:pt x="1751990" y="801570"/>
                  </a:lnTo>
                  <a:lnTo>
                    <a:pt x="1763827" y="843859"/>
                  </a:lnTo>
                  <a:lnTo>
                    <a:pt x="1775665" y="885873"/>
                  </a:lnTo>
                  <a:lnTo>
                    <a:pt x="1787503" y="927078"/>
                  </a:lnTo>
                  <a:lnTo>
                    <a:pt x="1799341" y="966980"/>
                  </a:lnTo>
                  <a:lnTo>
                    <a:pt x="1811178" y="1005147"/>
                  </a:lnTo>
                  <a:lnTo>
                    <a:pt x="1823016" y="1041228"/>
                  </a:lnTo>
                  <a:lnTo>
                    <a:pt x="1834854" y="1074960"/>
                  </a:lnTo>
                  <a:lnTo>
                    <a:pt x="1846692" y="1106170"/>
                  </a:lnTo>
                  <a:lnTo>
                    <a:pt x="1858530" y="1134768"/>
                  </a:lnTo>
                  <a:lnTo>
                    <a:pt x="1870367" y="1160745"/>
                  </a:lnTo>
                  <a:lnTo>
                    <a:pt x="1882205" y="1184150"/>
                  </a:lnTo>
                  <a:lnTo>
                    <a:pt x="1894043" y="1205088"/>
                  </a:lnTo>
                  <a:lnTo>
                    <a:pt x="1905881" y="1223697"/>
                  </a:lnTo>
                  <a:lnTo>
                    <a:pt x="1917718" y="1240141"/>
                  </a:lnTo>
                  <a:lnTo>
                    <a:pt x="1929556" y="1254599"/>
                  </a:lnTo>
                  <a:lnTo>
                    <a:pt x="1941394" y="1267254"/>
                  </a:lnTo>
                  <a:lnTo>
                    <a:pt x="1953232" y="1278287"/>
                  </a:lnTo>
                  <a:lnTo>
                    <a:pt x="1965069" y="1287874"/>
                  </a:lnTo>
                  <a:lnTo>
                    <a:pt x="1976907" y="1296179"/>
                  </a:lnTo>
                  <a:lnTo>
                    <a:pt x="1988745" y="1303355"/>
                  </a:lnTo>
                  <a:lnTo>
                    <a:pt x="2000583" y="1309542"/>
                  </a:lnTo>
                  <a:lnTo>
                    <a:pt x="2012421" y="1314866"/>
                  </a:lnTo>
                  <a:lnTo>
                    <a:pt x="2024258" y="1319440"/>
                  </a:lnTo>
                  <a:lnTo>
                    <a:pt x="2036096" y="1323364"/>
                  </a:lnTo>
                  <a:lnTo>
                    <a:pt x="2047934" y="1326727"/>
                  </a:lnTo>
                  <a:lnTo>
                    <a:pt x="2059772" y="1329605"/>
                  </a:lnTo>
                  <a:lnTo>
                    <a:pt x="2071609" y="1332066"/>
                  </a:lnTo>
                  <a:lnTo>
                    <a:pt x="2083447" y="1334169"/>
                  </a:lnTo>
                  <a:lnTo>
                    <a:pt x="2095285" y="1335965"/>
                  </a:lnTo>
                  <a:lnTo>
                    <a:pt x="2107123" y="1337498"/>
                  </a:lnTo>
                  <a:lnTo>
                    <a:pt x="2118961" y="1338806"/>
                  </a:lnTo>
                  <a:lnTo>
                    <a:pt x="2130798" y="1339921"/>
                  </a:lnTo>
                  <a:lnTo>
                    <a:pt x="2142636" y="1340871"/>
                  </a:lnTo>
                  <a:lnTo>
                    <a:pt x="2154474" y="1341681"/>
                  </a:lnTo>
                  <a:lnTo>
                    <a:pt x="2166312" y="1342372"/>
                  </a:lnTo>
                  <a:lnTo>
                    <a:pt x="2178149" y="1342960"/>
                  </a:lnTo>
                  <a:lnTo>
                    <a:pt x="2189987" y="1343460"/>
                  </a:lnTo>
                  <a:lnTo>
                    <a:pt x="2201825" y="1343887"/>
                  </a:lnTo>
                  <a:lnTo>
                    <a:pt x="2213663" y="1344250"/>
                  </a:lnTo>
                  <a:lnTo>
                    <a:pt x="2225500" y="1344559"/>
                  </a:lnTo>
                  <a:lnTo>
                    <a:pt x="2237338" y="1344822"/>
                  </a:lnTo>
                  <a:lnTo>
                    <a:pt x="2249176" y="1345046"/>
                  </a:lnTo>
                  <a:lnTo>
                    <a:pt x="2261014" y="1345236"/>
                  </a:lnTo>
                  <a:lnTo>
                    <a:pt x="2272852" y="1345399"/>
                  </a:lnTo>
                  <a:lnTo>
                    <a:pt x="2284689" y="1345537"/>
                  </a:lnTo>
                  <a:lnTo>
                    <a:pt x="2296527" y="1345654"/>
                  </a:lnTo>
                  <a:lnTo>
                    <a:pt x="2308365" y="1345754"/>
                  </a:lnTo>
                  <a:lnTo>
                    <a:pt x="2320203" y="1345839"/>
                  </a:lnTo>
                  <a:lnTo>
                    <a:pt x="2332040" y="1345911"/>
                  </a:lnTo>
                  <a:lnTo>
                    <a:pt x="2343878" y="1345973"/>
                  </a:lnTo>
                  <a:lnTo>
                    <a:pt x="2343878" y="1346374"/>
                  </a:lnTo>
                  <a:lnTo>
                    <a:pt x="2355716" y="1346383"/>
                  </a:lnTo>
                  <a:lnTo>
                    <a:pt x="2367554" y="1346394"/>
                  </a:lnTo>
                  <a:lnTo>
                    <a:pt x="2379391" y="1346406"/>
                  </a:lnTo>
                  <a:lnTo>
                    <a:pt x="2391229" y="1346420"/>
                  </a:lnTo>
                  <a:lnTo>
                    <a:pt x="2403067" y="1346437"/>
                  </a:lnTo>
                  <a:lnTo>
                    <a:pt x="2414905" y="1346456"/>
                  </a:lnTo>
                  <a:lnTo>
                    <a:pt x="2426743" y="1346480"/>
                  </a:lnTo>
                  <a:lnTo>
                    <a:pt x="2438580" y="1346507"/>
                  </a:lnTo>
                  <a:lnTo>
                    <a:pt x="2450418" y="1346539"/>
                  </a:lnTo>
                  <a:lnTo>
                    <a:pt x="2462256" y="1346576"/>
                  </a:lnTo>
                  <a:lnTo>
                    <a:pt x="2474094" y="1346621"/>
                  </a:lnTo>
                  <a:lnTo>
                    <a:pt x="2485931" y="1346672"/>
                  </a:lnTo>
                  <a:lnTo>
                    <a:pt x="2497769" y="1346733"/>
                  </a:lnTo>
                  <a:lnTo>
                    <a:pt x="2509607" y="1346805"/>
                  </a:lnTo>
                  <a:lnTo>
                    <a:pt x="2521445" y="1346889"/>
                  </a:lnTo>
                  <a:lnTo>
                    <a:pt x="2533283" y="1346988"/>
                  </a:lnTo>
                  <a:lnTo>
                    <a:pt x="2545120" y="1347103"/>
                  </a:lnTo>
                  <a:lnTo>
                    <a:pt x="2556958" y="1347239"/>
                  </a:lnTo>
                  <a:lnTo>
                    <a:pt x="2568796" y="1347398"/>
                  </a:lnTo>
                  <a:lnTo>
                    <a:pt x="2580634" y="1347585"/>
                  </a:lnTo>
                  <a:lnTo>
                    <a:pt x="2592471" y="1347804"/>
                  </a:lnTo>
                  <a:lnTo>
                    <a:pt x="2604309" y="1348061"/>
                  </a:lnTo>
                  <a:lnTo>
                    <a:pt x="2616147" y="1348361"/>
                  </a:lnTo>
                  <a:lnTo>
                    <a:pt x="2627985" y="1348713"/>
                  </a:lnTo>
                  <a:lnTo>
                    <a:pt x="2639822" y="1349124"/>
                  </a:lnTo>
                  <a:lnTo>
                    <a:pt x="2651660" y="1349604"/>
                  </a:lnTo>
                  <a:lnTo>
                    <a:pt x="2663498" y="1350165"/>
                  </a:lnTo>
                  <a:lnTo>
                    <a:pt x="2675336" y="1350818"/>
                  </a:lnTo>
                  <a:lnTo>
                    <a:pt x="2687174" y="1351579"/>
                  </a:lnTo>
                  <a:lnTo>
                    <a:pt x="2699011" y="1352463"/>
                  </a:lnTo>
                  <a:lnTo>
                    <a:pt x="2710849" y="1353488"/>
                  </a:lnTo>
                  <a:lnTo>
                    <a:pt x="2722687" y="1354674"/>
                  </a:lnTo>
                  <a:lnTo>
                    <a:pt x="2734525" y="1356044"/>
                  </a:lnTo>
                  <a:lnTo>
                    <a:pt x="2746362" y="1357620"/>
                  </a:lnTo>
                  <a:lnTo>
                    <a:pt x="2758200" y="1359428"/>
                  </a:lnTo>
                  <a:lnTo>
                    <a:pt x="2770038" y="1361493"/>
                  </a:lnTo>
                  <a:lnTo>
                    <a:pt x="2781876" y="1363842"/>
                  </a:lnTo>
                  <a:lnTo>
                    <a:pt x="2793713" y="1366501"/>
                  </a:lnTo>
                  <a:lnTo>
                    <a:pt x="2805551" y="1369492"/>
                  </a:lnTo>
                  <a:lnTo>
                    <a:pt x="2817389" y="1372836"/>
                  </a:lnTo>
                  <a:lnTo>
                    <a:pt x="2829227" y="1376547"/>
                  </a:lnTo>
                  <a:lnTo>
                    <a:pt x="2841065" y="1380632"/>
                  </a:lnTo>
                  <a:lnTo>
                    <a:pt x="2852902" y="1385091"/>
                  </a:lnTo>
                  <a:lnTo>
                    <a:pt x="2864740" y="1389909"/>
                  </a:lnTo>
                  <a:lnTo>
                    <a:pt x="2876578" y="1395064"/>
                  </a:lnTo>
                  <a:lnTo>
                    <a:pt x="2888416" y="1400516"/>
                  </a:lnTo>
                  <a:lnTo>
                    <a:pt x="2900253" y="1406217"/>
                  </a:lnTo>
                  <a:lnTo>
                    <a:pt x="2912091" y="1412103"/>
                  </a:lnTo>
                  <a:lnTo>
                    <a:pt x="2923929" y="1418105"/>
                  </a:lnTo>
                  <a:lnTo>
                    <a:pt x="2935767" y="1424146"/>
                  </a:lnTo>
                  <a:lnTo>
                    <a:pt x="2947604" y="1430148"/>
                  </a:lnTo>
                  <a:lnTo>
                    <a:pt x="2959442" y="1436035"/>
                  </a:lnTo>
                  <a:lnTo>
                    <a:pt x="2971280" y="1441735"/>
                  </a:lnTo>
                  <a:lnTo>
                    <a:pt x="2983118" y="1447187"/>
                  </a:lnTo>
                  <a:lnTo>
                    <a:pt x="2994956" y="1452342"/>
                  </a:lnTo>
                  <a:lnTo>
                    <a:pt x="3006793" y="1457161"/>
                  </a:lnTo>
                  <a:lnTo>
                    <a:pt x="3018631" y="1461619"/>
                  </a:lnTo>
                  <a:lnTo>
                    <a:pt x="3030469" y="1465705"/>
                  </a:lnTo>
                  <a:lnTo>
                    <a:pt x="3042307" y="1469416"/>
                  </a:lnTo>
                  <a:lnTo>
                    <a:pt x="3054144" y="1472759"/>
                  </a:lnTo>
                  <a:lnTo>
                    <a:pt x="3065982" y="1475750"/>
                  </a:lnTo>
                  <a:lnTo>
                    <a:pt x="3077820" y="1478409"/>
                  </a:lnTo>
                  <a:lnTo>
                    <a:pt x="3089658" y="1480758"/>
                  </a:lnTo>
                  <a:lnTo>
                    <a:pt x="3101496" y="1482823"/>
                  </a:lnTo>
                  <a:lnTo>
                    <a:pt x="3113333" y="1484631"/>
                  </a:lnTo>
                  <a:lnTo>
                    <a:pt x="3125171" y="1486207"/>
                  </a:lnTo>
                  <a:lnTo>
                    <a:pt x="3137009" y="1487577"/>
                  </a:lnTo>
                  <a:lnTo>
                    <a:pt x="3148847" y="1488763"/>
                  </a:lnTo>
                  <a:lnTo>
                    <a:pt x="3160684" y="1489789"/>
                  </a:lnTo>
                  <a:lnTo>
                    <a:pt x="3172522" y="1490672"/>
                  </a:lnTo>
                  <a:lnTo>
                    <a:pt x="3184360" y="1491433"/>
                  </a:lnTo>
                  <a:lnTo>
                    <a:pt x="3196198" y="1492087"/>
                  </a:lnTo>
                  <a:lnTo>
                    <a:pt x="3208035" y="1492647"/>
                  </a:lnTo>
                  <a:lnTo>
                    <a:pt x="3219873" y="1493127"/>
                  </a:lnTo>
                  <a:lnTo>
                    <a:pt x="3231711" y="1493539"/>
                  </a:lnTo>
                  <a:lnTo>
                    <a:pt x="3243549" y="1493890"/>
                  </a:lnTo>
                  <a:lnTo>
                    <a:pt x="3255387" y="1494191"/>
                  </a:lnTo>
                  <a:lnTo>
                    <a:pt x="3267224" y="1494447"/>
                  </a:lnTo>
                  <a:lnTo>
                    <a:pt x="3279062" y="1494666"/>
                  </a:lnTo>
                  <a:lnTo>
                    <a:pt x="3290900" y="1494853"/>
                  </a:lnTo>
                  <a:lnTo>
                    <a:pt x="3302738" y="1495012"/>
                  </a:lnTo>
                  <a:lnTo>
                    <a:pt x="3314575" y="1495148"/>
                  </a:lnTo>
                  <a:lnTo>
                    <a:pt x="3326413" y="1495264"/>
                  </a:lnTo>
                  <a:lnTo>
                    <a:pt x="3338251" y="1495362"/>
                  </a:lnTo>
                  <a:lnTo>
                    <a:pt x="3350089" y="1495446"/>
                  </a:lnTo>
                  <a:lnTo>
                    <a:pt x="3361926" y="1495518"/>
                  </a:lnTo>
                  <a:lnTo>
                    <a:pt x="3373764" y="1495579"/>
                  </a:lnTo>
                  <a:lnTo>
                    <a:pt x="3385602" y="1495631"/>
                  </a:lnTo>
                  <a:lnTo>
                    <a:pt x="3397440" y="1495675"/>
                  </a:lnTo>
                  <a:lnTo>
                    <a:pt x="3409278" y="1495712"/>
                  </a:lnTo>
                  <a:lnTo>
                    <a:pt x="3421115" y="1495744"/>
                  </a:lnTo>
                  <a:lnTo>
                    <a:pt x="3432953" y="1495772"/>
                  </a:lnTo>
                  <a:lnTo>
                    <a:pt x="3444791" y="1495795"/>
                  </a:lnTo>
                  <a:lnTo>
                    <a:pt x="3456629" y="1495815"/>
                  </a:lnTo>
                  <a:lnTo>
                    <a:pt x="3468466" y="1495831"/>
                  </a:lnTo>
                  <a:lnTo>
                    <a:pt x="3480304" y="1495846"/>
                  </a:lnTo>
                  <a:lnTo>
                    <a:pt x="3492142" y="1495858"/>
                  </a:lnTo>
                  <a:lnTo>
                    <a:pt x="3503980" y="1495868"/>
                  </a:lnTo>
                  <a:lnTo>
                    <a:pt x="3515818" y="1495877"/>
                  </a:lnTo>
                  <a:lnTo>
                    <a:pt x="3515818" y="1495726"/>
                  </a:lnTo>
                  <a:lnTo>
                    <a:pt x="3527655" y="1495691"/>
                  </a:lnTo>
                  <a:lnTo>
                    <a:pt x="3539493" y="1495650"/>
                  </a:lnTo>
                  <a:lnTo>
                    <a:pt x="3551331" y="1495601"/>
                  </a:lnTo>
                  <a:lnTo>
                    <a:pt x="3563169" y="1495544"/>
                  </a:lnTo>
                  <a:lnTo>
                    <a:pt x="3575006" y="1495477"/>
                  </a:lnTo>
                  <a:lnTo>
                    <a:pt x="3586844" y="1495398"/>
                  </a:lnTo>
                  <a:lnTo>
                    <a:pt x="3598682" y="1495305"/>
                  </a:lnTo>
                  <a:lnTo>
                    <a:pt x="3610520" y="1495197"/>
                  </a:lnTo>
                  <a:lnTo>
                    <a:pt x="3622357" y="1495069"/>
                  </a:lnTo>
                  <a:lnTo>
                    <a:pt x="3634195" y="1494918"/>
                  </a:lnTo>
                  <a:lnTo>
                    <a:pt x="3646033" y="1494742"/>
                  </a:lnTo>
                  <a:lnTo>
                    <a:pt x="3657871" y="1494534"/>
                  </a:lnTo>
                  <a:lnTo>
                    <a:pt x="3669709" y="1494291"/>
                  </a:lnTo>
                  <a:lnTo>
                    <a:pt x="3681546" y="1494004"/>
                  </a:lnTo>
                  <a:lnTo>
                    <a:pt x="3693384" y="1493668"/>
                  </a:lnTo>
                  <a:lnTo>
                    <a:pt x="3705222" y="1493274"/>
                  </a:lnTo>
                  <a:lnTo>
                    <a:pt x="3717060" y="1492811"/>
                  </a:lnTo>
                  <a:lnTo>
                    <a:pt x="3728897" y="1492268"/>
                  </a:lnTo>
                  <a:lnTo>
                    <a:pt x="3740735" y="1491631"/>
                  </a:lnTo>
                  <a:lnTo>
                    <a:pt x="3752573" y="1490883"/>
                  </a:lnTo>
                  <a:lnTo>
                    <a:pt x="3764411" y="1490007"/>
                  </a:lnTo>
                  <a:lnTo>
                    <a:pt x="3776248" y="1488981"/>
                  </a:lnTo>
                  <a:lnTo>
                    <a:pt x="3788086" y="1487779"/>
                  </a:lnTo>
                  <a:lnTo>
                    <a:pt x="3799924" y="1486373"/>
                  </a:lnTo>
                  <a:lnTo>
                    <a:pt x="3811762" y="1484728"/>
                  </a:lnTo>
                  <a:lnTo>
                    <a:pt x="3823600" y="1482807"/>
                  </a:lnTo>
                  <a:lnTo>
                    <a:pt x="3835437" y="1480565"/>
                  </a:lnTo>
                  <a:lnTo>
                    <a:pt x="3847275" y="1477951"/>
                  </a:lnTo>
                  <a:lnTo>
                    <a:pt x="3859113" y="1474909"/>
                  </a:lnTo>
                  <a:lnTo>
                    <a:pt x="3870951" y="1471373"/>
                  </a:lnTo>
                  <a:lnTo>
                    <a:pt x="3882788" y="1467273"/>
                  </a:lnTo>
                  <a:lnTo>
                    <a:pt x="3894626" y="1462527"/>
                  </a:lnTo>
                  <a:lnTo>
                    <a:pt x="3906464" y="1457049"/>
                  </a:lnTo>
                  <a:lnTo>
                    <a:pt x="3918302" y="1450744"/>
                  </a:lnTo>
                  <a:lnTo>
                    <a:pt x="3930139" y="1443513"/>
                  </a:lnTo>
                  <a:lnTo>
                    <a:pt x="3941977" y="1435251"/>
                  </a:lnTo>
                  <a:lnTo>
                    <a:pt x="3953815" y="1425854"/>
                  </a:lnTo>
                  <a:lnTo>
                    <a:pt x="3965653" y="1415221"/>
                  </a:lnTo>
                  <a:lnTo>
                    <a:pt x="3977491" y="1403256"/>
                  </a:lnTo>
                  <a:lnTo>
                    <a:pt x="3989328" y="1389882"/>
                  </a:lnTo>
                  <a:lnTo>
                    <a:pt x="4001166" y="1375038"/>
                  </a:lnTo>
                  <a:lnTo>
                    <a:pt x="4013004" y="1358696"/>
                  </a:lnTo>
                  <a:lnTo>
                    <a:pt x="4024842" y="1340862"/>
                  </a:lnTo>
                  <a:lnTo>
                    <a:pt x="4036679" y="1321586"/>
                  </a:lnTo>
                  <a:lnTo>
                    <a:pt x="4048517" y="1300969"/>
                  </a:lnTo>
                  <a:lnTo>
                    <a:pt x="4060355" y="1279159"/>
                  </a:lnTo>
                  <a:lnTo>
                    <a:pt x="4072193" y="1256358"/>
                  </a:lnTo>
                  <a:lnTo>
                    <a:pt x="4084031" y="1232812"/>
                  </a:lnTo>
                  <a:lnTo>
                    <a:pt x="4095868" y="1208804"/>
                  </a:lnTo>
                  <a:lnTo>
                    <a:pt x="4107706" y="1184639"/>
                  </a:lnTo>
                  <a:lnTo>
                    <a:pt x="4119544" y="1160631"/>
                  </a:lnTo>
                  <a:lnTo>
                    <a:pt x="4131382" y="1137085"/>
                  </a:lnTo>
                  <a:lnTo>
                    <a:pt x="4143219" y="1114284"/>
                  </a:lnTo>
                  <a:lnTo>
                    <a:pt x="4155057" y="1092474"/>
                  </a:lnTo>
                  <a:lnTo>
                    <a:pt x="4166895" y="1071857"/>
                  </a:lnTo>
                  <a:lnTo>
                    <a:pt x="4178733" y="1052581"/>
                  </a:lnTo>
                  <a:lnTo>
                    <a:pt x="4190570" y="1034747"/>
                  </a:lnTo>
                  <a:lnTo>
                    <a:pt x="4202408" y="1018405"/>
                  </a:lnTo>
                  <a:lnTo>
                    <a:pt x="4214246" y="1003561"/>
                  </a:lnTo>
                  <a:lnTo>
                    <a:pt x="4226084" y="990187"/>
                  </a:lnTo>
                  <a:lnTo>
                    <a:pt x="4237922" y="978222"/>
                  </a:lnTo>
                  <a:lnTo>
                    <a:pt x="4249759" y="967589"/>
                  </a:lnTo>
                  <a:lnTo>
                    <a:pt x="4261597" y="958192"/>
                  </a:lnTo>
                  <a:lnTo>
                    <a:pt x="4273435" y="949930"/>
                  </a:lnTo>
                  <a:lnTo>
                    <a:pt x="4285273" y="942699"/>
                  </a:lnTo>
                  <a:lnTo>
                    <a:pt x="4297110" y="936394"/>
                  </a:lnTo>
                  <a:lnTo>
                    <a:pt x="4308948" y="930916"/>
                  </a:lnTo>
                  <a:lnTo>
                    <a:pt x="4320786" y="926170"/>
                  </a:lnTo>
                  <a:lnTo>
                    <a:pt x="4332624" y="922070"/>
                  </a:lnTo>
                  <a:lnTo>
                    <a:pt x="4344461" y="918534"/>
                  </a:lnTo>
                  <a:lnTo>
                    <a:pt x="4356299" y="915492"/>
                  </a:lnTo>
                  <a:lnTo>
                    <a:pt x="4368137" y="912878"/>
                  </a:lnTo>
                  <a:lnTo>
                    <a:pt x="4379975" y="910636"/>
                  </a:lnTo>
                  <a:lnTo>
                    <a:pt x="4391813" y="908715"/>
                  </a:lnTo>
                  <a:lnTo>
                    <a:pt x="4403650" y="907070"/>
                  </a:lnTo>
                  <a:lnTo>
                    <a:pt x="4415488" y="905664"/>
                  </a:lnTo>
                  <a:lnTo>
                    <a:pt x="4427326" y="904462"/>
                  </a:lnTo>
                  <a:lnTo>
                    <a:pt x="4439164" y="903436"/>
                  </a:lnTo>
                  <a:lnTo>
                    <a:pt x="4451001" y="902560"/>
                  </a:lnTo>
                  <a:lnTo>
                    <a:pt x="4462839" y="901812"/>
                  </a:lnTo>
                  <a:lnTo>
                    <a:pt x="4474677" y="901175"/>
                  </a:lnTo>
                  <a:lnTo>
                    <a:pt x="4486515" y="900632"/>
                  </a:lnTo>
                  <a:lnTo>
                    <a:pt x="4498352" y="900169"/>
                  </a:lnTo>
                  <a:lnTo>
                    <a:pt x="4510190" y="899774"/>
                  </a:lnTo>
                  <a:lnTo>
                    <a:pt x="4522028" y="899439"/>
                  </a:lnTo>
                  <a:lnTo>
                    <a:pt x="4533866" y="899152"/>
                  </a:lnTo>
                  <a:lnTo>
                    <a:pt x="4545704" y="898909"/>
                  </a:lnTo>
                  <a:lnTo>
                    <a:pt x="4557541" y="898701"/>
                  </a:lnTo>
                  <a:lnTo>
                    <a:pt x="4569379" y="898525"/>
                  </a:lnTo>
                  <a:lnTo>
                    <a:pt x="4581217" y="898374"/>
                  </a:lnTo>
                  <a:lnTo>
                    <a:pt x="4593055" y="898246"/>
                  </a:lnTo>
                  <a:lnTo>
                    <a:pt x="4604892" y="898138"/>
                  </a:lnTo>
                  <a:lnTo>
                    <a:pt x="4616730" y="898045"/>
                  </a:lnTo>
                  <a:lnTo>
                    <a:pt x="4628568" y="897966"/>
                  </a:lnTo>
                  <a:lnTo>
                    <a:pt x="4640406" y="897899"/>
                  </a:lnTo>
                  <a:lnTo>
                    <a:pt x="4652244" y="897842"/>
                  </a:lnTo>
                  <a:lnTo>
                    <a:pt x="4664081" y="897793"/>
                  </a:lnTo>
                  <a:lnTo>
                    <a:pt x="4675919" y="897752"/>
                  </a:lnTo>
                  <a:lnTo>
                    <a:pt x="4687757" y="897717"/>
                  </a:lnTo>
                </a:path>
              </a:pathLst>
            </a:custGeom>
            <a:ln w="40651" cap="flat">
              <a:solidFill>
                <a:srgbClr val="E8E8E8">
                  <a:alpha val="100000"/>
                </a:srgbClr>
              </a:solidFill>
              <a:prstDash val="solid"/>
              <a:round/>
            </a:ln>
          </p:spPr>
          <p:txBody>
            <a:bodyPr/>
            <a:lstStyle/>
            <a:p/>
          </p:txBody>
        </p:sp>
        <p:sp>
          <p:nvSpPr>
            <p:cNvPr id="47" name="pl47"/>
            <p:cNvSpPr/>
            <p:nvPr/>
          </p:nvSpPr>
          <p:spPr>
            <a:xfrm>
              <a:off x="2482252" y="3742085"/>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48" name="pl48"/>
            <p:cNvSpPr/>
            <p:nvPr/>
          </p:nvSpPr>
          <p:spPr>
            <a:xfrm>
              <a:off x="2482252" y="5088510"/>
              <a:ext cx="4687757" cy="598210"/>
            </a:xfrm>
            <a:custGeom>
              <a:avLst/>
              <a:pathLst>
                <a:path w="4687757" h="598210">
                  <a:moveTo>
                    <a:pt x="0" y="448657"/>
                  </a:moveTo>
                  <a:lnTo>
                    <a:pt x="11837" y="448640"/>
                  </a:lnTo>
                  <a:lnTo>
                    <a:pt x="23675" y="448619"/>
                  </a:lnTo>
                  <a:lnTo>
                    <a:pt x="35513" y="448595"/>
                  </a:lnTo>
                  <a:lnTo>
                    <a:pt x="47351" y="448566"/>
                  </a:lnTo>
                  <a:lnTo>
                    <a:pt x="59188" y="448533"/>
                  </a:lnTo>
                  <a:lnTo>
                    <a:pt x="71026" y="448493"/>
                  </a:lnTo>
                  <a:lnTo>
                    <a:pt x="82864" y="448447"/>
                  </a:lnTo>
                  <a:lnTo>
                    <a:pt x="94702" y="448392"/>
                  </a:lnTo>
                  <a:lnTo>
                    <a:pt x="106539" y="448328"/>
                  </a:lnTo>
                  <a:lnTo>
                    <a:pt x="118377" y="448253"/>
                  </a:lnTo>
                  <a:lnTo>
                    <a:pt x="130215" y="448165"/>
                  </a:lnTo>
                  <a:lnTo>
                    <a:pt x="142053" y="448061"/>
                  </a:lnTo>
                  <a:lnTo>
                    <a:pt x="153891" y="447939"/>
                  </a:lnTo>
                  <a:lnTo>
                    <a:pt x="165728" y="447796"/>
                  </a:lnTo>
                  <a:lnTo>
                    <a:pt x="177566" y="447628"/>
                  </a:lnTo>
                  <a:lnTo>
                    <a:pt x="189404" y="447431"/>
                  </a:lnTo>
                  <a:lnTo>
                    <a:pt x="201242" y="447200"/>
                  </a:lnTo>
                  <a:lnTo>
                    <a:pt x="213079" y="446928"/>
                  </a:lnTo>
                  <a:lnTo>
                    <a:pt x="224917" y="446609"/>
                  </a:lnTo>
                  <a:lnTo>
                    <a:pt x="236755" y="446236"/>
                  </a:lnTo>
                  <a:lnTo>
                    <a:pt x="248593" y="445798"/>
                  </a:lnTo>
                  <a:lnTo>
                    <a:pt x="260430" y="445285"/>
                  </a:lnTo>
                  <a:lnTo>
                    <a:pt x="272268" y="444684"/>
                  </a:lnTo>
                  <a:lnTo>
                    <a:pt x="284106" y="443981"/>
                  </a:lnTo>
                  <a:lnTo>
                    <a:pt x="295944" y="443158"/>
                  </a:lnTo>
                  <a:lnTo>
                    <a:pt x="307782" y="442198"/>
                  </a:lnTo>
                  <a:lnTo>
                    <a:pt x="319619" y="441077"/>
                  </a:lnTo>
                  <a:lnTo>
                    <a:pt x="331457" y="439770"/>
                  </a:lnTo>
                  <a:lnTo>
                    <a:pt x="343295" y="438249"/>
                  </a:lnTo>
                  <a:lnTo>
                    <a:pt x="355133" y="436481"/>
                  </a:lnTo>
                  <a:lnTo>
                    <a:pt x="366970" y="434430"/>
                  </a:lnTo>
                  <a:lnTo>
                    <a:pt x="378808" y="432058"/>
                  </a:lnTo>
                  <a:lnTo>
                    <a:pt x="390646" y="429319"/>
                  </a:lnTo>
                  <a:lnTo>
                    <a:pt x="402484" y="426166"/>
                  </a:lnTo>
                  <a:lnTo>
                    <a:pt x="414321" y="422551"/>
                  </a:lnTo>
                  <a:lnTo>
                    <a:pt x="426159" y="418420"/>
                  </a:lnTo>
                  <a:lnTo>
                    <a:pt x="437997" y="413721"/>
                  </a:lnTo>
                  <a:lnTo>
                    <a:pt x="449835" y="408404"/>
                  </a:lnTo>
                  <a:lnTo>
                    <a:pt x="461673" y="402422"/>
                  </a:lnTo>
                  <a:lnTo>
                    <a:pt x="473510" y="395735"/>
                  </a:lnTo>
                  <a:lnTo>
                    <a:pt x="485348" y="388313"/>
                  </a:lnTo>
                  <a:lnTo>
                    <a:pt x="497186" y="380142"/>
                  </a:lnTo>
                  <a:lnTo>
                    <a:pt x="509024" y="371225"/>
                  </a:lnTo>
                  <a:lnTo>
                    <a:pt x="520861" y="361587"/>
                  </a:lnTo>
                  <a:lnTo>
                    <a:pt x="532699" y="351278"/>
                  </a:lnTo>
                  <a:lnTo>
                    <a:pt x="544537" y="340374"/>
                  </a:lnTo>
                  <a:lnTo>
                    <a:pt x="556375" y="328973"/>
                  </a:lnTo>
                  <a:lnTo>
                    <a:pt x="568213" y="317200"/>
                  </a:lnTo>
                  <a:lnTo>
                    <a:pt x="580050" y="305196"/>
                  </a:lnTo>
                  <a:lnTo>
                    <a:pt x="591888" y="293114"/>
                  </a:lnTo>
                  <a:lnTo>
                    <a:pt x="603726" y="281110"/>
                  </a:lnTo>
                  <a:lnTo>
                    <a:pt x="615564" y="269337"/>
                  </a:lnTo>
                  <a:lnTo>
                    <a:pt x="627401" y="257936"/>
                  </a:lnTo>
                  <a:lnTo>
                    <a:pt x="639239" y="247031"/>
                  </a:lnTo>
                  <a:lnTo>
                    <a:pt x="651077" y="236722"/>
                  </a:lnTo>
                  <a:lnTo>
                    <a:pt x="662915" y="227085"/>
                  </a:lnTo>
                  <a:lnTo>
                    <a:pt x="674752" y="218168"/>
                  </a:lnTo>
                  <a:lnTo>
                    <a:pt x="686590" y="209997"/>
                  </a:lnTo>
                  <a:lnTo>
                    <a:pt x="698428" y="202575"/>
                  </a:lnTo>
                  <a:lnTo>
                    <a:pt x="710266" y="195888"/>
                  </a:lnTo>
                  <a:lnTo>
                    <a:pt x="722104" y="189905"/>
                  </a:lnTo>
                  <a:lnTo>
                    <a:pt x="733941" y="184589"/>
                  </a:lnTo>
                  <a:lnTo>
                    <a:pt x="745779" y="179890"/>
                  </a:lnTo>
                  <a:lnTo>
                    <a:pt x="757617" y="175759"/>
                  </a:lnTo>
                  <a:lnTo>
                    <a:pt x="769455" y="172144"/>
                  </a:lnTo>
                  <a:lnTo>
                    <a:pt x="781292" y="168991"/>
                  </a:lnTo>
                  <a:lnTo>
                    <a:pt x="793130" y="166252"/>
                  </a:lnTo>
                  <a:lnTo>
                    <a:pt x="804968" y="163879"/>
                  </a:lnTo>
                  <a:lnTo>
                    <a:pt x="816806" y="161829"/>
                  </a:lnTo>
                  <a:lnTo>
                    <a:pt x="828643" y="160061"/>
                  </a:lnTo>
                  <a:lnTo>
                    <a:pt x="840481" y="158540"/>
                  </a:lnTo>
                  <a:lnTo>
                    <a:pt x="852319" y="157233"/>
                  </a:lnTo>
                  <a:lnTo>
                    <a:pt x="864157" y="156112"/>
                  </a:lnTo>
                  <a:lnTo>
                    <a:pt x="875995" y="155151"/>
                  </a:lnTo>
                  <a:lnTo>
                    <a:pt x="887832" y="154329"/>
                  </a:lnTo>
                  <a:lnTo>
                    <a:pt x="899670" y="153626"/>
                  </a:lnTo>
                  <a:lnTo>
                    <a:pt x="911508" y="153025"/>
                  </a:lnTo>
                  <a:lnTo>
                    <a:pt x="923346" y="152512"/>
                  </a:lnTo>
                  <a:lnTo>
                    <a:pt x="935183" y="152074"/>
                  </a:lnTo>
                  <a:lnTo>
                    <a:pt x="947021" y="151700"/>
                  </a:lnTo>
                  <a:lnTo>
                    <a:pt x="958859" y="151382"/>
                  </a:lnTo>
                  <a:lnTo>
                    <a:pt x="970697" y="151110"/>
                  </a:lnTo>
                  <a:lnTo>
                    <a:pt x="982534" y="150879"/>
                  </a:lnTo>
                  <a:lnTo>
                    <a:pt x="994372" y="150681"/>
                  </a:lnTo>
                  <a:lnTo>
                    <a:pt x="1006210" y="150513"/>
                  </a:lnTo>
                  <a:lnTo>
                    <a:pt x="1018048" y="150370"/>
                  </a:lnTo>
                  <a:lnTo>
                    <a:pt x="1029886" y="150249"/>
                  </a:lnTo>
                  <a:lnTo>
                    <a:pt x="1041723" y="150145"/>
                  </a:lnTo>
                  <a:lnTo>
                    <a:pt x="1053561" y="150057"/>
                  </a:lnTo>
                  <a:lnTo>
                    <a:pt x="1065399" y="149981"/>
                  </a:lnTo>
                  <a:lnTo>
                    <a:pt x="1077237" y="149917"/>
                  </a:lnTo>
                  <a:lnTo>
                    <a:pt x="1089074" y="149863"/>
                  </a:lnTo>
                  <a:lnTo>
                    <a:pt x="1100912" y="149817"/>
                  </a:lnTo>
                  <a:lnTo>
                    <a:pt x="1112750" y="149777"/>
                  </a:lnTo>
                  <a:lnTo>
                    <a:pt x="1124588" y="149744"/>
                  </a:lnTo>
                  <a:lnTo>
                    <a:pt x="1136426" y="149715"/>
                  </a:lnTo>
                  <a:lnTo>
                    <a:pt x="1148263" y="149691"/>
                  </a:lnTo>
                  <a:lnTo>
                    <a:pt x="1160101" y="149670"/>
                  </a:lnTo>
                  <a:lnTo>
                    <a:pt x="1171939" y="14965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160"/>
                  </a:lnTo>
                  <a:lnTo>
                    <a:pt x="2355716" y="598125"/>
                  </a:lnTo>
                  <a:lnTo>
                    <a:pt x="2367554" y="598083"/>
                  </a:lnTo>
                  <a:lnTo>
                    <a:pt x="2379391" y="598035"/>
                  </a:lnTo>
                  <a:lnTo>
                    <a:pt x="2391229" y="597978"/>
                  </a:lnTo>
                  <a:lnTo>
                    <a:pt x="2403067" y="597910"/>
                  </a:lnTo>
                  <a:lnTo>
                    <a:pt x="2414905" y="597832"/>
                  </a:lnTo>
                  <a:lnTo>
                    <a:pt x="2426743" y="597739"/>
                  </a:lnTo>
                  <a:lnTo>
                    <a:pt x="2438580" y="597630"/>
                  </a:lnTo>
                  <a:lnTo>
                    <a:pt x="2450418" y="597502"/>
                  </a:lnTo>
                  <a:lnTo>
                    <a:pt x="2462256" y="597352"/>
                  </a:lnTo>
                  <a:lnTo>
                    <a:pt x="2474094" y="597175"/>
                  </a:lnTo>
                  <a:lnTo>
                    <a:pt x="2485931" y="596968"/>
                  </a:lnTo>
                  <a:lnTo>
                    <a:pt x="2497769" y="596724"/>
                  </a:lnTo>
                  <a:lnTo>
                    <a:pt x="2509607" y="596438"/>
                  </a:lnTo>
                  <a:lnTo>
                    <a:pt x="2521445" y="596102"/>
                  </a:lnTo>
                  <a:lnTo>
                    <a:pt x="2533283" y="595707"/>
                  </a:lnTo>
                  <a:lnTo>
                    <a:pt x="2545120" y="595245"/>
                  </a:lnTo>
                  <a:lnTo>
                    <a:pt x="2556958" y="594701"/>
                  </a:lnTo>
                  <a:lnTo>
                    <a:pt x="2568796" y="594064"/>
                  </a:lnTo>
                  <a:lnTo>
                    <a:pt x="2580634" y="593317"/>
                  </a:lnTo>
                  <a:lnTo>
                    <a:pt x="2592471" y="592441"/>
                  </a:lnTo>
                  <a:lnTo>
                    <a:pt x="2604309" y="591415"/>
                  </a:lnTo>
                  <a:lnTo>
                    <a:pt x="2616147" y="590213"/>
                  </a:lnTo>
                  <a:lnTo>
                    <a:pt x="2627985" y="588806"/>
                  </a:lnTo>
                  <a:lnTo>
                    <a:pt x="2639822" y="587162"/>
                  </a:lnTo>
                  <a:lnTo>
                    <a:pt x="2651660" y="585241"/>
                  </a:lnTo>
                  <a:lnTo>
                    <a:pt x="2663498" y="582998"/>
                  </a:lnTo>
                  <a:lnTo>
                    <a:pt x="2675336" y="580385"/>
                  </a:lnTo>
                  <a:lnTo>
                    <a:pt x="2687174" y="577342"/>
                  </a:lnTo>
                  <a:lnTo>
                    <a:pt x="2699011" y="573807"/>
                  </a:lnTo>
                  <a:lnTo>
                    <a:pt x="2710849" y="569706"/>
                  </a:lnTo>
                  <a:lnTo>
                    <a:pt x="2722687" y="564960"/>
                  </a:lnTo>
                  <a:lnTo>
                    <a:pt x="2734525" y="559482"/>
                  </a:lnTo>
                  <a:lnTo>
                    <a:pt x="2746362" y="553178"/>
                  </a:lnTo>
                  <a:lnTo>
                    <a:pt x="2758200" y="545946"/>
                  </a:lnTo>
                  <a:lnTo>
                    <a:pt x="2770038" y="537684"/>
                  </a:lnTo>
                  <a:lnTo>
                    <a:pt x="2781876" y="528288"/>
                  </a:lnTo>
                  <a:lnTo>
                    <a:pt x="2793713" y="517654"/>
                  </a:lnTo>
                  <a:lnTo>
                    <a:pt x="2805551" y="505690"/>
                  </a:lnTo>
                  <a:lnTo>
                    <a:pt x="2817389" y="492315"/>
                  </a:lnTo>
                  <a:lnTo>
                    <a:pt x="2829227" y="477471"/>
                  </a:lnTo>
                  <a:lnTo>
                    <a:pt x="2841065" y="461129"/>
                  </a:lnTo>
                  <a:lnTo>
                    <a:pt x="2852902" y="443295"/>
                  </a:lnTo>
                  <a:lnTo>
                    <a:pt x="2864740" y="424020"/>
                  </a:lnTo>
                  <a:lnTo>
                    <a:pt x="2876578" y="403402"/>
                  </a:lnTo>
                  <a:lnTo>
                    <a:pt x="2888416" y="381592"/>
                  </a:lnTo>
                  <a:lnTo>
                    <a:pt x="2900253" y="358791"/>
                  </a:lnTo>
                  <a:lnTo>
                    <a:pt x="2912091" y="335246"/>
                  </a:lnTo>
                  <a:lnTo>
                    <a:pt x="2923929" y="311237"/>
                  </a:lnTo>
                  <a:lnTo>
                    <a:pt x="2935767" y="287072"/>
                  </a:lnTo>
                  <a:lnTo>
                    <a:pt x="2947604" y="263064"/>
                  </a:lnTo>
                  <a:lnTo>
                    <a:pt x="2959442" y="239518"/>
                  </a:lnTo>
                  <a:lnTo>
                    <a:pt x="2971280" y="216718"/>
                  </a:lnTo>
                  <a:lnTo>
                    <a:pt x="2983118" y="194908"/>
                  </a:lnTo>
                  <a:lnTo>
                    <a:pt x="2994956" y="174290"/>
                  </a:lnTo>
                  <a:lnTo>
                    <a:pt x="3006793" y="155014"/>
                  </a:lnTo>
                  <a:lnTo>
                    <a:pt x="3018631" y="137181"/>
                  </a:lnTo>
                  <a:lnTo>
                    <a:pt x="3030469" y="120838"/>
                  </a:lnTo>
                  <a:lnTo>
                    <a:pt x="3042307" y="105995"/>
                  </a:lnTo>
                  <a:lnTo>
                    <a:pt x="3054144" y="92620"/>
                  </a:lnTo>
                  <a:lnTo>
                    <a:pt x="3065982" y="80656"/>
                  </a:lnTo>
                  <a:lnTo>
                    <a:pt x="3077820" y="70022"/>
                  </a:lnTo>
                  <a:lnTo>
                    <a:pt x="3089658" y="60625"/>
                  </a:lnTo>
                  <a:lnTo>
                    <a:pt x="3101496" y="52364"/>
                  </a:lnTo>
                  <a:lnTo>
                    <a:pt x="3113333" y="45132"/>
                  </a:lnTo>
                  <a:lnTo>
                    <a:pt x="3125171" y="38828"/>
                  </a:lnTo>
                  <a:lnTo>
                    <a:pt x="3137009" y="33350"/>
                  </a:lnTo>
                  <a:lnTo>
                    <a:pt x="3148847" y="28604"/>
                  </a:lnTo>
                  <a:lnTo>
                    <a:pt x="3160684" y="24503"/>
                  </a:lnTo>
                  <a:lnTo>
                    <a:pt x="3172522" y="20968"/>
                  </a:lnTo>
                  <a:lnTo>
                    <a:pt x="3184360" y="17925"/>
                  </a:lnTo>
                  <a:lnTo>
                    <a:pt x="3196198" y="15311"/>
                  </a:lnTo>
                  <a:lnTo>
                    <a:pt x="3208035" y="13069"/>
                  </a:lnTo>
                  <a:lnTo>
                    <a:pt x="3219873" y="11148"/>
                  </a:lnTo>
                  <a:lnTo>
                    <a:pt x="3231711" y="9503"/>
                  </a:lnTo>
                  <a:lnTo>
                    <a:pt x="3243549" y="8097"/>
                  </a:lnTo>
                  <a:lnTo>
                    <a:pt x="3255387" y="6895"/>
                  </a:lnTo>
                  <a:lnTo>
                    <a:pt x="3267224" y="5869"/>
                  </a:lnTo>
                  <a:lnTo>
                    <a:pt x="3279062" y="4993"/>
                  </a:lnTo>
                  <a:lnTo>
                    <a:pt x="3290900" y="4246"/>
                  </a:lnTo>
                  <a:lnTo>
                    <a:pt x="3302738" y="3608"/>
                  </a:lnTo>
                  <a:lnTo>
                    <a:pt x="3314575" y="3065"/>
                  </a:lnTo>
                  <a:lnTo>
                    <a:pt x="3326413" y="2602"/>
                  </a:lnTo>
                  <a:lnTo>
                    <a:pt x="3338251" y="2208"/>
                  </a:lnTo>
                  <a:lnTo>
                    <a:pt x="3350089" y="1872"/>
                  </a:lnTo>
                  <a:lnTo>
                    <a:pt x="3361926" y="1586"/>
                  </a:lnTo>
                  <a:lnTo>
                    <a:pt x="3373764" y="1342"/>
                  </a:lnTo>
                  <a:lnTo>
                    <a:pt x="3385602" y="1135"/>
                  </a:lnTo>
                  <a:lnTo>
                    <a:pt x="3397440" y="958"/>
                  </a:lnTo>
                  <a:lnTo>
                    <a:pt x="3409278" y="808"/>
                  </a:lnTo>
                  <a:lnTo>
                    <a:pt x="3421115" y="680"/>
                  </a:lnTo>
                  <a:lnTo>
                    <a:pt x="3432953" y="571"/>
                  </a:lnTo>
                  <a:lnTo>
                    <a:pt x="3444791" y="478"/>
                  </a:lnTo>
                  <a:lnTo>
                    <a:pt x="3456629" y="399"/>
                  </a:lnTo>
                  <a:lnTo>
                    <a:pt x="3468466" y="332"/>
                  </a:lnTo>
                  <a:lnTo>
                    <a:pt x="3480304" y="275"/>
                  </a:lnTo>
                  <a:lnTo>
                    <a:pt x="3492142" y="227"/>
                  </a:lnTo>
                  <a:lnTo>
                    <a:pt x="3503980" y="185"/>
                  </a:lnTo>
                  <a:lnTo>
                    <a:pt x="3515818" y="15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49" name="pl49"/>
            <p:cNvSpPr/>
            <p:nvPr/>
          </p:nvSpPr>
          <p:spPr>
            <a:xfrm>
              <a:off x="2482252" y="1348440"/>
              <a:ext cx="4687757" cy="747913"/>
            </a:xfrm>
            <a:custGeom>
              <a:avLst/>
              <a:pathLst>
                <a:path w="4687757" h="747913">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703"/>
                  </a:lnTo>
                  <a:lnTo>
                    <a:pt x="1183777" y="149729"/>
                  </a:lnTo>
                  <a:lnTo>
                    <a:pt x="1195614" y="149760"/>
                  </a:lnTo>
                  <a:lnTo>
                    <a:pt x="1207452" y="149796"/>
                  </a:lnTo>
                  <a:lnTo>
                    <a:pt x="1219290" y="149839"/>
                  </a:lnTo>
                  <a:lnTo>
                    <a:pt x="1231128" y="149890"/>
                  </a:lnTo>
                  <a:lnTo>
                    <a:pt x="1242965" y="149949"/>
                  </a:lnTo>
                  <a:lnTo>
                    <a:pt x="1254803" y="150018"/>
                  </a:lnTo>
                  <a:lnTo>
                    <a:pt x="1266641" y="150100"/>
                  </a:lnTo>
                  <a:lnTo>
                    <a:pt x="1278479" y="150196"/>
                  </a:lnTo>
                  <a:lnTo>
                    <a:pt x="1290317" y="150309"/>
                  </a:lnTo>
                  <a:lnTo>
                    <a:pt x="1302154" y="150441"/>
                  </a:lnTo>
                  <a:lnTo>
                    <a:pt x="1313992" y="150597"/>
                  </a:lnTo>
                  <a:lnTo>
                    <a:pt x="1325830" y="150779"/>
                  </a:lnTo>
                  <a:lnTo>
                    <a:pt x="1337668" y="150994"/>
                  </a:lnTo>
                  <a:lnTo>
                    <a:pt x="1349505" y="151246"/>
                  </a:lnTo>
                  <a:lnTo>
                    <a:pt x="1361343" y="151542"/>
                  </a:lnTo>
                  <a:lnTo>
                    <a:pt x="1373181" y="151889"/>
                  </a:lnTo>
                  <a:lnTo>
                    <a:pt x="1385019" y="152296"/>
                  </a:lnTo>
                  <a:lnTo>
                    <a:pt x="1396856" y="152774"/>
                  </a:lnTo>
                  <a:lnTo>
                    <a:pt x="1408694" y="153335"/>
                  </a:lnTo>
                  <a:lnTo>
                    <a:pt x="1420532" y="153992"/>
                  </a:lnTo>
                  <a:lnTo>
                    <a:pt x="1432370" y="154762"/>
                  </a:lnTo>
                  <a:lnTo>
                    <a:pt x="1444208" y="155663"/>
                  </a:lnTo>
                  <a:lnTo>
                    <a:pt x="1456045" y="156718"/>
                  </a:lnTo>
                  <a:lnTo>
                    <a:pt x="1467883" y="157951"/>
                  </a:lnTo>
                  <a:lnTo>
                    <a:pt x="1479721" y="159392"/>
                  </a:lnTo>
                  <a:lnTo>
                    <a:pt x="1491559" y="161074"/>
                  </a:lnTo>
                  <a:lnTo>
                    <a:pt x="1503396" y="163034"/>
                  </a:lnTo>
                  <a:lnTo>
                    <a:pt x="1515234" y="165316"/>
                  </a:lnTo>
                  <a:lnTo>
                    <a:pt x="1527072" y="167967"/>
                  </a:lnTo>
                  <a:lnTo>
                    <a:pt x="1538910" y="171043"/>
                  </a:lnTo>
                  <a:lnTo>
                    <a:pt x="1550748" y="174602"/>
                  </a:lnTo>
                  <a:lnTo>
                    <a:pt x="1562585" y="178711"/>
                  </a:lnTo>
                  <a:lnTo>
                    <a:pt x="1574423" y="183439"/>
                  </a:lnTo>
                  <a:lnTo>
                    <a:pt x="1586261" y="188863"/>
                  </a:lnTo>
                  <a:lnTo>
                    <a:pt x="1598099" y="195059"/>
                  </a:lnTo>
                  <a:lnTo>
                    <a:pt x="1609936" y="202107"/>
                  </a:lnTo>
                  <a:lnTo>
                    <a:pt x="1621774" y="210082"/>
                  </a:lnTo>
                  <a:lnTo>
                    <a:pt x="1633612" y="219055"/>
                  </a:lnTo>
                  <a:lnTo>
                    <a:pt x="1645450" y="229086"/>
                  </a:lnTo>
                  <a:lnTo>
                    <a:pt x="1657287" y="240219"/>
                  </a:lnTo>
                  <a:lnTo>
                    <a:pt x="1669125" y="252476"/>
                  </a:lnTo>
                  <a:lnTo>
                    <a:pt x="1680963" y="265851"/>
                  </a:lnTo>
                  <a:lnTo>
                    <a:pt x="1692801" y="280308"/>
                  </a:lnTo>
                  <a:lnTo>
                    <a:pt x="1704639" y="295771"/>
                  </a:lnTo>
                  <a:lnTo>
                    <a:pt x="1716476" y="312128"/>
                  </a:lnTo>
                  <a:lnTo>
                    <a:pt x="1728314" y="329229"/>
                  </a:lnTo>
                  <a:lnTo>
                    <a:pt x="1740152" y="346888"/>
                  </a:lnTo>
                  <a:lnTo>
                    <a:pt x="1751990" y="364894"/>
                  </a:lnTo>
                  <a:lnTo>
                    <a:pt x="1763827" y="383018"/>
                  </a:lnTo>
                  <a:lnTo>
                    <a:pt x="1775665" y="401024"/>
                  </a:lnTo>
                  <a:lnTo>
                    <a:pt x="1787503" y="418684"/>
                  </a:lnTo>
                  <a:lnTo>
                    <a:pt x="1799341" y="435784"/>
                  </a:lnTo>
                  <a:lnTo>
                    <a:pt x="1811178" y="452142"/>
                  </a:lnTo>
                  <a:lnTo>
                    <a:pt x="1823016" y="467605"/>
                  </a:lnTo>
                  <a:lnTo>
                    <a:pt x="1834854" y="482062"/>
                  </a:lnTo>
                  <a:lnTo>
                    <a:pt x="1846692" y="495437"/>
                  </a:lnTo>
                  <a:lnTo>
                    <a:pt x="1858530" y="507694"/>
                  </a:lnTo>
                  <a:lnTo>
                    <a:pt x="1870367" y="518826"/>
                  </a:lnTo>
                  <a:lnTo>
                    <a:pt x="1882205" y="528857"/>
                  </a:lnTo>
                  <a:lnTo>
                    <a:pt x="1894043" y="537831"/>
                  </a:lnTo>
                  <a:lnTo>
                    <a:pt x="1905881" y="545806"/>
                  </a:lnTo>
                  <a:lnTo>
                    <a:pt x="1917718" y="552853"/>
                  </a:lnTo>
                  <a:lnTo>
                    <a:pt x="1929556" y="559050"/>
                  </a:lnTo>
                  <a:lnTo>
                    <a:pt x="1941394" y="564473"/>
                  </a:lnTo>
                  <a:lnTo>
                    <a:pt x="1953232" y="569202"/>
                  </a:lnTo>
                  <a:lnTo>
                    <a:pt x="1965069" y="573310"/>
                  </a:lnTo>
                  <a:lnTo>
                    <a:pt x="1976907" y="576870"/>
                  </a:lnTo>
                  <a:lnTo>
                    <a:pt x="1988745" y="579945"/>
                  </a:lnTo>
                  <a:lnTo>
                    <a:pt x="2000583" y="582597"/>
                  </a:lnTo>
                  <a:lnTo>
                    <a:pt x="2012421" y="584879"/>
                  </a:lnTo>
                  <a:lnTo>
                    <a:pt x="2024258" y="586839"/>
                  </a:lnTo>
                  <a:lnTo>
                    <a:pt x="2036096" y="588521"/>
                  </a:lnTo>
                  <a:lnTo>
                    <a:pt x="2047934" y="589962"/>
                  </a:lnTo>
                  <a:lnTo>
                    <a:pt x="2059772" y="591195"/>
                  </a:lnTo>
                  <a:lnTo>
                    <a:pt x="2071609" y="592250"/>
                  </a:lnTo>
                  <a:lnTo>
                    <a:pt x="2083447" y="593151"/>
                  </a:lnTo>
                  <a:lnTo>
                    <a:pt x="2095285" y="593921"/>
                  </a:lnTo>
                  <a:lnTo>
                    <a:pt x="2107123" y="594578"/>
                  </a:lnTo>
                  <a:lnTo>
                    <a:pt x="2118961" y="595138"/>
                  </a:lnTo>
                  <a:lnTo>
                    <a:pt x="2130798" y="595616"/>
                  </a:lnTo>
                  <a:lnTo>
                    <a:pt x="2142636" y="596024"/>
                  </a:lnTo>
                  <a:lnTo>
                    <a:pt x="2154474" y="596371"/>
                  </a:lnTo>
                  <a:lnTo>
                    <a:pt x="2166312" y="596667"/>
                  </a:lnTo>
                  <a:lnTo>
                    <a:pt x="2178149" y="596919"/>
                  </a:lnTo>
                  <a:lnTo>
                    <a:pt x="2189987" y="597133"/>
                  </a:lnTo>
                  <a:lnTo>
                    <a:pt x="2201825" y="597316"/>
                  </a:lnTo>
                  <a:lnTo>
                    <a:pt x="2213663" y="597471"/>
                  </a:lnTo>
                  <a:lnTo>
                    <a:pt x="2225500" y="597604"/>
                  </a:lnTo>
                  <a:lnTo>
                    <a:pt x="2237338" y="597717"/>
                  </a:lnTo>
                  <a:lnTo>
                    <a:pt x="2249176" y="597813"/>
                  </a:lnTo>
                  <a:lnTo>
                    <a:pt x="2261014" y="597894"/>
                  </a:lnTo>
                  <a:lnTo>
                    <a:pt x="2272852" y="597964"/>
                  </a:lnTo>
                  <a:lnTo>
                    <a:pt x="2284689" y="598023"/>
                  </a:lnTo>
                  <a:lnTo>
                    <a:pt x="2296527" y="598073"/>
                  </a:lnTo>
                  <a:lnTo>
                    <a:pt x="2308365" y="598116"/>
                  </a:lnTo>
                  <a:lnTo>
                    <a:pt x="2320203" y="598153"/>
                  </a:lnTo>
                  <a:lnTo>
                    <a:pt x="2332040" y="598184"/>
                  </a:lnTo>
                  <a:lnTo>
                    <a:pt x="2343878" y="598210"/>
                  </a:lnTo>
                  <a:lnTo>
                    <a:pt x="2343878" y="598411"/>
                  </a:lnTo>
                  <a:lnTo>
                    <a:pt x="2355716" y="598419"/>
                  </a:lnTo>
                  <a:lnTo>
                    <a:pt x="2367554" y="598430"/>
                  </a:lnTo>
                  <a:lnTo>
                    <a:pt x="2379391" y="598442"/>
                  </a:lnTo>
                  <a:lnTo>
                    <a:pt x="2391229" y="598456"/>
                  </a:lnTo>
                  <a:lnTo>
                    <a:pt x="2403067" y="598473"/>
                  </a:lnTo>
                  <a:lnTo>
                    <a:pt x="2414905" y="598493"/>
                  </a:lnTo>
                  <a:lnTo>
                    <a:pt x="2426743" y="598516"/>
                  </a:lnTo>
                  <a:lnTo>
                    <a:pt x="2438580" y="598543"/>
                  </a:lnTo>
                  <a:lnTo>
                    <a:pt x="2450418" y="598575"/>
                  </a:lnTo>
                  <a:lnTo>
                    <a:pt x="2462256" y="598613"/>
                  </a:lnTo>
                  <a:lnTo>
                    <a:pt x="2474094" y="598657"/>
                  </a:lnTo>
                  <a:lnTo>
                    <a:pt x="2485931" y="598709"/>
                  </a:lnTo>
                  <a:lnTo>
                    <a:pt x="2497769" y="598770"/>
                  </a:lnTo>
                  <a:lnTo>
                    <a:pt x="2509607" y="598841"/>
                  </a:lnTo>
                  <a:lnTo>
                    <a:pt x="2521445" y="598925"/>
                  </a:lnTo>
                  <a:lnTo>
                    <a:pt x="2533283" y="599024"/>
                  </a:lnTo>
                  <a:lnTo>
                    <a:pt x="2545120" y="599139"/>
                  </a:lnTo>
                  <a:lnTo>
                    <a:pt x="2556958" y="599275"/>
                  </a:lnTo>
                  <a:lnTo>
                    <a:pt x="2568796" y="599435"/>
                  </a:lnTo>
                  <a:lnTo>
                    <a:pt x="2580634" y="599621"/>
                  </a:lnTo>
                  <a:lnTo>
                    <a:pt x="2592471" y="599840"/>
                  </a:lnTo>
                  <a:lnTo>
                    <a:pt x="2604309" y="600097"/>
                  </a:lnTo>
                  <a:lnTo>
                    <a:pt x="2616147" y="600397"/>
                  </a:lnTo>
                  <a:lnTo>
                    <a:pt x="2627985" y="600749"/>
                  </a:lnTo>
                  <a:lnTo>
                    <a:pt x="2639822" y="601160"/>
                  </a:lnTo>
                  <a:lnTo>
                    <a:pt x="2651660" y="601640"/>
                  </a:lnTo>
                  <a:lnTo>
                    <a:pt x="2663498" y="602201"/>
                  </a:lnTo>
                  <a:lnTo>
                    <a:pt x="2675336" y="602854"/>
                  </a:lnTo>
                  <a:lnTo>
                    <a:pt x="2687174" y="603615"/>
                  </a:lnTo>
                  <a:lnTo>
                    <a:pt x="2699011" y="604499"/>
                  </a:lnTo>
                  <a:lnTo>
                    <a:pt x="2710849" y="605524"/>
                  </a:lnTo>
                  <a:lnTo>
                    <a:pt x="2722687" y="606711"/>
                  </a:lnTo>
                  <a:lnTo>
                    <a:pt x="2734525" y="608080"/>
                  </a:lnTo>
                  <a:lnTo>
                    <a:pt x="2746362" y="609656"/>
                  </a:lnTo>
                  <a:lnTo>
                    <a:pt x="2758200" y="611464"/>
                  </a:lnTo>
                  <a:lnTo>
                    <a:pt x="2770038" y="613529"/>
                  </a:lnTo>
                  <a:lnTo>
                    <a:pt x="2781876" y="615879"/>
                  </a:lnTo>
                  <a:lnTo>
                    <a:pt x="2793713" y="618537"/>
                  </a:lnTo>
                  <a:lnTo>
                    <a:pt x="2805551" y="621528"/>
                  </a:lnTo>
                  <a:lnTo>
                    <a:pt x="2817389" y="624872"/>
                  </a:lnTo>
                  <a:lnTo>
                    <a:pt x="2829227" y="628583"/>
                  </a:lnTo>
                  <a:lnTo>
                    <a:pt x="2841065" y="632668"/>
                  </a:lnTo>
                  <a:lnTo>
                    <a:pt x="2852902" y="637127"/>
                  </a:lnTo>
                  <a:lnTo>
                    <a:pt x="2864740" y="641946"/>
                  </a:lnTo>
                  <a:lnTo>
                    <a:pt x="2876578" y="647100"/>
                  </a:lnTo>
                  <a:lnTo>
                    <a:pt x="2888416" y="652553"/>
                  </a:lnTo>
                  <a:lnTo>
                    <a:pt x="2900253" y="658253"/>
                  </a:lnTo>
                  <a:lnTo>
                    <a:pt x="2912091" y="664139"/>
                  </a:lnTo>
                  <a:lnTo>
                    <a:pt x="2923929" y="670141"/>
                  </a:lnTo>
                  <a:lnTo>
                    <a:pt x="2935767" y="676183"/>
                  </a:lnTo>
                  <a:lnTo>
                    <a:pt x="2947604" y="682185"/>
                  </a:lnTo>
                  <a:lnTo>
                    <a:pt x="2959442" y="688071"/>
                  </a:lnTo>
                  <a:lnTo>
                    <a:pt x="2971280" y="693771"/>
                  </a:lnTo>
                  <a:lnTo>
                    <a:pt x="2983118" y="699224"/>
                  </a:lnTo>
                  <a:lnTo>
                    <a:pt x="2994956" y="704378"/>
                  </a:lnTo>
                  <a:lnTo>
                    <a:pt x="3006793" y="709197"/>
                  </a:lnTo>
                  <a:lnTo>
                    <a:pt x="3018631" y="713655"/>
                  </a:lnTo>
                  <a:lnTo>
                    <a:pt x="3030469" y="717741"/>
                  </a:lnTo>
                  <a:lnTo>
                    <a:pt x="3042307" y="721452"/>
                  </a:lnTo>
                  <a:lnTo>
                    <a:pt x="3054144" y="724796"/>
                  </a:lnTo>
                  <a:lnTo>
                    <a:pt x="3065982" y="727787"/>
                  </a:lnTo>
                  <a:lnTo>
                    <a:pt x="3077820" y="730445"/>
                  </a:lnTo>
                  <a:lnTo>
                    <a:pt x="3089658" y="732794"/>
                  </a:lnTo>
                  <a:lnTo>
                    <a:pt x="3101496" y="734860"/>
                  </a:lnTo>
                  <a:lnTo>
                    <a:pt x="3113333" y="736668"/>
                  </a:lnTo>
                  <a:lnTo>
                    <a:pt x="3125171" y="738244"/>
                  </a:lnTo>
                  <a:lnTo>
                    <a:pt x="3137009" y="739613"/>
                  </a:lnTo>
                  <a:lnTo>
                    <a:pt x="3148847" y="740800"/>
                  </a:lnTo>
                  <a:lnTo>
                    <a:pt x="3160684" y="741825"/>
                  </a:lnTo>
                  <a:lnTo>
                    <a:pt x="3172522" y="742709"/>
                  </a:lnTo>
                  <a:lnTo>
                    <a:pt x="3184360" y="743469"/>
                  </a:lnTo>
                  <a:lnTo>
                    <a:pt x="3196198" y="744123"/>
                  </a:lnTo>
                  <a:lnTo>
                    <a:pt x="3208035" y="744683"/>
                  </a:lnTo>
                  <a:lnTo>
                    <a:pt x="3219873" y="745164"/>
                  </a:lnTo>
                  <a:lnTo>
                    <a:pt x="3231711" y="745575"/>
                  </a:lnTo>
                  <a:lnTo>
                    <a:pt x="3243549" y="745926"/>
                  </a:lnTo>
                  <a:lnTo>
                    <a:pt x="3255387" y="746227"/>
                  </a:lnTo>
                  <a:lnTo>
                    <a:pt x="3267224" y="746483"/>
                  </a:lnTo>
                  <a:lnTo>
                    <a:pt x="3279062" y="746702"/>
                  </a:lnTo>
                  <a:lnTo>
                    <a:pt x="3290900" y="746889"/>
                  </a:lnTo>
                  <a:lnTo>
                    <a:pt x="3302738" y="747048"/>
                  </a:lnTo>
                  <a:lnTo>
                    <a:pt x="3314575" y="747184"/>
                  </a:lnTo>
                  <a:lnTo>
                    <a:pt x="3326413" y="747300"/>
                  </a:lnTo>
                  <a:lnTo>
                    <a:pt x="3338251" y="747399"/>
                  </a:lnTo>
                  <a:lnTo>
                    <a:pt x="3350089" y="747483"/>
                  </a:lnTo>
                  <a:lnTo>
                    <a:pt x="3361926" y="747554"/>
                  </a:lnTo>
                  <a:lnTo>
                    <a:pt x="3373764" y="747615"/>
                  </a:lnTo>
                  <a:lnTo>
                    <a:pt x="3385602" y="747667"/>
                  </a:lnTo>
                  <a:lnTo>
                    <a:pt x="3397440" y="747711"/>
                  </a:lnTo>
                  <a:lnTo>
                    <a:pt x="3409278" y="747749"/>
                  </a:lnTo>
                  <a:lnTo>
                    <a:pt x="3421115" y="747781"/>
                  </a:lnTo>
                  <a:lnTo>
                    <a:pt x="3432953" y="747808"/>
                  </a:lnTo>
                  <a:lnTo>
                    <a:pt x="3444791" y="747831"/>
                  </a:lnTo>
                  <a:lnTo>
                    <a:pt x="3456629" y="747851"/>
                  </a:lnTo>
                  <a:lnTo>
                    <a:pt x="3468466" y="747868"/>
                  </a:lnTo>
                  <a:lnTo>
                    <a:pt x="3480304" y="747882"/>
                  </a:lnTo>
                  <a:lnTo>
                    <a:pt x="3492142" y="747894"/>
                  </a:lnTo>
                  <a:lnTo>
                    <a:pt x="3503980" y="747904"/>
                  </a:lnTo>
                  <a:lnTo>
                    <a:pt x="3515818" y="747913"/>
                  </a:lnTo>
                  <a:lnTo>
                    <a:pt x="3515818" y="747813"/>
                  </a:lnTo>
                  <a:lnTo>
                    <a:pt x="3527655" y="747786"/>
                  </a:lnTo>
                  <a:lnTo>
                    <a:pt x="3539493" y="747755"/>
                  </a:lnTo>
                  <a:lnTo>
                    <a:pt x="3551331" y="747719"/>
                  </a:lnTo>
                  <a:lnTo>
                    <a:pt x="3563169" y="747676"/>
                  </a:lnTo>
                  <a:lnTo>
                    <a:pt x="3575006" y="747626"/>
                  </a:lnTo>
                  <a:lnTo>
                    <a:pt x="3586844" y="747567"/>
                  </a:lnTo>
                  <a:lnTo>
                    <a:pt x="3598682" y="747497"/>
                  </a:lnTo>
                  <a:lnTo>
                    <a:pt x="3610520" y="747415"/>
                  </a:lnTo>
                  <a:lnTo>
                    <a:pt x="3622357" y="747319"/>
                  </a:lnTo>
                  <a:lnTo>
                    <a:pt x="3634195" y="747207"/>
                  </a:lnTo>
                  <a:lnTo>
                    <a:pt x="3646033" y="747074"/>
                  </a:lnTo>
                  <a:lnTo>
                    <a:pt x="3657871" y="746919"/>
                  </a:lnTo>
                  <a:lnTo>
                    <a:pt x="3669709" y="746736"/>
                  </a:lnTo>
                  <a:lnTo>
                    <a:pt x="3681546" y="746521"/>
                  </a:lnTo>
                  <a:lnTo>
                    <a:pt x="3693384" y="746269"/>
                  </a:lnTo>
                  <a:lnTo>
                    <a:pt x="3705222" y="745974"/>
                  </a:lnTo>
                  <a:lnTo>
                    <a:pt x="3717060" y="745626"/>
                  </a:lnTo>
                  <a:lnTo>
                    <a:pt x="3728897" y="745219"/>
                  </a:lnTo>
                  <a:lnTo>
                    <a:pt x="3740735" y="744741"/>
                  </a:lnTo>
                  <a:lnTo>
                    <a:pt x="3752573" y="744181"/>
                  </a:lnTo>
                  <a:lnTo>
                    <a:pt x="3764411" y="743524"/>
                  </a:lnTo>
                  <a:lnTo>
                    <a:pt x="3776248" y="742754"/>
                  </a:lnTo>
                  <a:lnTo>
                    <a:pt x="3788086" y="741852"/>
                  </a:lnTo>
                  <a:lnTo>
                    <a:pt x="3799924" y="740798"/>
                  </a:lnTo>
                  <a:lnTo>
                    <a:pt x="3811762" y="739564"/>
                  </a:lnTo>
                  <a:lnTo>
                    <a:pt x="3823600" y="738123"/>
                  </a:lnTo>
                  <a:lnTo>
                    <a:pt x="3835437" y="736442"/>
                  </a:lnTo>
                  <a:lnTo>
                    <a:pt x="3847275" y="734481"/>
                  </a:lnTo>
                  <a:lnTo>
                    <a:pt x="3859113" y="732200"/>
                  </a:lnTo>
                  <a:lnTo>
                    <a:pt x="3870951" y="729548"/>
                  </a:lnTo>
                  <a:lnTo>
                    <a:pt x="3882788" y="726472"/>
                  </a:lnTo>
                  <a:lnTo>
                    <a:pt x="3894626" y="722913"/>
                  </a:lnTo>
                  <a:lnTo>
                    <a:pt x="3906464" y="718805"/>
                  </a:lnTo>
                  <a:lnTo>
                    <a:pt x="3918302" y="714076"/>
                  </a:lnTo>
                  <a:lnTo>
                    <a:pt x="3930139" y="708653"/>
                  </a:lnTo>
                  <a:lnTo>
                    <a:pt x="3941977" y="702456"/>
                  </a:lnTo>
                  <a:lnTo>
                    <a:pt x="3953815" y="695409"/>
                  </a:lnTo>
                  <a:lnTo>
                    <a:pt x="3965653" y="687433"/>
                  </a:lnTo>
                  <a:lnTo>
                    <a:pt x="3977491" y="678460"/>
                  </a:lnTo>
                  <a:lnTo>
                    <a:pt x="3989328" y="668429"/>
                  </a:lnTo>
                  <a:lnTo>
                    <a:pt x="4001166" y="657296"/>
                  </a:lnTo>
                  <a:lnTo>
                    <a:pt x="4013004" y="645040"/>
                  </a:lnTo>
                  <a:lnTo>
                    <a:pt x="4024842" y="631664"/>
                  </a:lnTo>
                  <a:lnTo>
                    <a:pt x="4036679" y="617208"/>
                  </a:lnTo>
                  <a:lnTo>
                    <a:pt x="4048517" y="601744"/>
                  </a:lnTo>
                  <a:lnTo>
                    <a:pt x="4060355" y="585387"/>
                  </a:lnTo>
                  <a:lnTo>
                    <a:pt x="4072193" y="568286"/>
                  </a:lnTo>
                  <a:lnTo>
                    <a:pt x="4084031" y="550627"/>
                  </a:lnTo>
                  <a:lnTo>
                    <a:pt x="4095868" y="532621"/>
                  </a:lnTo>
                  <a:lnTo>
                    <a:pt x="4107706" y="514497"/>
                  </a:lnTo>
                  <a:lnTo>
                    <a:pt x="4119544" y="496491"/>
                  </a:lnTo>
                  <a:lnTo>
                    <a:pt x="4131382" y="478832"/>
                  </a:lnTo>
                  <a:lnTo>
                    <a:pt x="4143219" y="461731"/>
                  </a:lnTo>
                  <a:lnTo>
                    <a:pt x="4155057" y="445374"/>
                  </a:lnTo>
                  <a:lnTo>
                    <a:pt x="4166895" y="429910"/>
                  </a:lnTo>
                  <a:lnTo>
                    <a:pt x="4178733" y="415454"/>
                  </a:lnTo>
                  <a:lnTo>
                    <a:pt x="4190570" y="402078"/>
                  </a:lnTo>
                  <a:lnTo>
                    <a:pt x="4202408" y="389822"/>
                  </a:lnTo>
                  <a:lnTo>
                    <a:pt x="4214246" y="378689"/>
                  </a:lnTo>
                  <a:lnTo>
                    <a:pt x="4226084" y="368658"/>
                  </a:lnTo>
                  <a:lnTo>
                    <a:pt x="4237922" y="359685"/>
                  </a:lnTo>
                  <a:lnTo>
                    <a:pt x="4249759" y="351710"/>
                  </a:lnTo>
                  <a:lnTo>
                    <a:pt x="4261597" y="344662"/>
                  </a:lnTo>
                  <a:lnTo>
                    <a:pt x="4273435" y="338466"/>
                  </a:lnTo>
                  <a:lnTo>
                    <a:pt x="4285273" y="333042"/>
                  </a:lnTo>
                  <a:lnTo>
                    <a:pt x="4297110" y="328314"/>
                  </a:lnTo>
                  <a:lnTo>
                    <a:pt x="4308948" y="324205"/>
                  </a:lnTo>
                  <a:lnTo>
                    <a:pt x="4320786" y="320646"/>
                  </a:lnTo>
                  <a:lnTo>
                    <a:pt x="4332624" y="317570"/>
                  </a:lnTo>
                  <a:lnTo>
                    <a:pt x="4344461" y="314919"/>
                  </a:lnTo>
                  <a:lnTo>
                    <a:pt x="4356299" y="312637"/>
                  </a:lnTo>
                  <a:lnTo>
                    <a:pt x="4368137" y="310677"/>
                  </a:lnTo>
                  <a:lnTo>
                    <a:pt x="4379975" y="308995"/>
                  </a:lnTo>
                  <a:lnTo>
                    <a:pt x="4391813" y="307554"/>
                  </a:lnTo>
                  <a:lnTo>
                    <a:pt x="4403650" y="306320"/>
                  </a:lnTo>
                  <a:lnTo>
                    <a:pt x="4415488" y="305266"/>
                  </a:lnTo>
                  <a:lnTo>
                    <a:pt x="4427326" y="304364"/>
                  </a:lnTo>
                  <a:lnTo>
                    <a:pt x="4439164" y="303595"/>
                  </a:lnTo>
                  <a:lnTo>
                    <a:pt x="4451001" y="302938"/>
                  </a:lnTo>
                  <a:lnTo>
                    <a:pt x="4462839" y="302377"/>
                  </a:lnTo>
                  <a:lnTo>
                    <a:pt x="4474677" y="301899"/>
                  </a:lnTo>
                  <a:lnTo>
                    <a:pt x="4486515" y="301492"/>
                  </a:lnTo>
                  <a:lnTo>
                    <a:pt x="4498352" y="301145"/>
                  </a:lnTo>
                  <a:lnTo>
                    <a:pt x="4510190" y="300849"/>
                  </a:lnTo>
                  <a:lnTo>
                    <a:pt x="4522028" y="300597"/>
                  </a:lnTo>
                  <a:lnTo>
                    <a:pt x="4533866" y="300382"/>
                  </a:lnTo>
                  <a:lnTo>
                    <a:pt x="4545704" y="300200"/>
                  </a:lnTo>
                  <a:lnTo>
                    <a:pt x="4557541" y="300044"/>
                  </a:lnTo>
                  <a:lnTo>
                    <a:pt x="4569379" y="299912"/>
                  </a:lnTo>
                  <a:lnTo>
                    <a:pt x="4581217" y="299799"/>
                  </a:lnTo>
                  <a:lnTo>
                    <a:pt x="4593055" y="299703"/>
                  </a:lnTo>
                  <a:lnTo>
                    <a:pt x="4604892" y="299621"/>
                  </a:lnTo>
                  <a:lnTo>
                    <a:pt x="4616730" y="299552"/>
                  </a:lnTo>
                  <a:lnTo>
                    <a:pt x="4628568" y="299492"/>
                  </a:lnTo>
                  <a:lnTo>
                    <a:pt x="4640406" y="299442"/>
                  </a:lnTo>
                  <a:lnTo>
                    <a:pt x="4652244" y="299399"/>
                  </a:lnTo>
                  <a:lnTo>
                    <a:pt x="4664081" y="299363"/>
                  </a:lnTo>
                  <a:lnTo>
                    <a:pt x="4675919" y="299332"/>
                  </a:lnTo>
                  <a:lnTo>
                    <a:pt x="4687757" y="299305"/>
                  </a:lnTo>
                </a:path>
              </a:pathLst>
            </a:custGeom>
            <a:ln w="40651" cap="flat">
              <a:solidFill>
                <a:srgbClr val="E8E8E8">
                  <a:alpha val="100000"/>
                </a:srgbClr>
              </a:solidFill>
              <a:prstDash val="solid"/>
              <a:round/>
            </a:ln>
          </p:spPr>
          <p:txBody>
            <a:bodyPr/>
            <a:lstStyle/>
            <a:p/>
          </p:txBody>
        </p:sp>
        <p:sp>
          <p:nvSpPr>
            <p:cNvPr id="50" name="pl50"/>
            <p:cNvSpPr/>
            <p:nvPr/>
          </p:nvSpPr>
          <p:spPr>
            <a:xfrm>
              <a:off x="2482252" y="2844418"/>
              <a:ext cx="4687757" cy="897466"/>
            </a:xfrm>
            <a:custGeom>
              <a:avLst/>
              <a:pathLst>
                <a:path w="4687757" h="897466">
                  <a:moveTo>
                    <a:pt x="0" y="0"/>
                  </a:moveTo>
                  <a:lnTo>
                    <a:pt x="11837" y="0"/>
                  </a:lnTo>
                  <a:lnTo>
                    <a:pt x="23675" y="0"/>
                  </a:lnTo>
                  <a:lnTo>
                    <a:pt x="35513" y="0"/>
                  </a:lnTo>
                  <a:lnTo>
                    <a:pt x="47351" y="0"/>
                  </a:lnTo>
                  <a:lnTo>
                    <a:pt x="59188" y="0"/>
                  </a:lnTo>
                  <a:lnTo>
                    <a:pt x="71026" y="0"/>
                  </a:lnTo>
                  <a:lnTo>
                    <a:pt x="82864" y="0"/>
                  </a:lnTo>
                  <a:lnTo>
                    <a:pt x="94702" y="0"/>
                  </a:lnTo>
                  <a:lnTo>
                    <a:pt x="106539" y="0"/>
                  </a:lnTo>
                  <a:lnTo>
                    <a:pt x="118377" y="0"/>
                  </a:lnTo>
                  <a:lnTo>
                    <a:pt x="130215" y="0"/>
                  </a:lnTo>
                  <a:lnTo>
                    <a:pt x="142053" y="0"/>
                  </a:lnTo>
                  <a:lnTo>
                    <a:pt x="153891" y="0"/>
                  </a:lnTo>
                  <a:lnTo>
                    <a:pt x="165728" y="0"/>
                  </a:lnTo>
                  <a:lnTo>
                    <a:pt x="177566" y="0"/>
                  </a:lnTo>
                  <a:lnTo>
                    <a:pt x="189404" y="0"/>
                  </a:lnTo>
                  <a:lnTo>
                    <a:pt x="201242" y="0"/>
                  </a:lnTo>
                  <a:lnTo>
                    <a:pt x="213079" y="0"/>
                  </a:lnTo>
                  <a:lnTo>
                    <a:pt x="224917" y="0"/>
                  </a:lnTo>
                  <a:lnTo>
                    <a:pt x="236755" y="0"/>
                  </a:lnTo>
                  <a:lnTo>
                    <a:pt x="248593" y="0"/>
                  </a:lnTo>
                  <a:lnTo>
                    <a:pt x="260430" y="0"/>
                  </a:lnTo>
                  <a:lnTo>
                    <a:pt x="272268" y="0"/>
                  </a:lnTo>
                  <a:lnTo>
                    <a:pt x="284106" y="0"/>
                  </a:lnTo>
                  <a:lnTo>
                    <a:pt x="295944" y="0"/>
                  </a:lnTo>
                  <a:lnTo>
                    <a:pt x="307782" y="0"/>
                  </a:lnTo>
                  <a:lnTo>
                    <a:pt x="319619" y="0"/>
                  </a:lnTo>
                  <a:lnTo>
                    <a:pt x="331457" y="0"/>
                  </a:lnTo>
                  <a:lnTo>
                    <a:pt x="343295" y="0"/>
                  </a:lnTo>
                  <a:lnTo>
                    <a:pt x="355133" y="0"/>
                  </a:lnTo>
                  <a:lnTo>
                    <a:pt x="366970" y="0"/>
                  </a:lnTo>
                  <a:lnTo>
                    <a:pt x="378808" y="0"/>
                  </a:lnTo>
                  <a:lnTo>
                    <a:pt x="390646" y="0"/>
                  </a:lnTo>
                  <a:lnTo>
                    <a:pt x="402484" y="0"/>
                  </a:lnTo>
                  <a:lnTo>
                    <a:pt x="414321" y="0"/>
                  </a:lnTo>
                  <a:lnTo>
                    <a:pt x="426159" y="0"/>
                  </a:lnTo>
                  <a:lnTo>
                    <a:pt x="437997" y="0"/>
                  </a:lnTo>
                  <a:lnTo>
                    <a:pt x="449835" y="0"/>
                  </a:lnTo>
                  <a:lnTo>
                    <a:pt x="461673" y="0"/>
                  </a:lnTo>
                  <a:lnTo>
                    <a:pt x="473510" y="0"/>
                  </a:lnTo>
                  <a:lnTo>
                    <a:pt x="485348" y="0"/>
                  </a:lnTo>
                  <a:lnTo>
                    <a:pt x="497186" y="0"/>
                  </a:lnTo>
                  <a:lnTo>
                    <a:pt x="509024" y="0"/>
                  </a:lnTo>
                  <a:lnTo>
                    <a:pt x="520861" y="0"/>
                  </a:lnTo>
                  <a:lnTo>
                    <a:pt x="532699" y="0"/>
                  </a:lnTo>
                  <a:lnTo>
                    <a:pt x="544537" y="0"/>
                  </a:lnTo>
                  <a:lnTo>
                    <a:pt x="556375" y="0"/>
                  </a:lnTo>
                  <a:lnTo>
                    <a:pt x="568213" y="0"/>
                  </a:lnTo>
                  <a:lnTo>
                    <a:pt x="580050" y="0"/>
                  </a:lnTo>
                  <a:lnTo>
                    <a:pt x="591888" y="0"/>
                  </a:lnTo>
                  <a:lnTo>
                    <a:pt x="603726" y="0"/>
                  </a:lnTo>
                  <a:lnTo>
                    <a:pt x="615564" y="0"/>
                  </a:lnTo>
                  <a:lnTo>
                    <a:pt x="627401" y="0"/>
                  </a:lnTo>
                  <a:lnTo>
                    <a:pt x="639239" y="0"/>
                  </a:lnTo>
                  <a:lnTo>
                    <a:pt x="651077" y="0"/>
                  </a:lnTo>
                  <a:lnTo>
                    <a:pt x="662915" y="0"/>
                  </a:lnTo>
                  <a:lnTo>
                    <a:pt x="674752" y="0"/>
                  </a:lnTo>
                  <a:lnTo>
                    <a:pt x="686590" y="0"/>
                  </a:lnTo>
                  <a:lnTo>
                    <a:pt x="698428" y="0"/>
                  </a:lnTo>
                  <a:lnTo>
                    <a:pt x="710266" y="0"/>
                  </a:lnTo>
                  <a:lnTo>
                    <a:pt x="722104" y="0"/>
                  </a:lnTo>
                  <a:lnTo>
                    <a:pt x="733941" y="0"/>
                  </a:lnTo>
                  <a:lnTo>
                    <a:pt x="745779" y="0"/>
                  </a:lnTo>
                  <a:lnTo>
                    <a:pt x="757617" y="0"/>
                  </a:lnTo>
                  <a:lnTo>
                    <a:pt x="769455" y="0"/>
                  </a:lnTo>
                  <a:lnTo>
                    <a:pt x="781292" y="0"/>
                  </a:lnTo>
                  <a:lnTo>
                    <a:pt x="793130" y="0"/>
                  </a:lnTo>
                  <a:lnTo>
                    <a:pt x="804968" y="0"/>
                  </a:lnTo>
                  <a:lnTo>
                    <a:pt x="816806" y="0"/>
                  </a:lnTo>
                  <a:lnTo>
                    <a:pt x="828643" y="0"/>
                  </a:lnTo>
                  <a:lnTo>
                    <a:pt x="840481" y="0"/>
                  </a:lnTo>
                  <a:lnTo>
                    <a:pt x="852319" y="0"/>
                  </a:lnTo>
                  <a:lnTo>
                    <a:pt x="864157" y="0"/>
                  </a:lnTo>
                  <a:lnTo>
                    <a:pt x="875995" y="0"/>
                  </a:lnTo>
                  <a:lnTo>
                    <a:pt x="887832" y="0"/>
                  </a:lnTo>
                  <a:lnTo>
                    <a:pt x="899670" y="0"/>
                  </a:lnTo>
                  <a:lnTo>
                    <a:pt x="911508" y="0"/>
                  </a:lnTo>
                  <a:lnTo>
                    <a:pt x="923346" y="0"/>
                  </a:lnTo>
                  <a:lnTo>
                    <a:pt x="935183" y="0"/>
                  </a:lnTo>
                  <a:lnTo>
                    <a:pt x="947021" y="0"/>
                  </a:lnTo>
                  <a:lnTo>
                    <a:pt x="958859" y="0"/>
                  </a:lnTo>
                  <a:lnTo>
                    <a:pt x="970697" y="0"/>
                  </a:lnTo>
                  <a:lnTo>
                    <a:pt x="982534" y="0"/>
                  </a:lnTo>
                  <a:lnTo>
                    <a:pt x="994372" y="0"/>
                  </a:lnTo>
                  <a:lnTo>
                    <a:pt x="1006210" y="0"/>
                  </a:lnTo>
                  <a:lnTo>
                    <a:pt x="1018048" y="0"/>
                  </a:lnTo>
                  <a:lnTo>
                    <a:pt x="1029886" y="0"/>
                  </a:lnTo>
                  <a:lnTo>
                    <a:pt x="1041723" y="0"/>
                  </a:lnTo>
                  <a:lnTo>
                    <a:pt x="1053561" y="0"/>
                  </a:lnTo>
                  <a:lnTo>
                    <a:pt x="1065399" y="0"/>
                  </a:lnTo>
                  <a:lnTo>
                    <a:pt x="1077237" y="0"/>
                  </a:lnTo>
                  <a:lnTo>
                    <a:pt x="1089074" y="0"/>
                  </a:lnTo>
                  <a:lnTo>
                    <a:pt x="1100912" y="0"/>
                  </a:lnTo>
                  <a:lnTo>
                    <a:pt x="1112750" y="0"/>
                  </a:lnTo>
                  <a:lnTo>
                    <a:pt x="1124588" y="0"/>
                  </a:lnTo>
                  <a:lnTo>
                    <a:pt x="1136426" y="0"/>
                  </a:lnTo>
                  <a:lnTo>
                    <a:pt x="1148263" y="0"/>
                  </a:lnTo>
                  <a:lnTo>
                    <a:pt x="1160101" y="0"/>
                  </a:lnTo>
                  <a:lnTo>
                    <a:pt x="1171939" y="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150"/>
                  </a:lnTo>
                  <a:lnTo>
                    <a:pt x="2355716" y="176"/>
                  </a:lnTo>
                  <a:lnTo>
                    <a:pt x="2367554" y="207"/>
                  </a:lnTo>
                  <a:lnTo>
                    <a:pt x="2379391" y="244"/>
                  </a:lnTo>
                  <a:lnTo>
                    <a:pt x="2391229" y="287"/>
                  </a:lnTo>
                  <a:lnTo>
                    <a:pt x="2403067" y="337"/>
                  </a:lnTo>
                  <a:lnTo>
                    <a:pt x="2414905" y="396"/>
                  </a:lnTo>
                  <a:lnTo>
                    <a:pt x="2426743" y="466"/>
                  </a:lnTo>
                  <a:lnTo>
                    <a:pt x="2438580" y="547"/>
                  </a:lnTo>
                  <a:lnTo>
                    <a:pt x="2450418" y="643"/>
                  </a:lnTo>
                  <a:lnTo>
                    <a:pt x="2462256" y="756"/>
                  </a:lnTo>
                  <a:lnTo>
                    <a:pt x="2474094" y="889"/>
                  </a:lnTo>
                  <a:lnTo>
                    <a:pt x="2485931" y="1044"/>
                  </a:lnTo>
                  <a:lnTo>
                    <a:pt x="2497769" y="1227"/>
                  </a:lnTo>
                  <a:lnTo>
                    <a:pt x="2509607" y="1441"/>
                  </a:lnTo>
                  <a:lnTo>
                    <a:pt x="2521445" y="1693"/>
                  </a:lnTo>
                  <a:lnTo>
                    <a:pt x="2533283" y="1989"/>
                  </a:lnTo>
                  <a:lnTo>
                    <a:pt x="2545120" y="2336"/>
                  </a:lnTo>
                  <a:lnTo>
                    <a:pt x="2556958" y="2744"/>
                  </a:lnTo>
                  <a:lnTo>
                    <a:pt x="2568796" y="3222"/>
                  </a:lnTo>
                  <a:lnTo>
                    <a:pt x="2580634" y="3782"/>
                  </a:lnTo>
                  <a:lnTo>
                    <a:pt x="2592471" y="4439"/>
                  </a:lnTo>
                  <a:lnTo>
                    <a:pt x="2604309" y="5209"/>
                  </a:lnTo>
                  <a:lnTo>
                    <a:pt x="2616147" y="6110"/>
                  </a:lnTo>
                  <a:lnTo>
                    <a:pt x="2627985" y="7165"/>
                  </a:lnTo>
                  <a:lnTo>
                    <a:pt x="2639822" y="8398"/>
                  </a:lnTo>
                  <a:lnTo>
                    <a:pt x="2651660" y="9839"/>
                  </a:lnTo>
                  <a:lnTo>
                    <a:pt x="2663498" y="11521"/>
                  </a:lnTo>
                  <a:lnTo>
                    <a:pt x="2675336" y="13481"/>
                  </a:lnTo>
                  <a:lnTo>
                    <a:pt x="2687174" y="15763"/>
                  </a:lnTo>
                  <a:lnTo>
                    <a:pt x="2699011" y="18415"/>
                  </a:lnTo>
                  <a:lnTo>
                    <a:pt x="2710849" y="21490"/>
                  </a:lnTo>
                  <a:lnTo>
                    <a:pt x="2722687" y="25050"/>
                  </a:lnTo>
                  <a:lnTo>
                    <a:pt x="2734525" y="29158"/>
                  </a:lnTo>
                  <a:lnTo>
                    <a:pt x="2746362" y="33887"/>
                  </a:lnTo>
                  <a:lnTo>
                    <a:pt x="2758200" y="39310"/>
                  </a:lnTo>
                  <a:lnTo>
                    <a:pt x="2770038" y="45506"/>
                  </a:lnTo>
                  <a:lnTo>
                    <a:pt x="2781876" y="52554"/>
                  </a:lnTo>
                  <a:lnTo>
                    <a:pt x="2793713" y="60529"/>
                  </a:lnTo>
                  <a:lnTo>
                    <a:pt x="2805551" y="69503"/>
                  </a:lnTo>
                  <a:lnTo>
                    <a:pt x="2817389" y="79534"/>
                  </a:lnTo>
                  <a:lnTo>
                    <a:pt x="2829227" y="90666"/>
                  </a:lnTo>
                  <a:lnTo>
                    <a:pt x="2841065" y="102923"/>
                  </a:lnTo>
                  <a:lnTo>
                    <a:pt x="2852902" y="116298"/>
                  </a:lnTo>
                  <a:lnTo>
                    <a:pt x="2864740" y="130755"/>
                  </a:lnTo>
                  <a:lnTo>
                    <a:pt x="2876578" y="146218"/>
                  </a:lnTo>
                  <a:lnTo>
                    <a:pt x="2888416" y="162576"/>
                  </a:lnTo>
                  <a:lnTo>
                    <a:pt x="2900253" y="179676"/>
                  </a:lnTo>
                  <a:lnTo>
                    <a:pt x="2912091" y="197336"/>
                  </a:lnTo>
                  <a:lnTo>
                    <a:pt x="2923929" y="215342"/>
                  </a:lnTo>
                  <a:lnTo>
                    <a:pt x="2935767" y="233466"/>
                  </a:lnTo>
                  <a:lnTo>
                    <a:pt x="2947604" y="251472"/>
                  </a:lnTo>
                  <a:lnTo>
                    <a:pt x="2959442" y="269131"/>
                  </a:lnTo>
                  <a:lnTo>
                    <a:pt x="2971280" y="286232"/>
                  </a:lnTo>
                  <a:lnTo>
                    <a:pt x="2983118" y="302589"/>
                  </a:lnTo>
                  <a:lnTo>
                    <a:pt x="2994956" y="318052"/>
                  </a:lnTo>
                  <a:lnTo>
                    <a:pt x="3006793" y="332509"/>
                  </a:lnTo>
                  <a:lnTo>
                    <a:pt x="3018631" y="345884"/>
                  </a:lnTo>
                  <a:lnTo>
                    <a:pt x="3030469" y="358141"/>
                  </a:lnTo>
                  <a:lnTo>
                    <a:pt x="3042307" y="369274"/>
                  </a:lnTo>
                  <a:lnTo>
                    <a:pt x="3054144" y="379305"/>
                  </a:lnTo>
                  <a:lnTo>
                    <a:pt x="3065982" y="388278"/>
                  </a:lnTo>
                  <a:lnTo>
                    <a:pt x="3077820" y="396253"/>
                  </a:lnTo>
                  <a:lnTo>
                    <a:pt x="3089658" y="403301"/>
                  </a:lnTo>
                  <a:lnTo>
                    <a:pt x="3101496" y="409497"/>
                  </a:lnTo>
                  <a:lnTo>
                    <a:pt x="3113333" y="414921"/>
                  </a:lnTo>
                  <a:lnTo>
                    <a:pt x="3125171" y="419649"/>
                  </a:lnTo>
                  <a:lnTo>
                    <a:pt x="3137009" y="423758"/>
                  </a:lnTo>
                  <a:lnTo>
                    <a:pt x="3148847" y="427317"/>
                  </a:lnTo>
                  <a:lnTo>
                    <a:pt x="3160684" y="430393"/>
                  </a:lnTo>
                  <a:lnTo>
                    <a:pt x="3172522" y="433044"/>
                  </a:lnTo>
                  <a:lnTo>
                    <a:pt x="3184360" y="435326"/>
                  </a:lnTo>
                  <a:lnTo>
                    <a:pt x="3196198" y="437286"/>
                  </a:lnTo>
                  <a:lnTo>
                    <a:pt x="3208035" y="438968"/>
                  </a:lnTo>
                  <a:lnTo>
                    <a:pt x="3219873" y="440409"/>
                  </a:lnTo>
                  <a:lnTo>
                    <a:pt x="3231711" y="441642"/>
                  </a:lnTo>
                  <a:lnTo>
                    <a:pt x="3243549" y="442697"/>
                  </a:lnTo>
                  <a:lnTo>
                    <a:pt x="3255387" y="443598"/>
                  </a:lnTo>
                  <a:lnTo>
                    <a:pt x="3267224" y="444368"/>
                  </a:lnTo>
                  <a:lnTo>
                    <a:pt x="3279062" y="445025"/>
                  </a:lnTo>
                  <a:lnTo>
                    <a:pt x="3290900" y="445586"/>
                  </a:lnTo>
                  <a:lnTo>
                    <a:pt x="3302738" y="446063"/>
                  </a:lnTo>
                  <a:lnTo>
                    <a:pt x="3314575" y="446471"/>
                  </a:lnTo>
                  <a:lnTo>
                    <a:pt x="3326413" y="446818"/>
                  </a:lnTo>
                  <a:lnTo>
                    <a:pt x="3338251" y="447114"/>
                  </a:lnTo>
                  <a:lnTo>
                    <a:pt x="3350089" y="447366"/>
                  </a:lnTo>
                  <a:lnTo>
                    <a:pt x="3361926" y="447581"/>
                  </a:lnTo>
                  <a:lnTo>
                    <a:pt x="3373764" y="447763"/>
                  </a:lnTo>
                  <a:lnTo>
                    <a:pt x="3385602" y="447919"/>
                  </a:lnTo>
                  <a:lnTo>
                    <a:pt x="3397440" y="448051"/>
                  </a:lnTo>
                  <a:lnTo>
                    <a:pt x="3409278" y="448164"/>
                  </a:lnTo>
                  <a:lnTo>
                    <a:pt x="3421115" y="448260"/>
                  </a:lnTo>
                  <a:lnTo>
                    <a:pt x="3432953" y="448342"/>
                  </a:lnTo>
                  <a:lnTo>
                    <a:pt x="3444791" y="448411"/>
                  </a:lnTo>
                  <a:lnTo>
                    <a:pt x="3456629" y="448470"/>
                  </a:lnTo>
                  <a:lnTo>
                    <a:pt x="3468466" y="448521"/>
                  </a:lnTo>
                  <a:lnTo>
                    <a:pt x="3480304" y="448564"/>
                  </a:lnTo>
                  <a:lnTo>
                    <a:pt x="3492142" y="448600"/>
                  </a:lnTo>
                  <a:lnTo>
                    <a:pt x="3503980" y="448631"/>
                  </a:lnTo>
                  <a:lnTo>
                    <a:pt x="3515818" y="448657"/>
                  </a:lnTo>
                  <a:lnTo>
                    <a:pt x="3515818" y="448958"/>
                  </a:lnTo>
                  <a:lnTo>
                    <a:pt x="3527655" y="448985"/>
                  </a:lnTo>
                  <a:lnTo>
                    <a:pt x="3539493" y="449016"/>
                  </a:lnTo>
                  <a:lnTo>
                    <a:pt x="3551331" y="449052"/>
                  </a:lnTo>
                  <a:lnTo>
                    <a:pt x="3563169" y="449095"/>
                  </a:lnTo>
                  <a:lnTo>
                    <a:pt x="3575006" y="449145"/>
                  </a:lnTo>
                  <a:lnTo>
                    <a:pt x="3586844" y="449205"/>
                  </a:lnTo>
                  <a:lnTo>
                    <a:pt x="3598682" y="449274"/>
                  </a:lnTo>
                  <a:lnTo>
                    <a:pt x="3610520" y="449356"/>
                  </a:lnTo>
                  <a:lnTo>
                    <a:pt x="3622357" y="449452"/>
                  </a:lnTo>
                  <a:lnTo>
                    <a:pt x="3634195" y="449564"/>
                  </a:lnTo>
                  <a:lnTo>
                    <a:pt x="3646033" y="449697"/>
                  </a:lnTo>
                  <a:lnTo>
                    <a:pt x="3657871" y="449852"/>
                  </a:lnTo>
                  <a:lnTo>
                    <a:pt x="3669709" y="450035"/>
                  </a:lnTo>
                  <a:lnTo>
                    <a:pt x="3681546" y="450250"/>
                  </a:lnTo>
                  <a:lnTo>
                    <a:pt x="3693384" y="450502"/>
                  </a:lnTo>
                  <a:lnTo>
                    <a:pt x="3705222" y="450798"/>
                  </a:lnTo>
                  <a:lnTo>
                    <a:pt x="3717060" y="451145"/>
                  </a:lnTo>
                  <a:lnTo>
                    <a:pt x="3728897" y="451552"/>
                  </a:lnTo>
                  <a:lnTo>
                    <a:pt x="3740735" y="452030"/>
                  </a:lnTo>
                  <a:lnTo>
                    <a:pt x="3752573" y="452591"/>
                  </a:lnTo>
                  <a:lnTo>
                    <a:pt x="3764411" y="453248"/>
                  </a:lnTo>
                  <a:lnTo>
                    <a:pt x="3776248" y="454017"/>
                  </a:lnTo>
                  <a:lnTo>
                    <a:pt x="3788086" y="454919"/>
                  </a:lnTo>
                  <a:lnTo>
                    <a:pt x="3799924" y="455973"/>
                  </a:lnTo>
                  <a:lnTo>
                    <a:pt x="3811762" y="457207"/>
                  </a:lnTo>
                  <a:lnTo>
                    <a:pt x="3823600" y="458648"/>
                  </a:lnTo>
                  <a:lnTo>
                    <a:pt x="3835437" y="460329"/>
                  </a:lnTo>
                  <a:lnTo>
                    <a:pt x="3847275" y="462290"/>
                  </a:lnTo>
                  <a:lnTo>
                    <a:pt x="3859113" y="464572"/>
                  </a:lnTo>
                  <a:lnTo>
                    <a:pt x="3870951" y="467223"/>
                  </a:lnTo>
                  <a:lnTo>
                    <a:pt x="3882788" y="470299"/>
                  </a:lnTo>
                  <a:lnTo>
                    <a:pt x="3894626" y="473858"/>
                  </a:lnTo>
                  <a:lnTo>
                    <a:pt x="3906464" y="477967"/>
                  </a:lnTo>
                  <a:lnTo>
                    <a:pt x="3918302" y="482695"/>
                  </a:lnTo>
                  <a:lnTo>
                    <a:pt x="3930139" y="488119"/>
                  </a:lnTo>
                  <a:lnTo>
                    <a:pt x="3941977" y="494315"/>
                  </a:lnTo>
                  <a:lnTo>
                    <a:pt x="3953815" y="501362"/>
                  </a:lnTo>
                  <a:lnTo>
                    <a:pt x="3965653" y="509338"/>
                  </a:lnTo>
                  <a:lnTo>
                    <a:pt x="3977491" y="518311"/>
                  </a:lnTo>
                  <a:lnTo>
                    <a:pt x="3989328" y="528342"/>
                  </a:lnTo>
                  <a:lnTo>
                    <a:pt x="4001166" y="539475"/>
                  </a:lnTo>
                  <a:lnTo>
                    <a:pt x="4013004" y="551731"/>
                  </a:lnTo>
                  <a:lnTo>
                    <a:pt x="4024842" y="565107"/>
                  </a:lnTo>
                  <a:lnTo>
                    <a:pt x="4036679" y="579563"/>
                  </a:lnTo>
                  <a:lnTo>
                    <a:pt x="4048517" y="595027"/>
                  </a:lnTo>
                  <a:lnTo>
                    <a:pt x="4060355" y="611384"/>
                  </a:lnTo>
                  <a:lnTo>
                    <a:pt x="4072193" y="628485"/>
                  </a:lnTo>
                  <a:lnTo>
                    <a:pt x="4084031" y="646144"/>
                  </a:lnTo>
                  <a:lnTo>
                    <a:pt x="4095868" y="664150"/>
                  </a:lnTo>
                  <a:lnTo>
                    <a:pt x="4107706" y="682274"/>
                  </a:lnTo>
                  <a:lnTo>
                    <a:pt x="4119544" y="700280"/>
                  </a:lnTo>
                  <a:lnTo>
                    <a:pt x="4131382" y="717939"/>
                  </a:lnTo>
                  <a:lnTo>
                    <a:pt x="4143219" y="735040"/>
                  </a:lnTo>
                  <a:lnTo>
                    <a:pt x="4155057" y="751397"/>
                  </a:lnTo>
                  <a:lnTo>
                    <a:pt x="4166895" y="766861"/>
                  </a:lnTo>
                  <a:lnTo>
                    <a:pt x="4178733" y="781317"/>
                  </a:lnTo>
                  <a:lnTo>
                    <a:pt x="4190570" y="794693"/>
                  </a:lnTo>
                  <a:lnTo>
                    <a:pt x="4202408" y="806949"/>
                  </a:lnTo>
                  <a:lnTo>
                    <a:pt x="4214246" y="818082"/>
                  </a:lnTo>
                  <a:lnTo>
                    <a:pt x="4226084" y="828113"/>
                  </a:lnTo>
                  <a:lnTo>
                    <a:pt x="4237922" y="837086"/>
                  </a:lnTo>
                  <a:lnTo>
                    <a:pt x="4249759" y="845062"/>
                  </a:lnTo>
                  <a:lnTo>
                    <a:pt x="4261597" y="852109"/>
                  </a:lnTo>
                  <a:lnTo>
                    <a:pt x="4273435" y="858306"/>
                  </a:lnTo>
                  <a:lnTo>
                    <a:pt x="4285273" y="863729"/>
                  </a:lnTo>
                  <a:lnTo>
                    <a:pt x="4297110" y="868458"/>
                  </a:lnTo>
                  <a:lnTo>
                    <a:pt x="4308948" y="872566"/>
                  </a:lnTo>
                  <a:lnTo>
                    <a:pt x="4320786" y="876125"/>
                  </a:lnTo>
                  <a:lnTo>
                    <a:pt x="4332624" y="879201"/>
                  </a:lnTo>
                  <a:lnTo>
                    <a:pt x="4344461" y="881853"/>
                  </a:lnTo>
                  <a:lnTo>
                    <a:pt x="4356299" y="884134"/>
                  </a:lnTo>
                  <a:lnTo>
                    <a:pt x="4368137" y="886095"/>
                  </a:lnTo>
                  <a:lnTo>
                    <a:pt x="4379975" y="887776"/>
                  </a:lnTo>
                  <a:lnTo>
                    <a:pt x="4391813" y="889217"/>
                  </a:lnTo>
                  <a:lnTo>
                    <a:pt x="4403650" y="890451"/>
                  </a:lnTo>
                  <a:lnTo>
                    <a:pt x="4415488" y="891505"/>
                  </a:lnTo>
                  <a:lnTo>
                    <a:pt x="4427326" y="892407"/>
                  </a:lnTo>
                  <a:lnTo>
                    <a:pt x="4439164" y="893177"/>
                  </a:lnTo>
                  <a:lnTo>
                    <a:pt x="4451001" y="893833"/>
                  </a:lnTo>
                  <a:lnTo>
                    <a:pt x="4462839" y="894394"/>
                  </a:lnTo>
                  <a:lnTo>
                    <a:pt x="4474677" y="894872"/>
                  </a:lnTo>
                  <a:lnTo>
                    <a:pt x="4486515" y="895279"/>
                  </a:lnTo>
                  <a:lnTo>
                    <a:pt x="4498352" y="895626"/>
                  </a:lnTo>
                  <a:lnTo>
                    <a:pt x="4510190" y="895922"/>
                  </a:lnTo>
                  <a:lnTo>
                    <a:pt x="4522028" y="896174"/>
                  </a:lnTo>
                  <a:lnTo>
                    <a:pt x="4533866" y="896389"/>
                  </a:lnTo>
                  <a:lnTo>
                    <a:pt x="4545704" y="896572"/>
                  </a:lnTo>
                  <a:lnTo>
                    <a:pt x="4557541" y="896727"/>
                  </a:lnTo>
                  <a:lnTo>
                    <a:pt x="4569379" y="896860"/>
                  </a:lnTo>
                  <a:lnTo>
                    <a:pt x="4581217" y="896972"/>
                  </a:lnTo>
                  <a:lnTo>
                    <a:pt x="4593055" y="897068"/>
                  </a:lnTo>
                  <a:lnTo>
                    <a:pt x="4604892" y="897150"/>
                  </a:lnTo>
                  <a:lnTo>
                    <a:pt x="4616730" y="897220"/>
                  </a:lnTo>
                  <a:lnTo>
                    <a:pt x="4628568" y="897279"/>
                  </a:lnTo>
                  <a:lnTo>
                    <a:pt x="4640406" y="897329"/>
                  </a:lnTo>
                  <a:lnTo>
                    <a:pt x="4652244" y="897372"/>
                  </a:lnTo>
                  <a:lnTo>
                    <a:pt x="4664081" y="897408"/>
                  </a:lnTo>
                  <a:lnTo>
                    <a:pt x="4675919" y="897439"/>
                  </a:lnTo>
                  <a:lnTo>
                    <a:pt x="4687757" y="897466"/>
                  </a:lnTo>
                </a:path>
              </a:pathLst>
            </a:custGeom>
            <a:ln w="40651" cap="flat">
              <a:solidFill>
                <a:srgbClr val="E8E8E8">
                  <a:alpha val="100000"/>
                </a:srgbClr>
              </a:solidFill>
              <a:prstDash val="solid"/>
              <a:round/>
            </a:ln>
          </p:spPr>
          <p:txBody>
            <a:bodyPr/>
            <a:lstStyle/>
            <a:p/>
          </p:txBody>
        </p:sp>
        <p:sp>
          <p:nvSpPr>
            <p:cNvPr id="51" name="pl51"/>
            <p:cNvSpPr/>
            <p:nvPr/>
          </p:nvSpPr>
          <p:spPr>
            <a:xfrm>
              <a:off x="2482252" y="4639702"/>
              <a:ext cx="4687757" cy="299105"/>
            </a:xfrm>
            <a:custGeom>
              <a:avLst/>
              <a:pathLst>
                <a:path w="4687757" h="29910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602"/>
                  </a:lnTo>
                  <a:lnTo>
                    <a:pt x="3527655" y="149611"/>
                  </a:lnTo>
                  <a:lnTo>
                    <a:pt x="3539493" y="149621"/>
                  </a:lnTo>
                  <a:lnTo>
                    <a:pt x="3551331" y="149634"/>
                  </a:lnTo>
                  <a:lnTo>
                    <a:pt x="3563169" y="149648"/>
                  </a:lnTo>
                  <a:lnTo>
                    <a:pt x="3575006" y="149665"/>
                  </a:lnTo>
                  <a:lnTo>
                    <a:pt x="3586844" y="149684"/>
                  </a:lnTo>
                  <a:lnTo>
                    <a:pt x="3598682" y="149708"/>
                  </a:lnTo>
                  <a:lnTo>
                    <a:pt x="3610520" y="149735"/>
                  </a:lnTo>
                  <a:lnTo>
                    <a:pt x="3622357" y="149767"/>
                  </a:lnTo>
                  <a:lnTo>
                    <a:pt x="3634195" y="149804"/>
                  </a:lnTo>
                  <a:lnTo>
                    <a:pt x="3646033" y="149848"/>
                  </a:lnTo>
                  <a:lnTo>
                    <a:pt x="3657871" y="149900"/>
                  </a:lnTo>
                  <a:lnTo>
                    <a:pt x="3669709" y="149961"/>
                  </a:lnTo>
                  <a:lnTo>
                    <a:pt x="3681546" y="150033"/>
                  </a:lnTo>
                  <a:lnTo>
                    <a:pt x="3693384" y="150117"/>
                  </a:lnTo>
                  <a:lnTo>
                    <a:pt x="3705222" y="150215"/>
                  </a:lnTo>
                  <a:lnTo>
                    <a:pt x="3717060" y="150331"/>
                  </a:lnTo>
                  <a:lnTo>
                    <a:pt x="3728897" y="150467"/>
                  </a:lnTo>
                  <a:lnTo>
                    <a:pt x="3740735" y="150626"/>
                  </a:lnTo>
                  <a:lnTo>
                    <a:pt x="3752573" y="150813"/>
                  </a:lnTo>
                  <a:lnTo>
                    <a:pt x="3764411" y="151032"/>
                  </a:lnTo>
                  <a:lnTo>
                    <a:pt x="3776248" y="151289"/>
                  </a:lnTo>
                  <a:lnTo>
                    <a:pt x="3788086" y="151589"/>
                  </a:lnTo>
                  <a:lnTo>
                    <a:pt x="3799924" y="151941"/>
                  </a:lnTo>
                  <a:lnTo>
                    <a:pt x="3811762" y="152352"/>
                  </a:lnTo>
                  <a:lnTo>
                    <a:pt x="3823600" y="152832"/>
                  </a:lnTo>
                  <a:lnTo>
                    <a:pt x="3835437" y="153393"/>
                  </a:lnTo>
                  <a:lnTo>
                    <a:pt x="3847275" y="154046"/>
                  </a:lnTo>
                  <a:lnTo>
                    <a:pt x="3859113" y="154807"/>
                  </a:lnTo>
                  <a:lnTo>
                    <a:pt x="3870951" y="155691"/>
                  </a:lnTo>
                  <a:lnTo>
                    <a:pt x="3882788" y="156716"/>
                  </a:lnTo>
                  <a:lnTo>
                    <a:pt x="3894626" y="157902"/>
                  </a:lnTo>
                  <a:lnTo>
                    <a:pt x="3906464" y="159272"/>
                  </a:lnTo>
                  <a:lnTo>
                    <a:pt x="3918302" y="160848"/>
                  </a:lnTo>
                  <a:lnTo>
                    <a:pt x="3930139" y="162656"/>
                  </a:lnTo>
                  <a:lnTo>
                    <a:pt x="3941977" y="164721"/>
                  </a:lnTo>
                  <a:lnTo>
                    <a:pt x="3953815" y="167070"/>
                  </a:lnTo>
                  <a:lnTo>
                    <a:pt x="3965653" y="169729"/>
                  </a:lnTo>
                  <a:lnTo>
                    <a:pt x="3977491" y="172720"/>
                  </a:lnTo>
                  <a:lnTo>
                    <a:pt x="3989328" y="176063"/>
                  </a:lnTo>
                  <a:lnTo>
                    <a:pt x="4001166" y="179774"/>
                  </a:lnTo>
                  <a:lnTo>
                    <a:pt x="4013004" y="183860"/>
                  </a:lnTo>
                  <a:lnTo>
                    <a:pt x="4024842" y="188318"/>
                  </a:lnTo>
                  <a:lnTo>
                    <a:pt x="4036679" y="193137"/>
                  </a:lnTo>
                  <a:lnTo>
                    <a:pt x="4048517" y="198292"/>
                  </a:lnTo>
                  <a:lnTo>
                    <a:pt x="4060355" y="203744"/>
                  </a:lnTo>
                  <a:lnTo>
                    <a:pt x="4072193" y="209444"/>
                  </a:lnTo>
                  <a:lnTo>
                    <a:pt x="4084031" y="215331"/>
                  </a:lnTo>
                  <a:lnTo>
                    <a:pt x="4095868" y="221333"/>
                  </a:lnTo>
                  <a:lnTo>
                    <a:pt x="4107706" y="227374"/>
                  </a:lnTo>
                  <a:lnTo>
                    <a:pt x="4119544" y="233376"/>
                  </a:lnTo>
                  <a:lnTo>
                    <a:pt x="4131382" y="239263"/>
                  </a:lnTo>
                  <a:lnTo>
                    <a:pt x="4143219" y="244963"/>
                  </a:lnTo>
                  <a:lnTo>
                    <a:pt x="4155057" y="250415"/>
                  </a:lnTo>
                  <a:lnTo>
                    <a:pt x="4166895" y="255570"/>
                  </a:lnTo>
                  <a:lnTo>
                    <a:pt x="4178733" y="260389"/>
                  </a:lnTo>
                  <a:lnTo>
                    <a:pt x="4190570" y="264847"/>
                  </a:lnTo>
                  <a:lnTo>
                    <a:pt x="4202408" y="268933"/>
                  </a:lnTo>
                  <a:lnTo>
                    <a:pt x="4214246" y="272644"/>
                  </a:lnTo>
                  <a:lnTo>
                    <a:pt x="4226084" y="275987"/>
                  </a:lnTo>
                  <a:lnTo>
                    <a:pt x="4237922" y="278978"/>
                  </a:lnTo>
                  <a:lnTo>
                    <a:pt x="4249759" y="281637"/>
                  </a:lnTo>
                  <a:lnTo>
                    <a:pt x="4261597" y="283986"/>
                  </a:lnTo>
                  <a:lnTo>
                    <a:pt x="4273435" y="286051"/>
                  </a:lnTo>
                  <a:lnTo>
                    <a:pt x="4285273" y="287859"/>
                  </a:lnTo>
                  <a:lnTo>
                    <a:pt x="4297110" y="289435"/>
                  </a:lnTo>
                  <a:lnTo>
                    <a:pt x="4308948" y="290805"/>
                  </a:lnTo>
                  <a:lnTo>
                    <a:pt x="4320786" y="291991"/>
                  </a:lnTo>
                  <a:lnTo>
                    <a:pt x="4332624" y="293016"/>
                  </a:lnTo>
                  <a:lnTo>
                    <a:pt x="4344461" y="293900"/>
                  </a:lnTo>
                  <a:lnTo>
                    <a:pt x="4356299" y="294661"/>
                  </a:lnTo>
                  <a:lnTo>
                    <a:pt x="4368137" y="295314"/>
                  </a:lnTo>
                  <a:lnTo>
                    <a:pt x="4379975" y="295875"/>
                  </a:lnTo>
                  <a:lnTo>
                    <a:pt x="4391813" y="296355"/>
                  </a:lnTo>
                  <a:lnTo>
                    <a:pt x="4403650" y="296766"/>
                  </a:lnTo>
                  <a:lnTo>
                    <a:pt x="4415488" y="297118"/>
                  </a:lnTo>
                  <a:lnTo>
                    <a:pt x="4427326" y="297418"/>
                  </a:lnTo>
                  <a:lnTo>
                    <a:pt x="4439164" y="297675"/>
                  </a:lnTo>
                  <a:lnTo>
                    <a:pt x="4451001" y="297894"/>
                  </a:lnTo>
                  <a:lnTo>
                    <a:pt x="4462839" y="298081"/>
                  </a:lnTo>
                  <a:lnTo>
                    <a:pt x="4474677" y="298240"/>
                  </a:lnTo>
                  <a:lnTo>
                    <a:pt x="4486515" y="298376"/>
                  </a:lnTo>
                  <a:lnTo>
                    <a:pt x="4498352" y="298492"/>
                  </a:lnTo>
                  <a:lnTo>
                    <a:pt x="4510190" y="298590"/>
                  </a:lnTo>
                  <a:lnTo>
                    <a:pt x="4522028" y="298674"/>
                  </a:lnTo>
                  <a:lnTo>
                    <a:pt x="4533866" y="298746"/>
                  </a:lnTo>
                  <a:lnTo>
                    <a:pt x="4545704" y="298807"/>
                  </a:lnTo>
                  <a:lnTo>
                    <a:pt x="4557541" y="298859"/>
                  </a:lnTo>
                  <a:lnTo>
                    <a:pt x="4569379" y="298903"/>
                  </a:lnTo>
                  <a:lnTo>
                    <a:pt x="4581217" y="298940"/>
                  </a:lnTo>
                  <a:lnTo>
                    <a:pt x="4593055" y="298972"/>
                  </a:lnTo>
                  <a:lnTo>
                    <a:pt x="4604892" y="299000"/>
                  </a:lnTo>
                  <a:lnTo>
                    <a:pt x="4616730" y="299023"/>
                  </a:lnTo>
                  <a:lnTo>
                    <a:pt x="4628568" y="299042"/>
                  </a:lnTo>
                  <a:lnTo>
                    <a:pt x="4640406" y="299059"/>
                  </a:lnTo>
                  <a:lnTo>
                    <a:pt x="4652244" y="299073"/>
                  </a:lnTo>
                  <a:lnTo>
                    <a:pt x="4664081" y="299086"/>
                  </a:lnTo>
                  <a:lnTo>
                    <a:pt x="4675919" y="299096"/>
                  </a:lnTo>
                  <a:lnTo>
                    <a:pt x="4687757" y="299105"/>
                  </a:lnTo>
                </a:path>
              </a:pathLst>
            </a:custGeom>
            <a:ln w="40651" cap="flat">
              <a:solidFill>
                <a:srgbClr val="E8E8E8">
                  <a:alpha val="100000"/>
                </a:srgbClr>
              </a:solidFill>
              <a:prstDash val="solid"/>
              <a:round/>
            </a:ln>
          </p:spPr>
          <p:txBody>
            <a:bodyPr/>
            <a:lstStyle/>
            <a:p/>
          </p:txBody>
        </p:sp>
        <p:sp>
          <p:nvSpPr>
            <p:cNvPr id="52" name="pl52"/>
            <p:cNvSpPr/>
            <p:nvPr/>
          </p:nvSpPr>
          <p:spPr>
            <a:xfrm>
              <a:off x="2482252" y="1797449"/>
              <a:ext cx="4687757" cy="1196420"/>
            </a:xfrm>
            <a:custGeom>
              <a:avLst/>
              <a:pathLst>
                <a:path w="4687757" h="1196420">
                  <a:moveTo>
                    <a:pt x="0" y="448657"/>
                  </a:moveTo>
                  <a:lnTo>
                    <a:pt x="11837" y="448675"/>
                  </a:lnTo>
                  <a:lnTo>
                    <a:pt x="23675" y="448696"/>
                  </a:lnTo>
                  <a:lnTo>
                    <a:pt x="35513" y="448720"/>
                  </a:lnTo>
                  <a:lnTo>
                    <a:pt x="47351" y="448748"/>
                  </a:lnTo>
                  <a:lnTo>
                    <a:pt x="59188" y="448782"/>
                  </a:lnTo>
                  <a:lnTo>
                    <a:pt x="71026" y="448821"/>
                  </a:lnTo>
                  <a:lnTo>
                    <a:pt x="82864" y="448868"/>
                  </a:lnTo>
                  <a:lnTo>
                    <a:pt x="94702" y="448922"/>
                  </a:lnTo>
                  <a:lnTo>
                    <a:pt x="106539" y="448986"/>
                  </a:lnTo>
                  <a:lnTo>
                    <a:pt x="118377" y="449061"/>
                  </a:lnTo>
                  <a:lnTo>
                    <a:pt x="130215" y="449150"/>
                  </a:lnTo>
                  <a:lnTo>
                    <a:pt x="142053" y="449253"/>
                  </a:lnTo>
                  <a:lnTo>
                    <a:pt x="153891" y="449375"/>
                  </a:lnTo>
                  <a:lnTo>
                    <a:pt x="165728" y="449518"/>
                  </a:lnTo>
                  <a:lnTo>
                    <a:pt x="177566" y="449686"/>
                  </a:lnTo>
                  <a:lnTo>
                    <a:pt x="189404" y="449884"/>
                  </a:lnTo>
                  <a:lnTo>
                    <a:pt x="201242" y="450115"/>
                  </a:lnTo>
                  <a:lnTo>
                    <a:pt x="213079" y="450387"/>
                  </a:lnTo>
                  <a:lnTo>
                    <a:pt x="224917" y="450705"/>
                  </a:lnTo>
                  <a:lnTo>
                    <a:pt x="236755" y="451079"/>
                  </a:lnTo>
                  <a:lnTo>
                    <a:pt x="248593" y="451517"/>
                  </a:lnTo>
                  <a:lnTo>
                    <a:pt x="260430" y="452030"/>
                  </a:lnTo>
                  <a:lnTo>
                    <a:pt x="272268" y="452631"/>
                  </a:lnTo>
                  <a:lnTo>
                    <a:pt x="284106" y="453334"/>
                  </a:lnTo>
                  <a:lnTo>
                    <a:pt x="295944" y="454156"/>
                  </a:lnTo>
                  <a:lnTo>
                    <a:pt x="307782" y="455117"/>
                  </a:lnTo>
                  <a:lnTo>
                    <a:pt x="319619" y="456238"/>
                  </a:lnTo>
                  <a:lnTo>
                    <a:pt x="331457" y="457545"/>
                  </a:lnTo>
                  <a:lnTo>
                    <a:pt x="343295" y="459066"/>
                  </a:lnTo>
                  <a:lnTo>
                    <a:pt x="355133" y="460834"/>
                  </a:lnTo>
                  <a:lnTo>
                    <a:pt x="366970" y="462884"/>
                  </a:lnTo>
                  <a:lnTo>
                    <a:pt x="378808" y="465257"/>
                  </a:lnTo>
                  <a:lnTo>
                    <a:pt x="390646" y="467996"/>
                  </a:lnTo>
                  <a:lnTo>
                    <a:pt x="402484" y="471149"/>
                  </a:lnTo>
                  <a:lnTo>
                    <a:pt x="414321" y="474764"/>
                  </a:lnTo>
                  <a:lnTo>
                    <a:pt x="426159" y="478895"/>
                  </a:lnTo>
                  <a:lnTo>
                    <a:pt x="437997" y="483593"/>
                  </a:lnTo>
                  <a:lnTo>
                    <a:pt x="449835" y="488910"/>
                  </a:lnTo>
                  <a:lnTo>
                    <a:pt x="461673" y="494892"/>
                  </a:lnTo>
                  <a:lnTo>
                    <a:pt x="473510" y="501580"/>
                  </a:lnTo>
                  <a:lnTo>
                    <a:pt x="485348" y="509002"/>
                  </a:lnTo>
                  <a:lnTo>
                    <a:pt x="497186" y="517173"/>
                  </a:lnTo>
                  <a:lnTo>
                    <a:pt x="509024" y="526090"/>
                  </a:lnTo>
                  <a:lnTo>
                    <a:pt x="520861" y="535727"/>
                  </a:lnTo>
                  <a:lnTo>
                    <a:pt x="532699" y="546036"/>
                  </a:lnTo>
                  <a:lnTo>
                    <a:pt x="544537" y="556941"/>
                  </a:lnTo>
                  <a:lnTo>
                    <a:pt x="556375" y="568342"/>
                  </a:lnTo>
                  <a:lnTo>
                    <a:pt x="568213" y="580114"/>
                  </a:lnTo>
                  <a:lnTo>
                    <a:pt x="580050" y="592119"/>
                  </a:lnTo>
                  <a:lnTo>
                    <a:pt x="591888" y="604201"/>
                  </a:lnTo>
                  <a:lnTo>
                    <a:pt x="603726" y="616205"/>
                  </a:lnTo>
                  <a:lnTo>
                    <a:pt x="615564" y="627978"/>
                  </a:lnTo>
                  <a:lnTo>
                    <a:pt x="627401" y="639378"/>
                  </a:lnTo>
                  <a:lnTo>
                    <a:pt x="639239" y="650283"/>
                  </a:lnTo>
                  <a:lnTo>
                    <a:pt x="651077" y="660592"/>
                  </a:lnTo>
                  <a:lnTo>
                    <a:pt x="662915" y="670230"/>
                  </a:lnTo>
                  <a:lnTo>
                    <a:pt x="674752" y="679147"/>
                  </a:lnTo>
                  <a:lnTo>
                    <a:pt x="686590" y="687318"/>
                  </a:lnTo>
                  <a:lnTo>
                    <a:pt x="698428" y="694740"/>
                  </a:lnTo>
                  <a:lnTo>
                    <a:pt x="710266" y="701427"/>
                  </a:lnTo>
                  <a:lnTo>
                    <a:pt x="722104" y="707409"/>
                  </a:lnTo>
                  <a:lnTo>
                    <a:pt x="733941" y="712726"/>
                  </a:lnTo>
                  <a:lnTo>
                    <a:pt x="745779" y="717425"/>
                  </a:lnTo>
                  <a:lnTo>
                    <a:pt x="757617" y="721555"/>
                  </a:lnTo>
                  <a:lnTo>
                    <a:pt x="769455" y="725171"/>
                  </a:lnTo>
                  <a:lnTo>
                    <a:pt x="781292" y="728323"/>
                  </a:lnTo>
                  <a:lnTo>
                    <a:pt x="793130" y="731062"/>
                  </a:lnTo>
                  <a:lnTo>
                    <a:pt x="804968" y="733435"/>
                  </a:lnTo>
                  <a:lnTo>
                    <a:pt x="816806" y="735486"/>
                  </a:lnTo>
                  <a:lnTo>
                    <a:pt x="828643" y="737253"/>
                  </a:lnTo>
                  <a:lnTo>
                    <a:pt x="840481" y="738775"/>
                  </a:lnTo>
                  <a:lnTo>
                    <a:pt x="852319" y="740082"/>
                  </a:lnTo>
                  <a:lnTo>
                    <a:pt x="864157" y="741203"/>
                  </a:lnTo>
                  <a:lnTo>
                    <a:pt x="875995" y="742163"/>
                  </a:lnTo>
                  <a:lnTo>
                    <a:pt x="887832" y="742986"/>
                  </a:lnTo>
                  <a:lnTo>
                    <a:pt x="899670" y="743689"/>
                  </a:lnTo>
                  <a:lnTo>
                    <a:pt x="911508" y="744290"/>
                  </a:lnTo>
                  <a:lnTo>
                    <a:pt x="923346" y="744803"/>
                  </a:lnTo>
                  <a:lnTo>
                    <a:pt x="935183" y="745241"/>
                  </a:lnTo>
                  <a:lnTo>
                    <a:pt x="947021" y="745614"/>
                  </a:lnTo>
                  <a:lnTo>
                    <a:pt x="958859" y="745933"/>
                  </a:lnTo>
                  <a:lnTo>
                    <a:pt x="970697" y="746205"/>
                  </a:lnTo>
                  <a:lnTo>
                    <a:pt x="982534" y="746436"/>
                  </a:lnTo>
                  <a:lnTo>
                    <a:pt x="994372" y="746633"/>
                  </a:lnTo>
                  <a:lnTo>
                    <a:pt x="1006210" y="746801"/>
                  </a:lnTo>
                  <a:lnTo>
                    <a:pt x="1018048" y="746944"/>
                  </a:lnTo>
                  <a:lnTo>
                    <a:pt x="1029886" y="747066"/>
                  </a:lnTo>
                  <a:lnTo>
                    <a:pt x="1041723" y="747170"/>
                  </a:lnTo>
                  <a:lnTo>
                    <a:pt x="1053561" y="747258"/>
                  </a:lnTo>
                  <a:lnTo>
                    <a:pt x="1065399" y="747333"/>
                  </a:lnTo>
                  <a:lnTo>
                    <a:pt x="1077237" y="747397"/>
                  </a:lnTo>
                  <a:lnTo>
                    <a:pt x="1089074" y="747452"/>
                  </a:lnTo>
                  <a:lnTo>
                    <a:pt x="1100912" y="747498"/>
                  </a:lnTo>
                  <a:lnTo>
                    <a:pt x="1112750" y="747538"/>
                  </a:lnTo>
                  <a:lnTo>
                    <a:pt x="1124588" y="747571"/>
                  </a:lnTo>
                  <a:lnTo>
                    <a:pt x="1136426" y="747600"/>
                  </a:lnTo>
                  <a:lnTo>
                    <a:pt x="1148263" y="747624"/>
                  </a:lnTo>
                  <a:lnTo>
                    <a:pt x="1160101" y="747645"/>
                  </a:lnTo>
                  <a:lnTo>
                    <a:pt x="1171939" y="747662"/>
                  </a:lnTo>
                  <a:lnTo>
                    <a:pt x="1171939" y="747913"/>
                  </a:lnTo>
                  <a:lnTo>
                    <a:pt x="1183777" y="747939"/>
                  </a:lnTo>
                  <a:lnTo>
                    <a:pt x="1195614" y="747971"/>
                  </a:lnTo>
                  <a:lnTo>
                    <a:pt x="1207452" y="748007"/>
                  </a:lnTo>
                  <a:lnTo>
                    <a:pt x="1219290" y="748050"/>
                  </a:lnTo>
                  <a:lnTo>
                    <a:pt x="1231128" y="748100"/>
                  </a:lnTo>
                  <a:lnTo>
                    <a:pt x="1242965" y="748159"/>
                  </a:lnTo>
                  <a:lnTo>
                    <a:pt x="1254803" y="748229"/>
                  </a:lnTo>
                  <a:lnTo>
                    <a:pt x="1266641" y="748310"/>
                  </a:lnTo>
                  <a:lnTo>
                    <a:pt x="1278479" y="748406"/>
                  </a:lnTo>
                  <a:lnTo>
                    <a:pt x="1290317" y="748519"/>
                  </a:lnTo>
                  <a:lnTo>
                    <a:pt x="1302154" y="748652"/>
                  </a:lnTo>
                  <a:lnTo>
                    <a:pt x="1313992" y="748807"/>
                  </a:lnTo>
                  <a:lnTo>
                    <a:pt x="1325830" y="748990"/>
                  </a:lnTo>
                  <a:lnTo>
                    <a:pt x="1337668" y="749205"/>
                  </a:lnTo>
                  <a:lnTo>
                    <a:pt x="1349505" y="749457"/>
                  </a:lnTo>
                  <a:lnTo>
                    <a:pt x="1361343" y="749752"/>
                  </a:lnTo>
                  <a:lnTo>
                    <a:pt x="1373181" y="750100"/>
                  </a:lnTo>
                  <a:lnTo>
                    <a:pt x="1385019" y="750507"/>
                  </a:lnTo>
                  <a:lnTo>
                    <a:pt x="1396856" y="750985"/>
                  </a:lnTo>
                  <a:lnTo>
                    <a:pt x="1408694" y="751545"/>
                  </a:lnTo>
                  <a:lnTo>
                    <a:pt x="1420532" y="752202"/>
                  </a:lnTo>
                  <a:lnTo>
                    <a:pt x="1432370" y="752972"/>
                  </a:lnTo>
                  <a:lnTo>
                    <a:pt x="1444208" y="753873"/>
                  </a:lnTo>
                  <a:lnTo>
                    <a:pt x="1456045" y="754928"/>
                  </a:lnTo>
                  <a:lnTo>
                    <a:pt x="1467883" y="756162"/>
                  </a:lnTo>
                  <a:lnTo>
                    <a:pt x="1479721" y="757603"/>
                  </a:lnTo>
                  <a:lnTo>
                    <a:pt x="1491559" y="759284"/>
                  </a:lnTo>
                  <a:lnTo>
                    <a:pt x="1503396" y="761245"/>
                  </a:lnTo>
                  <a:lnTo>
                    <a:pt x="1515234" y="763526"/>
                  </a:lnTo>
                  <a:lnTo>
                    <a:pt x="1527072" y="766178"/>
                  </a:lnTo>
                  <a:lnTo>
                    <a:pt x="1538910" y="769253"/>
                  </a:lnTo>
                  <a:lnTo>
                    <a:pt x="1550748" y="772813"/>
                  </a:lnTo>
                  <a:lnTo>
                    <a:pt x="1562585" y="776921"/>
                  </a:lnTo>
                  <a:lnTo>
                    <a:pt x="1574423" y="781650"/>
                  </a:lnTo>
                  <a:lnTo>
                    <a:pt x="1586261" y="787073"/>
                  </a:lnTo>
                  <a:lnTo>
                    <a:pt x="1598099" y="793270"/>
                  </a:lnTo>
                  <a:lnTo>
                    <a:pt x="1609936" y="800317"/>
                  </a:lnTo>
                  <a:lnTo>
                    <a:pt x="1621774" y="808292"/>
                  </a:lnTo>
                  <a:lnTo>
                    <a:pt x="1633612" y="817266"/>
                  </a:lnTo>
                  <a:lnTo>
                    <a:pt x="1645450" y="827297"/>
                  </a:lnTo>
                  <a:lnTo>
                    <a:pt x="1657287" y="838429"/>
                  </a:lnTo>
                  <a:lnTo>
                    <a:pt x="1669125" y="850686"/>
                  </a:lnTo>
                  <a:lnTo>
                    <a:pt x="1680963" y="864061"/>
                  </a:lnTo>
                  <a:lnTo>
                    <a:pt x="1692801" y="878518"/>
                  </a:lnTo>
                  <a:lnTo>
                    <a:pt x="1704639" y="893981"/>
                  </a:lnTo>
                  <a:lnTo>
                    <a:pt x="1716476" y="910339"/>
                  </a:lnTo>
                  <a:lnTo>
                    <a:pt x="1728314" y="927439"/>
                  </a:lnTo>
                  <a:lnTo>
                    <a:pt x="1740152" y="945099"/>
                  </a:lnTo>
                  <a:lnTo>
                    <a:pt x="1751990" y="963105"/>
                  </a:lnTo>
                  <a:lnTo>
                    <a:pt x="1763827" y="981229"/>
                  </a:lnTo>
                  <a:lnTo>
                    <a:pt x="1775665" y="999235"/>
                  </a:lnTo>
                  <a:lnTo>
                    <a:pt x="1787503" y="1016894"/>
                  </a:lnTo>
                  <a:lnTo>
                    <a:pt x="1799341" y="1033995"/>
                  </a:lnTo>
                  <a:lnTo>
                    <a:pt x="1811178" y="1050352"/>
                  </a:lnTo>
                  <a:lnTo>
                    <a:pt x="1823016" y="1065816"/>
                  </a:lnTo>
                  <a:lnTo>
                    <a:pt x="1834854" y="1080272"/>
                  </a:lnTo>
                  <a:lnTo>
                    <a:pt x="1846692" y="1093648"/>
                  </a:lnTo>
                  <a:lnTo>
                    <a:pt x="1858530" y="1105904"/>
                  </a:lnTo>
                  <a:lnTo>
                    <a:pt x="1870367" y="1117037"/>
                  </a:lnTo>
                  <a:lnTo>
                    <a:pt x="1882205" y="1127068"/>
                  </a:lnTo>
                  <a:lnTo>
                    <a:pt x="1894043" y="1136041"/>
                  </a:lnTo>
                  <a:lnTo>
                    <a:pt x="1905881" y="1144016"/>
                  </a:lnTo>
                  <a:lnTo>
                    <a:pt x="1917718" y="1151064"/>
                  </a:lnTo>
                  <a:lnTo>
                    <a:pt x="1929556" y="1157260"/>
                  </a:lnTo>
                  <a:lnTo>
                    <a:pt x="1941394" y="1162684"/>
                  </a:lnTo>
                  <a:lnTo>
                    <a:pt x="1953232" y="1167412"/>
                  </a:lnTo>
                  <a:lnTo>
                    <a:pt x="1965069" y="1171521"/>
                  </a:lnTo>
                  <a:lnTo>
                    <a:pt x="1976907" y="1175080"/>
                  </a:lnTo>
                  <a:lnTo>
                    <a:pt x="1988745" y="1178156"/>
                  </a:lnTo>
                  <a:lnTo>
                    <a:pt x="2000583" y="1180807"/>
                  </a:lnTo>
                  <a:lnTo>
                    <a:pt x="2012421" y="1183089"/>
                  </a:lnTo>
                  <a:lnTo>
                    <a:pt x="2024258" y="1185049"/>
                  </a:lnTo>
                  <a:lnTo>
                    <a:pt x="2036096" y="1186731"/>
                  </a:lnTo>
                  <a:lnTo>
                    <a:pt x="2047934" y="1188172"/>
                  </a:lnTo>
                  <a:lnTo>
                    <a:pt x="2059772" y="1189405"/>
                  </a:lnTo>
                  <a:lnTo>
                    <a:pt x="2071609" y="1190460"/>
                  </a:lnTo>
                  <a:lnTo>
                    <a:pt x="2083447" y="1191362"/>
                  </a:lnTo>
                  <a:lnTo>
                    <a:pt x="2095285" y="1192131"/>
                  </a:lnTo>
                  <a:lnTo>
                    <a:pt x="2107123" y="1192788"/>
                  </a:lnTo>
                  <a:lnTo>
                    <a:pt x="2118961" y="1193349"/>
                  </a:lnTo>
                  <a:lnTo>
                    <a:pt x="2130798" y="1193827"/>
                  </a:lnTo>
                  <a:lnTo>
                    <a:pt x="2142636" y="1194234"/>
                  </a:lnTo>
                  <a:lnTo>
                    <a:pt x="2154474" y="1194581"/>
                  </a:lnTo>
                  <a:lnTo>
                    <a:pt x="2166312" y="1194877"/>
                  </a:lnTo>
                  <a:lnTo>
                    <a:pt x="2178149" y="1195129"/>
                  </a:lnTo>
                  <a:lnTo>
                    <a:pt x="2189987" y="1195344"/>
                  </a:lnTo>
                  <a:lnTo>
                    <a:pt x="2201825" y="1195526"/>
                  </a:lnTo>
                  <a:lnTo>
                    <a:pt x="2213663" y="1195682"/>
                  </a:lnTo>
                  <a:lnTo>
                    <a:pt x="2225500" y="1195814"/>
                  </a:lnTo>
                  <a:lnTo>
                    <a:pt x="2237338" y="1195927"/>
                  </a:lnTo>
                  <a:lnTo>
                    <a:pt x="2249176" y="1196023"/>
                  </a:lnTo>
                  <a:lnTo>
                    <a:pt x="2261014" y="1196105"/>
                  </a:lnTo>
                  <a:lnTo>
                    <a:pt x="2272852" y="1196174"/>
                  </a:lnTo>
                  <a:lnTo>
                    <a:pt x="2284689" y="1196233"/>
                  </a:lnTo>
                  <a:lnTo>
                    <a:pt x="2296527" y="1196284"/>
                  </a:lnTo>
                  <a:lnTo>
                    <a:pt x="2308365" y="1196327"/>
                  </a:lnTo>
                  <a:lnTo>
                    <a:pt x="2320203" y="1196363"/>
                  </a:lnTo>
                  <a:lnTo>
                    <a:pt x="2332040" y="1196394"/>
                  </a:lnTo>
                  <a:lnTo>
                    <a:pt x="2343878" y="1196420"/>
                  </a:lnTo>
                  <a:lnTo>
                    <a:pt x="2343878" y="1196420"/>
                  </a:lnTo>
                  <a:lnTo>
                    <a:pt x="2355716" y="1196394"/>
                  </a:lnTo>
                  <a:lnTo>
                    <a:pt x="2367554" y="1196363"/>
                  </a:lnTo>
                  <a:lnTo>
                    <a:pt x="2379391" y="1196327"/>
                  </a:lnTo>
                  <a:lnTo>
                    <a:pt x="2391229" y="1196284"/>
                  </a:lnTo>
                  <a:lnTo>
                    <a:pt x="2403067" y="1196233"/>
                  </a:lnTo>
                  <a:lnTo>
                    <a:pt x="2414905" y="1196174"/>
                  </a:lnTo>
                  <a:lnTo>
                    <a:pt x="2426743" y="1196105"/>
                  </a:lnTo>
                  <a:lnTo>
                    <a:pt x="2438580" y="1196023"/>
                  </a:lnTo>
                  <a:lnTo>
                    <a:pt x="2450418" y="1195927"/>
                  </a:lnTo>
                  <a:lnTo>
                    <a:pt x="2462256" y="1195814"/>
                  </a:lnTo>
                  <a:lnTo>
                    <a:pt x="2474094" y="1195682"/>
                  </a:lnTo>
                  <a:lnTo>
                    <a:pt x="2485931" y="1195526"/>
                  </a:lnTo>
                  <a:lnTo>
                    <a:pt x="2497769" y="1195344"/>
                  </a:lnTo>
                  <a:lnTo>
                    <a:pt x="2509607" y="1195129"/>
                  </a:lnTo>
                  <a:lnTo>
                    <a:pt x="2521445" y="1194877"/>
                  </a:lnTo>
                  <a:lnTo>
                    <a:pt x="2533283" y="1194581"/>
                  </a:lnTo>
                  <a:lnTo>
                    <a:pt x="2545120" y="1194234"/>
                  </a:lnTo>
                  <a:lnTo>
                    <a:pt x="2556958" y="1193827"/>
                  </a:lnTo>
                  <a:lnTo>
                    <a:pt x="2568796" y="1193349"/>
                  </a:lnTo>
                  <a:lnTo>
                    <a:pt x="2580634" y="1192788"/>
                  </a:lnTo>
                  <a:lnTo>
                    <a:pt x="2592471" y="1192131"/>
                  </a:lnTo>
                  <a:lnTo>
                    <a:pt x="2604309" y="1191362"/>
                  </a:lnTo>
                  <a:lnTo>
                    <a:pt x="2616147" y="1190460"/>
                  </a:lnTo>
                  <a:lnTo>
                    <a:pt x="2627985" y="1189405"/>
                  </a:lnTo>
                  <a:lnTo>
                    <a:pt x="2639822" y="1188172"/>
                  </a:lnTo>
                  <a:lnTo>
                    <a:pt x="2651660" y="1186731"/>
                  </a:lnTo>
                  <a:lnTo>
                    <a:pt x="2663498" y="1185049"/>
                  </a:lnTo>
                  <a:lnTo>
                    <a:pt x="2675336" y="1183089"/>
                  </a:lnTo>
                  <a:lnTo>
                    <a:pt x="2687174" y="1180807"/>
                  </a:lnTo>
                  <a:lnTo>
                    <a:pt x="2699011" y="1178156"/>
                  </a:lnTo>
                  <a:lnTo>
                    <a:pt x="2710849" y="1175080"/>
                  </a:lnTo>
                  <a:lnTo>
                    <a:pt x="2722687" y="1171521"/>
                  </a:lnTo>
                  <a:lnTo>
                    <a:pt x="2734525" y="1167412"/>
                  </a:lnTo>
                  <a:lnTo>
                    <a:pt x="2746362" y="1162684"/>
                  </a:lnTo>
                  <a:lnTo>
                    <a:pt x="2758200" y="1157260"/>
                  </a:lnTo>
                  <a:lnTo>
                    <a:pt x="2770038" y="1151064"/>
                  </a:lnTo>
                  <a:lnTo>
                    <a:pt x="2781876" y="1144016"/>
                  </a:lnTo>
                  <a:lnTo>
                    <a:pt x="2793713" y="1136041"/>
                  </a:lnTo>
                  <a:lnTo>
                    <a:pt x="2805551" y="1127068"/>
                  </a:lnTo>
                  <a:lnTo>
                    <a:pt x="2817389" y="1117037"/>
                  </a:lnTo>
                  <a:lnTo>
                    <a:pt x="2829227" y="1105904"/>
                  </a:lnTo>
                  <a:lnTo>
                    <a:pt x="2841065" y="1093648"/>
                  </a:lnTo>
                  <a:lnTo>
                    <a:pt x="2852902" y="1080272"/>
                  </a:lnTo>
                  <a:lnTo>
                    <a:pt x="2864740" y="1065816"/>
                  </a:lnTo>
                  <a:lnTo>
                    <a:pt x="2876578" y="1050352"/>
                  </a:lnTo>
                  <a:lnTo>
                    <a:pt x="2888416" y="1033995"/>
                  </a:lnTo>
                  <a:lnTo>
                    <a:pt x="2900253" y="1016894"/>
                  </a:lnTo>
                  <a:lnTo>
                    <a:pt x="2912091" y="999235"/>
                  </a:lnTo>
                  <a:lnTo>
                    <a:pt x="2923929" y="981229"/>
                  </a:lnTo>
                  <a:lnTo>
                    <a:pt x="2935767" y="963105"/>
                  </a:lnTo>
                  <a:lnTo>
                    <a:pt x="2947604" y="945099"/>
                  </a:lnTo>
                  <a:lnTo>
                    <a:pt x="2959442" y="927439"/>
                  </a:lnTo>
                  <a:lnTo>
                    <a:pt x="2971280" y="910339"/>
                  </a:lnTo>
                  <a:lnTo>
                    <a:pt x="2983118" y="893981"/>
                  </a:lnTo>
                  <a:lnTo>
                    <a:pt x="2994956" y="878518"/>
                  </a:lnTo>
                  <a:lnTo>
                    <a:pt x="3006793" y="864061"/>
                  </a:lnTo>
                  <a:lnTo>
                    <a:pt x="3018631" y="850686"/>
                  </a:lnTo>
                  <a:lnTo>
                    <a:pt x="3030469" y="838429"/>
                  </a:lnTo>
                  <a:lnTo>
                    <a:pt x="3042307" y="827297"/>
                  </a:lnTo>
                  <a:lnTo>
                    <a:pt x="3054144" y="817266"/>
                  </a:lnTo>
                  <a:lnTo>
                    <a:pt x="3065982" y="808292"/>
                  </a:lnTo>
                  <a:lnTo>
                    <a:pt x="3077820" y="800317"/>
                  </a:lnTo>
                  <a:lnTo>
                    <a:pt x="3089658" y="793270"/>
                  </a:lnTo>
                  <a:lnTo>
                    <a:pt x="3101496" y="787073"/>
                  </a:lnTo>
                  <a:lnTo>
                    <a:pt x="3113333" y="781650"/>
                  </a:lnTo>
                  <a:lnTo>
                    <a:pt x="3125171" y="776921"/>
                  </a:lnTo>
                  <a:lnTo>
                    <a:pt x="3137009" y="772813"/>
                  </a:lnTo>
                  <a:lnTo>
                    <a:pt x="3148847" y="769253"/>
                  </a:lnTo>
                  <a:lnTo>
                    <a:pt x="3160684" y="766178"/>
                  </a:lnTo>
                  <a:lnTo>
                    <a:pt x="3172522" y="763526"/>
                  </a:lnTo>
                  <a:lnTo>
                    <a:pt x="3184360" y="761245"/>
                  </a:lnTo>
                  <a:lnTo>
                    <a:pt x="3196198" y="759284"/>
                  </a:lnTo>
                  <a:lnTo>
                    <a:pt x="3208035" y="757603"/>
                  </a:lnTo>
                  <a:lnTo>
                    <a:pt x="3219873" y="756162"/>
                  </a:lnTo>
                  <a:lnTo>
                    <a:pt x="3231711" y="754928"/>
                  </a:lnTo>
                  <a:lnTo>
                    <a:pt x="3243549" y="753873"/>
                  </a:lnTo>
                  <a:lnTo>
                    <a:pt x="3255387" y="752972"/>
                  </a:lnTo>
                  <a:lnTo>
                    <a:pt x="3267224" y="752202"/>
                  </a:lnTo>
                  <a:lnTo>
                    <a:pt x="3279062" y="751545"/>
                  </a:lnTo>
                  <a:lnTo>
                    <a:pt x="3290900" y="750985"/>
                  </a:lnTo>
                  <a:lnTo>
                    <a:pt x="3302738" y="750507"/>
                  </a:lnTo>
                  <a:lnTo>
                    <a:pt x="3314575" y="750100"/>
                  </a:lnTo>
                  <a:lnTo>
                    <a:pt x="3326413" y="749752"/>
                  </a:lnTo>
                  <a:lnTo>
                    <a:pt x="3338251" y="749457"/>
                  </a:lnTo>
                  <a:lnTo>
                    <a:pt x="3350089" y="749205"/>
                  </a:lnTo>
                  <a:lnTo>
                    <a:pt x="3361926" y="748990"/>
                  </a:lnTo>
                  <a:lnTo>
                    <a:pt x="3373764" y="748807"/>
                  </a:lnTo>
                  <a:lnTo>
                    <a:pt x="3385602" y="748652"/>
                  </a:lnTo>
                  <a:lnTo>
                    <a:pt x="3397440" y="748519"/>
                  </a:lnTo>
                  <a:lnTo>
                    <a:pt x="3409278" y="748406"/>
                  </a:lnTo>
                  <a:lnTo>
                    <a:pt x="3421115" y="748310"/>
                  </a:lnTo>
                  <a:lnTo>
                    <a:pt x="3432953" y="748229"/>
                  </a:lnTo>
                  <a:lnTo>
                    <a:pt x="3444791" y="748159"/>
                  </a:lnTo>
                  <a:lnTo>
                    <a:pt x="3456629" y="748100"/>
                  </a:lnTo>
                  <a:lnTo>
                    <a:pt x="3468466" y="748050"/>
                  </a:lnTo>
                  <a:lnTo>
                    <a:pt x="3480304" y="748007"/>
                  </a:lnTo>
                  <a:lnTo>
                    <a:pt x="3492142" y="747971"/>
                  </a:lnTo>
                  <a:lnTo>
                    <a:pt x="3503980" y="747939"/>
                  </a:lnTo>
                  <a:lnTo>
                    <a:pt x="3515818" y="747913"/>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53" name="pl53"/>
            <p:cNvSpPr/>
            <p:nvPr/>
          </p:nvSpPr>
          <p:spPr>
            <a:xfrm>
              <a:off x="2482252" y="4490099"/>
              <a:ext cx="4687757" cy="299155"/>
            </a:xfrm>
            <a:custGeom>
              <a:avLst/>
              <a:pathLst>
                <a:path w="4687757" h="299155">
                  <a:moveTo>
                    <a:pt x="0" y="299155"/>
                  </a:moveTo>
                  <a:lnTo>
                    <a:pt x="11837" y="299155"/>
                  </a:lnTo>
                  <a:lnTo>
                    <a:pt x="23675" y="299155"/>
                  </a:lnTo>
                  <a:lnTo>
                    <a:pt x="35513" y="299155"/>
                  </a:lnTo>
                  <a:lnTo>
                    <a:pt x="47351" y="299155"/>
                  </a:lnTo>
                  <a:lnTo>
                    <a:pt x="59188" y="299155"/>
                  </a:lnTo>
                  <a:lnTo>
                    <a:pt x="71026" y="299155"/>
                  </a:lnTo>
                  <a:lnTo>
                    <a:pt x="82864" y="299155"/>
                  </a:lnTo>
                  <a:lnTo>
                    <a:pt x="94702" y="299155"/>
                  </a:lnTo>
                  <a:lnTo>
                    <a:pt x="106539" y="299155"/>
                  </a:lnTo>
                  <a:lnTo>
                    <a:pt x="118377" y="299155"/>
                  </a:lnTo>
                  <a:lnTo>
                    <a:pt x="130215" y="299155"/>
                  </a:lnTo>
                  <a:lnTo>
                    <a:pt x="142053" y="299155"/>
                  </a:lnTo>
                  <a:lnTo>
                    <a:pt x="153891" y="299155"/>
                  </a:lnTo>
                  <a:lnTo>
                    <a:pt x="165728" y="299155"/>
                  </a:lnTo>
                  <a:lnTo>
                    <a:pt x="177566" y="299155"/>
                  </a:lnTo>
                  <a:lnTo>
                    <a:pt x="189404" y="299155"/>
                  </a:lnTo>
                  <a:lnTo>
                    <a:pt x="201242" y="299155"/>
                  </a:lnTo>
                  <a:lnTo>
                    <a:pt x="213079" y="299155"/>
                  </a:lnTo>
                  <a:lnTo>
                    <a:pt x="224917" y="299155"/>
                  </a:lnTo>
                  <a:lnTo>
                    <a:pt x="236755" y="299155"/>
                  </a:lnTo>
                  <a:lnTo>
                    <a:pt x="248593" y="299155"/>
                  </a:lnTo>
                  <a:lnTo>
                    <a:pt x="260430" y="299155"/>
                  </a:lnTo>
                  <a:lnTo>
                    <a:pt x="272268" y="299155"/>
                  </a:lnTo>
                  <a:lnTo>
                    <a:pt x="284106" y="299155"/>
                  </a:lnTo>
                  <a:lnTo>
                    <a:pt x="295944" y="299155"/>
                  </a:lnTo>
                  <a:lnTo>
                    <a:pt x="307782" y="299155"/>
                  </a:lnTo>
                  <a:lnTo>
                    <a:pt x="319619" y="299155"/>
                  </a:lnTo>
                  <a:lnTo>
                    <a:pt x="331457" y="299155"/>
                  </a:lnTo>
                  <a:lnTo>
                    <a:pt x="343295" y="299155"/>
                  </a:lnTo>
                  <a:lnTo>
                    <a:pt x="355133" y="299155"/>
                  </a:lnTo>
                  <a:lnTo>
                    <a:pt x="366970" y="299155"/>
                  </a:lnTo>
                  <a:lnTo>
                    <a:pt x="378808" y="299155"/>
                  </a:lnTo>
                  <a:lnTo>
                    <a:pt x="390646" y="299155"/>
                  </a:lnTo>
                  <a:lnTo>
                    <a:pt x="402484" y="299155"/>
                  </a:lnTo>
                  <a:lnTo>
                    <a:pt x="414321" y="299155"/>
                  </a:lnTo>
                  <a:lnTo>
                    <a:pt x="426159" y="299155"/>
                  </a:lnTo>
                  <a:lnTo>
                    <a:pt x="437997" y="299155"/>
                  </a:lnTo>
                  <a:lnTo>
                    <a:pt x="449835" y="299155"/>
                  </a:lnTo>
                  <a:lnTo>
                    <a:pt x="461673" y="299155"/>
                  </a:lnTo>
                  <a:lnTo>
                    <a:pt x="473510" y="299155"/>
                  </a:lnTo>
                  <a:lnTo>
                    <a:pt x="485348" y="299155"/>
                  </a:lnTo>
                  <a:lnTo>
                    <a:pt x="497186" y="299155"/>
                  </a:lnTo>
                  <a:lnTo>
                    <a:pt x="509024" y="299155"/>
                  </a:lnTo>
                  <a:lnTo>
                    <a:pt x="520861" y="299155"/>
                  </a:lnTo>
                  <a:lnTo>
                    <a:pt x="532699" y="299155"/>
                  </a:lnTo>
                  <a:lnTo>
                    <a:pt x="544537" y="299155"/>
                  </a:lnTo>
                  <a:lnTo>
                    <a:pt x="556375" y="299155"/>
                  </a:lnTo>
                  <a:lnTo>
                    <a:pt x="568213" y="299155"/>
                  </a:lnTo>
                  <a:lnTo>
                    <a:pt x="580050" y="299155"/>
                  </a:lnTo>
                  <a:lnTo>
                    <a:pt x="591888" y="299155"/>
                  </a:lnTo>
                  <a:lnTo>
                    <a:pt x="603726" y="299155"/>
                  </a:lnTo>
                  <a:lnTo>
                    <a:pt x="615564" y="299155"/>
                  </a:lnTo>
                  <a:lnTo>
                    <a:pt x="627401" y="299155"/>
                  </a:lnTo>
                  <a:lnTo>
                    <a:pt x="639239" y="299155"/>
                  </a:lnTo>
                  <a:lnTo>
                    <a:pt x="651077" y="299155"/>
                  </a:lnTo>
                  <a:lnTo>
                    <a:pt x="662915" y="299155"/>
                  </a:lnTo>
                  <a:lnTo>
                    <a:pt x="674752" y="299155"/>
                  </a:lnTo>
                  <a:lnTo>
                    <a:pt x="686590" y="299155"/>
                  </a:lnTo>
                  <a:lnTo>
                    <a:pt x="698428" y="299155"/>
                  </a:lnTo>
                  <a:lnTo>
                    <a:pt x="710266" y="299155"/>
                  </a:lnTo>
                  <a:lnTo>
                    <a:pt x="722104" y="299155"/>
                  </a:lnTo>
                  <a:lnTo>
                    <a:pt x="733941" y="299155"/>
                  </a:lnTo>
                  <a:lnTo>
                    <a:pt x="745779" y="299155"/>
                  </a:lnTo>
                  <a:lnTo>
                    <a:pt x="757617" y="299155"/>
                  </a:lnTo>
                  <a:lnTo>
                    <a:pt x="769455" y="299155"/>
                  </a:lnTo>
                  <a:lnTo>
                    <a:pt x="781292" y="299155"/>
                  </a:lnTo>
                  <a:lnTo>
                    <a:pt x="793130" y="299155"/>
                  </a:lnTo>
                  <a:lnTo>
                    <a:pt x="804968" y="299155"/>
                  </a:lnTo>
                  <a:lnTo>
                    <a:pt x="816806" y="299155"/>
                  </a:lnTo>
                  <a:lnTo>
                    <a:pt x="828643" y="299155"/>
                  </a:lnTo>
                  <a:lnTo>
                    <a:pt x="840481" y="299155"/>
                  </a:lnTo>
                  <a:lnTo>
                    <a:pt x="852319" y="299155"/>
                  </a:lnTo>
                  <a:lnTo>
                    <a:pt x="864157" y="299155"/>
                  </a:lnTo>
                  <a:lnTo>
                    <a:pt x="875995" y="299155"/>
                  </a:lnTo>
                  <a:lnTo>
                    <a:pt x="887832" y="299155"/>
                  </a:lnTo>
                  <a:lnTo>
                    <a:pt x="899670" y="299155"/>
                  </a:lnTo>
                  <a:lnTo>
                    <a:pt x="911508" y="299155"/>
                  </a:lnTo>
                  <a:lnTo>
                    <a:pt x="923346" y="299155"/>
                  </a:lnTo>
                  <a:lnTo>
                    <a:pt x="935183" y="299155"/>
                  </a:lnTo>
                  <a:lnTo>
                    <a:pt x="947021" y="299155"/>
                  </a:lnTo>
                  <a:lnTo>
                    <a:pt x="958859" y="299155"/>
                  </a:lnTo>
                  <a:lnTo>
                    <a:pt x="970697" y="299155"/>
                  </a:lnTo>
                  <a:lnTo>
                    <a:pt x="982534" y="299155"/>
                  </a:lnTo>
                  <a:lnTo>
                    <a:pt x="994372" y="299155"/>
                  </a:lnTo>
                  <a:lnTo>
                    <a:pt x="1006210" y="299155"/>
                  </a:lnTo>
                  <a:lnTo>
                    <a:pt x="1018048" y="299155"/>
                  </a:lnTo>
                  <a:lnTo>
                    <a:pt x="1029886" y="299155"/>
                  </a:lnTo>
                  <a:lnTo>
                    <a:pt x="1041723" y="299155"/>
                  </a:lnTo>
                  <a:lnTo>
                    <a:pt x="1053561" y="299155"/>
                  </a:lnTo>
                  <a:lnTo>
                    <a:pt x="1065399" y="299155"/>
                  </a:lnTo>
                  <a:lnTo>
                    <a:pt x="1077237" y="299155"/>
                  </a:lnTo>
                  <a:lnTo>
                    <a:pt x="1089074" y="299155"/>
                  </a:lnTo>
                  <a:lnTo>
                    <a:pt x="1100912" y="299155"/>
                  </a:lnTo>
                  <a:lnTo>
                    <a:pt x="1112750" y="299155"/>
                  </a:lnTo>
                  <a:lnTo>
                    <a:pt x="1124588" y="299155"/>
                  </a:lnTo>
                  <a:lnTo>
                    <a:pt x="1136426" y="299155"/>
                  </a:lnTo>
                  <a:lnTo>
                    <a:pt x="1148263" y="299155"/>
                  </a:lnTo>
                  <a:lnTo>
                    <a:pt x="1160101" y="299155"/>
                  </a:lnTo>
                  <a:lnTo>
                    <a:pt x="1171939" y="299155"/>
                  </a:lnTo>
                  <a:lnTo>
                    <a:pt x="1171939" y="299055"/>
                  </a:lnTo>
                  <a:lnTo>
                    <a:pt x="1183777" y="299037"/>
                  </a:lnTo>
                  <a:lnTo>
                    <a:pt x="1195614" y="299016"/>
                  </a:lnTo>
                  <a:lnTo>
                    <a:pt x="1207452" y="298992"/>
                  </a:lnTo>
                  <a:lnTo>
                    <a:pt x="1219290" y="298963"/>
                  </a:lnTo>
                  <a:lnTo>
                    <a:pt x="1231128" y="298930"/>
                  </a:lnTo>
                  <a:lnTo>
                    <a:pt x="1242965" y="298890"/>
                  </a:lnTo>
                  <a:lnTo>
                    <a:pt x="1254803" y="298844"/>
                  </a:lnTo>
                  <a:lnTo>
                    <a:pt x="1266641" y="298790"/>
                  </a:lnTo>
                  <a:lnTo>
                    <a:pt x="1278479" y="298726"/>
                  </a:lnTo>
                  <a:lnTo>
                    <a:pt x="1290317" y="298651"/>
                  </a:lnTo>
                  <a:lnTo>
                    <a:pt x="1302154" y="298562"/>
                  </a:lnTo>
                  <a:lnTo>
                    <a:pt x="1313992" y="298458"/>
                  </a:lnTo>
                  <a:lnTo>
                    <a:pt x="1325830" y="298337"/>
                  </a:lnTo>
                  <a:lnTo>
                    <a:pt x="1337668" y="298194"/>
                  </a:lnTo>
                  <a:lnTo>
                    <a:pt x="1349505" y="298026"/>
                  </a:lnTo>
                  <a:lnTo>
                    <a:pt x="1361343" y="297828"/>
                  </a:lnTo>
                  <a:lnTo>
                    <a:pt x="1373181" y="297597"/>
                  </a:lnTo>
                  <a:lnTo>
                    <a:pt x="1385019" y="297325"/>
                  </a:lnTo>
                  <a:lnTo>
                    <a:pt x="1396856" y="297007"/>
                  </a:lnTo>
                  <a:lnTo>
                    <a:pt x="1408694" y="296633"/>
                  </a:lnTo>
                  <a:lnTo>
                    <a:pt x="1420532" y="296195"/>
                  </a:lnTo>
                  <a:lnTo>
                    <a:pt x="1432370" y="295682"/>
                  </a:lnTo>
                  <a:lnTo>
                    <a:pt x="1444208" y="295081"/>
                  </a:lnTo>
                  <a:lnTo>
                    <a:pt x="1456045" y="294378"/>
                  </a:lnTo>
                  <a:lnTo>
                    <a:pt x="1467883" y="293556"/>
                  </a:lnTo>
                  <a:lnTo>
                    <a:pt x="1479721" y="292595"/>
                  </a:lnTo>
                  <a:lnTo>
                    <a:pt x="1491559" y="291474"/>
                  </a:lnTo>
                  <a:lnTo>
                    <a:pt x="1503396" y="290167"/>
                  </a:lnTo>
                  <a:lnTo>
                    <a:pt x="1515234" y="288646"/>
                  </a:lnTo>
                  <a:lnTo>
                    <a:pt x="1527072" y="286878"/>
                  </a:lnTo>
                  <a:lnTo>
                    <a:pt x="1538910" y="284828"/>
                  </a:lnTo>
                  <a:lnTo>
                    <a:pt x="1550748" y="282455"/>
                  </a:lnTo>
                  <a:lnTo>
                    <a:pt x="1562585" y="279716"/>
                  </a:lnTo>
                  <a:lnTo>
                    <a:pt x="1574423" y="276563"/>
                  </a:lnTo>
                  <a:lnTo>
                    <a:pt x="1586261" y="272948"/>
                  </a:lnTo>
                  <a:lnTo>
                    <a:pt x="1598099" y="268817"/>
                  </a:lnTo>
                  <a:lnTo>
                    <a:pt x="1609936" y="264119"/>
                  </a:lnTo>
                  <a:lnTo>
                    <a:pt x="1621774" y="258802"/>
                  </a:lnTo>
                  <a:lnTo>
                    <a:pt x="1633612" y="252819"/>
                  </a:lnTo>
                  <a:lnTo>
                    <a:pt x="1645450" y="246132"/>
                  </a:lnTo>
                  <a:lnTo>
                    <a:pt x="1657287" y="238710"/>
                  </a:lnTo>
                  <a:lnTo>
                    <a:pt x="1669125" y="230539"/>
                  </a:lnTo>
                  <a:lnTo>
                    <a:pt x="1680963" y="221622"/>
                  </a:lnTo>
                  <a:lnTo>
                    <a:pt x="1692801" y="211985"/>
                  </a:lnTo>
                  <a:lnTo>
                    <a:pt x="1704639" y="201676"/>
                  </a:lnTo>
                  <a:lnTo>
                    <a:pt x="1716476" y="190771"/>
                  </a:lnTo>
                  <a:lnTo>
                    <a:pt x="1728314" y="179370"/>
                  </a:lnTo>
                  <a:lnTo>
                    <a:pt x="1740152" y="167598"/>
                  </a:lnTo>
                  <a:lnTo>
                    <a:pt x="1751990" y="155593"/>
                  </a:lnTo>
                  <a:lnTo>
                    <a:pt x="1763827" y="143511"/>
                  </a:lnTo>
                  <a:lnTo>
                    <a:pt x="1775665" y="131507"/>
                  </a:lnTo>
                  <a:lnTo>
                    <a:pt x="1787503" y="119734"/>
                  </a:lnTo>
                  <a:lnTo>
                    <a:pt x="1799341" y="108333"/>
                  </a:lnTo>
                  <a:lnTo>
                    <a:pt x="1811178" y="97429"/>
                  </a:lnTo>
                  <a:lnTo>
                    <a:pt x="1823016" y="87120"/>
                  </a:lnTo>
                  <a:lnTo>
                    <a:pt x="1834854" y="77482"/>
                  </a:lnTo>
                  <a:lnTo>
                    <a:pt x="1846692" y="68565"/>
                  </a:lnTo>
                  <a:lnTo>
                    <a:pt x="1858530" y="60394"/>
                  </a:lnTo>
                  <a:lnTo>
                    <a:pt x="1870367" y="52972"/>
                  </a:lnTo>
                  <a:lnTo>
                    <a:pt x="1882205" y="46285"/>
                  </a:lnTo>
                  <a:lnTo>
                    <a:pt x="1894043" y="40303"/>
                  </a:lnTo>
                  <a:lnTo>
                    <a:pt x="1905881" y="34986"/>
                  </a:lnTo>
                  <a:lnTo>
                    <a:pt x="1917718" y="30287"/>
                  </a:lnTo>
                  <a:lnTo>
                    <a:pt x="1929556" y="26156"/>
                  </a:lnTo>
                  <a:lnTo>
                    <a:pt x="1941394" y="22541"/>
                  </a:lnTo>
                  <a:lnTo>
                    <a:pt x="1953232" y="19388"/>
                  </a:lnTo>
                  <a:lnTo>
                    <a:pt x="1965069" y="16649"/>
                  </a:lnTo>
                  <a:lnTo>
                    <a:pt x="1976907" y="14277"/>
                  </a:lnTo>
                  <a:lnTo>
                    <a:pt x="1988745" y="12226"/>
                  </a:lnTo>
                  <a:lnTo>
                    <a:pt x="2000583" y="10458"/>
                  </a:lnTo>
                  <a:lnTo>
                    <a:pt x="2012421" y="8937"/>
                  </a:lnTo>
                  <a:lnTo>
                    <a:pt x="2024258" y="7630"/>
                  </a:lnTo>
                  <a:lnTo>
                    <a:pt x="2036096" y="6509"/>
                  </a:lnTo>
                  <a:lnTo>
                    <a:pt x="2047934" y="5549"/>
                  </a:lnTo>
                  <a:lnTo>
                    <a:pt x="2059772" y="4726"/>
                  </a:lnTo>
                  <a:lnTo>
                    <a:pt x="2071609" y="4023"/>
                  </a:lnTo>
                  <a:lnTo>
                    <a:pt x="2083447" y="3422"/>
                  </a:lnTo>
                  <a:lnTo>
                    <a:pt x="2095285" y="2909"/>
                  </a:lnTo>
                  <a:lnTo>
                    <a:pt x="2107123" y="2471"/>
                  </a:lnTo>
                  <a:lnTo>
                    <a:pt x="2118961" y="2098"/>
                  </a:lnTo>
                  <a:lnTo>
                    <a:pt x="2130798" y="1779"/>
                  </a:lnTo>
                  <a:lnTo>
                    <a:pt x="2142636" y="1507"/>
                  </a:lnTo>
                  <a:lnTo>
                    <a:pt x="2154474" y="1276"/>
                  </a:lnTo>
                  <a:lnTo>
                    <a:pt x="2166312" y="1079"/>
                  </a:lnTo>
                  <a:lnTo>
                    <a:pt x="2178149" y="911"/>
                  </a:lnTo>
                  <a:lnTo>
                    <a:pt x="2189987" y="768"/>
                  </a:lnTo>
                  <a:lnTo>
                    <a:pt x="2201825" y="646"/>
                  </a:lnTo>
                  <a:lnTo>
                    <a:pt x="2213663" y="542"/>
                  </a:lnTo>
                  <a:lnTo>
                    <a:pt x="2225500" y="454"/>
                  </a:lnTo>
                  <a:lnTo>
                    <a:pt x="2237338" y="379"/>
                  </a:lnTo>
                  <a:lnTo>
                    <a:pt x="2249176" y="315"/>
                  </a:lnTo>
                  <a:lnTo>
                    <a:pt x="2261014" y="260"/>
                  </a:lnTo>
                  <a:lnTo>
                    <a:pt x="2272852" y="214"/>
                  </a:lnTo>
                  <a:lnTo>
                    <a:pt x="2284689" y="174"/>
                  </a:lnTo>
                  <a:lnTo>
                    <a:pt x="2296527" y="141"/>
                  </a:lnTo>
                  <a:lnTo>
                    <a:pt x="2308365" y="112"/>
                  </a:lnTo>
                  <a:lnTo>
                    <a:pt x="2320203" y="88"/>
                  </a:lnTo>
                  <a:lnTo>
                    <a:pt x="2332040" y="67"/>
                  </a:lnTo>
                  <a:lnTo>
                    <a:pt x="2343878" y="50"/>
                  </a:lnTo>
                  <a:lnTo>
                    <a:pt x="2343878" y="0"/>
                  </a:lnTo>
                  <a:lnTo>
                    <a:pt x="2355716" y="8"/>
                  </a:lnTo>
                  <a:lnTo>
                    <a:pt x="2367554" y="19"/>
                  </a:lnTo>
                  <a:lnTo>
                    <a:pt x="2379391" y="31"/>
                  </a:lnTo>
                  <a:lnTo>
                    <a:pt x="2391229" y="45"/>
                  </a:lnTo>
                  <a:lnTo>
                    <a:pt x="2403067" y="62"/>
                  </a:lnTo>
                  <a:lnTo>
                    <a:pt x="2414905" y="82"/>
                  </a:lnTo>
                  <a:lnTo>
                    <a:pt x="2426743" y="105"/>
                  </a:lnTo>
                  <a:lnTo>
                    <a:pt x="2438580" y="132"/>
                  </a:lnTo>
                  <a:lnTo>
                    <a:pt x="2450418" y="164"/>
                  </a:lnTo>
                  <a:lnTo>
                    <a:pt x="2462256" y="202"/>
                  </a:lnTo>
                  <a:lnTo>
                    <a:pt x="2474094" y="246"/>
                  </a:lnTo>
                  <a:lnTo>
                    <a:pt x="2485931" y="298"/>
                  </a:lnTo>
                  <a:lnTo>
                    <a:pt x="2497769" y="358"/>
                  </a:lnTo>
                  <a:lnTo>
                    <a:pt x="2509607" y="430"/>
                  </a:lnTo>
                  <a:lnTo>
                    <a:pt x="2521445" y="514"/>
                  </a:lnTo>
                  <a:lnTo>
                    <a:pt x="2533283" y="613"/>
                  </a:lnTo>
                  <a:lnTo>
                    <a:pt x="2545120" y="728"/>
                  </a:lnTo>
                  <a:lnTo>
                    <a:pt x="2556958" y="864"/>
                  </a:lnTo>
                  <a:lnTo>
                    <a:pt x="2568796" y="1023"/>
                  </a:lnTo>
                  <a:lnTo>
                    <a:pt x="2580634" y="1210"/>
                  </a:lnTo>
                  <a:lnTo>
                    <a:pt x="2592471" y="1429"/>
                  </a:lnTo>
                  <a:lnTo>
                    <a:pt x="2604309" y="1686"/>
                  </a:lnTo>
                  <a:lnTo>
                    <a:pt x="2616147" y="1986"/>
                  </a:lnTo>
                  <a:lnTo>
                    <a:pt x="2627985" y="2338"/>
                  </a:lnTo>
                  <a:lnTo>
                    <a:pt x="2639822" y="2749"/>
                  </a:lnTo>
                  <a:lnTo>
                    <a:pt x="2651660" y="3229"/>
                  </a:lnTo>
                  <a:lnTo>
                    <a:pt x="2663498" y="3790"/>
                  </a:lnTo>
                  <a:lnTo>
                    <a:pt x="2675336" y="4443"/>
                  </a:lnTo>
                  <a:lnTo>
                    <a:pt x="2687174" y="5204"/>
                  </a:lnTo>
                  <a:lnTo>
                    <a:pt x="2699011" y="6088"/>
                  </a:lnTo>
                  <a:lnTo>
                    <a:pt x="2710849" y="7113"/>
                  </a:lnTo>
                  <a:lnTo>
                    <a:pt x="2722687" y="8299"/>
                  </a:lnTo>
                  <a:lnTo>
                    <a:pt x="2734525" y="9669"/>
                  </a:lnTo>
                  <a:lnTo>
                    <a:pt x="2746362" y="11245"/>
                  </a:lnTo>
                  <a:lnTo>
                    <a:pt x="2758200" y="13053"/>
                  </a:lnTo>
                  <a:lnTo>
                    <a:pt x="2770038" y="15118"/>
                  </a:lnTo>
                  <a:lnTo>
                    <a:pt x="2781876" y="17468"/>
                  </a:lnTo>
                  <a:lnTo>
                    <a:pt x="2793713" y="20126"/>
                  </a:lnTo>
                  <a:lnTo>
                    <a:pt x="2805551" y="23117"/>
                  </a:lnTo>
                  <a:lnTo>
                    <a:pt x="2817389" y="26461"/>
                  </a:lnTo>
                  <a:lnTo>
                    <a:pt x="2829227" y="30172"/>
                  </a:lnTo>
                  <a:lnTo>
                    <a:pt x="2841065" y="34257"/>
                  </a:lnTo>
                  <a:lnTo>
                    <a:pt x="2852902" y="38716"/>
                  </a:lnTo>
                  <a:lnTo>
                    <a:pt x="2864740" y="43534"/>
                  </a:lnTo>
                  <a:lnTo>
                    <a:pt x="2876578" y="48689"/>
                  </a:lnTo>
                  <a:lnTo>
                    <a:pt x="2888416" y="54141"/>
                  </a:lnTo>
                  <a:lnTo>
                    <a:pt x="2900253" y="59842"/>
                  </a:lnTo>
                  <a:lnTo>
                    <a:pt x="2912091" y="65728"/>
                  </a:lnTo>
                  <a:lnTo>
                    <a:pt x="2923929" y="71730"/>
                  </a:lnTo>
                  <a:lnTo>
                    <a:pt x="2935767" y="77771"/>
                  </a:lnTo>
                  <a:lnTo>
                    <a:pt x="2947604" y="83773"/>
                  </a:lnTo>
                  <a:lnTo>
                    <a:pt x="2959442" y="89660"/>
                  </a:lnTo>
                  <a:lnTo>
                    <a:pt x="2971280" y="95360"/>
                  </a:lnTo>
                  <a:lnTo>
                    <a:pt x="2983118" y="100813"/>
                  </a:lnTo>
                  <a:lnTo>
                    <a:pt x="2994956" y="105967"/>
                  </a:lnTo>
                  <a:lnTo>
                    <a:pt x="3006793" y="110786"/>
                  </a:lnTo>
                  <a:lnTo>
                    <a:pt x="3018631" y="115244"/>
                  </a:lnTo>
                  <a:lnTo>
                    <a:pt x="3030469" y="119330"/>
                  </a:lnTo>
                  <a:lnTo>
                    <a:pt x="3042307" y="123041"/>
                  </a:lnTo>
                  <a:lnTo>
                    <a:pt x="3054144" y="126384"/>
                  </a:lnTo>
                  <a:lnTo>
                    <a:pt x="3065982" y="129375"/>
                  </a:lnTo>
                  <a:lnTo>
                    <a:pt x="3077820" y="132034"/>
                  </a:lnTo>
                  <a:lnTo>
                    <a:pt x="3089658" y="134383"/>
                  </a:lnTo>
                  <a:lnTo>
                    <a:pt x="3101496" y="136449"/>
                  </a:lnTo>
                  <a:lnTo>
                    <a:pt x="3113333" y="138256"/>
                  </a:lnTo>
                  <a:lnTo>
                    <a:pt x="3125171" y="139833"/>
                  </a:lnTo>
                  <a:lnTo>
                    <a:pt x="3137009" y="141202"/>
                  </a:lnTo>
                  <a:lnTo>
                    <a:pt x="3148847" y="142388"/>
                  </a:lnTo>
                  <a:lnTo>
                    <a:pt x="3160684" y="143414"/>
                  </a:lnTo>
                  <a:lnTo>
                    <a:pt x="3172522" y="144298"/>
                  </a:lnTo>
                  <a:lnTo>
                    <a:pt x="3184360" y="145058"/>
                  </a:lnTo>
                  <a:lnTo>
                    <a:pt x="3196198" y="145712"/>
                  </a:lnTo>
                  <a:lnTo>
                    <a:pt x="3208035" y="146272"/>
                  </a:lnTo>
                  <a:lnTo>
                    <a:pt x="3219873" y="146752"/>
                  </a:lnTo>
                  <a:lnTo>
                    <a:pt x="3231711" y="147164"/>
                  </a:lnTo>
                  <a:lnTo>
                    <a:pt x="3243549" y="147515"/>
                  </a:lnTo>
                  <a:lnTo>
                    <a:pt x="3255387" y="147816"/>
                  </a:lnTo>
                  <a:lnTo>
                    <a:pt x="3267224" y="148072"/>
                  </a:lnTo>
                  <a:lnTo>
                    <a:pt x="3279062" y="148291"/>
                  </a:lnTo>
                  <a:lnTo>
                    <a:pt x="3290900" y="148478"/>
                  </a:lnTo>
                  <a:lnTo>
                    <a:pt x="3302738" y="148637"/>
                  </a:lnTo>
                  <a:lnTo>
                    <a:pt x="3314575" y="148773"/>
                  </a:lnTo>
                  <a:lnTo>
                    <a:pt x="3326413" y="148889"/>
                  </a:lnTo>
                  <a:lnTo>
                    <a:pt x="3338251" y="148987"/>
                  </a:lnTo>
                  <a:lnTo>
                    <a:pt x="3350089" y="149071"/>
                  </a:lnTo>
                  <a:lnTo>
                    <a:pt x="3361926" y="149143"/>
                  </a:lnTo>
                  <a:lnTo>
                    <a:pt x="3373764" y="149204"/>
                  </a:lnTo>
                  <a:lnTo>
                    <a:pt x="3385602" y="149256"/>
                  </a:lnTo>
                  <a:lnTo>
                    <a:pt x="3397440" y="149300"/>
                  </a:lnTo>
                  <a:lnTo>
                    <a:pt x="3409278" y="149338"/>
                  </a:lnTo>
                  <a:lnTo>
                    <a:pt x="3421115" y="149369"/>
                  </a:lnTo>
                  <a:lnTo>
                    <a:pt x="3432953" y="149397"/>
                  </a:lnTo>
                  <a:lnTo>
                    <a:pt x="3444791" y="149420"/>
                  </a:lnTo>
                  <a:lnTo>
                    <a:pt x="3456629" y="149440"/>
                  </a:lnTo>
                  <a:lnTo>
                    <a:pt x="3468466" y="149456"/>
                  </a:lnTo>
                  <a:lnTo>
                    <a:pt x="3480304" y="149471"/>
                  </a:lnTo>
                  <a:lnTo>
                    <a:pt x="3492142" y="149483"/>
                  </a:lnTo>
                  <a:lnTo>
                    <a:pt x="3503980" y="149493"/>
                  </a:lnTo>
                  <a:lnTo>
                    <a:pt x="3515818" y="149502"/>
                  </a:lnTo>
                  <a:lnTo>
                    <a:pt x="3515818" y="149552"/>
                  </a:lnTo>
                  <a:lnTo>
                    <a:pt x="3527655" y="149552"/>
                  </a:lnTo>
                  <a:lnTo>
                    <a:pt x="3539493" y="149552"/>
                  </a:lnTo>
                  <a:lnTo>
                    <a:pt x="3551331" y="149552"/>
                  </a:lnTo>
                  <a:lnTo>
                    <a:pt x="3563169" y="149552"/>
                  </a:lnTo>
                  <a:lnTo>
                    <a:pt x="3575006" y="149552"/>
                  </a:lnTo>
                  <a:lnTo>
                    <a:pt x="3586844" y="149552"/>
                  </a:lnTo>
                  <a:lnTo>
                    <a:pt x="3598682" y="149552"/>
                  </a:lnTo>
                  <a:lnTo>
                    <a:pt x="3610520" y="149552"/>
                  </a:lnTo>
                  <a:lnTo>
                    <a:pt x="3622357" y="149552"/>
                  </a:lnTo>
                  <a:lnTo>
                    <a:pt x="3634195" y="149552"/>
                  </a:lnTo>
                  <a:lnTo>
                    <a:pt x="3646033" y="149552"/>
                  </a:lnTo>
                  <a:lnTo>
                    <a:pt x="3657871" y="149552"/>
                  </a:lnTo>
                  <a:lnTo>
                    <a:pt x="3669709" y="149552"/>
                  </a:lnTo>
                  <a:lnTo>
                    <a:pt x="3681546" y="149552"/>
                  </a:lnTo>
                  <a:lnTo>
                    <a:pt x="3693384" y="149552"/>
                  </a:lnTo>
                  <a:lnTo>
                    <a:pt x="3705222" y="149552"/>
                  </a:lnTo>
                  <a:lnTo>
                    <a:pt x="3717060" y="149552"/>
                  </a:lnTo>
                  <a:lnTo>
                    <a:pt x="3728897" y="149552"/>
                  </a:lnTo>
                  <a:lnTo>
                    <a:pt x="3740735" y="149552"/>
                  </a:lnTo>
                  <a:lnTo>
                    <a:pt x="3752573" y="149552"/>
                  </a:lnTo>
                  <a:lnTo>
                    <a:pt x="3764411" y="149552"/>
                  </a:lnTo>
                  <a:lnTo>
                    <a:pt x="3776248" y="149552"/>
                  </a:lnTo>
                  <a:lnTo>
                    <a:pt x="3788086" y="149552"/>
                  </a:lnTo>
                  <a:lnTo>
                    <a:pt x="3799924" y="149552"/>
                  </a:lnTo>
                  <a:lnTo>
                    <a:pt x="3811762" y="149552"/>
                  </a:lnTo>
                  <a:lnTo>
                    <a:pt x="3823600" y="149552"/>
                  </a:lnTo>
                  <a:lnTo>
                    <a:pt x="3835437" y="149552"/>
                  </a:lnTo>
                  <a:lnTo>
                    <a:pt x="3847275" y="149552"/>
                  </a:lnTo>
                  <a:lnTo>
                    <a:pt x="3859113" y="149552"/>
                  </a:lnTo>
                  <a:lnTo>
                    <a:pt x="3870951" y="149552"/>
                  </a:lnTo>
                  <a:lnTo>
                    <a:pt x="3882788" y="149552"/>
                  </a:lnTo>
                  <a:lnTo>
                    <a:pt x="3894626" y="149552"/>
                  </a:lnTo>
                  <a:lnTo>
                    <a:pt x="3906464" y="149552"/>
                  </a:lnTo>
                  <a:lnTo>
                    <a:pt x="3918302" y="149552"/>
                  </a:lnTo>
                  <a:lnTo>
                    <a:pt x="3930139" y="149552"/>
                  </a:lnTo>
                  <a:lnTo>
                    <a:pt x="3941977" y="149552"/>
                  </a:lnTo>
                  <a:lnTo>
                    <a:pt x="3953815" y="149552"/>
                  </a:lnTo>
                  <a:lnTo>
                    <a:pt x="3965653" y="149552"/>
                  </a:lnTo>
                  <a:lnTo>
                    <a:pt x="3977491" y="149552"/>
                  </a:lnTo>
                  <a:lnTo>
                    <a:pt x="3989328" y="149552"/>
                  </a:lnTo>
                  <a:lnTo>
                    <a:pt x="4001166" y="149552"/>
                  </a:lnTo>
                  <a:lnTo>
                    <a:pt x="4013004" y="149552"/>
                  </a:lnTo>
                  <a:lnTo>
                    <a:pt x="4024842" y="149552"/>
                  </a:lnTo>
                  <a:lnTo>
                    <a:pt x="4036679" y="149552"/>
                  </a:lnTo>
                  <a:lnTo>
                    <a:pt x="4048517" y="149552"/>
                  </a:lnTo>
                  <a:lnTo>
                    <a:pt x="4060355" y="149552"/>
                  </a:lnTo>
                  <a:lnTo>
                    <a:pt x="4072193" y="149552"/>
                  </a:lnTo>
                  <a:lnTo>
                    <a:pt x="4084031" y="149552"/>
                  </a:lnTo>
                  <a:lnTo>
                    <a:pt x="4095868" y="149552"/>
                  </a:lnTo>
                  <a:lnTo>
                    <a:pt x="4107706" y="149552"/>
                  </a:lnTo>
                  <a:lnTo>
                    <a:pt x="4119544" y="149552"/>
                  </a:lnTo>
                  <a:lnTo>
                    <a:pt x="4131382" y="149552"/>
                  </a:lnTo>
                  <a:lnTo>
                    <a:pt x="4143219" y="149552"/>
                  </a:lnTo>
                  <a:lnTo>
                    <a:pt x="4155057" y="149552"/>
                  </a:lnTo>
                  <a:lnTo>
                    <a:pt x="4166895" y="149552"/>
                  </a:lnTo>
                  <a:lnTo>
                    <a:pt x="4178733" y="149552"/>
                  </a:lnTo>
                  <a:lnTo>
                    <a:pt x="4190570" y="149552"/>
                  </a:lnTo>
                  <a:lnTo>
                    <a:pt x="4202408" y="149552"/>
                  </a:lnTo>
                  <a:lnTo>
                    <a:pt x="4214246" y="149552"/>
                  </a:lnTo>
                  <a:lnTo>
                    <a:pt x="4226084" y="149552"/>
                  </a:lnTo>
                  <a:lnTo>
                    <a:pt x="4237922" y="149552"/>
                  </a:lnTo>
                  <a:lnTo>
                    <a:pt x="4249759" y="149552"/>
                  </a:lnTo>
                  <a:lnTo>
                    <a:pt x="4261597" y="149552"/>
                  </a:lnTo>
                  <a:lnTo>
                    <a:pt x="4273435" y="149552"/>
                  </a:lnTo>
                  <a:lnTo>
                    <a:pt x="4285273" y="149552"/>
                  </a:lnTo>
                  <a:lnTo>
                    <a:pt x="4297110" y="149552"/>
                  </a:lnTo>
                  <a:lnTo>
                    <a:pt x="4308948" y="149552"/>
                  </a:lnTo>
                  <a:lnTo>
                    <a:pt x="4320786" y="149552"/>
                  </a:lnTo>
                  <a:lnTo>
                    <a:pt x="4332624" y="149552"/>
                  </a:lnTo>
                  <a:lnTo>
                    <a:pt x="4344461" y="149552"/>
                  </a:lnTo>
                  <a:lnTo>
                    <a:pt x="4356299" y="149552"/>
                  </a:lnTo>
                  <a:lnTo>
                    <a:pt x="4368137" y="149552"/>
                  </a:lnTo>
                  <a:lnTo>
                    <a:pt x="4379975" y="149552"/>
                  </a:lnTo>
                  <a:lnTo>
                    <a:pt x="4391813" y="149552"/>
                  </a:lnTo>
                  <a:lnTo>
                    <a:pt x="4403650" y="149552"/>
                  </a:lnTo>
                  <a:lnTo>
                    <a:pt x="4415488" y="149552"/>
                  </a:lnTo>
                  <a:lnTo>
                    <a:pt x="4427326" y="149552"/>
                  </a:lnTo>
                  <a:lnTo>
                    <a:pt x="4439164" y="149552"/>
                  </a:lnTo>
                  <a:lnTo>
                    <a:pt x="4451001" y="149552"/>
                  </a:lnTo>
                  <a:lnTo>
                    <a:pt x="4462839" y="149552"/>
                  </a:lnTo>
                  <a:lnTo>
                    <a:pt x="4474677" y="149552"/>
                  </a:lnTo>
                  <a:lnTo>
                    <a:pt x="4486515" y="149552"/>
                  </a:lnTo>
                  <a:lnTo>
                    <a:pt x="4498352" y="149552"/>
                  </a:lnTo>
                  <a:lnTo>
                    <a:pt x="4510190" y="149552"/>
                  </a:lnTo>
                  <a:lnTo>
                    <a:pt x="4522028" y="149552"/>
                  </a:lnTo>
                  <a:lnTo>
                    <a:pt x="4533866" y="149552"/>
                  </a:lnTo>
                  <a:lnTo>
                    <a:pt x="4545704" y="149552"/>
                  </a:lnTo>
                  <a:lnTo>
                    <a:pt x="4557541" y="149552"/>
                  </a:lnTo>
                  <a:lnTo>
                    <a:pt x="4569379" y="149552"/>
                  </a:lnTo>
                  <a:lnTo>
                    <a:pt x="4581217" y="149552"/>
                  </a:lnTo>
                  <a:lnTo>
                    <a:pt x="4593055" y="149552"/>
                  </a:lnTo>
                  <a:lnTo>
                    <a:pt x="4604892" y="149552"/>
                  </a:lnTo>
                  <a:lnTo>
                    <a:pt x="4616730" y="149552"/>
                  </a:lnTo>
                  <a:lnTo>
                    <a:pt x="4628568" y="149552"/>
                  </a:lnTo>
                  <a:lnTo>
                    <a:pt x="4640406" y="149552"/>
                  </a:lnTo>
                  <a:lnTo>
                    <a:pt x="4652244" y="149552"/>
                  </a:lnTo>
                  <a:lnTo>
                    <a:pt x="4664081" y="149552"/>
                  </a:lnTo>
                  <a:lnTo>
                    <a:pt x="4675919" y="149552"/>
                  </a:lnTo>
                  <a:lnTo>
                    <a:pt x="4687757" y="149552"/>
                  </a:lnTo>
                </a:path>
              </a:pathLst>
            </a:custGeom>
            <a:ln w="40651" cap="flat">
              <a:solidFill>
                <a:srgbClr val="E8E8E8">
                  <a:alpha val="100000"/>
                </a:srgbClr>
              </a:solidFill>
              <a:prstDash val="solid"/>
              <a:round/>
            </a:ln>
          </p:spPr>
          <p:txBody>
            <a:bodyPr/>
            <a:lstStyle/>
            <a:p/>
          </p:txBody>
        </p:sp>
        <p:sp>
          <p:nvSpPr>
            <p:cNvPr id="54" name="pl54"/>
            <p:cNvSpPr/>
            <p:nvPr/>
          </p:nvSpPr>
          <p:spPr>
            <a:xfrm>
              <a:off x="2482252" y="1348541"/>
              <a:ext cx="4687757" cy="598059"/>
            </a:xfrm>
            <a:custGeom>
              <a:avLst/>
              <a:pathLst>
                <a:path w="4687757" h="598059">
                  <a:moveTo>
                    <a:pt x="0" y="598059"/>
                  </a:moveTo>
                  <a:lnTo>
                    <a:pt x="11837" y="598024"/>
                  </a:lnTo>
                  <a:lnTo>
                    <a:pt x="23675" y="597983"/>
                  </a:lnTo>
                  <a:lnTo>
                    <a:pt x="35513" y="597934"/>
                  </a:lnTo>
                  <a:lnTo>
                    <a:pt x="47351" y="597877"/>
                  </a:lnTo>
                  <a:lnTo>
                    <a:pt x="59188" y="597810"/>
                  </a:lnTo>
                  <a:lnTo>
                    <a:pt x="71026" y="597731"/>
                  </a:lnTo>
                  <a:lnTo>
                    <a:pt x="82864" y="597639"/>
                  </a:lnTo>
                  <a:lnTo>
                    <a:pt x="94702" y="597530"/>
                  </a:lnTo>
                  <a:lnTo>
                    <a:pt x="106539" y="597402"/>
                  </a:lnTo>
                  <a:lnTo>
                    <a:pt x="118377" y="597251"/>
                  </a:lnTo>
                  <a:lnTo>
                    <a:pt x="130215" y="597075"/>
                  </a:lnTo>
                  <a:lnTo>
                    <a:pt x="142053" y="596867"/>
                  </a:lnTo>
                  <a:lnTo>
                    <a:pt x="153891" y="596624"/>
                  </a:lnTo>
                  <a:lnTo>
                    <a:pt x="165728" y="596338"/>
                  </a:lnTo>
                  <a:lnTo>
                    <a:pt x="177566" y="596002"/>
                  </a:lnTo>
                  <a:lnTo>
                    <a:pt x="189404" y="595607"/>
                  </a:lnTo>
                  <a:lnTo>
                    <a:pt x="201242" y="595144"/>
                  </a:lnTo>
                  <a:lnTo>
                    <a:pt x="213079" y="594601"/>
                  </a:lnTo>
                  <a:lnTo>
                    <a:pt x="224917" y="593964"/>
                  </a:lnTo>
                  <a:lnTo>
                    <a:pt x="236755" y="593216"/>
                  </a:lnTo>
                  <a:lnTo>
                    <a:pt x="248593" y="592341"/>
                  </a:lnTo>
                  <a:lnTo>
                    <a:pt x="260430" y="591314"/>
                  </a:lnTo>
                  <a:lnTo>
                    <a:pt x="272268" y="590112"/>
                  </a:lnTo>
                  <a:lnTo>
                    <a:pt x="284106" y="588706"/>
                  </a:lnTo>
                  <a:lnTo>
                    <a:pt x="295944" y="587062"/>
                  </a:lnTo>
                  <a:lnTo>
                    <a:pt x="307782" y="585140"/>
                  </a:lnTo>
                  <a:lnTo>
                    <a:pt x="319619" y="582898"/>
                  </a:lnTo>
                  <a:lnTo>
                    <a:pt x="331457" y="580284"/>
                  </a:lnTo>
                  <a:lnTo>
                    <a:pt x="343295" y="577242"/>
                  </a:lnTo>
                  <a:lnTo>
                    <a:pt x="355133" y="573706"/>
                  </a:lnTo>
                  <a:lnTo>
                    <a:pt x="366970" y="569606"/>
                  </a:lnTo>
                  <a:lnTo>
                    <a:pt x="378808" y="564860"/>
                  </a:lnTo>
                  <a:lnTo>
                    <a:pt x="390646" y="559382"/>
                  </a:lnTo>
                  <a:lnTo>
                    <a:pt x="402484" y="553077"/>
                  </a:lnTo>
                  <a:lnTo>
                    <a:pt x="414321" y="545846"/>
                  </a:lnTo>
                  <a:lnTo>
                    <a:pt x="426159" y="537584"/>
                  </a:lnTo>
                  <a:lnTo>
                    <a:pt x="437997" y="528187"/>
                  </a:lnTo>
                  <a:lnTo>
                    <a:pt x="449835" y="517554"/>
                  </a:lnTo>
                  <a:lnTo>
                    <a:pt x="461673" y="505589"/>
                  </a:lnTo>
                  <a:lnTo>
                    <a:pt x="473510" y="492215"/>
                  </a:lnTo>
                  <a:lnTo>
                    <a:pt x="485348" y="477371"/>
                  </a:lnTo>
                  <a:lnTo>
                    <a:pt x="497186" y="461029"/>
                  </a:lnTo>
                  <a:lnTo>
                    <a:pt x="509024" y="443195"/>
                  </a:lnTo>
                  <a:lnTo>
                    <a:pt x="520861" y="423920"/>
                  </a:lnTo>
                  <a:lnTo>
                    <a:pt x="532699" y="403302"/>
                  </a:lnTo>
                  <a:lnTo>
                    <a:pt x="544537" y="381492"/>
                  </a:lnTo>
                  <a:lnTo>
                    <a:pt x="556375" y="358691"/>
                  </a:lnTo>
                  <a:lnTo>
                    <a:pt x="568213" y="335145"/>
                  </a:lnTo>
                  <a:lnTo>
                    <a:pt x="580050" y="311137"/>
                  </a:lnTo>
                  <a:lnTo>
                    <a:pt x="591888" y="286972"/>
                  </a:lnTo>
                  <a:lnTo>
                    <a:pt x="603726" y="262964"/>
                  </a:lnTo>
                  <a:lnTo>
                    <a:pt x="615564" y="239418"/>
                  </a:lnTo>
                  <a:lnTo>
                    <a:pt x="627401" y="216617"/>
                  </a:lnTo>
                  <a:lnTo>
                    <a:pt x="639239" y="194807"/>
                  </a:lnTo>
                  <a:lnTo>
                    <a:pt x="651077" y="174190"/>
                  </a:lnTo>
                  <a:lnTo>
                    <a:pt x="662915" y="154914"/>
                  </a:lnTo>
                  <a:lnTo>
                    <a:pt x="674752" y="137080"/>
                  </a:lnTo>
                  <a:lnTo>
                    <a:pt x="686590" y="120738"/>
                  </a:lnTo>
                  <a:lnTo>
                    <a:pt x="698428" y="105894"/>
                  </a:lnTo>
                  <a:lnTo>
                    <a:pt x="710266" y="92520"/>
                  </a:lnTo>
                  <a:lnTo>
                    <a:pt x="722104" y="80555"/>
                  </a:lnTo>
                  <a:lnTo>
                    <a:pt x="733941" y="69922"/>
                  </a:lnTo>
                  <a:lnTo>
                    <a:pt x="745779" y="60525"/>
                  </a:lnTo>
                  <a:lnTo>
                    <a:pt x="757617" y="52263"/>
                  </a:lnTo>
                  <a:lnTo>
                    <a:pt x="769455" y="45032"/>
                  </a:lnTo>
                  <a:lnTo>
                    <a:pt x="781292" y="38727"/>
                  </a:lnTo>
                  <a:lnTo>
                    <a:pt x="793130" y="33249"/>
                  </a:lnTo>
                  <a:lnTo>
                    <a:pt x="804968" y="28503"/>
                  </a:lnTo>
                  <a:lnTo>
                    <a:pt x="816806" y="24403"/>
                  </a:lnTo>
                  <a:lnTo>
                    <a:pt x="828643" y="20867"/>
                  </a:lnTo>
                  <a:lnTo>
                    <a:pt x="840481" y="17825"/>
                  </a:lnTo>
                  <a:lnTo>
                    <a:pt x="852319" y="15211"/>
                  </a:lnTo>
                  <a:lnTo>
                    <a:pt x="864157" y="12969"/>
                  </a:lnTo>
                  <a:lnTo>
                    <a:pt x="875995" y="11048"/>
                  </a:lnTo>
                  <a:lnTo>
                    <a:pt x="887832" y="9403"/>
                  </a:lnTo>
                  <a:lnTo>
                    <a:pt x="899670" y="7997"/>
                  </a:lnTo>
                  <a:lnTo>
                    <a:pt x="911508" y="6795"/>
                  </a:lnTo>
                  <a:lnTo>
                    <a:pt x="923346" y="5769"/>
                  </a:lnTo>
                  <a:lnTo>
                    <a:pt x="935183" y="4893"/>
                  </a:lnTo>
                  <a:lnTo>
                    <a:pt x="947021" y="4145"/>
                  </a:lnTo>
                  <a:lnTo>
                    <a:pt x="958859" y="3508"/>
                  </a:lnTo>
                  <a:lnTo>
                    <a:pt x="970697" y="2965"/>
                  </a:lnTo>
                  <a:lnTo>
                    <a:pt x="982534" y="2502"/>
                  </a:lnTo>
                  <a:lnTo>
                    <a:pt x="994372" y="2108"/>
                  </a:lnTo>
                  <a:lnTo>
                    <a:pt x="1006210" y="1772"/>
                  </a:lnTo>
                  <a:lnTo>
                    <a:pt x="1018048" y="1485"/>
                  </a:lnTo>
                  <a:lnTo>
                    <a:pt x="1029886" y="1242"/>
                  </a:lnTo>
                  <a:lnTo>
                    <a:pt x="1041723" y="1034"/>
                  </a:lnTo>
                  <a:lnTo>
                    <a:pt x="1053561" y="858"/>
                  </a:lnTo>
                  <a:lnTo>
                    <a:pt x="1065399" y="707"/>
                  </a:lnTo>
                  <a:lnTo>
                    <a:pt x="1077237" y="580"/>
                  </a:lnTo>
                  <a:lnTo>
                    <a:pt x="1089074" y="471"/>
                  </a:lnTo>
                  <a:lnTo>
                    <a:pt x="1100912" y="378"/>
                  </a:lnTo>
                  <a:lnTo>
                    <a:pt x="1112750" y="299"/>
                  </a:lnTo>
                  <a:lnTo>
                    <a:pt x="1124588" y="232"/>
                  </a:lnTo>
                  <a:lnTo>
                    <a:pt x="1136426" y="175"/>
                  </a:lnTo>
                  <a:lnTo>
                    <a:pt x="1148263" y="126"/>
                  </a:lnTo>
                  <a:lnTo>
                    <a:pt x="1160101" y="85"/>
                  </a:lnTo>
                  <a:lnTo>
                    <a:pt x="1171939" y="50"/>
                  </a:lnTo>
                  <a:lnTo>
                    <a:pt x="1171939" y="0"/>
                  </a:lnTo>
                  <a:lnTo>
                    <a:pt x="1183777" y="26"/>
                  </a:lnTo>
                  <a:lnTo>
                    <a:pt x="1195614" y="57"/>
                  </a:lnTo>
                  <a:lnTo>
                    <a:pt x="1207452" y="93"/>
                  </a:lnTo>
                  <a:lnTo>
                    <a:pt x="1219290" y="136"/>
                  </a:lnTo>
                  <a:lnTo>
                    <a:pt x="1231128" y="187"/>
                  </a:lnTo>
                  <a:lnTo>
                    <a:pt x="1242965" y="246"/>
                  </a:lnTo>
                  <a:lnTo>
                    <a:pt x="1254803" y="315"/>
                  </a:lnTo>
                  <a:lnTo>
                    <a:pt x="1266641" y="397"/>
                  </a:lnTo>
                  <a:lnTo>
                    <a:pt x="1278479" y="493"/>
                  </a:lnTo>
                  <a:lnTo>
                    <a:pt x="1290317" y="606"/>
                  </a:lnTo>
                  <a:lnTo>
                    <a:pt x="1302154" y="738"/>
                  </a:lnTo>
                  <a:lnTo>
                    <a:pt x="1313992" y="894"/>
                  </a:lnTo>
                  <a:lnTo>
                    <a:pt x="1325830" y="1076"/>
                  </a:lnTo>
                  <a:lnTo>
                    <a:pt x="1337668" y="1291"/>
                  </a:lnTo>
                  <a:lnTo>
                    <a:pt x="1349505" y="1543"/>
                  </a:lnTo>
                  <a:lnTo>
                    <a:pt x="1361343" y="1839"/>
                  </a:lnTo>
                  <a:lnTo>
                    <a:pt x="1373181" y="2186"/>
                  </a:lnTo>
                  <a:lnTo>
                    <a:pt x="1385019" y="2593"/>
                  </a:lnTo>
                  <a:lnTo>
                    <a:pt x="1396856" y="3071"/>
                  </a:lnTo>
                  <a:lnTo>
                    <a:pt x="1408694" y="3632"/>
                  </a:lnTo>
                  <a:lnTo>
                    <a:pt x="1420532" y="4289"/>
                  </a:lnTo>
                  <a:lnTo>
                    <a:pt x="1432370" y="5058"/>
                  </a:lnTo>
                  <a:lnTo>
                    <a:pt x="1444208" y="5960"/>
                  </a:lnTo>
                  <a:lnTo>
                    <a:pt x="1456045" y="7015"/>
                  </a:lnTo>
                  <a:lnTo>
                    <a:pt x="1467883" y="8248"/>
                  </a:lnTo>
                  <a:lnTo>
                    <a:pt x="1479721" y="9689"/>
                  </a:lnTo>
                  <a:lnTo>
                    <a:pt x="1491559" y="11371"/>
                  </a:lnTo>
                  <a:lnTo>
                    <a:pt x="1503396" y="13331"/>
                  </a:lnTo>
                  <a:lnTo>
                    <a:pt x="1515234" y="15613"/>
                  </a:lnTo>
                  <a:lnTo>
                    <a:pt x="1527072" y="18264"/>
                  </a:lnTo>
                  <a:lnTo>
                    <a:pt x="1538910" y="21340"/>
                  </a:lnTo>
                  <a:lnTo>
                    <a:pt x="1550748" y="24899"/>
                  </a:lnTo>
                  <a:lnTo>
                    <a:pt x="1562585" y="29008"/>
                  </a:lnTo>
                  <a:lnTo>
                    <a:pt x="1574423" y="33736"/>
                  </a:lnTo>
                  <a:lnTo>
                    <a:pt x="1586261" y="39160"/>
                  </a:lnTo>
                  <a:lnTo>
                    <a:pt x="1598099" y="45356"/>
                  </a:lnTo>
                  <a:lnTo>
                    <a:pt x="1609936" y="52404"/>
                  </a:lnTo>
                  <a:lnTo>
                    <a:pt x="1621774" y="60379"/>
                  </a:lnTo>
                  <a:lnTo>
                    <a:pt x="1633612" y="69352"/>
                  </a:lnTo>
                  <a:lnTo>
                    <a:pt x="1645450" y="79383"/>
                  </a:lnTo>
                  <a:lnTo>
                    <a:pt x="1657287" y="90516"/>
                  </a:lnTo>
                  <a:lnTo>
                    <a:pt x="1669125" y="102772"/>
                  </a:lnTo>
                  <a:lnTo>
                    <a:pt x="1680963" y="116148"/>
                  </a:lnTo>
                  <a:lnTo>
                    <a:pt x="1692801" y="130604"/>
                  </a:lnTo>
                  <a:lnTo>
                    <a:pt x="1704639" y="146068"/>
                  </a:lnTo>
                  <a:lnTo>
                    <a:pt x="1716476" y="162425"/>
                  </a:lnTo>
                  <a:lnTo>
                    <a:pt x="1728314" y="179526"/>
                  </a:lnTo>
                  <a:lnTo>
                    <a:pt x="1740152" y="197185"/>
                  </a:lnTo>
                  <a:lnTo>
                    <a:pt x="1751990" y="215191"/>
                  </a:lnTo>
                  <a:lnTo>
                    <a:pt x="1763827" y="233315"/>
                  </a:lnTo>
                  <a:lnTo>
                    <a:pt x="1775665" y="251321"/>
                  </a:lnTo>
                  <a:lnTo>
                    <a:pt x="1787503" y="268981"/>
                  </a:lnTo>
                  <a:lnTo>
                    <a:pt x="1799341" y="286081"/>
                  </a:lnTo>
                  <a:lnTo>
                    <a:pt x="1811178" y="302439"/>
                  </a:lnTo>
                  <a:lnTo>
                    <a:pt x="1823016" y="317902"/>
                  </a:lnTo>
                  <a:lnTo>
                    <a:pt x="1834854" y="332358"/>
                  </a:lnTo>
                  <a:lnTo>
                    <a:pt x="1846692" y="345734"/>
                  </a:lnTo>
                  <a:lnTo>
                    <a:pt x="1858530" y="357991"/>
                  </a:lnTo>
                  <a:lnTo>
                    <a:pt x="1870367" y="369123"/>
                  </a:lnTo>
                  <a:lnTo>
                    <a:pt x="1882205" y="379154"/>
                  </a:lnTo>
                  <a:lnTo>
                    <a:pt x="1894043" y="388127"/>
                  </a:lnTo>
                  <a:lnTo>
                    <a:pt x="1905881" y="396103"/>
                  </a:lnTo>
                  <a:lnTo>
                    <a:pt x="1917718" y="403150"/>
                  </a:lnTo>
                  <a:lnTo>
                    <a:pt x="1929556" y="409347"/>
                  </a:lnTo>
                  <a:lnTo>
                    <a:pt x="1941394" y="414770"/>
                  </a:lnTo>
                  <a:lnTo>
                    <a:pt x="1953232" y="419499"/>
                  </a:lnTo>
                  <a:lnTo>
                    <a:pt x="1965069" y="423607"/>
                  </a:lnTo>
                  <a:lnTo>
                    <a:pt x="1976907" y="427166"/>
                  </a:lnTo>
                  <a:lnTo>
                    <a:pt x="1988745" y="430242"/>
                  </a:lnTo>
                  <a:lnTo>
                    <a:pt x="2000583" y="432894"/>
                  </a:lnTo>
                  <a:lnTo>
                    <a:pt x="2012421" y="435175"/>
                  </a:lnTo>
                  <a:lnTo>
                    <a:pt x="2024258" y="437136"/>
                  </a:lnTo>
                  <a:lnTo>
                    <a:pt x="2036096" y="438817"/>
                  </a:lnTo>
                  <a:lnTo>
                    <a:pt x="2047934" y="440258"/>
                  </a:lnTo>
                  <a:lnTo>
                    <a:pt x="2059772" y="441492"/>
                  </a:lnTo>
                  <a:lnTo>
                    <a:pt x="2071609" y="442547"/>
                  </a:lnTo>
                  <a:lnTo>
                    <a:pt x="2083447" y="443448"/>
                  </a:lnTo>
                  <a:lnTo>
                    <a:pt x="2095285" y="444218"/>
                  </a:lnTo>
                  <a:lnTo>
                    <a:pt x="2107123" y="444875"/>
                  </a:lnTo>
                  <a:lnTo>
                    <a:pt x="2118961" y="445435"/>
                  </a:lnTo>
                  <a:lnTo>
                    <a:pt x="2130798" y="445913"/>
                  </a:lnTo>
                  <a:lnTo>
                    <a:pt x="2142636" y="446320"/>
                  </a:lnTo>
                  <a:lnTo>
                    <a:pt x="2154474" y="446668"/>
                  </a:lnTo>
                  <a:lnTo>
                    <a:pt x="2166312" y="446963"/>
                  </a:lnTo>
                  <a:lnTo>
                    <a:pt x="2178149" y="447215"/>
                  </a:lnTo>
                  <a:lnTo>
                    <a:pt x="2189987" y="447430"/>
                  </a:lnTo>
                  <a:lnTo>
                    <a:pt x="2201825" y="447613"/>
                  </a:lnTo>
                  <a:lnTo>
                    <a:pt x="2213663" y="447768"/>
                  </a:lnTo>
                  <a:lnTo>
                    <a:pt x="2225500" y="447901"/>
                  </a:lnTo>
                  <a:lnTo>
                    <a:pt x="2237338" y="448014"/>
                  </a:lnTo>
                  <a:lnTo>
                    <a:pt x="2249176" y="448109"/>
                  </a:lnTo>
                  <a:lnTo>
                    <a:pt x="2261014" y="448191"/>
                  </a:lnTo>
                  <a:lnTo>
                    <a:pt x="2272852" y="448261"/>
                  </a:lnTo>
                  <a:lnTo>
                    <a:pt x="2284689" y="448320"/>
                  </a:lnTo>
                  <a:lnTo>
                    <a:pt x="2296527" y="448370"/>
                  </a:lnTo>
                  <a:lnTo>
                    <a:pt x="2308365" y="448413"/>
                  </a:lnTo>
                  <a:lnTo>
                    <a:pt x="2320203" y="448449"/>
                  </a:lnTo>
                  <a:lnTo>
                    <a:pt x="2332040" y="448480"/>
                  </a:lnTo>
                  <a:lnTo>
                    <a:pt x="2343878" y="448507"/>
                  </a:lnTo>
                  <a:lnTo>
                    <a:pt x="2343878" y="448657"/>
                  </a:lnTo>
                  <a:lnTo>
                    <a:pt x="2355716" y="448657"/>
                  </a:lnTo>
                  <a:lnTo>
                    <a:pt x="2367554" y="448657"/>
                  </a:lnTo>
                  <a:lnTo>
                    <a:pt x="2379391" y="448657"/>
                  </a:lnTo>
                  <a:lnTo>
                    <a:pt x="2391229" y="448657"/>
                  </a:lnTo>
                  <a:lnTo>
                    <a:pt x="2403067" y="448657"/>
                  </a:lnTo>
                  <a:lnTo>
                    <a:pt x="2414905" y="448657"/>
                  </a:lnTo>
                  <a:lnTo>
                    <a:pt x="2426743" y="448657"/>
                  </a:lnTo>
                  <a:lnTo>
                    <a:pt x="2438580" y="448657"/>
                  </a:lnTo>
                  <a:lnTo>
                    <a:pt x="2450418" y="448657"/>
                  </a:lnTo>
                  <a:lnTo>
                    <a:pt x="2462256" y="448657"/>
                  </a:lnTo>
                  <a:lnTo>
                    <a:pt x="2474094" y="448657"/>
                  </a:lnTo>
                  <a:lnTo>
                    <a:pt x="2485931" y="448657"/>
                  </a:lnTo>
                  <a:lnTo>
                    <a:pt x="2497769" y="448657"/>
                  </a:lnTo>
                  <a:lnTo>
                    <a:pt x="2509607" y="448657"/>
                  </a:lnTo>
                  <a:lnTo>
                    <a:pt x="2521445" y="448657"/>
                  </a:lnTo>
                  <a:lnTo>
                    <a:pt x="2533283" y="448657"/>
                  </a:lnTo>
                  <a:lnTo>
                    <a:pt x="2545120" y="448657"/>
                  </a:lnTo>
                  <a:lnTo>
                    <a:pt x="2556958" y="448657"/>
                  </a:lnTo>
                  <a:lnTo>
                    <a:pt x="2568796" y="448657"/>
                  </a:lnTo>
                  <a:lnTo>
                    <a:pt x="2580634" y="448657"/>
                  </a:lnTo>
                  <a:lnTo>
                    <a:pt x="2592471" y="448657"/>
                  </a:lnTo>
                  <a:lnTo>
                    <a:pt x="2604309" y="448657"/>
                  </a:lnTo>
                  <a:lnTo>
                    <a:pt x="2616147" y="448657"/>
                  </a:lnTo>
                  <a:lnTo>
                    <a:pt x="2627985" y="448657"/>
                  </a:lnTo>
                  <a:lnTo>
                    <a:pt x="2639822" y="448657"/>
                  </a:lnTo>
                  <a:lnTo>
                    <a:pt x="2651660" y="448657"/>
                  </a:lnTo>
                  <a:lnTo>
                    <a:pt x="2663498" y="448657"/>
                  </a:lnTo>
                  <a:lnTo>
                    <a:pt x="2675336" y="448657"/>
                  </a:lnTo>
                  <a:lnTo>
                    <a:pt x="2687174" y="448657"/>
                  </a:lnTo>
                  <a:lnTo>
                    <a:pt x="2699011" y="448657"/>
                  </a:lnTo>
                  <a:lnTo>
                    <a:pt x="2710849" y="448657"/>
                  </a:lnTo>
                  <a:lnTo>
                    <a:pt x="2722687" y="448657"/>
                  </a:lnTo>
                  <a:lnTo>
                    <a:pt x="2734525" y="448657"/>
                  </a:lnTo>
                  <a:lnTo>
                    <a:pt x="2746362" y="448657"/>
                  </a:lnTo>
                  <a:lnTo>
                    <a:pt x="2758200" y="448657"/>
                  </a:lnTo>
                  <a:lnTo>
                    <a:pt x="2770038" y="448657"/>
                  </a:lnTo>
                  <a:lnTo>
                    <a:pt x="2781876" y="448657"/>
                  </a:lnTo>
                  <a:lnTo>
                    <a:pt x="2793713" y="448657"/>
                  </a:lnTo>
                  <a:lnTo>
                    <a:pt x="2805551" y="448657"/>
                  </a:lnTo>
                  <a:lnTo>
                    <a:pt x="2817389" y="448657"/>
                  </a:lnTo>
                  <a:lnTo>
                    <a:pt x="2829227" y="448657"/>
                  </a:lnTo>
                  <a:lnTo>
                    <a:pt x="2841065" y="448657"/>
                  </a:lnTo>
                  <a:lnTo>
                    <a:pt x="2852902" y="448657"/>
                  </a:lnTo>
                  <a:lnTo>
                    <a:pt x="2864740" y="448657"/>
                  </a:lnTo>
                  <a:lnTo>
                    <a:pt x="2876578" y="448657"/>
                  </a:lnTo>
                  <a:lnTo>
                    <a:pt x="2888416" y="448657"/>
                  </a:lnTo>
                  <a:lnTo>
                    <a:pt x="2900253" y="448657"/>
                  </a:lnTo>
                  <a:lnTo>
                    <a:pt x="2912091" y="448657"/>
                  </a:lnTo>
                  <a:lnTo>
                    <a:pt x="2923929" y="448657"/>
                  </a:lnTo>
                  <a:lnTo>
                    <a:pt x="2935767" y="448657"/>
                  </a:lnTo>
                  <a:lnTo>
                    <a:pt x="2947604" y="448657"/>
                  </a:lnTo>
                  <a:lnTo>
                    <a:pt x="2959442" y="448657"/>
                  </a:lnTo>
                  <a:lnTo>
                    <a:pt x="2971280" y="448657"/>
                  </a:lnTo>
                  <a:lnTo>
                    <a:pt x="2983118" y="448657"/>
                  </a:lnTo>
                  <a:lnTo>
                    <a:pt x="2994956" y="448657"/>
                  </a:lnTo>
                  <a:lnTo>
                    <a:pt x="3006793" y="448657"/>
                  </a:lnTo>
                  <a:lnTo>
                    <a:pt x="3018631" y="448657"/>
                  </a:lnTo>
                  <a:lnTo>
                    <a:pt x="3030469" y="448657"/>
                  </a:lnTo>
                  <a:lnTo>
                    <a:pt x="3042307" y="448657"/>
                  </a:lnTo>
                  <a:lnTo>
                    <a:pt x="3054144" y="448657"/>
                  </a:lnTo>
                  <a:lnTo>
                    <a:pt x="3065982" y="448657"/>
                  </a:lnTo>
                  <a:lnTo>
                    <a:pt x="3077820" y="448657"/>
                  </a:lnTo>
                  <a:lnTo>
                    <a:pt x="3089658" y="448657"/>
                  </a:lnTo>
                  <a:lnTo>
                    <a:pt x="3101496" y="448657"/>
                  </a:lnTo>
                  <a:lnTo>
                    <a:pt x="3113333" y="448657"/>
                  </a:lnTo>
                  <a:lnTo>
                    <a:pt x="3125171" y="448657"/>
                  </a:lnTo>
                  <a:lnTo>
                    <a:pt x="3137009" y="448657"/>
                  </a:lnTo>
                  <a:lnTo>
                    <a:pt x="3148847" y="448657"/>
                  </a:lnTo>
                  <a:lnTo>
                    <a:pt x="3160684" y="448657"/>
                  </a:lnTo>
                  <a:lnTo>
                    <a:pt x="3172522" y="448657"/>
                  </a:lnTo>
                  <a:lnTo>
                    <a:pt x="3184360" y="448657"/>
                  </a:lnTo>
                  <a:lnTo>
                    <a:pt x="3196198" y="448657"/>
                  </a:lnTo>
                  <a:lnTo>
                    <a:pt x="3208035" y="448657"/>
                  </a:lnTo>
                  <a:lnTo>
                    <a:pt x="3219873" y="448657"/>
                  </a:lnTo>
                  <a:lnTo>
                    <a:pt x="3231711" y="448657"/>
                  </a:lnTo>
                  <a:lnTo>
                    <a:pt x="3243549" y="448657"/>
                  </a:lnTo>
                  <a:lnTo>
                    <a:pt x="3255387" y="448657"/>
                  </a:lnTo>
                  <a:lnTo>
                    <a:pt x="3267224" y="448657"/>
                  </a:lnTo>
                  <a:lnTo>
                    <a:pt x="3279062" y="448657"/>
                  </a:lnTo>
                  <a:lnTo>
                    <a:pt x="3290900" y="448657"/>
                  </a:lnTo>
                  <a:lnTo>
                    <a:pt x="3302738" y="448657"/>
                  </a:lnTo>
                  <a:lnTo>
                    <a:pt x="3314575" y="448657"/>
                  </a:lnTo>
                  <a:lnTo>
                    <a:pt x="3326413" y="448657"/>
                  </a:lnTo>
                  <a:lnTo>
                    <a:pt x="3338251" y="448657"/>
                  </a:lnTo>
                  <a:lnTo>
                    <a:pt x="3350089" y="448657"/>
                  </a:lnTo>
                  <a:lnTo>
                    <a:pt x="3361926" y="448657"/>
                  </a:lnTo>
                  <a:lnTo>
                    <a:pt x="3373764" y="448657"/>
                  </a:lnTo>
                  <a:lnTo>
                    <a:pt x="3385602" y="448657"/>
                  </a:lnTo>
                  <a:lnTo>
                    <a:pt x="3397440" y="448657"/>
                  </a:lnTo>
                  <a:lnTo>
                    <a:pt x="3409278" y="448657"/>
                  </a:lnTo>
                  <a:lnTo>
                    <a:pt x="3421115" y="448657"/>
                  </a:lnTo>
                  <a:lnTo>
                    <a:pt x="3432953" y="448657"/>
                  </a:lnTo>
                  <a:lnTo>
                    <a:pt x="3444791" y="448657"/>
                  </a:lnTo>
                  <a:lnTo>
                    <a:pt x="3456629" y="448657"/>
                  </a:lnTo>
                  <a:lnTo>
                    <a:pt x="3468466" y="448657"/>
                  </a:lnTo>
                  <a:lnTo>
                    <a:pt x="3480304" y="448657"/>
                  </a:lnTo>
                  <a:lnTo>
                    <a:pt x="3492142" y="448657"/>
                  </a:lnTo>
                  <a:lnTo>
                    <a:pt x="3503980" y="448657"/>
                  </a:lnTo>
                  <a:lnTo>
                    <a:pt x="3515818" y="448657"/>
                  </a:lnTo>
                  <a:lnTo>
                    <a:pt x="3515818" y="448557"/>
                  </a:lnTo>
                  <a:lnTo>
                    <a:pt x="3527655" y="448539"/>
                  </a:lnTo>
                  <a:lnTo>
                    <a:pt x="3539493" y="448519"/>
                  </a:lnTo>
                  <a:lnTo>
                    <a:pt x="3551331" y="448494"/>
                  </a:lnTo>
                  <a:lnTo>
                    <a:pt x="3563169" y="448466"/>
                  </a:lnTo>
                  <a:lnTo>
                    <a:pt x="3575006" y="448432"/>
                  </a:lnTo>
                  <a:lnTo>
                    <a:pt x="3586844" y="448393"/>
                  </a:lnTo>
                  <a:lnTo>
                    <a:pt x="3598682" y="448347"/>
                  </a:lnTo>
                  <a:lnTo>
                    <a:pt x="3610520" y="448292"/>
                  </a:lnTo>
                  <a:lnTo>
                    <a:pt x="3622357" y="448228"/>
                  </a:lnTo>
                  <a:lnTo>
                    <a:pt x="3634195" y="448153"/>
                  </a:lnTo>
                  <a:lnTo>
                    <a:pt x="3646033" y="448065"/>
                  </a:lnTo>
                  <a:lnTo>
                    <a:pt x="3657871" y="447961"/>
                  </a:lnTo>
                  <a:lnTo>
                    <a:pt x="3669709" y="447839"/>
                  </a:lnTo>
                  <a:lnTo>
                    <a:pt x="3681546" y="447696"/>
                  </a:lnTo>
                  <a:lnTo>
                    <a:pt x="3693384" y="447528"/>
                  </a:lnTo>
                  <a:lnTo>
                    <a:pt x="3705222" y="447331"/>
                  </a:lnTo>
                  <a:lnTo>
                    <a:pt x="3717060" y="447099"/>
                  </a:lnTo>
                  <a:lnTo>
                    <a:pt x="3728897" y="446828"/>
                  </a:lnTo>
                  <a:lnTo>
                    <a:pt x="3740735" y="446509"/>
                  </a:lnTo>
                  <a:lnTo>
                    <a:pt x="3752573" y="446136"/>
                  </a:lnTo>
                  <a:lnTo>
                    <a:pt x="3764411" y="445698"/>
                  </a:lnTo>
                  <a:lnTo>
                    <a:pt x="3776248" y="445184"/>
                  </a:lnTo>
                  <a:lnTo>
                    <a:pt x="3788086" y="444583"/>
                  </a:lnTo>
                  <a:lnTo>
                    <a:pt x="3799924" y="443880"/>
                  </a:lnTo>
                  <a:lnTo>
                    <a:pt x="3811762" y="443058"/>
                  </a:lnTo>
                  <a:lnTo>
                    <a:pt x="3823600" y="442097"/>
                  </a:lnTo>
                  <a:lnTo>
                    <a:pt x="3835437" y="440976"/>
                  </a:lnTo>
                  <a:lnTo>
                    <a:pt x="3847275" y="439669"/>
                  </a:lnTo>
                  <a:lnTo>
                    <a:pt x="3859113" y="438148"/>
                  </a:lnTo>
                  <a:lnTo>
                    <a:pt x="3870951" y="436380"/>
                  </a:lnTo>
                  <a:lnTo>
                    <a:pt x="3882788" y="434330"/>
                  </a:lnTo>
                  <a:lnTo>
                    <a:pt x="3894626" y="431957"/>
                  </a:lnTo>
                  <a:lnTo>
                    <a:pt x="3906464" y="429218"/>
                  </a:lnTo>
                  <a:lnTo>
                    <a:pt x="3918302" y="426066"/>
                  </a:lnTo>
                  <a:lnTo>
                    <a:pt x="3930139" y="422450"/>
                  </a:lnTo>
                  <a:lnTo>
                    <a:pt x="3941977" y="418319"/>
                  </a:lnTo>
                  <a:lnTo>
                    <a:pt x="3953815" y="413621"/>
                  </a:lnTo>
                  <a:lnTo>
                    <a:pt x="3965653" y="408304"/>
                  </a:lnTo>
                  <a:lnTo>
                    <a:pt x="3977491" y="402322"/>
                  </a:lnTo>
                  <a:lnTo>
                    <a:pt x="3989328" y="395635"/>
                  </a:lnTo>
                  <a:lnTo>
                    <a:pt x="4001166" y="388213"/>
                  </a:lnTo>
                  <a:lnTo>
                    <a:pt x="4013004" y="380042"/>
                  </a:lnTo>
                  <a:lnTo>
                    <a:pt x="4024842" y="371125"/>
                  </a:lnTo>
                  <a:lnTo>
                    <a:pt x="4036679" y="361487"/>
                  </a:lnTo>
                  <a:lnTo>
                    <a:pt x="4048517" y="351178"/>
                  </a:lnTo>
                  <a:lnTo>
                    <a:pt x="4060355" y="340273"/>
                  </a:lnTo>
                  <a:lnTo>
                    <a:pt x="4072193" y="328873"/>
                  </a:lnTo>
                  <a:lnTo>
                    <a:pt x="4084031" y="317100"/>
                  </a:lnTo>
                  <a:lnTo>
                    <a:pt x="4095868" y="305096"/>
                  </a:lnTo>
                  <a:lnTo>
                    <a:pt x="4107706" y="293013"/>
                  </a:lnTo>
                  <a:lnTo>
                    <a:pt x="4119544" y="281009"/>
                  </a:lnTo>
                  <a:lnTo>
                    <a:pt x="4131382" y="269236"/>
                  </a:lnTo>
                  <a:lnTo>
                    <a:pt x="4143219" y="257836"/>
                  </a:lnTo>
                  <a:lnTo>
                    <a:pt x="4155057" y="246931"/>
                  </a:lnTo>
                  <a:lnTo>
                    <a:pt x="4166895" y="236622"/>
                  </a:lnTo>
                  <a:lnTo>
                    <a:pt x="4178733" y="226984"/>
                  </a:lnTo>
                  <a:lnTo>
                    <a:pt x="4190570" y="218067"/>
                  </a:lnTo>
                  <a:lnTo>
                    <a:pt x="4202408" y="209896"/>
                  </a:lnTo>
                  <a:lnTo>
                    <a:pt x="4214246" y="202475"/>
                  </a:lnTo>
                  <a:lnTo>
                    <a:pt x="4226084" y="195787"/>
                  </a:lnTo>
                  <a:lnTo>
                    <a:pt x="4237922" y="189805"/>
                  </a:lnTo>
                  <a:lnTo>
                    <a:pt x="4249759" y="184488"/>
                  </a:lnTo>
                  <a:lnTo>
                    <a:pt x="4261597" y="179790"/>
                  </a:lnTo>
                  <a:lnTo>
                    <a:pt x="4273435" y="175659"/>
                  </a:lnTo>
                  <a:lnTo>
                    <a:pt x="4285273" y="172043"/>
                  </a:lnTo>
                  <a:lnTo>
                    <a:pt x="4297110" y="168891"/>
                  </a:lnTo>
                  <a:lnTo>
                    <a:pt x="4308948" y="166152"/>
                  </a:lnTo>
                  <a:lnTo>
                    <a:pt x="4320786" y="163779"/>
                  </a:lnTo>
                  <a:lnTo>
                    <a:pt x="4332624" y="161729"/>
                  </a:lnTo>
                  <a:lnTo>
                    <a:pt x="4344461" y="159961"/>
                  </a:lnTo>
                  <a:lnTo>
                    <a:pt x="4356299" y="158440"/>
                  </a:lnTo>
                  <a:lnTo>
                    <a:pt x="4368137" y="157133"/>
                  </a:lnTo>
                  <a:lnTo>
                    <a:pt x="4379975" y="156012"/>
                  </a:lnTo>
                  <a:lnTo>
                    <a:pt x="4391813" y="155051"/>
                  </a:lnTo>
                  <a:lnTo>
                    <a:pt x="4403650" y="154229"/>
                  </a:lnTo>
                  <a:lnTo>
                    <a:pt x="4415488" y="153526"/>
                  </a:lnTo>
                  <a:lnTo>
                    <a:pt x="4427326" y="152925"/>
                  </a:lnTo>
                  <a:lnTo>
                    <a:pt x="4439164" y="152412"/>
                  </a:lnTo>
                  <a:lnTo>
                    <a:pt x="4451001" y="151974"/>
                  </a:lnTo>
                  <a:lnTo>
                    <a:pt x="4462839" y="151600"/>
                  </a:lnTo>
                  <a:lnTo>
                    <a:pt x="4474677" y="151281"/>
                  </a:lnTo>
                  <a:lnTo>
                    <a:pt x="4486515" y="151010"/>
                  </a:lnTo>
                  <a:lnTo>
                    <a:pt x="4498352" y="150778"/>
                  </a:lnTo>
                  <a:lnTo>
                    <a:pt x="4510190" y="150581"/>
                  </a:lnTo>
                  <a:lnTo>
                    <a:pt x="4522028" y="150413"/>
                  </a:lnTo>
                  <a:lnTo>
                    <a:pt x="4533866" y="150270"/>
                  </a:lnTo>
                  <a:lnTo>
                    <a:pt x="4545704" y="150148"/>
                  </a:lnTo>
                  <a:lnTo>
                    <a:pt x="4557541" y="150044"/>
                  </a:lnTo>
                  <a:lnTo>
                    <a:pt x="4569379" y="149956"/>
                  </a:lnTo>
                  <a:lnTo>
                    <a:pt x="4581217" y="149881"/>
                  </a:lnTo>
                  <a:lnTo>
                    <a:pt x="4593055" y="149817"/>
                  </a:lnTo>
                  <a:lnTo>
                    <a:pt x="4604892" y="149763"/>
                  </a:lnTo>
                  <a:lnTo>
                    <a:pt x="4616730" y="149716"/>
                  </a:lnTo>
                  <a:lnTo>
                    <a:pt x="4628568" y="149677"/>
                  </a:lnTo>
                  <a:lnTo>
                    <a:pt x="4640406" y="149643"/>
                  </a:lnTo>
                  <a:lnTo>
                    <a:pt x="4652244" y="149615"/>
                  </a:lnTo>
                  <a:lnTo>
                    <a:pt x="4664081" y="149590"/>
                  </a:lnTo>
                  <a:lnTo>
                    <a:pt x="4675919" y="149570"/>
                  </a:lnTo>
                  <a:lnTo>
                    <a:pt x="4687757" y="149552"/>
                  </a:lnTo>
                </a:path>
              </a:pathLst>
            </a:custGeom>
            <a:ln w="40651" cap="flat">
              <a:solidFill>
                <a:srgbClr val="E8E8E8">
                  <a:alpha val="100000"/>
                </a:srgbClr>
              </a:solidFill>
              <a:prstDash val="solid"/>
              <a:round/>
            </a:ln>
          </p:spPr>
          <p:txBody>
            <a:bodyPr/>
            <a:lstStyle/>
            <a:p/>
          </p:txBody>
        </p:sp>
        <p:sp>
          <p:nvSpPr>
            <p:cNvPr id="55" name="pl55"/>
            <p:cNvSpPr/>
            <p:nvPr/>
          </p:nvSpPr>
          <p:spPr>
            <a:xfrm>
              <a:off x="2482252" y="2246057"/>
              <a:ext cx="4687757" cy="299105"/>
            </a:xfrm>
            <a:custGeom>
              <a:avLst/>
              <a:pathLst>
                <a:path w="4687757" h="299105">
                  <a:moveTo>
                    <a:pt x="0" y="299105"/>
                  </a:moveTo>
                  <a:lnTo>
                    <a:pt x="11837" y="299096"/>
                  </a:lnTo>
                  <a:lnTo>
                    <a:pt x="23675" y="299086"/>
                  </a:lnTo>
                  <a:lnTo>
                    <a:pt x="35513" y="299073"/>
                  </a:lnTo>
                  <a:lnTo>
                    <a:pt x="47351" y="299059"/>
                  </a:lnTo>
                  <a:lnTo>
                    <a:pt x="59188" y="299042"/>
                  </a:lnTo>
                  <a:lnTo>
                    <a:pt x="71026" y="299023"/>
                  </a:lnTo>
                  <a:lnTo>
                    <a:pt x="82864" y="299000"/>
                  </a:lnTo>
                  <a:lnTo>
                    <a:pt x="94702" y="298972"/>
                  </a:lnTo>
                  <a:lnTo>
                    <a:pt x="106539" y="298940"/>
                  </a:lnTo>
                  <a:lnTo>
                    <a:pt x="118377" y="298903"/>
                  </a:lnTo>
                  <a:lnTo>
                    <a:pt x="130215" y="298859"/>
                  </a:lnTo>
                  <a:lnTo>
                    <a:pt x="142053" y="298807"/>
                  </a:lnTo>
                  <a:lnTo>
                    <a:pt x="153891" y="298746"/>
                  </a:lnTo>
                  <a:lnTo>
                    <a:pt x="165728" y="298674"/>
                  </a:lnTo>
                  <a:lnTo>
                    <a:pt x="177566" y="298590"/>
                  </a:lnTo>
                  <a:lnTo>
                    <a:pt x="189404" y="298492"/>
                  </a:lnTo>
                  <a:lnTo>
                    <a:pt x="201242" y="298376"/>
                  </a:lnTo>
                  <a:lnTo>
                    <a:pt x="213079" y="298240"/>
                  </a:lnTo>
                  <a:lnTo>
                    <a:pt x="224917" y="298081"/>
                  </a:lnTo>
                  <a:lnTo>
                    <a:pt x="236755" y="297894"/>
                  </a:lnTo>
                  <a:lnTo>
                    <a:pt x="248593" y="297675"/>
                  </a:lnTo>
                  <a:lnTo>
                    <a:pt x="260430" y="297418"/>
                  </a:lnTo>
                  <a:lnTo>
                    <a:pt x="272268" y="297118"/>
                  </a:lnTo>
                  <a:lnTo>
                    <a:pt x="284106" y="296766"/>
                  </a:lnTo>
                  <a:lnTo>
                    <a:pt x="295944" y="296355"/>
                  </a:lnTo>
                  <a:lnTo>
                    <a:pt x="307782" y="295875"/>
                  </a:lnTo>
                  <a:lnTo>
                    <a:pt x="319619" y="295314"/>
                  </a:lnTo>
                  <a:lnTo>
                    <a:pt x="331457" y="294661"/>
                  </a:lnTo>
                  <a:lnTo>
                    <a:pt x="343295" y="293900"/>
                  </a:lnTo>
                  <a:lnTo>
                    <a:pt x="355133" y="293016"/>
                  </a:lnTo>
                  <a:lnTo>
                    <a:pt x="366970" y="291991"/>
                  </a:lnTo>
                  <a:lnTo>
                    <a:pt x="378808" y="290805"/>
                  </a:lnTo>
                  <a:lnTo>
                    <a:pt x="390646" y="289435"/>
                  </a:lnTo>
                  <a:lnTo>
                    <a:pt x="402484" y="287859"/>
                  </a:lnTo>
                  <a:lnTo>
                    <a:pt x="414321" y="286051"/>
                  </a:lnTo>
                  <a:lnTo>
                    <a:pt x="426159" y="283986"/>
                  </a:lnTo>
                  <a:lnTo>
                    <a:pt x="437997" y="281637"/>
                  </a:lnTo>
                  <a:lnTo>
                    <a:pt x="449835" y="278978"/>
                  </a:lnTo>
                  <a:lnTo>
                    <a:pt x="461673" y="275987"/>
                  </a:lnTo>
                  <a:lnTo>
                    <a:pt x="473510" y="272644"/>
                  </a:lnTo>
                  <a:lnTo>
                    <a:pt x="485348" y="268933"/>
                  </a:lnTo>
                  <a:lnTo>
                    <a:pt x="497186" y="264847"/>
                  </a:lnTo>
                  <a:lnTo>
                    <a:pt x="509024" y="260389"/>
                  </a:lnTo>
                  <a:lnTo>
                    <a:pt x="520861" y="255570"/>
                  </a:lnTo>
                  <a:lnTo>
                    <a:pt x="532699" y="250415"/>
                  </a:lnTo>
                  <a:lnTo>
                    <a:pt x="544537" y="244963"/>
                  </a:lnTo>
                  <a:lnTo>
                    <a:pt x="556375" y="239263"/>
                  </a:lnTo>
                  <a:lnTo>
                    <a:pt x="568213" y="233376"/>
                  </a:lnTo>
                  <a:lnTo>
                    <a:pt x="580050" y="227374"/>
                  </a:lnTo>
                  <a:lnTo>
                    <a:pt x="591888" y="221333"/>
                  </a:lnTo>
                  <a:lnTo>
                    <a:pt x="603726" y="215331"/>
                  </a:lnTo>
                  <a:lnTo>
                    <a:pt x="615564" y="209444"/>
                  </a:lnTo>
                  <a:lnTo>
                    <a:pt x="627401" y="203744"/>
                  </a:lnTo>
                  <a:lnTo>
                    <a:pt x="639239" y="198292"/>
                  </a:lnTo>
                  <a:lnTo>
                    <a:pt x="651077" y="193137"/>
                  </a:lnTo>
                  <a:lnTo>
                    <a:pt x="662915" y="188318"/>
                  </a:lnTo>
                  <a:lnTo>
                    <a:pt x="674752" y="183860"/>
                  </a:lnTo>
                  <a:lnTo>
                    <a:pt x="686590" y="179774"/>
                  </a:lnTo>
                  <a:lnTo>
                    <a:pt x="698428" y="176063"/>
                  </a:lnTo>
                  <a:lnTo>
                    <a:pt x="710266" y="172720"/>
                  </a:lnTo>
                  <a:lnTo>
                    <a:pt x="722104" y="169729"/>
                  </a:lnTo>
                  <a:lnTo>
                    <a:pt x="733941" y="167070"/>
                  </a:lnTo>
                  <a:lnTo>
                    <a:pt x="745779" y="164721"/>
                  </a:lnTo>
                  <a:lnTo>
                    <a:pt x="757617" y="162656"/>
                  </a:lnTo>
                  <a:lnTo>
                    <a:pt x="769455" y="160848"/>
                  </a:lnTo>
                  <a:lnTo>
                    <a:pt x="781292" y="159272"/>
                  </a:lnTo>
                  <a:lnTo>
                    <a:pt x="793130" y="157902"/>
                  </a:lnTo>
                  <a:lnTo>
                    <a:pt x="804968" y="156716"/>
                  </a:lnTo>
                  <a:lnTo>
                    <a:pt x="816806" y="155691"/>
                  </a:lnTo>
                  <a:lnTo>
                    <a:pt x="828643" y="154807"/>
                  </a:lnTo>
                  <a:lnTo>
                    <a:pt x="840481" y="154046"/>
                  </a:lnTo>
                  <a:lnTo>
                    <a:pt x="852319" y="153393"/>
                  </a:lnTo>
                  <a:lnTo>
                    <a:pt x="864157" y="152832"/>
                  </a:lnTo>
                  <a:lnTo>
                    <a:pt x="875995" y="152352"/>
                  </a:lnTo>
                  <a:lnTo>
                    <a:pt x="887832" y="151941"/>
                  </a:lnTo>
                  <a:lnTo>
                    <a:pt x="899670" y="151589"/>
                  </a:lnTo>
                  <a:lnTo>
                    <a:pt x="911508" y="151289"/>
                  </a:lnTo>
                  <a:lnTo>
                    <a:pt x="923346" y="151032"/>
                  </a:lnTo>
                  <a:lnTo>
                    <a:pt x="935183" y="150813"/>
                  </a:lnTo>
                  <a:lnTo>
                    <a:pt x="947021" y="150626"/>
                  </a:lnTo>
                  <a:lnTo>
                    <a:pt x="958859" y="150467"/>
                  </a:lnTo>
                  <a:lnTo>
                    <a:pt x="970697" y="150331"/>
                  </a:lnTo>
                  <a:lnTo>
                    <a:pt x="982534" y="150215"/>
                  </a:lnTo>
                  <a:lnTo>
                    <a:pt x="994372" y="150117"/>
                  </a:lnTo>
                  <a:lnTo>
                    <a:pt x="1006210" y="150033"/>
                  </a:lnTo>
                  <a:lnTo>
                    <a:pt x="1018048" y="149961"/>
                  </a:lnTo>
                  <a:lnTo>
                    <a:pt x="1029886" y="149900"/>
                  </a:lnTo>
                  <a:lnTo>
                    <a:pt x="1041723" y="149848"/>
                  </a:lnTo>
                  <a:lnTo>
                    <a:pt x="1053561" y="149804"/>
                  </a:lnTo>
                  <a:lnTo>
                    <a:pt x="1065399" y="149767"/>
                  </a:lnTo>
                  <a:lnTo>
                    <a:pt x="1077237" y="149735"/>
                  </a:lnTo>
                  <a:lnTo>
                    <a:pt x="1089074" y="149708"/>
                  </a:lnTo>
                  <a:lnTo>
                    <a:pt x="1100912" y="149684"/>
                  </a:lnTo>
                  <a:lnTo>
                    <a:pt x="1112750" y="149665"/>
                  </a:lnTo>
                  <a:lnTo>
                    <a:pt x="1124588" y="149648"/>
                  </a:lnTo>
                  <a:lnTo>
                    <a:pt x="1136426" y="149634"/>
                  </a:lnTo>
                  <a:lnTo>
                    <a:pt x="1148263" y="149621"/>
                  </a:lnTo>
                  <a:lnTo>
                    <a:pt x="1160101" y="149611"/>
                  </a:lnTo>
                  <a:lnTo>
                    <a:pt x="1171939" y="14960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6" name="pl56"/>
            <p:cNvSpPr/>
            <p:nvPr/>
          </p:nvSpPr>
          <p:spPr>
            <a:xfrm>
              <a:off x="2482252" y="2994372"/>
              <a:ext cx="4687757" cy="1346023"/>
            </a:xfrm>
            <a:custGeom>
              <a:avLst/>
              <a:pathLst>
                <a:path w="4687757" h="1346023">
                  <a:moveTo>
                    <a:pt x="0" y="0"/>
                  </a:moveTo>
                  <a:lnTo>
                    <a:pt x="11837" y="61"/>
                  </a:lnTo>
                  <a:lnTo>
                    <a:pt x="23675" y="133"/>
                  </a:lnTo>
                  <a:lnTo>
                    <a:pt x="35513" y="218"/>
                  </a:lnTo>
                  <a:lnTo>
                    <a:pt x="47351" y="318"/>
                  </a:lnTo>
                  <a:lnTo>
                    <a:pt x="59188" y="436"/>
                  </a:lnTo>
                  <a:lnTo>
                    <a:pt x="71026" y="574"/>
                  </a:lnTo>
                  <a:lnTo>
                    <a:pt x="82864" y="736"/>
                  </a:lnTo>
                  <a:lnTo>
                    <a:pt x="94702" y="927"/>
                  </a:lnTo>
                  <a:lnTo>
                    <a:pt x="106539" y="1151"/>
                  </a:lnTo>
                  <a:lnTo>
                    <a:pt x="118377" y="1414"/>
                  </a:lnTo>
                  <a:lnTo>
                    <a:pt x="130215" y="1723"/>
                  </a:lnTo>
                  <a:lnTo>
                    <a:pt x="142053" y="2086"/>
                  </a:lnTo>
                  <a:lnTo>
                    <a:pt x="153891" y="2512"/>
                  </a:lnTo>
                  <a:lnTo>
                    <a:pt x="165728" y="3013"/>
                  </a:lnTo>
                  <a:lnTo>
                    <a:pt x="177566" y="3601"/>
                  </a:lnTo>
                  <a:lnTo>
                    <a:pt x="189404" y="4291"/>
                  </a:lnTo>
                  <a:lnTo>
                    <a:pt x="201242" y="5101"/>
                  </a:lnTo>
                  <a:lnTo>
                    <a:pt x="213079" y="6052"/>
                  </a:lnTo>
                  <a:lnTo>
                    <a:pt x="224917" y="7167"/>
                  </a:lnTo>
                  <a:lnTo>
                    <a:pt x="236755" y="8475"/>
                  </a:lnTo>
                  <a:lnTo>
                    <a:pt x="248593" y="10008"/>
                  </a:lnTo>
                  <a:lnTo>
                    <a:pt x="260430" y="11804"/>
                  </a:lnTo>
                  <a:lnTo>
                    <a:pt x="272268" y="13907"/>
                  </a:lnTo>
                  <a:lnTo>
                    <a:pt x="284106" y="16368"/>
                  </a:lnTo>
                  <a:lnTo>
                    <a:pt x="295944" y="19246"/>
                  </a:lnTo>
                  <a:lnTo>
                    <a:pt x="307782" y="22608"/>
                  </a:lnTo>
                  <a:lnTo>
                    <a:pt x="319619" y="26532"/>
                  </a:lnTo>
                  <a:lnTo>
                    <a:pt x="331457" y="31106"/>
                  </a:lnTo>
                  <a:lnTo>
                    <a:pt x="343295" y="36430"/>
                  </a:lnTo>
                  <a:lnTo>
                    <a:pt x="355133" y="42617"/>
                  </a:lnTo>
                  <a:lnTo>
                    <a:pt x="366970" y="49794"/>
                  </a:lnTo>
                  <a:lnTo>
                    <a:pt x="378808" y="58099"/>
                  </a:lnTo>
                  <a:lnTo>
                    <a:pt x="390646" y="67685"/>
                  </a:lnTo>
                  <a:lnTo>
                    <a:pt x="402484" y="78718"/>
                  </a:lnTo>
                  <a:lnTo>
                    <a:pt x="414321" y="91373"/>
                  </a:lnTo>
                  <a:lnTo>
                    <a:pt x="426159" y="105831"/>
                  </a:lnTo>
                  <a:lnTo>
                    <a:pt x="437997" y="122276"/>
                  </a:lnTo>
                  <a:lnTo>
                    <a:pt x="449835" y="140885"/>
                  </a:lnTo>
                  <a:lnTo>
                    <a:pt x="461673" y="161822"/>
                  </a:lnTo>
                  <a:lnTo>
                    <a:pt x="473510" y="185228"/>
                  </a:lnTo>
                  <a:lnTo>
                    <a:pt x="485348" y="211204"/>
                  </a:lnTo>
                  <a:lnTo>
                    <a:pt x="497186" y="239803"/>
                  </a:lnTo>
                  <a:lnTo>
                    <a:pt x="509024" y="271012"/>
                  </a:lnTo>
                  <a:lnTo>
                    <a:pt x="520861" y="304744"/>
                  </a:lnTo>
                  <a:lnTo>
                    <a:pt x="532699" y="340826"/>
                  </a:lnTo>
                  <a:lnTo>
                    <a:pt x="544537" y="378993"/>
                  </a:lnTo>
                  <a:lnTo>
                    <a:pt x="556375" y="418894"/>
                  </a:lnTo>
                  <a:lnTo>
                    <a:pt x="568213" y="460099"/>
                  </a:lnTo>
                  <a:lnTo>
                    <a:pt x="580050" y="502114"/>
                  </a:lnTo>
                  <a:lnTo>
                    <a:pt x="591888" y="544403"/>
                  </a:lnTo>
                  <a:lnTo>
                    <a:pt x="603726" y="586417"/>
                  </a:lnTo>
                  <a:lnTo>
                    <a:pt x="615564" y="627622"/>
                  </a:lnTo>
                  <a:lnTo>
                    <a:pt x="627401" y="667523"/>
                  </a:lnTo>
                  <a:lnTo>
                    <a:pt x="639239" y="705691"/>
                  </a:lnTo>
                  <a:lnTo>
                    <a:pt x="651077" y="741772"/>
                  </a:lnTo>
                  <a:lnTo>
                    <a:pt x="662915" y="775504"/>
                  </a:lnTo>
                  <a:lnTo>
                    <a:pt x="674752" y="806713"/>
                  </a:lnTo>
                  <a:lnTo>
                    <a:pt x="686590" y="835312"/>
                  </a:lnTo>
                  <a:lnTo>
                    <a:pt x="698428" y="861288"/>
                  </a:lnTo>
                  <a:lnTo>
                    <a:pt x="710266" y="884694"/>
                  </a:lnTo>
                  <a:lnTo>
                    <a:pt x="722104" y="905631"/>
                  </a:lnTo>
                  <a:lnTo>
                    <a:pt x="733941" y="924240"/>
                  </a:lnTo>
                  <a:lnTo>
                    <a:pt x="745779" y="940685"/>
                  </a:lnTo>
                  <a:lnTo>
                    <a:pt x="757617" y="955143"/>
                  </a:lnTo>
                  <a:lnTo>
                    <a:pt x="769455" y="967798"/>
                  </a:lnTo>
                  <a:lnTo>
                    <a:pt x="781292" y="978831"/>
                  </a:lnTo>
                  <a:lnTo>
                    <a:pt x="793130" y="988417"/>
                  </a:lnTo>
                  <a:lnTo>
                    <a:pt x="804968" y="996722"/>
                  </a:lnTo>
                  <a:lnTo>
                    <a:pt x="816806" y="1003899"/>
                  </a:lnTo>
                  <a:lnTo>
                    <a:pt x="828643" y="1010086"/>
                  </a:lnTo>
                  <a:lnTo>
                    <a:pt x="840481" y="1015410"/>
                  </a:lnTo>
                  <a:lnTo>
                    <a:pt x="852319" y="1019984"/>
                  </a:lnTo>
                  <a:lnTo>
                    <a:pt x="864157" y="1023908"/>
                  </a:lnTo>
                  <a:lnTo>
                    <a:pt x="875995" y="1027270"/>
                  </a:lnTo>
                  <a:lnTo>
                    <a:pt x="887832" y="1030148"/>
                  </a:lnTo>
                  <a:lnTo>
                    <a:pt x="899670" y="1032609"/>
                  </a:lnTo>
                  <a:lnTo>
                    <a:pt x="911508" y="1034712"/>
                  </a:lnTo>
                  <a:lnTo>
                    <a:pt x="923346" y="1036508"/>
                  </a:lnTo>
                  <a:lnTo>
                    <a:pt x="935183" y="1038041"/>
                  </a:lnTo>
                  <a:lnTo>
                    <a:pt x="947021" y="1039349"/>
                  </a:lnTo>
                  <a:lnTo>
                    <a:pt x="958859" y="1040464"/>
                  </a:lnTo>
                  <a:lnTo>
                    <a:pt x="970697" y="1041415"/>
                  </a:lnTo>
                  <a:lnTo>
                    <a:pt x="982534" y="1042225"/>
                  </a:lnTo>
                  <a:lnTo>
                    <a:pt x="994372" y="1042915"/>
                  </a:lnTo>
                  <a:lnTo>
                    <a:pt x="1006210" y="1043503"/>
                  </a:lnTo>
                  <a:lnTo>
                    <a:pt x="1018048" y="1044004"/>
                  </a:lnTo>
                  <a:lnTo>
                    <a:pt x="1029886" y="1044430"/>
                  </a:lnTo>
                  <a:lnTo>
                    <a:pt x="1041723" y="1044793"/>
                  </a:lnTo>
                  <a:lnTo>
                    <a:pt x="1053561" y="1045102"/>
                  </a:lnTo>
                  <a:lnTo>
                    <a:pt x="1065399" y="1045366"/>
                  </a:lnTo>
                  <a:lnTo>
                    <a:pt x="1077237" y="1045589"/>
                  </a:lnTo>
                  <a:lnTo>
                    <a:pt x="1089074" y="1045780"/>
                  </a:lnTo>
                  <a:lnTo>
                    <a:pt x="1100912" y="1045942"/>
                  </a:lnTo>
                  <a:lnTo>
                    <a:pt x="1112750" y="1046080"/>
                  </a:lnTo>
                  <a:lnTo>
                    <a:pt x="1124588" y="1046198"/>
                  </a:lnTo>
                  <a:lnTo>
                    <a:pt x="1136426" y="1046298"/>
                  </a:lnTo>
                  <a:lnTo>
                    <a:pt x="1148263" y="1046383"/>
                  </a:lnTo>
                  <a:lnTo>
                    <a:pt x="1160101" y="1046455"/>
                  </a:lnTo>
                  <a:lnTo>
                    <a:pt x="1171939" y="1046517"/>
                  </a:lnTo>
                  <a:lnTo>
                    <a:pt x="1171939" y="1046918"/>
                  </a:lnTo>
                  <a:lnTo>
                    <a:pt x="1183777" y="1046927"/>
                  </a:lnTo>
                  <a:lnTo>
                    <a:pt x="1195614" y="1046937"/>
                  </a:lnTo>
                  <a:lnTo>
                    <a:pt x="1207452" y="1046949"/>
                  </a:lnTo>
                  <a:lnTo>
                    <a:pt x="1219290" y="1046964"/>
                  </a:lnTo>
                  <a:lnTo>
                    <a:pt x="1231128" y="1046980"/>
                  </a:lnTo>
                  <a:lnTo>
                    <a:pt x="1242965" y="1047000"/>
                  </a:lnTo>
                  <a:lnTo>
                    <a:pt x="1254803" y="1047023"/>
                  </a:lnTo>
                  <a:lnTo>
                    <a:pt x="1266641" y="1047050"/>
                  </a:lnTo>
                  <a:lnTo>
                    <a:pt x="1278479" y="1047082"/>
                  </a:lnTo>
                  <a:lnTo>
                    <a:pt x="1290317" y="1047120"/>
                  </a:lnTo>
                  <a:lnTo>
                    <a:pt x="1302154" y="1047164"/>
                  </a:lnTo>
                  <a:lnTo>
                    <a:pt x="1313992" y="1047216"/>
                  </a:lnTo>
                  <a:lnTo>
                    <a:pt x="1325830" y="1047277"/>
                  </a:lnTo>
                  <a:lnTo>
                    <a:pt x="1337668" y="1047348"/>
                  </a:lnTo>
                  <a:lnTo>
                    <a:pt x="1349505" y="1047432"/>
                  </a:lnTo>
                  <a:lnTo>
                    <a:pt x="1361343" y="1047531"/>
                  </a:lnTo>
                  <a:lnTo>
                    <a:pt x="1373181" y="1047647"/>
                  </a:lnTo>
                  <a:lnTo>
                    <a:pt x="1385019" y="1047783"/>
                  </a:lnTo>
                  <a:lnTo>
                    <a:pt x="1396856" y="1047942"/>
                  </a:lnTo>
                  <a:lnTo>
                    <a:pt x="1408694" y="1048129"/>
                  </a:lnTo>
                  <a:lnTo>
                    <a:pt x="1420532" y="1048348"/>
                  </a:lnTo>
                  <a:lnTo>
                    <a:pt x="1432370" y="1048604"/>
                  </a:lnTo>
                  <a:lnTo>
                    <a:pt x="1444208" y="1048905"/>
                  </a:lnTo>
                  <a:lnTo>
                    <a:pt x="1456045" y="1049256"/>
                  </a:lnTo>
                  <a:lnTo>
                    <a:pt x="1467883" y="1049667"/>
                  </a:lnTo>
                  <a:lnTo>
                    <a:pt x="1479721" y="1050148"/>
                  </a:lnTo>
                  <a:lnTo>
                    <a:pt x="1491559" y="1050708"/>
                  </a:lnTo>
                  <a:lnTo>
                    <a:pt x="1503396" y="1051362"/>
                  </a:lnTo>
                  <a:lnTo>
                    <a:pt x="1515234" y="1052122"/>
                  </a:lnTo>
                  <a:lnTo>
                    <a:pt x="1527072" y="1053006"/>
                  </a:lnTo>
                  <a:lnTo>
                    <a:pt x="1538910" y="1054031"/>
                  </a:lnTo>
                  <a:lnTo>
                    <a:pt x="1550748" y="1055218"/>
                  </a:lnTo>
                  <a:lnTo>
                    <a:pt x="1562585" y="1056587"/>
                  </a:lnTo>
                  <a:lnTo>
                    <a:pt x="1574423" y="1058164"/>
                  </a:lnTo>
                  <a:lnTo>
                    <a:pt x="1586261" y="1059971"/>
                  </a:lnTo>
                  <a:lnTo>
                    <a:pt x="1598099" y="1062037"/>
                  </a:lnTo>
                  <a:lnTo>
                    <a:pt x="1609936" y="1064386"/>
                  </a:lnTo>
                  <a:lnTo>
                    <a:pt x="1621774" y="1067044"/>
                  </a:lnTo>
                  <a:lnTo>
                    <a:pt x="1633612" y="1070036"/>
                  </a:lnTo>
                  <a:lnTo>
                    <a:pt x="1645450" y="1073379"/>
                  </a:lnTo>
                  <a:lnTo>
                    <a:pt x="1657287" y="1077090"/>
                  </a:lnTo>
                  <a:lnTo>
                    <a:pt x="1669125" y="1081176"/>
                  </a:lnTo>
                  <a:lnTo>
                    <a:pt x="1680963" y="1085634"/>
                  </a:lnTo>
                  <a:lnTo>
                    <a:pt x="1692801" y="1090453"/>
                  </a:lnTo>
                  <a:lnTo>
                    <a:pt x="1704639" y="1095607"/>
                  </a:lnTo>
                  <a:lnTo>
                    <a:pt x="1716476" y="1101060"/>
                  </a:lnTo>
                  <a:lnTo>
                    <a:pt x="1728314" y="1106760"/>
                  </a:lnTo>
                  <a:lnTo>
                    <a:pt x="1740152" y="1112647"/>
                  </a:lnTo>
                  <a:lnTo>
                    <a:pt x="1751990" y="1118649"/>
                  </a:lnTo>
                  <a:lnTo>
                    <a:pt x="1763827" y="1124690"/>
                  </a:lnTo>
                  <a:lnTo>
                    <a:pt x="1775665" y="1130692"/>
                  </a:lnTo>
                  <a:lnTo>
                    <a:pt x="1787503" y="1136578"/>
                  </a:lnTo>
                  <a:lnTo>
                    <a:pt x="1799341" y="1142279"/>
                  </a:lnTo>
                  <a:lnTo>
                    <a:pt x="1811178" y="1147731"/>
                  </a:lnTo>
                  <a:lnTo>
                    <a:pt x="1823016" y="1152885"/>
                  </a:lnTo>
                  <a:lnTo>
                    <a:pt x="1834854" y="1157704"/>
                  </a:lnTo>
                  <a:lnTo>
                    <a:pt x="1846692" y="1162163"/>
                  </a:lnTo>
                  <a:lnTo>
                    <a:pt x="1858530" y="1166248"/>
                  </a:lnTo>
                  <a:lnTo>
                    <a:pt x="1870367" y="1169959"/>
                  </a:lnTo>
                  <a:lnTo>
                    <a:pt x="1882205" y="1173303"/>
                  </a:lnTo>
                  <a:lnTo>
                    <a:pt x="1894043" y="1176294"/>
                  </a:lnTo>
                  <a:lnTo>
                    <a:pt x="1905881" y="1178952"/>
                  </a:lnTo>
                  <a:lnTo>
                    <a:pt x="1917718" y="1181302"/>
                  </a:lnTo>
                  <a:lnTo>
                    <a:pt x="1929556" y="1183367"/>
                  </a:lnTo>
                  <a:lnTo>
                    <a:pt x="1941394" y="1185175"/>
                  </a:lnTo>
                  <a:lnTo>
                    <a:pt x="1953232" y="1186751"/>
                  </a:lnTo>
                  <a:lnTo>
                    <a:pt x="1965069" y="1188121"/>
                  </a:lnTo>
                  <a:lnTo>
                    <a:pt x="1976907" y="1189307"/>
                  </a:lnTo>
                  <a:lnTo>
                    <a:pt x="1988745" y="1190332"/>
                  </a:lnTo>
                  <a:lnTo>
                    <a:pt x="2000583" y="1191216"/>
                  </a:lnTo>
                  <a:lnTo>
                    <a:pt x="2012421" y="1191977"/>
                  </a:lnTo>
                  <a:lnTo>
                    <a:pt x="2024258" y="1192630"/>
                  </a:lnTo>
                  <a:lnTo>
                    <a:pt x="2036096" y="1193191"/>
                  </a:lnTo>
                  <a:lnTo>
                    <a:pt x="2047934" y="1193671"/>
                  </a:lnTo>
                  <a:lnTo>
                    <a:pt x="2059772" y="1194082"/>
                  </a:lnTo>
                  <a:lnTo>
                    <a:pt x="2071609" y="1194434"/>
                  </a:lnTo>
                  <a:lnTo>
                    <a:pt x="2083447" y="1194734"/>
                  </a:lnTo>
                  <a:lnTo>
                    <a:pt x="2095285" y="1194991"/>
                  </a:lnTo>
                  <a:lnTo>
                    <a:pt x="2107123" y="1195210"/>
                  </a:lnTo>
                  <a:lnTo>
                    <a:pt x="2118961" y="1195397"/>
                  </a:lnTo>
                  <a:lnTo>
                    <a:pt x="2130798" y="1195556"/>
                  </a:lnTo>
                  <a:lnTo>
                    <a:pt x="2142636" y="1195692"/>
                  </a:lnTo>
                  <a:lnTo>
                    <a:pt x="2154474" y="1195807"/>
                  </a:lnTo>
                  <a:lnTo>
                    <a:pt x="2166312" y="1195906"/>
                  </a:lnTo>
                  <a:lnTo>
                    <a:pt x="2178149" y="1195990"/>
                  </a:lnTo>
                  <a:lnTo>
                    <a:pt x="2189987" y="1196062"/>
                  </a:lnTo>
                  <a:lnTo>
                    <a:pt x="2201825" y="1196122"/>
                  </a:lnTo>
                  <a:lnTo>
                    <a:pt x="2213663" y="1196174"/>
                  </a:lnTo>
                  <a:lnTo>
                    <a:pt x="2225500" y="1196218"/>
                  </a:lnTo>
                  <a:lnTo>
                    <a:pt x="2237338" y="1196256"/>
                  </a:lnTo>
                  <a:lnTo>
                    <a:pt x="2249176" y="1196288"/>
                  </a:lnTo>
                  <a:lnTo>
                    <a:pt x="2261014" y="1196315"/>
                  </a:lnTo>
                  <a:lnTo>
                    <a:pt x="2272852" y="1196338"/>
                  </a:lnTo>
                  <a:lnTo>
                    <a:pt x="2284689" y="1196358"/>
                  </a:lnTo>
                  <a:lnTo>
                    <a:pt x="2296527" y="1196375"/>
                  </a:lnTo>
                  <a:lnTo>
                    <a:pt x="2308365" y="1196389"/>
                  </a:lnTo>
                  <a:lnTo>
                    <a:pt x="2320203" y="1196401"/>
                  </a:lnTo>
                  <a:lnTo>
                    <a:pt x="2332040" y="1196412"/>
                  </a:lnTo>
                  <a:lnTo>
                    <a:pt x="2343878" y="1196420"/>
                  </a:lnTo>
                  <a:lnTo>
                    <a:pt x="2343878" y="1196521"/>
                  </a:lnTo>
                  <a:lnTo>
                    <a:pt x="2355716" y="1196530"/>
                  </a:lnTo>
                  <a:lnTo>
                    <a:pt x="2367554" y="1196540"/>
                  </a:lnTo>
                  <a:lnTo>
                    <a:pt x="2379391" y="1196552"/>
                  </a:lnTo>
                  <a:lnTo>
                    <a:pt x="2391229" y="1196566"/>
                  </a:lnTo>
                  <a:lnTo>
                    <a:pt x="2403067" y="1196583"/>
                  </a:lnTo>
                  <a:lnTo>
                    <a:pt x="2414905" y="1196603"/>
                  </a:lnTo>
                  <a:lnTo>
                    <a:pt x="2426743" y="1196626"/>
                  </a:lnTo>
                  <a:lnTo>
                    <a:pt x="2438580" y="1196653"/>
                  </a:lnTo>
                  <a:lnTo>
                    <a:pt x="2450418" y="1196685"/>
                  </a:lnTo>
                  <a:lnTo>
                    <a:pt x="2462256" y="1196723"/>
                  </a:lnTo>
                  <a:lnTo>
                    <a:pt x="2474094" y="1196767"/>
                  </a:lnTo>
                  <a:lnTo>
                    <a:pt x="2485931" y="1196819"/>
                  </a:lnTo>
                  <a:lnTo>
                    <a:pt x="2497769" y="1196880"/>
                  </a:lnTo>
                  <a:lnTo>
                    <a:pt x="2509607" y="1196951"/>
                  </a:lnTo>
                  <a:lnTo>
                    <a:pt x="2521445" y="1197035"/>
                  </a:lnTo>
                  <a:lnTo>
                    <a:pt x="2533283" y="1197134"/>
                  </a:lnTo>
                  <a:lnTo>
                    <a:pt x="2545120" y="1197250"/>
                  </a:lnTo>
                  <a:lnTo>
                    <a:pt x="2556958" y="1197385"/>
                  </a:lnTo>
                  <a:lnTo>
                    <a:pt x="2568796" y="1197545"/>
                  </a:lnTo>
                  <a:lnTo>
                    <a:pt x="2580634" y="1197732"/>
                  </a:lnTo>
                  <a:lnTo>
                    <a:pt x="2592471" y="1197951"/>
                  </a:lnTo>
                  <a:lnTo>
                    <a:pt x="2604309" y="1198207"/>
                  </a:lnTo>
                  <a:lnTo>
                    <a:pt x="2616147" y="1198508"/>
                  </a:lnTo>
                  <a:lnTo>
                    <a:pt x="2627985" y="1198859"/>
                  </a:lnTo>
                  <a:lnTo>
                    <a:pt x="2639822" y="1199270"/>
                  </a:lnTo>
                  <a:lnTo>
                    <a:pt x="2651660" y="1199751"/>
                  </a:lnTo>
                  <a:lnTo>
                    <a:pt x="2663498" y="1200311"/>
                  </a:lnTo>
                  <a:lnTo>
                    <a:pt x="2675336" y="1200965"/>
                  </a:lnTo>
                  <a:lnTo>
                    <a:pt x="2687174" y="1201725"/>
                  </a:lnTo>
                  <a:lnTo>
                    <a:pt x="2699011" y="1202609"/>
                  </a:lnTo>
                  <a:lnTo>
                    <a:pt x="2710849" y="1203634"/>
                  </a:lnTo>
                  <a:lnTo>
                    <a:pt x="2722687" y="1204821"/>
                  </a:lnTo>
                  <a:lnTo>
                    <a:pt x="2734525" y="1206190"/>
                  </a:lnTo>
                  <a:lnTo>
                    <a:pt x="2746362" y="1207766"/>
                  </a:lnTo>
                  <a:lnTo>
                    <a:pt x="2758200" y="1209574"/>
                  </a:lnTo>
                  <a:lnTo>
                    <a:pt x="2770038" y="1211640"/>
                  </a:lnTo>
                  <a:lnTo>
                    <a:pt x="2781876" y="1213989"/>
                  </a:lnTo>
                  <a:lnTo>
                    <a:pt x="2793713" y="1216647"/>
                  </a:lnTo>
                  <a:lnTo>
                    <a:pt x="2805551" y="1219638"/>
                  </a:lnTo>
                  <a:lnTo>
                    <a:pt x="2817389" y="1222982"/>
                  </a:lnTo>
                  <a:lnTo>
                    <a:pt x="2829227" y="1226693"/>
                  </a:lnTo>
                  <a:lnTo>
                    <a:pt x="2841065" y="1230778"/>
                  </a:lnTo>
                  <a:lnTo>
                    <a:pt x="2852902" y="1235237"/>
                  </a:lnTo>
                  <a:lnTo>
                    <a:pt x="2864740" y="1240056"/>
                  </a:lnTo>
                  <a:lnTo>
                    <a:pt x="2876578" y="1245210"/>
                  </a:lnTo>
                  <a:lnTo>
                    <a:pt x="2888416" y="1250663"/>
                  </a:lnTo>
                  <a:lnTo>
                    <a:pt x="2900253" y="1256363"/>
                  </a:lnTo>
                  <a:lnTo>
                    <a:pt x="2912091" y="1262249"/>
                  </a:lnTo>
                  <a:lnTo>
                    <a:pt x="2923929" y="1268251"/>
                  </a:lnTo>
                  <a:lnTo>
                    <a:pt x="2935767" y="1274293"/>
                  </a:lnTo>
                  <a:lnTo>
                    <a:pt x="2947604" y="1280295"/>
                  </a:lnTo>
                  <a:lnTo>
                    <a:pt x="2959442" y="1286181"/>
                  </a:lnTo>
                  <a:lnTo>
                    <a:pt x="2971280" y="1291881"/>
                  </a:lnTo>
                  <a:lnTo>
                    <a:pt x="2983118" y="1297334"/>
                  </a:lnTo>
                  <a:lnTo>
                    <a:pt x="2994956" y="1302488"/>
                  </a:lnTo>
                  <a:lnTo>
                    <a:pt x="3006793" y="1307307"/>
                  </a:lnTo>
                  <a:lnTo>
                    <a:pt x="3018631" y="1311766"/>
                  </a:lnTo>
                  <a:lnTo>
                    <a:pt x="3030469" y="1315851"/>
                  </a:lnTo>
                  <a:lnTo>
                    <a:pt x="3042307" y="1319562"/>
                  </a:lnTo>
                  <a:lnTo>
                    <a:pt x="3054144" y="1322906"/>
                  </a:lnTo>
                  <a:lnTo>
                    <a:pt x="3065982" y="1325897"/>
                  </a:lnTo>
                  <a:lnTo>
                    <a:pt x="3077820" y="1328555"/>
                  </a:lnTo>
                  <a:lnTo>
                    <a:pt x="3089658" y="1330904"/>
                  </a:lnTo>
                  <a:lnTo>
                    <a:pt x="3101496" y="1332970"/>
                  </a:lnTo>
                  <a:lnTo>
                    <a:pt x="3113333" y="1334778"/>
                  </a:lnTo>
                  <a:lnTo>
                    <a:pt x="3125171" y="1336354"/>
                  </a:lnTo>
                  <a:lnTo>
                    <a:pt x="3137009" y="1337723"/>
                  </a:lnTo>
                  <a:lnTo>
                    <a:pt x="3148847" y="1338910"/>
                  </a:lnTo>
                  <a:lnTo>
                    <a:pt x="3160684" y="1339935"/>
                  </a:lnTo>
                  <a:lnTo>
                    <a:pt x="3172522" y="1340819"/>
                  </a:lnTo>
                  <a:lnTo>
                    <a:pt x="3184360" y="1341579"/>
                  </a:lnTo>
                  <a:lnTo>
                    <a:pt x="3196198" y="1342233"/>
                  </a:lnTo>
                  <a:lnTo>
                    <a:pt x="3208035" y="1342793"/>
                  </a:lnTo>
                  <a:lnTo>
                    <a:pt x="3219873" y="1343274"/>
                  </a:lnTo>
                  <a:lnTo>
                    <a:pt x="3231711" y="1343685"/>
                  </a:lnTo>
                  <a:lnTo>
                    <a:pt x="3243549" y="1344036"/>
                  </a:lnTo>
                  <a:lnTo>
                    <a:pt x="3255387" y="1344337"/>
                  </a:lnTo>
                  <a:lnTo>
                    <a:pt x="3267224" y="1344594"/>
                  </a:lnTo>
                  <a:lnTo>
                    <a:pt x="3279062" y="1344812"/>
                  </a:lnTo>
                  <a:lnTo>
                    <a:pt x="3290900" y="1344999"/>
                  </a:lnTo>
                  <a:lnTo>
                    <a:pt x="3302738" y="1345159"/>
                  </a:lnTo>
                  <a:lnTo>
                    <a:pt x="3314575" y="1345294"/>
                  </a:lnTo>
                  <a:lnTo>
                    <a:pt x="3326413" y="1345410"/>
                  </a:lnTo>
                  <a:lnTo>
                    <a:pt x="3338251" y="1345509"/>
                  </a:lnTo>
                  <a:lnTo>
                    <a:pt x="3350089" y="1345593"/>
                  </a:lnTo>
                  <a:lnTo>
                    <a:pt x="3361926" y="1345664"/>
                  </a:lnTo>
                  <a:lnTo>
                    <a:pt x="3373764" y="1345725"/>
                  </a:lnTo>
                  <a:lnTo>
                    <a:pt x="3385602" y="1345777"/>
                  </a:lnTo>
                  <a:lnTo>
                    <a:pt x="3397440" y="1345821"/>
                  </a:lnTo>
                  <a:lnTo>
                    <a:pt x="3409278" y="1345859"/>
                  </a:lnTo>
                  <a:lnTo>
                    <a:pt x="3421115" y="1345891"/>
                  </a:lnTo>
                  <a:lnTo>
                    <a:pt x="3432953" y="1345918"/>
                  </a:lnTo>
                  <a:lnTo>
                    <a:pt x="3444791" y="1345941"/>
                  </a:lnTo>
                  <a:lnTo>
                    <a:pt x="3456629" y="1345961"/>
                  </a:lnTo>
                  <a:lnTo>
                    <a:pt x="3468466" y="1345978"/>
                  </a:lnTo>
                  <a:lnTo>
                    <a:pt x="3480304" y="1345992"/>
                  </a:lnTo>
                  <a:lnTo>
                    <a:pt x="3492142" y="1346004"/>
                  </a:lnTo>
                  <a:lnTo>
                    <a:pt x="3503980" y="1346014"/>
                  </a:lnTo>
                  <a:lnTo>
                    <a:pt x="3515818" y="1346023"/>
                  </a:lnTo>
                  <a:lnTo>
                    <a:pt x="3515818" y="1345772"/>
                  </a:lnTo>
                  <a:lnTo>
                    <a:pt x="3527655" y="1345720"/>
                  </a:lnTo>
                  <a:lnTo>
                    <a:pt x="3539493" y="1345658"/>
                  </a:lnTo>
                  <a:lnTo>
                    <a:pt x="3551331" y="1345585"/>
                  </a:lnTo>
                  <a:lnTo>
                    <a:pt x="3563169" y="1345499"/>
                  </a:lnTo>
                  <a:lnTo>
                    <a:pt x="3575006" y="1345398"/>
                  </a:lnTo>
                  <a:lnTo>
                    <a:pt x="3586844" y="1345280"/>
                  </a:lnTo>
                  <a:lnTo>
                    <a:pt x="3598682" y="1345141"/>
                  </a:lnTo>
                  <a:lnTo>
                    <a:pt x="3610520" y="1344978"/>
                  </a:lnTo>
                  <a:lnTo>
                    <a:pt x="3622357" y="1344786"/>
                  </a:lnTo>
                  <a:lnTo>
                    <a:pt x="3634195" y="1344560"/>
                  </a:lnTo>
                  <a:lnTo>
                    <a:pt x="3646033" y="1344295"/>
                  </a:lnTo>
                  <a:lnTo>
                    <a:pt x="3657871" y="1343984"/>
                  </a:lnTo>
                  <a:lnTo>
                    <a:pt x="3669709" y="1343619"/>
                  </a:lnTo>
                  <a:lnTo>
                    <a:pt x="3681546" y="1343189"/>
                  </a:lnTo>
                  <a:lnTo>
                    <a:pt x="3693384" y="1342686"/>
                  </a:lnTo>
                  <a:lnTo>
                    <a:pt x="3705222" y="1342094"/>
                  </a:lnTo>
                  <a:lnTo>
                    <a:pt x="3717060" y="1341399"/>
                  </a:lnTo>
                  <a:lnTo>
                    <a:pt x="3728897" y="1340585"/>
                  </a:lnTo>
                  <a:lnTo>
                    <a:pt x="3740735" y="1339629"/>
                  </a:lnTo>
                  <a:lnTo>
                    <a:pt x="3752573" y="1338508"/>
                  </a:lnTo>
                  <a:lnTo>
                    <a:pt x="3764411" y="1337194"/>
                  </a:lnTo>
                  <a:lnTo>
                    <a:pt x="3776248" y="1335654"/>
                  </a:lnTo>
                  <a:lnTo>
                    <a:pt x="3788086" y="1333852"/>
                  </a:lnTo>
                  <a:lnTo>
                    <a:pt x="3799924" y="1331742"/>
                  </a:lnTo>
                  <a:lnTo>
                    <a:pt x="3811762" y="1329275"/>
                  </a:lnTo>
                  <a:lnTo>
                    <a:pt x="3823600" y="1326394"/>
                  </a:lnTo>
                  <a:lnTo>
                    <a:pt x="3835437" y="1323030"/>
                  </a:lnTo>
                  <a:lnTo>
                    <a:pt x="3847275" y="1319110"/>
                  </a:lnTo>
                  <a:lnTo>
                    <a:pt x="3859113" y="1314546"/>
                  </a:lnTo>
                  <a:lnTo>
                    <a:pt x="3870951" y="1309243"/>
                  </a:lnTo>
                  <a:lnTo>
                    <a:pt x="3882788" y="1303092"/>
                  </a:lnTo>
                  <a:lnTo>
                    <a:pt x="3894626" y="1295973"/>
                  </a:lnTo>
                  <a:lnTo>
                    <a:pt x="3906464" y="1287756"/>
                  </a:lnTo>
                  <a:lnTo>
                    <a:pt x="3918302" y="1278299"/>
                  </a:lnTo>
                  <a:lnTo>
                    <a:pt x="3930139" y="1267452"/>
                  </a:lnTo>
                  <a:lnTo>
                    <a:pt x="3941977" y="1255059"/>
                  </a:lnTo>
                  <a:lnTo>
                    <a:pt x="3953815" y="1240964"/>
                  </a:lnTo>
                  <a:lnTo>
                    <a:pt x="3965653" y="1225014"/>
                  </a:lnTo>
                  <a:lnTo>
                    <a:pt x="3977491" y="1207067"/>
                  </a:lnTo>
                  <a:lnTo>
                    <a:pt x="3989328" y="1187005"/>
                  </a:lnTo>
                  <a:lnTo>
                    <a:pt x="4001166" y="1164740"/>
                  </a:lnTo>
                  <a:lnTo>
                    <a:pt x="4013004" y="1140227"/>
                  </a:lnTo>
                  <a:lnTo>
                    <a:pt x="4024842" y="1113476"/>
                  </a:lnTo>
                  <a:lnTo>
                    <a:pt x="4036679" y="1084562"/>
                  </a:lnTo>
                  <a:lnTo>
                    <a:pt x="4048517" y="1053636"/>
                  </a:lnTo>
                  <a:lnTo>
                    <a:pt x="4060355" y="1020921"/>
                  </a:lnTo>
                  <a:lnTo>
                    <a:pt x="4072193" y="986720"/>
                  </a:lnTo>
                  <a:lnTo>
                    <a:pt x="4084031" y="951401"/>
                  </a:lnTo>
                  <a:lnTo>
                    <a:pt x="4095868" y="915389"/>
                  </a:lnTo>
                  <a:lnTo>
                    <a:pt x="4107706" y="879141"/>
                  </a:lnTo>
                  <a:lnTo>
                    <a:pt x="4119544" y="843129"/>
                  </a:lnTo>
                  <a:lnTo>
                    <a:pt x="4131382" y="807810"/>
                  </a:lnTo>
                  <a:lnTo>
                    <a:pt x="4143219" y="773609"/>
                  </a:lnTo>
                  <a:lnTo>
                    <a:pt x="4155057" y="740894"/>
                  </a:lnTo>
                  <a:lnTo>
                    <a:pt x="4166895" y="709968"/>
                  </a:lnTo>
                  <a:lnTo>
                    <a:pt x="4178733" y="681054"/>
                  </a:lnTo>
                  <a:lnTo>
                    <a:pt x="4190570" y="654303"/>
                  </a:lnTo>
                  <a:lnTo>
                    <a:pt x="4202408" y="629790"/>
                  </a:lnTo>
                  <a:lnTo>
                    <a:pt x="4214246" y="607525"/>
                  </a:lnTo>
                  <a:lnTo>
                    <a:pt x="4226084" y="587463"/>
                  </a:lnTo>
                  <a:lnTo>
                    <a:pt x="4237922" y="569516"/>
                  </a:lnTo>
                  <a:lnTo>
                    <a:pt x="4249759" y="553566"/>
                  </a:lnTo>
                  <a:lnTo>
                    <a:pt x="4261597" y="539471"/>
                  </a:lnTo>
                  <a:lnTo>
                    <a:pt x="4273435" y="527078"/>
                  </a:lnTo>
                  <a:lnTo>
                    <a:pt x="4285273" y="516231"/>
                  </a:lnTo>
                  <a:lnTo>
                    <a:pt x="4297110" y="506774"/>
                  </a:lnTo>
                  <a:lnTo>
                    <a:pt x="4308948" y="498557"/>
                  </a:lnTo>
                  <a:lnTo>
                    <a:pt x="4320786" y="491438"/>
                  </a:lnTo>
                  <a:lnTo>
                    <a:pt x="4332624" y="485287"/>
                  </a:lnTo>
                  <a:lnTo>
                    <a:pt x="4344461" y="479984"/>
                  </a:lnTo>
                  <a:lnTo>
                    <a:pt x="4356299" y="475421"/>
                  </a:lnTo>
                  <a:lnTo>
                    <a:pt x="4368137" y="471500"/>
                  </a:lnTo>
                  <a:lnTo>
                    <a:pt x="4379975" y="468137"/>
                  </a:lnTo>
                  <a:lnTo>
                    <a:pt x="4391813" y="465255"/>
                  </a:lnTo>
                  <a:lnTo>
                    <a:pt x="4403650" y="462788"/>
                  </a:lnTo>
                  <a:lnTo>
                    <a:pt x="4415488" y="460678"/>
                  </a:lnTo>
                  <a:lnTo>
                    <a:pt x="4427326" y="458876"/>
                  </a:lnTo>
                  <a:lnTo>
                    <a:pt x="4439164" y="457336"/>
                  </a:lnTo>
                  <a:lnTo>
                    <a:pt x="4451001" y="456022"/>
                  </a:lnTo>
                  <a:lnTo>
                    <a:pt x="4462839" y="454901"/>
                  </a:lnTo>
                  <a:lnTo>
                    <a:pt x="4474677" y="453945"/>
                  </a:lnTo>
                  <a:lnTo>
                    <a:pt x="4486515" y="453131"/>
                  </a:lnTo>
                  <a:lnTo>
                    <a:pt x="4498352" y="452436"/>
                  </a:lnTo>
                  <a:lnTo>
                    <a:pt x="4510190" y="451845"/>
                  </a:lnTo>
                  <a:lnTo>
                    <a:pt x="4522028" y="451341"/>
                  </a:lnTo>
                  <a:lnTo>
                    <a:pt x="4533866" y="450911"/>
                  </a:lnTo>
                  <a:lnTo>
                    <a:pt x="4545704" y="450546"/>
                  </a:lnTo>
                  <a:lnTo>
                    <a:pt x="4557541" y="450235"/>
                  </a:lnTo>
                  <a:lnTo>
                    <a:pt x="4569379" y="449970"/>
                  </a:lnTo>
                  <a:lnTo>
                    <a:pt x="4581217" y="449744"/>
                  </a:lnTo>
                  <a:lnTo>
                    <a:pt x="4593055" y="449552"/>
                  </a:lnTo>
                  <a:lnTo>
                    <a:pt x="4604892" y="449389"/>
                  </a:lnTo>
                  <a:lnTo>
                    <a:pt x="4616730" y="449250"/>
                  </a:lnTo>
                  <a:lnTo>
                    <a:pt x="4628568" y="449132"/>
                  </a:lnTo>
                  <a:lnTo>
                    <a:pt x="4640406" y="449031"/>
                  </a:lnTo>
                  <a:lnTo>
                    <a:pt x="4652244" y="448945"/>
                  </a:lnTo>
                  <a:lnTo>
                    <a:pt x="4664081" y="448873"/>
                  </a:lnTo>
                  <a:lnTo>
                    <a:pt x="4675919" y="448810"/>
                  </a:lnTo>
                  <a:lnTo>
                    <a:pt x="4687757" y="448758"/>
                  </a:lnTo>
                </a:path>
              </a:pathLst>
            </a:custGeom>
            <a:ln w="40651" cap="flat">
              <a:solidFill>
                <a:srgbClr val="E8E8E8">
                  <a:alpha val="100000"/>
                </a:srgbClr>
              </a:solidFill>
              <a:prstDash val="solid"/>
              <a:round/>
            </a:ln>
          </p:spPr>
          <p:txBody>
            <a:bodyPr/>
            <a:lstStyle/>
            <a:p/>
          </p:txBody>
        </p:sp>
        <p:sp>
          <p:nvSpPr>
            <p:cNvPr id="57" name="pl57"/>
            <p:cNvSpPr/>
            <p:nvPr/>
          </p:nvSpPr>
          <p:spPr>
            <a:xfrm>
              <a:off x="2482252" y="899582"/>
              <a:ext cx="4687757" cy="299155"/>
            </a:xfrm>
            <a:custGeom>
              <a:avLst/>
              <a:pathLst>
                <a:path w="4687757" h="299155">
                  <a:moveTo>
                    <a:pt x="0" y="149652"/>
                  </a:moveTo>
                  <a:lnTo>
                    <a:pt x="11837" y="149661"/>
                  </a:lnTo>
                  <a:lnTo>
                    <a:pt x="23675" y="149672"/>
                  </a:lnTo>
                  <a:lnTo>
                    <a:pt x="35513" y="149684"/>
                  </a:lnTo>
                  <a:lnTo>
                    <a:pt x="47351" y="149698"/>
                  </a:lnTo>
                  <a:lnTo>
                    <a:pt x="59188" y="149715"/>
                  </a:lnTo>
                  <a:lnTo>
                    <a:pt x="71026" y="149735"/>
                  </a:lnTo>
                  <a:lnTo>
                    <a:pt x="82864" y="149758"/>
                  </a:lnTo>
                  <a:lnTo>
                    <a:pt x="94702" y="149785"/>
                  </a:lnTo>
                  <a:lnTo>
                    <a:pt x="106539" y="149817"/>
                  </a:lnTo>
                  <a:lnTo>
                    <a:pt x="118377" y="149854"/>
                  </a:lnTo>
                  <a:lnTo>
                    <a:pt x="130215" y="149899"/>
                  </a:lnTo>
                  <a:lnTo>
                    <a:pt x="142053" y="149950"/>
                  </a:lnTo>
                  <a:lnTo>
                    <a:pt x="153891" y="150011"/>
                  </a:lnTo>
                  <a:lnTo>
                    <a:pt x="165728" y="150083"/>
                  </a:lnTo>
                  <a:lnTo>
                    <a:pt x="177566" y="150167"/>
                  </a:lnTo>
                  <a:lnTo>
                    <a:pt x="189404" y="150266"/>
                  </a:lnTo>
                  <a:lnTo>
                    <a:pt x="201242" y="150381"/>
                  </a:lnTo>
                  <a:lnTo>
                    <a:pt x="213079" y="150517"/>
                  </a:lnTo>
                  <a:lnTo>
                    <a:pt x="224917" y="150676"/>
                  </a:lnTo>
                  <a:lnTo>
                    <a:pt x="236755" y="150863"/>
                  </a:lnTo>
                  <a:lnTo>
                    <a:pt x="248593" y="151082"/>
                  </a:lnTo>
                  <a:lnTo>
                    <a:pt x="260430" y="151339"/>
                  </a:lnTo>
                  <a:lnTo>
                    <a:pt x="272268" y="151639"/>
                  </a:lnTo>
                  <a:lnTo>
                    <a:pt x="284106" y="151991"/>
                  </a:lnTo>
                  <a:lnTo>
                    <a:pt x="295944" y="152402"/>
                  </a:lnTo>
                  <a:lnTo>
                    <a:pt x="307782" y="152882"/>
                  </a:lnTo>
                  <a:lnTo>
                    <a:pt x="319619" y="153443"/>
                  </a:lnTo>
                  <a:lnTo>
                    <a:pt x="331457" y="154096"/>
                  </a:lnTo>
                  <a:lnTo>
                    <a:pt x="343295" y="154857"/>
                  </a:lnTo>
                  <a:lnTo>
                    <a:pt x="355133" y="155741"/>
                  </a:lnTo>
                  <a:lnTo>
                    <a:pt x="366970" y="156766"/>
                  </a:lnTo>
                  <a:lnTo>
                    <a:pt x="378808" y="157952"/>
                  </a:lnTo>
                  <a:lnTo>
                    <a:pt x="390646" y="159322"/>
                  </a:lnTo>
                  <a:lnTo>
                    <a:pt x="402484" y="160898"/>
                  </a:lnTo>
                  <a:lnTo>
                    <a:pt x="414321" y="162706"/>
                  </a:lnTo>
                  <a:lnTo>
                    <a:pt x="426159" y="164771"/>
                  </a:lnTo>
                  <a:lnTo>
                    <a:pt x="437997" y="167120"/>
                  </a:lnTo>
                  <a:lnTo>
                    <a:pt x="449835" y="169779"/>
                  </a:lnTo>
                  <a:lnTo>
                    <a:pt x="461673" y="172770"/>
                  </a:lnTo>
                  <a:lnTo>
                    <a:pt x="473510" y="176114"/>
                  </a:lnTo>
                  <a:lnTo>
                    <a:pt x="485348" y="179825"/>
                  </a:lnTo>
                  <a:lnTo>
                    <a:pt x="497186" y="183910"/>
                  </a:lnTo>
                  <a:lnTo>
                    <a:pt x="509024" y="188369"/>
                  </a:lnTo>
                  <a:lnTo>
                    <a:pt x="520861" y="193187"/>
                  </a:lnTo>
                  <a:lnTo>
                    <a:pt x="532699" y="198342"/>
                  </a:lnTo>
                  <a:lnTo>
                    <a:pt x="544537" y="203794"/>
                  </a:lnTo>
                  <a:lnTo>
                    <a:pt x="556375" y="209495"/>
                  </a:lnTo>
                  <a:lnTo>
                    <a:pt x="568213" y="215381"/>
                  </a:lnTo>
                  <a:lnTo>
                    <a:pt x="580050" y="221383"/>
                  </a:lnTo>
                  <a:lnTo>
                    <a:pt x="591888" y="227424"/>
                  </a:lnTo>
                  <a:lnTo>
                    <a:pt x="603726" y="233426"/>
                  </a:lnTo>
                  <a:lnTo>
                    <a:pt x="615564" y="239313"/>
                  </a:lnTo>
                  <a:lnTo>
                    <a:pt x="627401" y="245013"/>
                  </a:lnTo>
                  <a:lnTo>
                    <a:pt x="639239" y="250465"/>
                  </a:lnTo>
                  <a:lnTo>
                    <a:pt x="651077" y="255620"/>
                  </a:lnTo>
                  <a:lnTo>
                    <a:pt x="662915" y="260439"/>
                  </a:lnTo>
                  <a:lnTo>
                    <a:pt x="674752" y="264897"/>
                  </a:lnTo>
                  <a:lnTo>
                    <a:pt x="686590" y="268983"/>
                  </a:lnTo>
                  <a:lnTo>
                    <a:pt x="698428" y="272694"/>
                  </a:lnTo>
                  <a:lnTo>
                    <a:pt x="710266" y="276037"/>
                  </a:lnTo>
                  <a:lnTo>
                    <a:pt x="722104" y="279028"/>
                  </a:lnTo>
                  <a:lnTo>
                    <a:pt x="733941" y="281687"/>
                  </a:lnTo>
                  <a:lnTo>
                    <a:pt x="745779" y="284036"/>
                  </a:lnTo>
                  <a:lnTo>
                    <a:pt x="757617" y="286102"/>
                  </a:lnTo>
                  <a:lnTo>
                    <a:pt x="769455" y="287909"/>
                  </a:lnTo>
                  <a:lnTo>
                    <a:pt x="781292" y="289486"/>
                  </a:lnTo>
                  <a:lnTo>
                    <a:pt x="793130" y="290855"/>
                  </a:lnTo>
                  <a:lnTo>
                    <a:pt x="804968" y="292041"/>
                  </a:lnTo>
                  <a:lnTo>
                    <a:pt x="816806" y="293067"/>
                  </a:lnTo>
                  <a:lnTo>
                    <a:pt x="828643" y="293951"/>
                  </a:lnTo>
                  <a:lnTo>
                    <a:pt x="840481" y="294711"/>
                  </a:lnTo>
                  <a:lnTo>
                    <a:pt x="852319" y="295365"/>
                  </a:lnTo>
                  <a:lnTo>
                    <a:pt x="864157" y="295925"/>
                  </a:lnTo>
                  <a:lnTo>
                    <a:pt x="875995" y="296405"/>
                  </a:lnTo>
                  <a:lnTo>
                    <a:pt x="887832" y="296817"/>
                  </a:lnTo>
                  <a:lnTo>
                    <a:pt x="899670" y="297168"/>
                  </a:lnTo>
                  <a:lnTo>
                    <a:pt x="911508" y="297469"/>
                  </a:lnTo>
                  <a:lnTo>
                    <a:pt x="923346" y="297725"/>
                  </a:lnTo>
                  <a:lnTo>
                    <a:pt x="935183" y="297944"/>
                  </a:lnTo>
                  <a:lnTo>
                    <a:pt x="947021" y="298131"/>
                  </a:lnTo>
                  <a:lnTo>
                    <a:pt x="958859" y="298290"/>
                  </a:lnTo>
                  <a:lnTo>
                    <a:pt x="970697" y="298426"/>
                  </a:lnTo>
                  <a:lnTo>
                    <a:pt x="982534" y="298542"/>
                  </a:lnTo>
                  <a:lnTo>
                    <a:pt x="994372" y="298640"/>
                  </a:lnTo>
                  <a:lnTo>
                    <a:pt x="1006210" y="298724"/>
                  </a:lnTo>
                  <a:lnTo>
                    <a:pt x="1018048" y="298796"/>
                  </a:lnTo>
                  <a:lnTo>
                    <a:pt x="1029886" y="298857"/>
                  </a:lnTo>
                  <a:lnTo>
                    <a:pt x="1041723" y="298909"/>
                  </a:lnTo>
                  <a:lnTo>
                    <a:pt x="1053561" y="298953"/>
                  </a:lnTo>
                  <a:lnTo>
                    <a:pt x="1065399" y="298990"/>
                  </a:lnTo>
                  <a:lnTo>
                    <a:pt x="1077237" y="299022"/>
                  </a:lnTo>
                  <a:lnTo>
                    <a:pt x="1089074" y="299050"/>
                  </a:lnTo>
                  <a:lnTo>
                    <a:pt x="1100912" y="299073"/>
                  </a:lnTo>
                  <a:lnTo>
                    <a:pt x="1112750" y="299093"/>
                  </a:lnTo>
                  <a:lnTo>
                    <a:pt x="1124588" y="299109"/>
                  </a:lnTo>
                  <a:lnTo>
                    <a:pt x="1136426" y="299124"/>
                  </a:lnTo>
                  <a:lnTo>
                    <a:pt x="1148263" y="299136"/>
                  </a:lnTo>
                  <a:lnTo>
                    <a:pt x="1160101" y="299146"/>
                  </a:lnTo>
                  <a:lnTo>
                    <a:pt x="1171939" y="299155"/>
                  </a:lnTo>
                  <a:lnTo>
                    <a:pt x="1171939" y="299155"/>
                  </a:lnTo>
                  <a:lnTo>
                    <a:pt x="1183777" y="299146"/>
                  </a:lnTo>
                  <a:lnTo>
                    <a:pt x="1195614" y="299136"/>
                  </a:lnTo>
                  <a:lnTo>
                    <a:pt x="1207452" y="299124"/>
                  </a:lnTo>
                  <a:lnTo>
                    <a:pt x="1219290" y="299109"/>
                  </a:lnTo>
                  <a:lnTo>
                    <a:pt x="1231128" y="299093"/>
                  </a:lnTo>
                  <a:lnTo>
                    <a:pt x="1242965" y="299073"/>
                  </a:lnTo>
                  <a:lnTo>
                    <a:pt x="1254803" y="299050"/>
                  </a:lnTo>
                  <a:lnTo>
                    <a:pt x="1266641" y="299022"/>
                  </a:lnTo>
                  <a:lnTo>
                    <a:pt x="1278479" y="298990"/>
                  </a:lnTo>
                  <a:lnTo>
                    <a:pt x="1290317" y="298953"/>
                  </a:lnTo>
                  <a:lnTo>
                    <a:pt x="1302154" y="298909"/>
                  </a:lnTo>
                  <a:lnTo>
                    <a:pt x="1313992" y="298857"/>
                  </a:lnTo>
                  <a:lnTo>
                    <a:pt x="1325830" y="298796"/>
                  </a:lnTo>
                  <a:lnTo>
                    <a:pt x="1337668" y="298724"/>
                  </a:lnTo>
                  <a:lnTo>
                    <a:pt x="1349505" y="298640"/>
                  </a:lnTo>
                  <a:lnTo>
                    <a:pt x="1361343" y="298542"/>
                  </a:lnTo>
                  <a:lnTo>
                    <a:pt x="1373181" y="298426"/>
                  </a:lnTo>
                  <a:lnTo>
                    <a:pt x="1385019" y="298290"/>
                  </a:lnTo>
                  <a:lnTo>
                    <a:pt x="1396856" y="298131"/>
                  </a:lnTo>
                  <a:lnTo>
                    <a:pt x="1408694" y="297944"/>
                  </a:lnTo>
                  <a:lnTo>
                    <a:pt x="1420532" y="297725"/>
                  </a:lnTo>
                  <a:lnTo>
                    <a:pt x="1432370" y="297469"/>
                  </a:lnTo>
                  <a:lnTo>
                    <a:pt x="1444208" y="297168"/>
                  </a:lnTo>
                  <a:lnTo>
                    <a:pt x="1456045" y="296817"/>
                  </a:lnTo>
                  <a:lnTo>
                    <a:pt x="1467883" y="296405"/>
                  </a:lnTo>
                  <a:lnTo>
                    <a:pt x="1479721" y="295925"/>
                  </a:lnTo>
                  <a:lnTo>
                    <a:pt x="1491559" y="295365"/>
                  </a:lnTo>
                  <a:lnTo>
                    <a:pt x="1503396" y="294711"/>
                  </a:lnTo>
                  <a:lnTo>
                    <a:pt x="1515234" y="293951"/>
                  </a:lnTo>
                  <a:lnTo>
                    <a:pt x="1527072" y="293067"/>
                  </a:lnTo>
                  <a:lnTo>
                    <a:pt x="1538910" y="292041"/>
                  </a:lnTo>
                  <a:lnTo>
                    <a:pt x="1550748" y="290855"/>
                  </a:lnTo>
                  <a:lnTo>
                    <a:pt x="1562585" y="289486"/>
                  </a:lnTo>
                  <a:lnTo>
                    <a:pt x="1574423" y="287909"/>
                  </a:lnTo>
                  <a:lnTo>
                    <a:pt x="1586261" y="286102"/>
                  </a:lnTo>
                  <a:lnTo>
                    <a:pt x="1598099" y="284036"/>
                  </a:lnTo>
                  <a:lnTo>
                    <a:pt x="1609936" y="281687"/>
                  </a:lnTo>
                  <a:lnTo>
                    <a:pt x="1621774" y="279028"/>
                  </a:lnTo>
                  <a:lnTo>
                    <a:pt x="1633612" y="276037"/>
                  </a:lnTo>
                  <a:lnTo>
                    <a:pt x="1645450" y="272694"/>
                  </a:lnTo>
                  <a:lnTo>
                    <a:pt x="1657287" y="268983"/>
                  </a:lnTo>
                  <a:lnTo>
                    <a:pt x="1669125" y="264897"/>
                  </a:lnTo>
                  <a:lnTo>
                    <a:pt x="1680963" y="260439"/>
                  </a:lnTo>
                  <a:lnTo>
                    <a:pt x="1692801" y="255620"/>
                  </a:lnTo>
                  <a:lnTo>
                    <a:pt x="1704639" y="250465"/>
                  </a:lnTo>
                  <a:lnTo>
                    <a:pt x="1716476" y="245013"/>
                  </a:lnTo>
                  <a:lnTo>
                    <a:pt x="1728314" y="239313"/>
                  </a:lnTo>
                  <a:lnTo>
                    <a:pt x="1740152" y="233426"/>
                  </a:lnTo>
                  <a:lnTo>
                    <a:pt x="1751990" y="227424"/>
                  </a:lnTo>
                  <a:lnTo>
                    <a:pt x="1763827" y="221383"/>
                  </a:lnTo>
                  <a:lnTo>
                    <a:pt x="1775665" y="215381"/>
                  </a:lnTo>
                  <a:lnTo>
                    <a:pt x="1787503" y="209495"/>
                  </a:lnTo>
                  <a:lnTo>
                    <a:pt x="1799341" y="203794"/>
                  </a:lnTo>
                  <a:lnTo>
                    <a:pt x="1811178" y="198342"/>
                  </a:lnTo>
                  <a:lnTo>
                    <a:pt x="1823016" y="193187"/>
                  </a:lnTo>
                  <a:lnTo>
                    <a:pt x="1834854" y="188369"/>
                  </a:lnTo>
                  <a:lnTo>
                    <a:pt x="1846692" y="183910"/>
                  </a:lnTo>
                  <a:lnTo>
                    <a:pt x="1858530" y="179825"/>
                  </a:lnTo>
                  <a:lnTo>
                    <a:pt x="1870367" y="176114"/>
                  </a:lnTo>
                  <a:lnTo>
                    <a:pt x="1882205" y="172770"/>
                  </a:lnTo>
                  <a:lnTo>
                    <a:pt x="1894043" y="169779"/>
                  </a:lnTo>
                  <a:lnTo>
                    <a:pt x="1905881" y="167120"/>
                  </a:lnTo>
                  <a:lnTo>
                    <a:pt x="1917718" y="164771"/>
                  </a:lnTo>
                  <a:lnTo>
                    <a:pt x="1929556" y="162706"/>
                  </a:lnTo>
                  <a:lnTo>
                    <a:pt x="1941394" y="160898"/>
                  </a:lnTo>
                  <a:lnTo>
                    <a:pt x="1953232" y="159322"/>
                  </a:lnTo>
                  <a:lnTo>
                    <a:pt x="1965069" y="157952"/>
                  </a:lnTo>
                  <a:lnTo>
                    <a:pt x="1976907" y="156766"/>
                  </a:lnTo>
                  <a:lnTo>
                    <a:pt x="1988745" y="155741"/>
                  </a:lnTo>
                  <a:lnTo>
                    <a:pt x="2000583" y="154857"/>
                  </a:lnTo>
                  <a:lnTo>
                    <a:pt x="2012421" y="154096"/>
                  </a:lnTo>
                  <a:lnTo>
                    <a:pt x="2024258" y="153443"/>
                  </a:lnTo>
                  <a:lnTo>
                    <a:pt x="2036096" y="152882"/>
                  </a:lnTo>
                  <a:lnTo>
                    <a:pt x="2047934" y="152402"/>
                  </a:lnTo>
                  <a:lnTo>
                    <a:pt x="2059772" y="151991"/>
                  </a:lnTo>
                  <a:lnTo>
                    <a:pt x="2071609" y="151639"/>
                  </a:lnTo>
                  <a:lnTo>
                    <a:pt x="2083447" y="151339"/>
                  </a:lnTo>
                  <a:lnTo>
                    <a:pt x="2095285" y="151082"/>
                  </a:lnTo>
                  <a:lnTo>
                    <a:pt x="2107123" y="150863"/>
                  </a:lnTo>
                  <a:lnTo>
                    <a:pt x="2118961" y="150676"/>
                  </a:lnTo>
                  <a:lnTo>
                    <a:pt x="2130798" y="150517"/>
                  </a:lnTo>
                  <a:lnTo>
                    <a:pt x="2142636" y="150381"/>
                  </a:lnTo>
                  <a:lnTo>
                    <a:pt x="2154474" y="150266"/>
                  </a:lnTo>
                  <a:lnTo>
                    <a:pt x="2166312" y="150167"/>
                  </a:lnTo>
                  <a:lnTo>
                    <a:pt x="2178149" y="150083"/>
                  </a:lnTo>
                  <a:lnTo>
                    <a:pt x="2189987" y="150011"/>
                  </a:lnTo>
                  <a:lnTo>
                    <a:pt x="2201825" y="149950"/>
                  </a:lnTo>
                  <a:lnTo>
                    <a:pt x="2213663" y="149899"/>
                  </a:lnTo>
                  <a:lnTo>
                    <a:pt x="2225500" y="149854"/>
                  </a:lnTo>
                  <a:lnTo>
                    <a:pt x="2237338" y="149817"/>
                  </a:lnTo>
                  <a:lnTo>
                    <a:pt x="2249176" y="149785"/>
                  </a:lnTo>
                  <a:lnTo>
                    <a:pt x="2261014" y="149758"/>
                  </a:lnTo>
                  <a:lnTo>
                    <a:pt x="2272852" y="149735"/>
                  </a:lnTo>
                  <a:lnTo>
                    <a:pt x="2284689" y="149715"/>
                  </a:lnTo>
                  <a:lnTo>
                    <a:pt x="2296527" y="149698"/>
                  </a:lnTo>
                  <a:lnTo>
                    <a:pt x="2308365" y="149684"/>
                  </a:lnTo>
                  <a:lnTo>
                    <a:pt x="2320203" y="149672"/>
                  </a:lnTo>
                  <a:lnTo>
                    <a:pt x="2332040" y="149661"/>
                  </a:lnTo>
                  <a:lnTo>
                    <a:pt x="2343878" y="149652"/>
                  </a:lnTo>
                  <a:lnTo>
                    <a:pt x="2343878" y="149552"/>
                  </a:lnTo>
                  <a:lnTo>
                    <a:pt x="2355716" y="149543"/>
                  </a:lnTo>
                  <a:lnTo>
                    <a:pt x="2367554" y="149533"/>
                  </a:lnTo>
                  <a:lnTo>
                    <a:pt x="2379391" y="149521"/>
                  </a:lnTo>
                  <a:lnTo>
                    <a:pt x="2391229" y="149507"/>
                  </a:lnTo>
                  <a:lnTo>
                    <a:pt x="2403067" y="149490"/>
                  </a:lnTo>
                  <a:lnTo>
                    <a:pt x="2414905" y="149470"/>
                  </a:lnTo>
                  <a:lnTo>
                    <a:pt x="2426743" y="149447"/>
                  </a:lnTo>
                  <a:lnTo>
                    <a:pt x="2438580" y="149420"/>
                  </a:lnTo>
                  <a:lnTo>
                    <a:pt x="2450418" y="149388"/>
                  </a:lnTo>
                  <a:lnTo>
                    <a:pt x="2462256" y="149350"/>
                  </a:lnTo>
                  <a:lnTo>
                    <a:pt x="2474094" y="149306"/>
                  </a:lnTo>
                  <a:lnTo>
                    <a:pt x="2485931" y="149254"/>
                  </a:lnTo>
                  <a:lnTo>
                    <a:pt x="2497769" y="149193"/>
                  </a:lnTo>
                  <a:lnTo>
                    <a:pt x="2509607" y="149122"/>
                  </a:lnTo>
                  <a:lnTo>
                    <a:pt x="2521445" y="149038"/>
                  </a:lnTo>
                  <a:lnTo>
                    <a:pt x="2533283" y="148939"/>
                  </a:lnTo>
                  <a:lnTo>
                    <a:pt x="2545120" y="148823"/>
                  </a:lnTo>
                  <a:lnTo>
                    <a:pt x="2556958" y="148687"/>
                  </a:lnTo>
                  <a:lnTo>
                    <a:pt x="2568796" y="148528"/>
                  </a:lnTo>
                  <a:lnTo>
                    <a:pt x="2580634" y="148341"/>
                  </a:lnTo>
                  <a:lnTo>
                    <a:pt x="2592471" y="148122"/>
                  </a:lnTo>
                  <a:lnTo>
                    <a:pt x="2604309" y="147866"/>
                  </a:lnTo>
                  <a:lnTo>
                    <a:pt x="2616147" y="147565"/>
                  </a:lnTo>
                  <a:lnTo>
                    <a:pt x="2627985" y="147214"/>
                  </a:lnTo>
                  <a:lnTo>
                    <a:pt x="2639822" y="146803"/>
                  </a:lnTo>
                  <a:lnTo>
                    <a:pt x="2651660" y="146322"/>
                  </a:lnTo>
                  <a:lnTo>
                    <a:pt x="2663498" y="145762"/>
                  </a:lnTo>
                  <a:lnTo>
                    <a:pt x="2675336" y="145108"/>
                  </a:lnTo>
                  <a:lnTo>
                    <a:pt x="2687174" y="144348"/>
                  </a:lnTo>
                  <a:lnTo>
                    <a:pt x="2699011" y="143464"/>
                  </a:lnTo>
                  <a:lnTo>
                    <a:pt x="2710849" y="142439"/>
                  </a:lnTo>
                  <a:lnTo>
                    <a:pt x="2722687" y="141252"/>
                  </a:lnTo>
                  <a:lnTo>
                    <a:pt x="2734525" y="139883"/>
                  </a:lnTo>
                  <a:lnTo>
                    <a:pt x="2746362" y="138307"/>
                  </a:lnTo>
                  <a:lnTo>
                    <a:pt x="2758200" y="136499"/>
                  </a:lnTo>
                  <a:lnTo>
                    <a:pt x="2770038" y="134433"/>
                  </a:lnTo>
                  <a:lnTo>
                    <a:pt x="2781876" y="132084"/>
                  </a:lnTo>
                  <a:lnTo>
                    <a:pt x="2793713" y="129426"/>
                  </a:lnTo>
                  <a:lnTo>
                    <a:pt x="2805551" y="126435"/>
                  </a:lnTo>
                  <a:lnTo>
                    <a:pt x="2817389" y="123091"/>
                  </a:lnTo>
                  <a:lnTo>
                    <a:pt x="2829227" y="119380"/>
                  </a:lnTo>
                  <a:lnTo>
                    <a:pt x="2841065" y="115294"/>
                  </a:lnTo>
                  <a:lnTo>
                    <a:pt x="2852902" y="110836"/>
                  </a:lnTo>
                  <a:lnTo>
                    <a:pt x="2864740" y="106017"/>
                  </a:lnTo>
                  <a:lnTo>
                    <a:pt x="2876578" y="100863"/>
                  </a:lnTo>
                  <a:lnTo>
                    <a:pt x="2888416" y="95410"/>
                  </a:lnTo>
                  <a:lnTo>
                    <a:pt x="2900253" y="89710"/>
                  </a:lnTo>
                  <a:lnTo>
                    <a:pt x="2912091" y="83824"/>
                  </a:lnTo>
                  <a:lnTo>
                    <a:pt x="2923929" y="77822"/>
                  </a:lnTo>
                  <a:lnTo>
                    <a:pt x="2935767" y="71780"/>
                  </a:lnTo>
                  <a:lnTo>
                    <a:pt x="2947604" y="65778"/>
                  </a:lnTo>
                  <a:lnTo>
                    <a:pt x="2959442" y="59892"/>
                  </a:lnTo>
                  <a:lnTo>
                    <a:pt x="2971280" y="54192"/>
                  </a:lnTo>
                  <a:lnTo>
                    <a:pt x="2983118" y="48739"/>
                  </a:lnTo>
                  <a:lnTo>
                    <a:pt x="2994956" y="43585"/>
                  </a:lnTo>
                  <a:lnTo>
                    <a:pt x="3006793" y="38766"/>
                  </a:lnTo>
                  <a:lnTo>
                    <a:pt x="3018631" y="34307"/>
                  </a:lnTo>
                  <a:lnTo>
                    <a:pt x="3030469" y="30222"/>
                  </a:lnTo>
                  <a:lnTo>
                    <a:pt x="3042307" y="26511"/>
                  </a:lnTo>
                  <a:lnTo>
                    <a:pt x="3054144" y="23167"/>
                  </a:lnTo>
                  <a:lnTo>
                    <a:pt x="3065982" y="20176"/>
                  </a:lnTo>
                  <a:lnTo>
                    <a:pt x="3077820" y="17518"/>
                  </a:lnTo>
                  <a:lnTo>
                    <a:pt x="3089658" y="15168"/>
                  </a:lnTo>
                  <a:lnTo>
                    <a:pt x="3101496" y="13103"/>
                  </a:lnTo>
                  <a:lnTo>
                    <a:pt x="3113333" y="11295"/>
                  </a:lnTo>
                  <a:lnTo>
                    <a:pt x="3125171" y="9719"/>
                  </a:lnTo>
                  <a:lnTo>
                    <a:pt x="3137009" y="8350"/>
                  </a:lnTo>
                  <a:lnTo>
                    <a:pt x="3148847" y="7163"/>
                  </a:lnTo>
                  <a:lnTo>
                    <a:pt x="3160684" y="6138"/>
                  </a:lnTo>
                  <a:lnTo>
                    <a:pt x="3172522" y="5254"/>
                  </a:lnTo>
                  <a:lnTo>
                    <a:pt x="3184360" y="4493"/>
                  </a:lnTo>
                  <a:lnTo>
                    <a:pt x="3196198" y="3840"/>
                  </a:lnTo>
                  <a:lnTo>
                    <a:pt x="3208035" y="3279"/>
                  </a:lnTo>
                  <a:lnTo>
                    <a:pt x="3219873" y="2799"/>
                  </a:lnTo>
                  <a:lnTo>
                    <a:pt x="3231711" y="2388"/>
                  </a:lnTo>
                  <a:lnTo>
                    <a:pt x="3243549" y="2036"/>
                  </a:lnTo>
                  <a:lnTo>
                    <a:pt x="3255387" y="1736"/>
                  </a:lnTo>
                  <a:lnTo>
                    <a:pt x="3267224" y="1479"/>
                  </a:lnTo>
                  <a:lnTo>
                    <a:pt x="3279062" y="1260"/>
                  </a:lnTo>
                  <a:lnTo>
                    <a:pt x="3290900" y="1074"/>
                  </a:lnTo>
                  <a:lnTo>
                    <a:pt x="3302738" y="914"/>
                  </a:lnTo>
                  <a:lnTo>
                    <a:pt x="3314575" y="778"/>
                  </a:lnTo>
                  <a:lnTo>
                    <a:pt x="3326413" y="663"/>
                  </a:lnTo>
                  <a:lnTo>
                    <a:pt x="3338251" y="564"/>
                  </a:lnTo>
                  <a:lnTo>
                    <a:pt x="3350089" y="480"/>
                  </a:lnTo>
                  <a:lnTo>
                    <a:pt x="3361926" y="409"/>
                  </a:lnTo>
                  <a:lnTo>
                    <a:pt x="3373764" y="348"/>
                  </a:lnTo>
                  <a:lnTo>
                    <a:pt x="3385602" y="296"/>
                  </a:lnTo>
                  <a:lnTo>
                    <a:pt x="3397440" y="252"/>
                  </a:lnTo>
                  <a:lnTo>
                    <a:pt x="3409278" y="214"/>
                  </a:lnTo>
                  <a:lnTo>
                    <a:pt x="3421115" y="182"/>
                  </a:lnTo>
                  <a:lnTo>
                    <a:pt x="3432953" y="155"/>
                  </a:lnTo>
                  <a:lnTo>
                    <a:pt x="3444791" y="132"/>
                  </a:lnTo>
                  <a:lnTo>
                    <a:pt x="3456629" y="112"/>
                  </a:lnTo>
                  <a:lnTo>
                    <a:pt x="3468466" y="95"/>
                  </a:lnTo>
                  <a:lnTo>
                    <a:pt x="3480304" y="81"/>
                  </a:lnTo>
                  <a:lnTo>
                    <a:pt x="3492142" y="69"/>
                  </a:lnTo>
                  <a:lnTo>
                    <a:pt x="3503980" y="58"/>
                  </a:lnTo>
                  <a:lnTo>
                    <a:pt x="3515818" y="50"/>
                  </a:lnTo>
                  <a:lnTo>
                    <a:pt x="3515818" y="0"/>
                  </a:lnTo>
                  <a:lnTo>
                    <a:pt x="3527655" y="0"/>
                  </a:lnTo>
                  <a:lnTo>
                    <a:pt x="3539493" y="0"/>
                  </a:lnTo>
                  <a:lnTo>
                    <a:pt x="3551331" y="0"/>
                  </a:lnTo>
                  <a:lnTo>
                    <a:pt x="3563169" y="0"/>
                  </a:lnTo>
                  <a:lnTo>
                    <a:pt x="3575006" y="0"/>
                  </a:lnTo>
                  <a:lnTo>
                    <a:pt x="3586844" y="0"/>
                  </a:lnTo>
                  <a:lnTo>
                    <a:pt x="3598682" y="0"/>
                  </a:lnTo>
                  <a:lnTo>
                    <a:pt x="3610520" y="0"/>
                  </a:lnTo>
                  <a:lnTo>
                    <a:pt x="3622357" y="0"/>
                  </a:lnTo>
                  <a:lnTo>
                    <a:pt x="3634195" y="0"/>
                  </a:lnTo>
                  <a:lnTo>
                    <a:pt x="3646033" y="0"/>
                  </a:lnTo>
                  <a:lnTo>
                    <a:pt x="3657871" y="0"/>
                  </a:lnTo>
                  <a:lnTo>
                    <a:pt x="3669709" y="0"/>
                  </a:lnTo>
                  <a:lnTo>
                    <a:pt x="3681546" y="0"/>
                  </a:lnTo>
                  <a:lnTo>
                    <a:pt x="3693384" y="0"/>
                  </a:lnTo>
                  <a:lnTo>
                    <a:pt x="3705222" y="0"/>
                  </a:lnTo>
                  <a:lnTo>
                    <a:pt x="3717060" y="0"/>
                  </a:lnTo>
                  <a:lnTo>
                    <a:pt x="3728897" y="0"/>
                  </a:lnTo>
                  <a:lnTo>
                    <a:pt x="3740735" y="0"/>
                  </a:lnTo>
                  <a:lnTo>
                    <a:pt x="3752573" y="0"/>
                  </a:lnTo>
                  <a:lnTo>
                    <a:pt x="3764411" y="0"/>
                  </a:lnTo>
                  <a:lnTo>
                    <a:pt x="3776248" y="0"/>
                  </a:lnTo>
                  <a:lnTo>
                    <a:pt x="3788086" y="0"/>
                  </a:lnTo>
                  <a:lnTo>
                    <a:pt x="3799924" y="0"/>
                  </a:lnTo>
                  <a:lnTo>
                    <a:pt x="3811762" y="0"/>
                  </a:lnTo>
                  <a:lnTo>
                    <a:pt x="3823600" y="0"/>
                  </a:lnTo>
                  <a:lnTo>
                    <a:pt x="3835437" y="0"/>
                  </a:lnTo>
                  <a:lnTo>
                    <a:pt x="3847275" y="0"/>
                  </a:lnTo>
                  <a:lnTo>
                    <a:pt x="3859113" y="0"/>
                  </a:lnTo>
                  <a:lnTo>
                    <a:pt x="3870951" y="0"/>
                  </a:lnTo>
                  <a:lnTo>
                    <a:pt x="3882788" y="0"/>
                  </a:lnTo>
                  <a:lnTo>
                    <a:pt x="3894626" y="0"/>
                  </a:lnTo>
                  <a:lnTo>
                    <a:pt x="3906464" y="0"/>
                  </a:lnTo>
                  <a:lnTo>
                    <a:pt x="3918302" y="0"/>
                  </a:lnTo>
                  <a:lnTo>
                    <a:pt x="3930139" y="0"/>
                  </a:lnTo>
                  <a:lnTo>
                    <a:pt x="3941977" y="0"/>
                  </a:lnTo>
                  <a:lnTo>
                    <a:pt x="3953815" y="0"/>
                  </a:lnTo>
                  <a:lnTo>
                    <a:pt x="3965653" y="0"/>
                  </a:lnTo>
                  <a:lnTo>
                    <a:pt x="3977491" y="0"/>
                  </a:lnTo>
                  <a:lnTo>
                    <a:pt x="3989328" y="0"/>
                  </a:lnTo>
                  <a:lnTo>
                    <a:pt x="4001166" y="0"/>
                  </a:lnTo>
                  <a:lnTo>
                    <a:pt x="4013004" y="0"/>
                  </a:lnTo>
                  <a:lnTo>
                    <a:pt x="4024842" y="0"/>
                  </a:lnTo>
                  <a:lnTo>
                    <a:pt x="4036679" y="0"/>
                  </a:lnTo>
                  <a:lnTo>
                    <a:pt x="4048517" y="0"/>
                  </a:lnTo>
                  <a:lnTo>
                    <a:pt x="4060355" y="0"/>
                  </a:lnTo>
                  <a:lnTo>
                    <a:pt x="4072193" y="0"/>
                  </a:lnTo>
                  <a:lnTo>
                    <a:pt x="4084031" y="0"/>
                  </a:lnTo>
                  <a:lnTo>
                    <a:pt x="4095868" y="0"/>
                  </a:lnTo>
                  <a:lnTo>
                    <a:pt x="4107706" y="0"/>
                  </a:lnTo>
                  <a:lnTo>
                    <a:pt x="4119544" y="0"/>
                  </a:lnTo>
                  <a:lnTo>
                    <a:pt x="4131382" y="0"/>
                  </a:lnTo>
                  <a:lnTo>
                    <a:pt x="4143219" y="0"/>
                  </a:lnTo>
                  <a:lnTo>
                    <a:pt x="4155057" y="0"/>
                  </a:lnTo>
                  <a:lnTo>
                    <a:pt x="4166895" y="0"/>
                  </a:lnTo>
                  <a:lnTo>
                    <a:pt x="4178733" y="0"/>
                  </a:lnTo>
                  <a:lnTo>
                    <a:pt x="4190570" y="0"/>
                  </a:lnTo>
                  <a:lnTo>
                    <a:pt x="4202408" y="0"/>
                  </a:lnTo>
                  <a:lnTo>
                    <a:pt x="4214246" y="0"/>
                  </a:lnTo>
                  <a:lnTo>
                    <a:pt x="4226084" y="0"/>
                  </a:lnTo>
                  <a:lnTo>
                    <a:pt x="4237922" y="0"/>
                  </a:lnTo>
                  <a:lnTo>
                    <a:pt x="4249759" y="0"/>
                  </a:lnTo>
                  <a:lnTo>
                    <a:pt x="4261597" y="0"/>
                  </a:lnTo>
                  <a:lnTo>
                    <a:pt x="4273435" y="0"/>
                  </a:lnTo>
                  <a:lnTo>
                    <a:pt x="4285273" y="0"/>
                  </a:lnTo>
                  <a:lnTo>
                    <a:pt x="4297110" y="0"/>
                  </a:lnTo>
                  <a:lnTo>
                    <a:pt x="4308948" y="0"/>
                  </a:lnTo>
                  <a:lnTo>
                    <a:pt x="4320786" y="0"/>
                  </a:lnTo>
                  <a:lnTo>
                    <a:pt x="4332624" y="0"/>
                  </a:lnTo>
                  <a:lnTo>
                    <a:pt x="4344461" y="0"/>
                  </a:lnTo>
                  <a:lnTo>
                    <a:pt x="4356299" y="0"/>
                  </a:lnTo>
                  <a:lnTo>
                    <a:pt x="4368137" y="0"/>
                  </a:lnTo>
                  <a:lnTo>
                    <a:pt x="4379975" y="0"/>
                  </a:lnTo>
                  <a:lnTo>
                    <a:pt x="4391813" y="0"/>
                  </a:lnTo>
                  <a:lnTo>
                    <a:pt x="4403650" y="0"/>
                  </a:lnTo>
                  <a:lnTo>
                    <a:pt x="4415488" y="0"/>
                  </a:lnTo>
                  <a:lnTo>
                    <a:pt x="4427326" y="0"/>
                  </a:lnTo>
                  <a:lnTo>
                    <a:pt x="4439164" y="0"/>
                  </a:lnTo>
                  <a:lnTo>
                    <a:pt x="4451001" y="0"/>
                  </a:lnTo>
                  <a:lnTo>
                    <a:pt x="4462839" y="0"/>
                  </a:lnTo>
                  <a:lnTo>
                    <a:pt x="4474677" y="0"/>
                  </a:lnTo>
                  <a:lnTo>
                    <a:pt x="4486515" y="0"/>
                  </a:lnTo>
                  <a:lnTo>
                    <a:pt x="4498352" y="0"/>
                  </a:lnTo>
                  <a:lnTo>
                    <a:pt x="4510190" y="0"/>
                  </a:lnTo>
                  <a:lnTo>
                    <a:pt x="4522028" y="0"/>
                  </a:lnTo>
                  <a:lnTo>
                    <a:pt x="4533866" y="0"/>
                  </a:lnTo>
                  <a:lnTo>
                    <a:pt x="4545704" y="0"/>
                  </a:lnTo>
                  <a:lnTo>
                    <a:pt x="4557541" y="0"/>
                  </a:lnTo>
                  <a:lnTo>
                    <a:pt x="4569379" y="0"/>
                  </a:lnTo>
                  <a:lnTo>
                    <a:pt x="4581217" y="0"/>
                  </a:lnTo>
                  <a:lnTo>
                    <a:pt x="4593055" y="0"/>
                  </a:lnTo>
                  <a:lnTo>
                    <a:pt x="4604892" y="0"/>
                  </a:lnTo>
                  <a:lnTo>
                    <a:pt x="4616730" y="0"/>
                  </a:lnTo>
                  <a:lnTo>
                    <a:pt x="4628568" y="0"/>
                  </a:lnTo>
                  <a:lnTo>
                    <a:pt x="4640406" y="0"/>
                  </a:lnTo>
                  <a:lnTo>
                    <a:pt x="4652244" y="0"/>
                  </a:lnTo>
                  <a:lnTo>
                    <a:pt x="4664081" y="0"/>
                  </a:lnTo>
                  <a:lnTo>
                    <a:pt x="4675919" y="0"/>
                  </a:lnTo>
                  <a:lnTo>
                    <a:pt x="4687757" y="0"/>
                  </a:lnTo>
                </a:path>
              </a:pathLst>
            </a:custGeom>
            <a:ln w="40651" cap="flat">
              <a:solidFill>
                <a:srgbClr val="E8E8E8">
                  <a:alpha val="100000"/>
                </a:srgbClr>
              </a:solidFill>
              <a:prstDash val="solid"/>
              <a:round/>
            </a:ln>
          </p:spPr>
          <p:txBody>
            <a:bodyPr/>
            <a:lstStyle/>
            <a:p/>
          </p:txBody>
        </p:sp>
        <p:sp>
          <p:nvSpPr>
            <p:cNvPr id="58" name="pl58"/>
            <p:cNvSpPr/>
            <p:nvPr/>
          </p:nvSpPr>
          <p:spPr>
            <a:xfrm>
              <a:off x="2482252" y="2694866"/>
              <a:ext cx="4687757" cy="1047119"/>
            </a:xfrm>
            <a:custGeom>
              <a:avLst/>
              <a:pathLst>
                <a:path w="4687757" h="1047119">
                  <a:moveTo>
                    <a:pt x="0" y="1047119"/>
                  </a:moveTo>
                  <a:lnTo>
                    <a:pt x="11837" y="1047110"/>
                  </a:lnTo>
                  <a:lnTo>
                    <a:pt x="23675" y="1047100"/>
                  </a:lnTo>
                  <a:lnTo>
                    <a:pt x="35513" y="1047087"/>
                  </a:lnTo>
                  <a:lnTo>
                    <a:pt x="47351" y="1047073"/>
                  </a:lnTo>
                  <a:lnTo>
                    <a:pt x="59188" y="1047056"/>
                  </a:lnTo>
                  <a:lnTo>
                    <a:pt x="71026" y="1047037"/>
                  </a:lnTo>
                  <a:lnTo>
                    <a:pt x="82864" y="1047013"/>
                  </a:lnTo>
                  <a:lnTo>
                    <a:pt x="94702" y="1046986"/>
                  </a:lnTo>
                  <a:lnTo>
                    <a:pt x="106539" y="1046954"/>
                  </a:lnTo>
                  <a:lnTo>
                    <a:pt x="118377" y="1046917"/>
                  </a:lnTo>
                  <a:lnTo>
                    <a:pt x="130215" y="1046873"/>
                  </a:lnTo>
                  <a:lnTo>
                    <a:pt x="142053" y="1046821"/>
                  </a:lnTo>
                  <a:lnTo>
                    <a:pt x="153891" y="1046760"/>
                  </a:lnTo>
                  <a:lnTo>
                    <a:pt x="165728" y="1046688"/>
                  </a:lnTo>
                  <a:lnTo>
                    <a:pt x="177566" y="1046604"/>
                  </a:lnTo>
                  <a:lnTo>
                    <a:pt x="189404" y="1046506"/>
                  </a:lnTo>
                  <a:lnTo>
                    <a:pt x="201242" y="1046390"/>
                  </a:lnTo>
                  <a:lnTo>
                    <a:pt x="213079" y="1046254"/>
                  </a:lnTo>
                  <a:lnTo>
                    <a:pt x="224917" y="1046095"/>
                  </a:lnTo>
                  <a:lnTo>
                    <a:pt x="236755" y="1045908"/>
                  </a:lnTo>
                  <a:lnTo>
                    <a:pt x="248593" y="1045689"/>
                  </a:lnTo>
                  <a:lnTo>
                    <a:pt x="260430" y="1045432"/>
                  </a:lnTo>
                  <a:lnTo>
                    <a:pt x="272268" y="1045132"/>
                  </a:lnTo>
                  <a:lnTo>
                    <a:pt x="284106" y="1044780"/>
                  </a:lnTo>
                  <a:lnTo>
                    <a:pt x="295944" y="1044369"/>
                  </a:lnTo>
                  <a:lnTo>
                    <a:pt x="307782" y="1043889"/>
                  </a:lnTo>
                  <a:lnTo>
                    <a:pt x="319619" y="1043328"/>
                  </a:lnTo>
                  <a:lnTo>
                    <a:pt x="331457" y="1042675"/>
                  </a:lnTo>
                  <a:lnTo>
                    <a:pt x="343295" y="1041914"/>
                  </a:lnTo>
                  <a:lnTo>
                    <a:pt x="355133" y="1041030"/>
                  </a:lnTo>
                  <a:lnTo>
                    <a:pt x="366970" y="1040005"/>
                  </a:lnTo>
                  <a:lnTo>
                    <a:pt x="378808" y="1038819"/>
                  </a:lnTo>
                  <a:lnTo>
                    <a:pt x="390646" y="1037449"/>
                  </a:lnTo>
                  <a:lnTo>
                    <a:pt x="402484" y="1035873"/>
                  </a:lnTo>
                  <a:lnTo>
                    <a:pt x="414321" y="1034065"/>
                  </a:lnTo>
                  <a:lnTo>
                    <a:pt x="426159" y="1032000"/>
                  </a:lnTo>
                  <a:lnTo>
                    <a:pt x="437997" y="1029651"/>
                  </a:lnTo>
                  <a:lnTo>
                    <a:pt x="449835" y="1026992"/>
                  </a:lnTo>
                  <a:lnTo>
                    <a:pt x="461673" y="1024001"/>
                  </a:lnTo>
                  <a:lnTo>
                    <a:pt x="473510" y="1020657"/>
                  </a:lnTo>
                  <a:lnTo>
                    <a:pt x="485348" y="1016947"/>
                  </a:lnTo>
                  <a:lnTo>
                    <a:pt x="497186" y="1012861"/>
                  </a:lnTo>
                  <a:lnTo>
                    <a:pt x="509024" y="1008403"/>
                  </a:lnTo>
                  <a:lnTo>
                    <a:pt x="520861" y="1003584"/>
                  </a:lnTo>
                  <a:lnTo>
                    <a:pt x="532699" y="998429"/>
                  </a:lnTo>
                  <a:lnTo>
                    <a:pt x="544537" y="992977"/>
                  </a:lnTo>
                  <a:lnTo>
                    <a:pt x="556375" y="987277"/>
                  </a:lnTo>
                  <a:lnTo>
                    <a:pt x="568213" y="981390"/>
                  </a:lnTo>
                  <a:lnTo>
                    <a:pt x="580050" y="975388"/>
                  </a:lnTo>
                  <a:lnTo>
                    <a:pt x="591888" y="969347"/>
                  </a:lnTo>
                  <a:lnTo>
                    <a:pt x="603726" y="963345"/>
                  </a:lnTo>
                  <a:lnTo>
                    <a:pt x="615564" y="957458"/>
                  </a:lnTo>
                  <a:lnTo>
                    <a:pt x="627401" y="951758"/>
                  </a:lnTo>
                  <a:lnTo>
                    <a:pt x="639239" y="946306"/>
                  </a:lnTo>
                  <a:lnTo>
                    <a:pt x="651077" y="941151"/>
                  </a:lnTo>
                  <a:lnTo>
                    <a:pt x="662915" y="936332"/>
                  </a:lnTo>
                  <a:lnTo>
                    <a:pt x="674752" y="931874"/>
                  </a:lnTo>
                  <a:lnTo>
                    <a:pt x="686590" y="927788"/>
                  </a:lnTo>
                  <a:lnTo>
                    <a:pt x="698428" y="924077"/>
                  </a:lnTo>
                  <a:lnTo>
                    <a:pt x="710266" y="920734"/>
                  </a:lnTo>
                  <a:lnTo>
                    <a:pt x="722104" y="917743"/>
                  </a:lnTo>
                  <a:lnTo>
                    <a:pt x="733941" y="915084"/>
                  </a:lnTo>
                  <a:lnTo>
                    <a:pt x="745779" y="912735"/>
                  </a:lnTo>
                  <a:lnTo>
                    <a:pt x="757617" y="910670"/>
                  </a:lnTo>
                  <a:lnTo>
                    <a:pt x="769455" y="908862"/>
                  </a:lnTo>
                  <a:lnTo>
                    <a:pt x="781292" y="907286"/>
                  </a:lnTo>
                  <a:lnTo>
                    <a:pt x="793130" y="905916"/>
                  </a:lnTo>
                  <a:lnTo>
                    <a:pt x="804968" y="904730"/>
                  </a:lnTo>
                  <a:lnTo>
                    <a:pt x="816806" y="903705"/>
                  </a:lnTo>
                  <a:lnTo>
                    <a:pt x="828643" y="902821"/>
                  </a:lnTo>
                  <a:lnTo>
                    <a:pt x="840481" y="902060"/>
                  </a:lnTo>
                  <a:lnTo>
                    <a:pt x="852319" y="901407"/>
                  </a:lnTo>
                  <a:lnTo>
                    <a:pt x="864157" y="900846"/>
                  </a:lnTo>
                  <a:lnTo>
                    <a:pt x="875995" y="900366"/>
                  </a:lnTo>
                  <a:lnTo>
                    <a:pt x="887832" y="899955"/>
                  </a:lnTo>
                  <a:lnTo>
                    <a:pt x="899670" y="899603"/>
                  </a:lnTo>
                  <a:lnTo>
                    <a:pt x="911508" y="899303"/>
                  </a:lnTo>
                  <a:lnTo>
                    <a:pt x="923346" y="899046"/>
                  </a:lnTo>
                  <a:lnTo>
                    <a:pt x="935183" y="898827"/>
                  </a:lnTo>
                  <a:lnTo>
                    <a:pt x="947021" y="898640"/>
                  </a:lnTo>
                  <a:lnTo>
                    <a:pt x="958859" y="898481"/>
                  </a:lnTo>
                  <a:lnTo>
                    <a:pt x="970697" y="898345"/>
                  </a:lnTo>
                  <a:lnTo>
                    <a:pt x="982534" y="898229"/>
                  </a:lnTo>
                  <a:lnTo>
                    <a:pt x="994372" y="898131"/>
                  </a:lnTo>
                  <a:lnTo>
                    <a:pt x="1006210" y="898047"/>
                  </a:lnTo>
                  <a:lnTo>
                    <a:pt x="1018048" y="897975"/>
                  </a:lnTo>
                  <a:lnTo>
                    <a:pt x="1029886" y="897914"/>
                  </a:lnTo>
                  <a:lnTo>
                    <a:pt x="1041723" y="897862"/>
                  </a:lnTo>
                  <a:lnTo>
                    <a:pt x="1053561" y="897818"/>
                  </a:lnTo>
                  <a:lnTo>
                    <a:pt x="1065399" y="897781"/>
                  </a:lnTo>
                  <a:lnTo>
                    <a:pt x="1077237" y="897749"/>
                  </a:lnTo>
                  <a:lnTo>
                    <a:pt x="1089074" y="897721"/>
                  </a:lnTo>
                  <a:lnTo>
                    <a:pt x="1100912" y="897698"/>
                  </a:lnTo>
                  <a:lnTo>
                    <a:pt x="1112750" y="897679"/>
                  </a:lnTo>
                  <a:lnTo>
                    <a:pt x="1124588" y="897662"/>
                  </a:lnTo>
                  <a:lnTo>
                    <a:pt x="1136426" y="897648"/>
                  </a:lnTo>
                  <a:lnTo>
                    <a:pt x="1148263" y="897635"/>
                  </a:lnTo>
                  <a:lnTo>
                    <a:pt x="1160101" y="897625"/>
                  </a:lnTo>
                  <a:lnTo>
                    <a:pt x="1171939" y="897616"/>
                  </a:lnTo>
                  <a:lnTo>
                    <a:pt x="1171939" y="897516"/>
                  </a:lnTo>
                  <a:lnTo>
                    <a:pt x="1183777" y="897507"/>
                  </a:lnTo>
                  <a:lnTo>
                    <a:pt x="1195614" y="897497"/>
                  </a:lnTo>
                  <a:lnTo>
                    <a:pt x="1207452" y="897485"/>
                  </a:lnTo>
                  <a:lnTo>
                    <a:pt x="1219290" y="897470"/>
                  </a:lnTo>
                  <a:lnTo>
                    <a:pt x="1231128" y="897454"/>
                  </a:lnTo>
                  <a:lnTo>
                    <a:pt x="1242965" y="897434"/>
                  </a:lnTo>
                  <a:lnTo>
                    <a:pt x="1254803" y="897411"/>
                  </a:lnTo>
                  <a:lnTo>
                    <a:pt x="1266641" y="897383"/>
                  </a:lnTo>
                  <a:lnTo>
                    <a:pt x="1278479" y="897351"/>
                  </a:lnTo>
                  <a:lnTo>
                    <a:pt x="1290317" y="897314"/>
                  </a:lnTo>
                  <a:lnTo>
                    <a:pt x="1302154" y="897270"/>
                  </a:lnTo>
                  <a:lnTo>
                    <a:pt x="1313992" y="897218"/>
                  </a:lnTo>
                  <a:lnTo>
                    <a:pt x="1325830" y="897157"/>
                  </a:lnTo>
                  <a:lnTo>
                    <a:pt x="1337668" y="897085"/>
                  </a:lnTo>
                  <a:lnTo>
                    <a:pt x="1349505" y="897001"/>
                  </a:lnTo>
                  <a:lnTo>
                    <a:pt x="1361343" y="896903"/>
                  </a:lnTo>
                  <a:lnTo>
                    <a:pt x="1373181" y="896787"/>
                  </a:lnTo>
                  <a:lnTo>
                    <a:pt x="1385019" y="896651"/>
                  </a:lnTo>
                  <a:lnTo>
                    <a:pt x="1396856" y="896492"/>
                  </a:lnTo>
                  <a:lnTo>
                    <a:pt x="1408694" y="896305"/>
                  </a:lnTo>
                  <a:lnTo>
                    <a:pt x="1420532" y="896086"/>
                  </a:lnTo>
                  <a:lnTo>
                    <a:pt x="1432370" y="895830"/>
                  </a:lnTo>
                  <a:lnTo>
                    <a:pt x="1444208" y="895529"/>
                  </a:lnTo>
                  <a:lnTo>
                    <a:pt x="1456045" y="895178"/>
                  </a:lnTo>
                  <a:lnTo>
                    <a:pt x="1467883" y="894766"/>
                  </a:lnTo>
                  <a:lnTo>
                    <a:pt x="1479721" y="894286"/>
                  </a:lnTo>
                  <a:lnTo>
                    <a:pt x="1491559" y="893726"/>
                  </a:lnTo>
                  <a:lnTo>
                    <a:pt x="1503396" y="893072"/>
                  </a:lnTo>
                  <a:lnTo>
                    <a:pt x="1515234" y="892311"/>
                  </a:lnTo>
                  <a:lnTo>
                    <a:pt x="1527072" y="891428"/>
                  </a:lnTo>
                  <a:lnTo>
                    <a:pt x="1538910" y="890402"/>
                  </a:lnTo>
                  <a:lnTo>
                    <a:pt x="1550748" y="889216"/>
                  </a:lnTo>
                  <a:lnTo>
                    <a:pt x="1562585" y="887846"/>
                  </a:lnTo>
                  <a:lnTo>
                    <a:pt x="1574423" y="886270"/>
                  </a:lnTo>
                  <a:lnTo>
                    <a:pt x="1586261" y="884462"/>
                  </a:lnTo>
                  <a:lnTo>
                    <a:pt x="1598099" y="882397"/>
                  </a:lnTo>
                  <a:lnTo>
                    <a:pt x="1609936" y="880048"/>
                  </a:lnTo>
                  <a:lnTo>
                    <a:pt x="1621774" y="877389"/>
                  </a:lnTo>
                  <a:lnTo>
                    <a:pt x="1633612" y="874398"/>
                  </a:lnTo>
                  <a:lnTo>
                    <a:pt x="1645450" y="871055"/>
                  </a:lnTo>
                  <a:lnTo>
                    <a:pt x="1657287" y="867344"/>
                  </a:lnTo>
                  <a:lnTo>
                    <a:pt x="1669125" y="863258"/>
                  </a:lnTo>
                  <a:lnTo>
                    <a:pt x="1680963" y="858800"/>
                  </a:lnTo>
                  <a:lnTo>
                    <a:pt x="1692801" y="853981"/>
                  </a:lnTo>
                  <a:lnTo>
                    <a:pt x="1704639" y="848826"/>
                  </a:lnTo>
                  <a:lnTo>
                    <a:pt x="1716476" y="843374"/>
                  </a:lnTo>
                  <a:lnTo>
                    <a:pt x="1728314" y="837674"/>
                  </a:lnTo>
                  <a:lnTo>
                    <a:pt x="1740152" y="831787"/>
                  </a:lnTo>
                  <a:lnTo>
                    <a:pt x="1751990" y="825785"/>
                  </a:lnTo>
                  <a:lnTo>
                    <a:pt x="1763827" y="819744"/>
                  </a:lnTo>
                  <a:lnTo>
                    <a:pt x="1775665" y="813742"/>
                  </a:lnTo>
                  <a:lnTo>
                    <a:pt x="1787503" y="807856"/>
                  </a:lnTo>
                  <a:lnTo>
                    <a:pt x="1799341" y="802155"/>
                  </a:lnTo>
                  <a:lnTo>
                    <a:pt x="1811178" y="796703"/>
                  </a:lnTo>
                  <a:lnTo>
                    <a:pt x="1823016" y="791548"/>
                  </a:lnTo>
                  <a:lnTo>
                    <a:pt x="1834854" y="786730"/>
                  </a:lnTo>
                  <a:lnTo>
                    <a:pt x="1846692" y="782271"/>
                  </a:lnTo>
                  <a:lnTo>
                    <a:pt x="1858530" y="778186"/>
                  </a:lnTo>
                  <a:lnTo>
                    <a:pt x="1870367" y="774475"/>
                  </a:lnTo>
                  <a:lnTo>
                    <a:pt x="1882205" y="771131"/>
                  </a:lnTo>
                  <a:lnTo>
                    <a:pt x="1894043" y="768140"/>
                  </a:lnTo>
                  <a:lnTo>
                    <a:pt x="1905881" y="765481"/>
                  </a:lnTo>
                  <a:lnTo>
                    <a:pt x="1917718" y="763132"/>
                  </a:lnTo>
                  <a:lnTo>
                    <a:pt x="1929556" y="761067"/>
                  </a:lnTo>
                  <a:lnTo>
                    <a:pt x="1941394" y="759259"/>
                  </a:lnTo>
                  <a:lnTo>
                    <a:pt x="1953232" y="757683"/>
                  </a:lnTo>
                  <a:lnTo>
                    <a:pt x="1965069" y="756313"/>
                  </a:lnTo>
                  <a:lnTo>
                    <a:pt x="1976907" y="755127"/>
                  </a:lnTo>
                  <a:lnTo>
                    <a:pt x="1988745" y="754102"/>
                  </a:lnTo>
                  <a:lnTo>
                    <a:pt x="2000583" y="753218"/>
                  </a:lnTo>
                  <a:lnTo>
                    <a:pt x="2012421" y="752457"/>
                  </a:lnTo>
                  <a:lnTo>
                    <a:pt x="2024258" y="751804"/>
                  </a:lnTo>
                  <a:lnTo>
                    <a:pt x="2036096" y="751243"/>
                  </a:lnTo>
                  <a:lnTo>
                    <a:pt x="2047934" y="750763"/>
                  </a:lnTo>
                  <a:lnTo>
                    <a:pt x="2059772" y="750352"/>
                  </a:lnTo>
                  <a:lnTo>
                    <a:pt x="2071609" y="750000"/>
                  </a:lnTo>
                  <a:lnTo>
                    <a:pt x="2083447" y="749700"/>
                  </a:lnTo>
                  <a:lnTo>
                    <a:pt x="2095285" y="749443"/>
                  </a:lnTo>
                  <a:lnTo>
                    <a:pt x="2107123" y="749224"/>
                  </a:lnTo>
                  <a:lnTo>
                    <a:pt x="2118961" y="749037"/>
                  </a:lnTo>
                  <a:lnTo>
                    <a:pt x="2130798" y="748878"/>
                  </a:lnTo>
                  <a:lnTo>
                    <a:pt x="2142636" y="748742"/>
                  </a:lnTo>
                  <a:lnTo>
                    <a:pt x="2154474" y="748627"/>
                  </a:lnTo>
                  <a:lnTo>
                    <a:pt x="2166312" y="748528"/>
                  </a:lnTo>
                  <a:lnTo>
                    <a:pt x="2178149" y="748444"/>
                  </a:lnTo>
                  <a:lnTo>
                    <a:pt x="2189987" y="748372"/>
                  </a:lnTo>
                  <a:lnTo>
                    <a:pt x="2201825" y="748311"/>
                  </a:lnTo>
                  <a:lnTo>
                    <a:pt x="2213663" y="748260"/>
                  </a:lnTo>
                  <a:lnTo>
                    <a:pt x="2225500" y="748215"/>
                  </a:lnTo>
                  <a:lnTo>
                    <a:pt x="2237338" y="748178"/>
                  </a:lnTo>
                  <a:lnTo>
                    <a:pt x="2249176" y="748146"/>
                  </a:lnTo>
                  <a:lnTo>
                    <a:pt x="2261014" y="748119"/>
                  </a:lnTo>
                  <a:lnTo>
                    <a:pt x="2272852" y="748096"/>
                  </a:lnTo>
                  <a:lnTo>
                    <a:pt x="2284689" y="748076"/>
                  </a:lnTo>
                  <a:lnTo>
                    <a:pt x="2296527" y="748059"/>
                  </a:lnTo>
                  <a:lnTo>
                    <a:pt x="2308365" y="748045"/>
                  </a:lnTo>
                  <a:lnTo>
                    <a:pt x="2320203" y="748033"/>
                  </a:lnTo>
                  <a:lnTo>
                    <a:pt x="2332040" y="748022"/>
                  </a:lnTo>
                  <a:lnTo>
                    <a:pt x="2343878" y="748013"/>
                  </a:lnTo>
                  <a:lnTo>
                    <a:pt x="2343878" y="747712"/>
                  </a:lnTo>
                  <a:lnTo>
                    <a:pt x="2355716" y="747668"/>
                  </a:lnTo>
                  <a:lnTo>
                    <a:pt x="2367554" y="747617"/>
                  </a:lnTo>
                  <a:lnTo>
                    <a:pt x="2379391" y="747556"/>
                  </a:lnTo>
                  <a:lnTo>
                    <a:pt x="2391229" y="747485"/>
                  </a:lnTo>
                  <a:lnTo>
                    <a:pt x="2403067" y="747401"/>
                  </a:lnTo>
                  <a:lnTo>
                    <a:pt x="2414905" y="747302"/>
                  </a:lnTo>
                  <a:lnTo>
                    <a:pt x="2426743" y="747186"/>
                  </a:lnTo>
                  <a:lnTo>
                    <a:pt x="2438580" y="747050"/>
                  </a:lnTo>
                  <a:lnTo>
                    <a:pt x="2450418" y="746890"/>
                  </a:lnTo>
                  <a:lnTo>
                    <a:pt x="2462256" y="746702"/>
                  </a:lnTo>
                  <a:lnTo>
                    <a:pt x="2474094" y="746482"/>
                  </a:lnTo>
                  <a:lnTo>
                    <a:pt x="2485931" y="746222"/>
                  </a:lnTo>
                  <a:lnTo>
                    <a:pt x="2497769" y="745918"/>
                  </a:lnTo>
                  <a:lnTo>
                    <a:pt x="2509607" y="745560"/>
                  </a:lnTo>
                  <a:lnTo>
                    <a:pt x="2521445" y="745140"/>
                  </a:lnTo>
                  <a:lnTo>
                    <a:pt x="2533283" y="744647"/>
                  </a:lnTo>
                  <a:lnTo>
                    <a:pt x="2545120" y="744068"/>
                  </a:lnTo>
                  <a:lnTo>
                    <a:pt x="2556958" y="743389"/>
                  </a:lnTo>
                  <a:lnTo>
                    <a:pt x="2568796" y="742593"/>
                  </a:lnTo>
                  <a:lnTo>
                    <a:pt x="2580634" y="741659"/>
                  </a:lnTo>
                  <a:lnTo>
                    <a:pt x="2592471" y="740564"/>
                  </a:lnTo>
                  <a:lnTo>
                    <a:pt x="2604309" y="739281"/>
                  </a:lnTo>
                  <a:lnTo>
                    <a:pt x="2616147" y="737779"/>
                  </a:lnTo>
                  <a:lnTo>
                    <a:pt x="2627985" y="736021"/>
                  </a:lnTo>
                  <a:lnTo>
                    <a:pt x="2639822" y="733965"/>
                  </a:lnTo>
                  <a:lnTo>
                    <a:pt x="2651660" y="731563"/>
                  </a:lnTo>
                  <a:lnTo>
                    <a:pt x="2663498" y="728761"/>
                  </a:lnTo>
                  <a:lnTo>
                    <a:pt x="2675336" y="725493"/>
                  </a:lnTo>
                  <a:lnTo>
                    <a:pt x="2687174" y="721690"/>
                  </a:lnTo>
                  <a:lnTo>
                    <a:pt x="2699011" y="717271"/>
                  </a:lnTo>
                  <a:lnTo>
                    <a:pt x="2710849" y="712145"/>
                  </a:lnTo>
                  <a:lnTo>
                    <a:pt x="2722687" y="706213"/>
                  </a:lnTo>
                  <a:lnTo>
                    <a:pt x="2734525" y="699365"/>
                  </a:lnTo>
                  <a:lnTo>
                    <a:pt x="2746362" y="691485"/>
                  </a:lnTo>
                  <a:lnTo>
                    <a:pt x="2758200" y="682445"/>
                  </a:lnTo>
                  <a:lnTo>
                    <a:pt x="2770038" y="672118"/>
                  </a:lnTo>
                  <a:lnTo>
                    <a:pt x="2781876" y="660372"/>
                  </a:lnTo>
                  <a:lnTo>
                    <a:pt x="2793713" y="647080"/>
                  </a:lnTo>
                  <a:lnTo>
                    <a:pt x="2805551" y="632125"/>
                  </a:lnTo>
                  <a:lnTo>
                    <a:pt x="2817389" y="615406"/>
                  </a:lnTo>
                  <a:lnTo>
                    <a:pt x="2829227" y="596852"/>
                  </a:lnTo>
                  <a:lnTo>
                    <a:pt x="2841065" y="576424"/>
                  </a:lnTo>
                  <a:lnTo>
                    <a:pt x="2852902" y="554132"/>
                  </a:lnTo>
                  <a:lnTo>
                    <a:pt x="2864740" y="530038"/>
                  </a:lnTo>
                  <a:lnTo>
                    <a:pt x="2876578" y="504265"/>
                  </a:lnTo>
                  <a:lnTo>
                    <a:pt x="2888416" y="477003"/>
                  </a:lnTo>
                  <a:lnTo>
                    <a:pt x="2900253" y="448502"/>
                  </a:lnTo>
                  <a:lnTo>
                    <a:pt x="2912091" y="419070"/>
                  </a:lnTo>
                  <a:lnTo>
                    <a:pt x="2923929" y="389059"/>
                  </a:lnTo>
                  <a:lnTo>
                    <a:pt x="2935767" y="358853"/>
                  </a:lnTo>
                  <a:lnTo>
                    <a:pt x="2947604" y="328843"/>
                  </a:lnTo>
                  <a:lnTo>
                    <a:pt x="2959442" y="299411"/>
                  </a:lnTo>
                  <a:lnTo>
                    <a:pt x="2971280" y="270910"/>
                  </a:lnTo>
                  <a:lnTo>
                    <a:pt x="2983118" y="243647"/>
                  </a:lnTo>
                  <a:lnTo>
                    <a:pt x="2994956" y="217875"/>
                  </a:lnTo>
                  <a:lnTo>
                    <a:pt x="3006793" y="193781"/>
                  </a:lnTo>
                  <a:lnTo>
                    <a:pt x="3018631" y="171488"/>
                  </a:lnTo>
                  <a:lnTo>
                    <a:pt x="3030469" y="151061"/>
                  </a:lnTo>
                  <a:lnTo>
                    <a:pt x="3042307" y="132506"/>
                  </a:lnTo>
                  <a:lnTo>
                    <a:pt x="3054144" y="115788"/>
                  </a:lnTo>
                  <a:lnTo>
                    <a:pt x="3065982" y="100832"/>
                  </a:lnTo>
                  <a:lnTo>
                    <a:pt x="3077820" y="87540"/>
                  </a:lnTo>
                  <a:lnTo>
                    <a:pt x="3089658" y="75794"/>
                  </a:lnTo>
                  <a:lnTo>
                    <a:pt x="3101496" y="65467"/>
                  </a:lnTo>
                  <a:lnTo>
                    <a:pt x="3113333" y="56428"/>
                  </a:lnTo>
                  <a:lnTo>
                    <a:pt x="3125171" y="48547"/>
                  </a:lnTo>
                  <a:lnTo>
                    <a:pt x="3137009" y="41700"/>
                  </a:lnTo>
                  <a:lnTo>
                    <a:pt x="3148847" y="35767"/>
                  </a:lnTo>
                  <a:lnTo>
                    <a:pt x="3160684" y="30642"/>
                  </a:lnTo>
                  <a:lnTo>
                    <a:pt x="3172522" y="26222"/>
                  </a:lnTo>
                  <a:lnTo>
                    <a:pt x="3184360" y="22419"/>
                  </a:lnTo>
                  <a:lnTo>
                    <a:pt x="3196198" y="19152"/>
                  </a:lnTo>
                  <a:lnTo>
                    <a:pt x="3208035" y="16349"/>
                  </a:lnTo>
                  <a:lnTo>
                    <a:pt x="3219873" y="13948"/>
                  </a:lnTo>
                  <a:lnTo>
                    <a:pt x="3231711" y="11892"/>
                  </a:lnTo>
                  <a:lnTo>
                    <a:pt x="3243549" y="10134"/>
                  </a:lnTo>
                  <a:lnTo>
                    <a:pt x="3255387" y="8632"/>
                  </a:lnTo>
                  <a:lnTo>
                    <a:pt x="3267224" y="7349"/>
                  </a:lnTo>
                  <a:lnTo>
                    <a:pt x="3279062" y="6254"/>
                  </a:lnTo>
                  <a:lnTo>
                    <a:pt x="3290900" y="5320"/>
                  </a:lnTo>
                  <a:lnTo>
                    <a:pt x="3302738" y="4523"/>
                  </a:lnTo>
                  <a:lnTo>
                    <a:pt x="3314575" y="3844"/>
                  </a:lnTo>
                  <a:lnTo>
                    <a:pt x="3326413" y="3266"/>
                  </a:lnTo>
                  <a:lnTo>
                    <a:pt x="3338251" y="2773"/>
                  </a:lnTo>
                  <a:lnTo>
                    <a:pt x="3350089" y="2353"/>
                  </a:lnTo>
                  <a:lnTo>
                    <a:pt x="3361926" y="1995"/>
                  </a:lnTo>
                  <a:lnTo>
                    <a:pt x="3373764" y="1690"/>
                  </a:lnTo>
                  <a:lnTo>
                    <a:pt x="3385602" y="1431"/>
                  </a:lnTo>
                  <a:lnTo>
                    <a:pt x="3397440" y="1210"/>
                  </a:lnTo>
                  <a:lnTo>
                    <a:pt x="3409278" y="1022"/>
                  </a:lnTo>
                  <a:lnTo>
                    <a:pt x="3421115" y="862"/>
                  </a:lnTo>
                  <a:lnTo>
                    <a:pt x="3432953" y="726"/>
                  </a:lnTo>
                  <a:lnTo>
                    <a:pt x="3444791" y="610"/>
                  </a:lnTo>
                  <a:lnTo>
                    <a:pt x="3456629" y="512"/>
                  </a:lnTo>
                  <a:lnTo>
                    <a:pt x="3468466" y="428"/>
                  </a:lnTo>
                  <a:lnTo>
                    <a:pt x="3480304" y="357"/>
                  </a:lnTo>
                  <a:lnTo>
                    <a:pt x="3492142" y="296"/>
                  </a:lnTo>
                  <a:lnTo>
                    <a:pt x="3503980" y="244"/>
                  </a:lnTo>
                  <a:lnTo>
                    <a:pt x="3515818" y="20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59" name="pl59"/>
            <p:cNvSpPr/>
            <p:nvPr/>
          </p:nvSpPr>
          <p:spPr>
            <a:xfrm>
              <a:off x="2482252" y="2545363"/>
              <a:ext cx="4687757" cy="1047018"/>
            </a:xfrm>
            <a:custGeom>
              <a:avLst/>
              <a:pathLst>
                <a:path w="4687757" h="1047018">
                  <a:moveTo>
                    <a:pt x="0" y="1047018"/>
                  </a:moveTo>
                  <a:lnTo>
                    <a:pt x="11837" y="1047010"/>
                  </a:lnTo>
                  <a:lnTo>
                    <a:pt x="23675" y="1046999"/>
                  </a:lnTo>
                  <a:lnTo>
                    <a:pt x="35513" y="1046987"/>
                  </a:lnTo>
                  <a:lnTo>
                    <a:pt x="47351" y="1046973"/>
                  </a:lnTo>
                  <a:lnTo>
                    <a:pt x="59188" y="1046956"/>
                  </a:lnTo>
                  <a:lnTo>
                    <a:pt x="71026" y="1046936"/>
                  </a:lnTo>
                  <a:lnTo>
                    <a:pt x="82864" y="1046913"/>
                  </a:lnTo>
                  <a:lnTo>
                    <a:pt x="94702" y="1046886"/>
                  </a:lnTo>
                  <a:lnTo>
                    <a:pt x="106539" y="1046854"/>
                  </a:lnTo>
                  <a:lnTo>
                    <a:pt x="118377" y="1046816"/>
                  </a:lnTo>
                  <a:lnTo>
                    <a:pt x="130215" y="1046772"/>
                  </a:lnTo>
                  <a:lnTo>
                    <a:pt x="142053" y="1046720"/>
                  </a:lnTo>
                  <a:lnTo>
                    <a:pt x="153891" y="1046659"/>
                  </a:lnTo>
                  <a:lnTo>
                    <a:pt x="165728" y="1046588"/>
                  </a:lnTo>
                  <a:lnTo>
                    <a:pt x="177566" y="1046504"/>
                  </a:lnTo>
                  <a:lnTo>
                    <a:pt x="189404" y="1046405"/>
                  </a:lnTo>
                  <a:lnTo>
                    <a:pt x="201242" y="1046290"/>
                  </a:lnTo>
                  <a:lnTo>
                    <a:pt x="213079" y="1046154"/>
                  </a:lnTo>
                  <a:lnTo>
                    <a:pt x="224917" y="1045994"/>
                  </a:lnTo>
                  <a:lnTo>
                    <a:pt x="236755" y="1045808"/>
                  </a:lnTo>
                  <a:lnTo>
                    <a:pt x="248593" y="1045589"/>
                  </a:lnTo>
                  <a:lnTo>
                    <a:pt x="260430" y="1045332"/>
                  </a:lnTo>
                  <a:lnTo>
                    <a:pt x="272268" y="1045032"/>
                  </a:lnTo>
                  <a:lnTo>
                    <a:pt x="284106" y="1044680"/>
                  </a:lnTo>
                  <a:lnTo>
                    <a:pt x="295944" y="1044269"/>
                  </a:lnTo>
                  <a:lnTo>
                    <a:pt x="307782" y="1043789"/>
                  </a:lnTo>
                  <a:lnTo>
                    <a:pt x="319619" y="1043228"/>
                  </a:lnTo>
                  <a:lnTo>
                    <a:pt x="331457" y="1042575"/>
                  </a:lnTo>
                  <a:lnTo>
                    <a:pt x="343295" y="1041814"/>
                  </a:lnTo>
                  <a:lnTo>
                    <a:pt x="355133" y="1040930"/>
                  </a:lnTo>
                  <a:lnTo>
                    <a:pt x="366970" y="1039905"/>
                  </a:lnTo>
                  <a:lnTo>
                    <a:pt x="378808" y="1038718"/>
                  </a:lnTo>
                  <a:lnTo>
                    <a:pt x="390646" y="1037349"/>
                  </a:lnTo>
                  <a:lnTo>
                    <a:pt x="402484" y="1035773"/>
                  </a:lnTo>
                  <a:lnTo>
                    <a:pt x="414321" y="1033965"/>
                  </a:lnTo>
                  <a:lnTo>
                    <a:pt x="426159" y="1031900"/>
                  </a:lnTo>
                  <a:lnTo>
                    <a:pt x="437997" y="1029550"/>
                  </a:lnTo>
                  <a:lnTo>
                    <a:pt x="449835" y="1026892"/>
                  </a:lnTo>
                  <a:lnTo>
                    <a:pt x="461673" y="1023901"/>
                  </a:lnTo>
                  <a:lnTo>
                    <a:pt x="473510" y="1020557"/>
                  </a:lnTo>
                  <a:lnTo>
                    <a:pt x="485348" y="1016846"/>
                  </a:lnTo>
                  <a:lnTo>
                    <a:pt x="497186" y="1012761"/>
                  </a:lnTo>
                  <a:lnTo>
                    <a:pt x="509024" y="1008302"/>
                  </a:lnTo>
                  <a:lnTo>
                    <a:pt x="520861" y="1003483"/>
                  </a:lnTo>
                  <a:lnTo>
                    <a:pt x="532699" y="998329"/>
                  </a:lnTo>
                  <a:lnTo>
                    <a:pt x="544537" y="992876"/>
                  </a:lnTo>
                  <a:lnTo>
                    <a:pt x="556375" y="987176"/>
                  </a:lnTo>
                  <a:lnTo>
                    <a:pt x="568213" y="981290"/>
                  </a:lnTo>
                  <a:lnTo>
                    <a:pt x="580050" y="975288"/>
                  </a:lnTo>
                  <a:lnTo>
                    <a:pt x="591888" y="969246"/>
                  </a:lnTo>
                  <a:lnTo>
                    <a:pt x="603726" y="963244"/>
                  </a:lnTo>
                  <a:lnTo>
                    <a:pt x="615564" y="957358"/>
                  </a:lnTo>
                  <a:lnTo>
                    <a:pt x="627401" y="951658"/>
                  </a:lnTo>
                  <a:lnTo>
                    <a:pt x="639239" y="946205"/>
                  </a:lnTo>
                  <a:lnTo>
                    <a:pt x="651077" y="941051"/>
                  </a:lnTo>
                  <a:lnTo>
                    <a:pt x="662915" y="936232"/>
                  </a:lnTo>
                  <a:lnTo>
                    <a:pt x="674752" y="931774"/>
                  </a:lnTo>
                  <a:lnTo>
                    <a:pt x="686590" y="927688"/>
                  </a:lnTo>
                  <a:lnTo>
                    <a:pt x="698428" y="923977"/>
                  </a:lnTo>
                  <a:lnTo>
                    <a:pt x="710266" y="920633"/>
                  </a:lnTo>
                  <a:lnTo>
                    <a:pt x="722104" y="917642"/>
                  </a:lnTo>
                  <a:lnTo>
                    <a:pt x="733941" y="914984"/>
                  </a:lnTo>
                  <a:lnTo>
                    <a:pt x="745779" y="912635"/>
                  </a:lnTo>
                  <a:lnTo>
                    <a:pt x="757617" y="910569"/>
                  </a:lnTo>
                  <a:lnTo>
                    <a:pt x="769455" y="908761"/>
                  </a:lnTo>
                  <a:lnTo>
                    <a:pt x="781292" y="907185"/>
                  </a:lnTo>
                  <a:lnTo>
                    <a:pt x="793130" y="905816"/>
                  </a:lnTo>
                  <a:lnTo>
                    <a:pt x="804968" y="904629"/>
                  </a:lnTo>
                  <a:lnTo>
                    <a:pt x="816806" y="903604"/>
                  </a:lnTo>
                  <a:lnTo>
                    <a:pt x="828643" y="902720"/>
                  </a:lnTo>
                  <a:lnTo>
                    <a:pt x="840481" y="901960"/>
                  </a:lnTo>
                  <a:lnTo>
                    <a:pt x="852319" y="901306"/>
                  </a:lnTo>
                  <a:lnTo>
                    <a:pt x="864157" y="900746"/>
                  </a:lnTo>
                  <a:lnTo>
                    <a:pt x="875995" y="900265"/>
                  </a:lnTo>
                  <a:lnTo>
                    <a:pt x="887832" y="899854"/>
                  </a:lnTo>
                  <a:lnTo>
                    <a:pt x="899670" y="899503"/>
                  </a:lnTo>
                  <a:lnTo>
                    <a:pt x="911508" y="899202"/>
                  </a:lnTo>
                  <a:lnTo>
                    <a:pt x="923346" y="898946"/>
                  </a:lnTo>
                  <a:lnTo>
                    <a:pt x="935183" y="898727"/>
                  </a:lnTo>
                  <a:lnTo>
                    <a:pt x="947021" y="898540"/>
                  </a:lnTo>
                  <a:lnTo>
                    <a:pt x="958859" y="898381"/>
                  </a:lnTo>
                  <a:lnTo>
                    <a:pt x="970697" y="898245"/>
                  </a:lnTo>
                  <a:lnTo>
                    <a:pt x="982534" y="898129"/>
                  </a:lnTo>
                  <a:lnTo>
                    <a:pt x="994372" y="898030"/>
                  </a:lnTo>
                  <a:lnTo>
                    <a:pt x="1006210" y="897946"/>
                  </a:lnTo>
                  <a:lnTo>
                    <a:pt x="1018048" y="897875"/>
                  </a:lnTo>
                  <a:lnTo>
                    <a:pt x="1029886" y="897814"/>
                  </a:lnTo>
                  <a:lnTo>
                    <a:pt x="1041723" y="897762"/>
                  </a:lnTo>
                  <a:lnTo>
                    <a:pt x="1053561" y="897718"/>
                  </a:lnTo>
                  <a:lnTo>
                    <a:pt x="1065399" y="897680"/>
                  </a:lnTo>
                  <a:lnTo>
                    <a:pt x="1077237" y="897648"/>
                  </a:lnTo>
                  <a:lnTo>
                    <a:pt x="1089074" y="897621"/>
                  </a:lnTo>
                  <a:lnTo>
                    <a:pt x="1100912" y="897598"/>
                  </a:lnTo>
                  <a:lnTo>
                    <a:pt x="1112750" y="897578"/>
                  </a:lnTo>
                  <a:lnTo>
                    <a:pt x="1124588" y="897561"/>
                  </a:lnTo>
                  <a:lnTo>
                    <a:pt x="1136426" y="897547"/>
                  </a:lnTo>
                  <a:lnTo>
                    <a:pt x="1148263" y="897535"/>
                  </a:lnTo>
                  <a:lnTo>
                    <a:pt x="1160101" y="897525"/>
                  </a:lnTo>
                  <a:lnTo>
                    <a:pt x="1171939" y="897516"/>
                  </a:lnTo>
                  <a:lnTo>
                    <a:pt x="1171939" y="897165"/>
                  </a:lnTo>
                  <a:lnTo>
                    <a:pt x="1183777" y="897112"/>
                  </a:lnTo>
                  <a:lnTo>
                    <a:pt x="1195614" y="897050"/>
                  </a:lnTo>
                  <a:lnTo>
                    <a:pt x="1207452" y="896977"/>
                  </a:lnTo>
                  <a:lnTo>
                    <a:pt x="1219290" y="896891"/>
                  </a:lnTo>
                  <a:lnTo>
                    <a:pt x="1231128" y="896791"/>
                  </a:lnTo>
                  <a:lnTo>
                    <a:pt x="1242965" y="896672"/>
                  </a:lnTo>
                  <a:lnTo>
                    <a:pt x="1254803" y="896533"/>
                  </a:lnTo>
                  <a:lnTo>
                    <a:pt x="1266641" y="896370"/>
                  </a:lnTo>
                  <a:lnTo>
                    <a:pt x="1278479" y="896178"/>
                  </a:lnTo>
                  <a:lnTo>
                    <a:pt x="1290317" y="895953"/>
                  </a:lnTo>
                  <a:lnTo>
                    <a:pt x="1302154" y="895688"/>
                  </a:lnTo>
                  <a:lnTo>
                    <a:pt x="1313992" y="895376"/>
                  </a:lnTo>
                  <a:lnTo>
                    <a:pt x="1325830" y="895011"/>
                  </a:lnTo>
                  <a:lnTo>
                    <a:pt x="1337668" y="894582"/>
                  </a:lnTo>
                  <a:lnTo>
                    <a:pt x="1349505" y="894078"/>
                  </a:lnTo>
                  <a:lnTo>
                    <a:pt x="1361343" y="893486"/>
                  </a:lnTo>
                  <a:lnTo>
                    <a:pt x="1373181" y="892792"/>
                  </a:lnTo>
                  <a:lnTo>
                    <a:pt x="1385019" y="891977"/>
                  </a:lnTo>
                  <a:lnTo>
                    <a:pt x="1396856" y="891021"/>
                  </a:lnTo>
                  <a:lnTo>
                    <a:pt x="1408694" y="889900"/>
                  </a:lnTo>
                  <a:lnTo>
                    <a:pt x="1420532" y="888586"/>
                  </a:lnTo>
                  <a:lnTo>
                    <a:pt x="1432370" y="887047"/>
                  </a:lnTo>
                  <a:lnTo>
                    <a:pt x="1444208" y="885244"/>
                  </a:lnTo>
                  <a:lnTo>
                    <a:pt x="1456045" y="883135"/>
                  </a:lnTo>
                  <a:lnTo>
                    <a:pt x="1467883" y="880668"/>
                  </a:lnTo>
                  <a:lnTo>
                    <a:pt x="1479721" y="877786"/>
                  </a:lnTo>
                  <a:lnTo>
                    <a:pt x="1491559" y="874422"/>
                  </a:lnTo>
                  <a:lnTo>
                    <a:pt x="1503396" y="870502"/>
                  </a:lnTo>
                  <a:lnTo>
                    <a:pt x="1515234" y="865938"/>
                  </a:lnTo>
                  <a:lnTo>
                    <a:pt x="1527072" y="860635"/>
                  </a:lnTo>
                  <a:lnTo>
                    <a:pt x="1538910" y="854484"/>
                  </a:lnTo>
                  <a:lnTo>
                    <a:pt x="1550748" y="847365"/>
                  </a:lnTo>
                  <a:lnTo>
                    <a:pt x="1562585" y="839148"/>
                  </a:lnTo>
                  <a:lnTo>
                    <a:pt x="1574423" y="829691"/>
                  </a:lnTo>
                  <a:lnTo>
                    <a:pt x="1586261" y="818844"/>
                  </a:lnTo>
                  <a:lnTo>
                    <a:pt x="1598099" y="806452"/>
                  </a:lnTo>
                  <a:lnTo>
                    <a:pt x="1609936" y="792357"/>
                  </a:lnTo>
                  <a:lnTo>
                    <a:pt x="1621774" y="776406"/>
                  </a:lnTo>
                  <a:lnTo>
                    <a:pt x="1633612" y="758459"/>
                  </a:lnTo>
                  <a:lnTo>
                    <a:pt x="1645450" y="738397"/>
                  </a:lnTo>
                  <a:lnTo>
                    <a:pt x="1657287" y="716132"/>
                  </a:lnTo>
                  <a:lnTo>
                    <a:pt x="1669125" y="691619"/>
                  </a:lnTo>
                  <a:lnTo>
                    <a:pt x="1680963" y="664868"/>
                  </a:lnTo>
                  <a:lnTo>
                    <a:pt x="1692801" y="635955"/>
                  </a:lnTo>
                  <a:lnTo>
                    <a:pt x="1704639" y="605028"/>
                  </a:lnTo>
                  <a:lnTo>
                    <a:pt x="1716476" y="572313"/>
                  </a:lnTo>
                  <a:lnTo>
                    <a:pt x="1728314" y="538112"/>
                  </a:lnTo>
                  <a:lnTo>
                    <a:pt x="1740152" y="502794"/>
                  </a:lnTo>
                  <a:lnTo>
                    <a:pt x="1751990" y="466781"/>
                  </a:lnTo>
                  <a:lnTo>
                    <a:pt x="1763827" y="430534"/>
                  </a:lnTo>
                  <a:lnTo>
                    <a:pt x="1775665" y="394521"/>
                  </a:lnTo>
                  <a:lnTo>
                    <a:pt x="1787503" y="359203"/>
                  </a:lnTo>
                  <a:lnTo>
                    <a:pt x="1799341" y="325001"/>
                  </a:lnTo>
                  <a:lnTo>
                    <a:pt x="1811178" y="292287"/>
                  </a:lnTo>
                  <a:lnTo>
                    <a:pt x="1823016" y="261360"/>
                  </a:lnTo>
                  <a:lnTo>
                    <a:pt x="1834854" y="232447"/>
                  </a:lnTo>
                  <a:lnTo>
                    <a:pt x="1846692" y="205696"/>
                  </a:lnTo>
                  <a:lnTo>
                    <a:pt x="1858530" y="181183"/>
                  </a:lnTo>
                  <a:lnTo>
                    <a:pt x="1870367" y="158917"/>
                  </a:lnTo>
                  <a:lnTo>
                    <a:pt x="1882205" y="138855"/>
                  </a:lnTo>
                  <a:lnTo>
                    <a:pt x="1894043" y="120909"/>
                  </a:lnTo>
                  <a:lnTo>
                    <a:pt x="1905881" y="104958"/>
                  </a:lnTo>
                  <a:lnTo>
                    <a:pt x="1917718" y="90863"/>
                  </a:lnTo>
                  <a:lnTo>
                    <a:pt x="1929556" y="78470"/>
                  </a:lnTo>
                  <a:lnTo>
                    <a:pt x="1941394" y="67623"/>
                  </a:lnTo>
                  <a:lnTo>
                    <a:pt x="1953232" y="58166"/>
                  </a:lnTo>
                  <a:lnTo>
                    <a:pt x="1965069" y="49949"/>
                  </a:lnTo>
                  <a:lnTo>
                    <a:pt x="1976907" y="42831"/>
                  </a:lnTo>
                  <a:lnTo>
                    <a:pt x="1988745" y="36680"/>
                  </a:lnTo>
                  <a:lnTo>
                    <a:pt x="2000583" y="31376"/>
                  </a:lnTo>
                  <a:lnTo>
                    <a:pt x="2012421" y="26813"/>
                  </a:lnTo>
                  <a:lnTo>
                    <a:pt x="2024258" y="22892"/>
                  </a:lnTo>
                  <a:lnTo>
                    <a:pt x="2036096" y="19529"/>
                  </a:lnTo>
                  <a:lnTo>
                    <a:pt x="2047934" y="16647"/>
                  </a:lnTo>
                  <a:lnTo>
                    <a:pt x="2059772" y="14180"/>
                  </a:lnTo>
                  <a:lnTo>
                    <a:pt x="2071609" y="12071"/>
                  </a:lnTo>
                  <a:lnTo>
                    <a:pt x="2083447" y="10268"/>
                  </a:lnTo>
                  <a:lnTo>
                    <a:pt x="2095285" y="8728"/>
                  </a:lnTo>
                  <a:lnTo>
                    <a:pt x="2107123" y="7415"/>
                  </a:lnTo>
                  <a:lnTo>
                    <a:pt x="2118961" y="6294"/>
                  </a:lnTo>
                  <a:lnTo>
                    <a:pt x="2130798" y="5338"/>
                  </a:lnTo>
                  <a:lnTo>
                    <a:pt x="2142636" y="4523"/>
                  </a:lnTo>
                  <a:lnTo>
                    <a:pt x="2154474" y="3829"/>
                  </a:lnTo>
                  <a:lnTo>
                    <a:pt x="2166312" y="3237"/>
                  </a:lnTo>
                  <a:lnTo>
                    <a:pt x="2178149" y="2733"/>
                  </a:lnTo>
                  <a:lnTo>
                    <a:pt x="2189987" y="2304"/>
                  </a:lnTo>
                  <a:lnTo>
                    <a:pt x="2201825" y="1938"/>
                  </a:lnTo>
                  <a:lnTo>
                    <a:pt x="2213663" y="1627"/>
                  </a:lnTo>
                  <a:lnTo>
                    <a:pt x="2225500" y="1362"/>
                  </a:lnTo>
                  <a:lnTo>
                    <a:pt x="2237338" y="1137"/>
                  </a:lnTo>
                  <a:lnTo>
                    <a:pt x="2249176" y="945"/>
                  </a:lnTo>
                  <a:lnTo>
                    <a:pt x="2261014" y="781"/>
                  </a:lnTo>
                  <a:lnTo>
                    <a:pt x="2272852" y="642"/>
                  </a:lnTo>
                  <a:lnTo>
                    <a:pt x="2284689" y="524"/>
                  </a:lnTo>
                  <a:lnTo>
                    <a:pt x="2296527" y="423"/>
                  </a:lnTo>
                  <a:lnTo>
                    <a:pt x="2308365" y="338"/>
                  </a:lnTo>
                  <a:lnTo>
                    <a:pt x="2320203" y="265"/>
                  </a:lnTo>
                  <a:lnTo>
                    <a:pt x="2332040" y="203"/>
                  </a:lnTo>
                  <a:lnTo>
                    <a:pt x="2343878" y="15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57"/>
                  </a:lnTo>
                  <a:lnTo>
                    <a:pt x="3527655" y="448657"/>
                  </a:lnTo>
                  <a:lnTo>
                    <a:pt x="3539493" y="448657"/>
                  </a:lnTo>
                  <a:lnTo>
                    <a:pt x="3551331" y="448657"/>
                  </a:lnTo>
                  <a:lnTo>
                    <a:pt x="3563169" y="448657"/>
                  </a:lnTo>
                  <a:lnTo>
                    <a:pt x="3575006" y="448657"/>
                  </a:lnTo>
                  <a:lnTo>
                    <a:pt x="3586844" y="448657"/>
                  </a:lnTo>
                  <a:lnTo>
                    <a:pt x="3598682" y="448657"/>
                  </a:lnTo>
                  <a:lnTo>
                    <a:pt x="3610520" y="448657"/>
                  </a:lnTo>
                  <a:lnTo>
                    <a:pt x="3622357" y="448657"/>
                  </a:lnTo>
                  <a:lnTo>
                    <a:pt x="3634195" y="448657"/>
                  </a:lnTo>
                  <a:lnTo>
                    <a:pt x="3646033" y="448657"/>
                  </a:lnTo>
                  <a:lnTo>
                    <a:pt x="3657871" y="448657"/>
                  </a:lnTo>
                  <a:lnTo>
                    <a:pt x="3669709" y="448657"/>
                  </a:lnTo>
                  <a:lnTo>
                    <a:pt x="3681546" y="448657"/>
                  </a:lnTo>
                  <a:lnTo>
                    <a:pt x="3693384" y="448657"/>
                  </a:lnTo>
                  <a:lnTo>
                    <a:pt x="3705222" y="448657"/>
                  </a:lnTo>
                  <a:lnTo>
                    <a:pt x="3717060" y="448657"/>
                  </a:lnTo>
                  <a:lnTo>
                    <a:pt x="3728897" y="448657"/>
                  </a:lnTo>
                  <a:lnTo>
                    <a:pt x="3740735" y="448657"/>
                  </a:lnTo>
                  <a:lnTo>
                    <a:pt x="3752573" y="448657"/>
                  </a:lnTo>
                  <a:lnTo>
                    <a:pt x="3764411" y="448657"/>
                  </a:lnTo>
                  <a:lnTo>
                    <a:pt x="3776248" y="448657"/>
                  </a:lnTo>
                  <a:lnTo>
                    <a:pt x="3788086" y="448657"/>
                  </a:lnTo>
                  <a:lnTo>
                    <a:pt x="3799924" y="448657"/>
                  </a:lnTo>
                  <a:lnTo>
                    <a:pt x="3811762" y="448657"/>
                  </a:lnTo>
                  <a:lnTo>
                    <a:pt x="3823600" y="448657"/>
                  </a:lnTo>
                  <a:lnTo>
                    <a:pt x="3835437" y="448657"/>
                  </a:lnTo>
                  <a:lnTo>
                    <a:pt x="3847275" y="448657"/>
                  </a:lnTo>
                  <a:lnTo>
                    <a:pt x="3859113" y="448657"/>
                  </a:lnTo>
                  <a:lnTo>
                    <a:pt x="3870951" y="448657"/>
                  </a:lnTo>
                  <a:lnTo>
                    <a:pt x="3882788" y="448657"/>
                  </a:lnTo>
                  <a:lnTo>
                    <a:pt x="3894626" y="448657"/>
                  </a:lnTo>
                  <a:lnTo>
                    <a:pt x="3906464" y="448657"/>
                  </a:lnTo>
                  <a:lnTo>
                    <a:pt x="3918302" y="448657"/>
                  </a:lnTo>
                  <a:lnTo>
                    <a:pt x="3930139" y="448657"/>
                  </a:lnTo>
                  <a:lnTo>
                    <a:pt x="3941977" y="448657"/>
                  </a:lnTo>
                  <a:lnTo>
                    <a:pt x="3953815" y="448657"/>
                  </a:lnTo>
                  <a:lnTo>
                    <a:pt x="3965653" y="448657"/>
                  </a:lnTo>
                  <a:lnTo>
                    <a:pt x="3977491" y="448657"/>
                  </a:lnTo>
                  <a:lnTo>
                    <a:pt x="3989328" y="448657"/>
                  </a:lnTo>
                  <a:lnTo>
                    <a:pt x="4001166" y="448657"/>
                  </a:lnTo>
                  <a:lnTo>
                    <a:pt x="4013004" y="448657"/>
                  </a:lnTo>
                  <a:lnTo>
                    <a:pt x="4024842" y="448657"/>
                  </a:lnTo>
                  <a:lnTo>
                    <a:pt x="4036679" y="448657"/>
                  </a:lnTo>
                  <a:lnTo>
                    <a:pt x="4048517" y="448657"/>
                  </a:lnTo>
                  <a:lnTo>
                    <a:pt x="4060355" y="448657"/>
                  </a:lnTo>
                  <a:lnTo>
                    <a:pt x="4072193" y="448657"/>
                  </a:lnTo>
                  <a:lnTo>
                    <a:pt x="4084031" y="448657"/>
                  </a:lnTo>
                  <a:lnTo>
                    <a:pt x="4095868" y="448657"/>
                  </a:lnTo>
                  <a:lnTo>
                    <a:pt x="4107706" y="448657"/>
                  </a:lnTo>
                  <a:lnTo>
                    <a:pt x="4119544" y="448657"/>
                  </a:lnTo>
                  <a:lnTo>
                    <a:pt x="4131382" y="448657"/>
                  </a:lnTo>
                  <a:lnTo>
                    <a:pt x="4143219" y="448657"/>
                  </a:lnTo>
                  <a:lnTo>
                    <a:pt x="4155057" y="448657"/>
                  </a:lnTo>
                  <a:lnTo>
                    <a:pt x="4166895" y="448657"/>
                  </a:lnTo>
                  <a:lnTo>
                    <a:pt x="4178733" y="448657"/>
                  </a:lnTo>
                  <a:lnTo>
                    <a:pt x="4190570" y="448657"/>
                  </a:lnTo>
                  <a:lnTo>
                    <a:pt x="4202408" y="448657"/>
                  </a:lnTo>
                  <a:lnTo>
                    <a:pt x="4214246" y="448657"/>
                  </a:lnTo>
                  <a:lnTo>
                    <a:pt x="4226084" y="448657"/>
                  </a:lnTo>
                  <a:lnTo>
                    <a:pt x="4237922" y="448657"/>
                  </a:lnTo>
                  <a:lnTo>
                    <a:pt x="4249759" y="448657"/>
                  </a:lnTo>
                  <a:lnTo>
                    <a:pt x="4261597" y="448657"/>
                  </a:lnTo>
                  <a:lnTo>
                    <a:pt x="4273435" y="448657"/>
                  </a:lnTo>
                  <a:lnTo>
                    <a:pt x="4285273" y="448657"/>
                  </a:lnTo>
                  <a:lnTo>
                    <a:pt x="4297110" y="448657"/>
                  </a:lnTo>
                  <a:lnTo>
                    <a:pt x="4308948" y="448657"/>
                  </a:lnTo>
                  <a:lnTo>
                    <a:pt x="4320786" y="448657"/>
                  </a:lnTo>
                  <a:lnTo>
                    <a:pt x="4332624" y="448657"/>
                  </a:lnTo>
                  <a:lnTo>
                    <a:pt x="4344461" y="448657"/>
                  </a:lnTo>
                  <a:lnTo>
                    <a:pt x="4356299" y="448657"/>
                  </a:lnTo>
                  <a:lnTo>
                    <a:pt x="4368137" y="448657"/>
                  </a:lnTo>
                  <a:lnTo>
                    <a:pt x="4379975" y="448657"/>
                  </a:lnTo>
                  <a:lnTo>
                    <a:pt x="4391813" y="448657"/>
                  </a:lnTo>
                  <a:lnTo>
                    <a:pt x="4403650" y="448657"/>
                  </a:lnTo>
                  <a:lnTo>
                    <a:pt x="4415488" y="448657"/>
                  </a:lnTo>
                  <a:lnTo>
                    <a:pt x="4427326" y="448657"/>
                  </a:lnTo>
                  <a:lnTo>
                    <a:pt x="4439164" y="448657"/>
                  </a:lnTo>
                  <a:lnTo>
                    <a:pt x="4451001" y="448657"/>
                  </a:lnTo>
                  <a:lnTo>
                    <a:pt x="4462839" y="448657"/>
                  </a:lnTo>
                  <a:lnTo>
                    <a:pt x="4474677" y="448657"/>
                  </a:lnTo>
                  <a:lnTo>
                    <a:pt x="4486515" y="448657"/>
                  </a:lnTo>
                  <a:lnTo>
                    <a:pt x="4498352" y="448657"/>
                  </a:lnTo>
                  <a:lnTo>
                    <a:pt x="4510190" y="448657"/>
                  </a:lnTo>
                  <a:lnTo>
                    <a:pt x="4522028" y="448657"/>
                  </a:lnTo>
                  <a:lnTo>
                    <a:pt x="4533866" y="448657"/>
                  </a:lnTo>
                  <a:lnTo>
                    <a:pt x="4545704" y="448657"/>
                  </a:lnTo>
                  <a:lnTo>
                    <a:pt x="4557541" y="448657"/>
                  </a:lnTo>
                  <a:lnTo>
                    <a:pt x="4569379" y="448657"/>
                  </a:lnTo>
                  <a:lnTo>
                    <a:pt x="4581217" y="448657"/>
                  </a:lnTo>
                  <a:lnTo>
                    <a:pt x="4593055" y="448657"/>
                  </a:lnTo>
                  <a:lnTo>
                    <a:pt x="4604892" y="448657"/>
                  </a:lnTo>
                  <a:lnTo>
                    <a:pt x="4616730" y="448657"/>
                  </a:lnTo>
                  <a:lnTo>
                    <a:pt x="4628568" y="448657"/>
                  </a:lnTo>
                  <a:lnTo>
                    <a:pt x="4640406" y="448657"/>
                  </a:lnTo>
                  <a:lnTo>
                    <a:pt x="4652244" y="448657"/>
                  </a:lnTo>
                  <a:lnTo>
                    <a:pt x="4664081" y="448657"/>
                  </a:lnTo>
                  <a:lnTo>
                    <a:pt x="4675919" y="448657"/>
                  </a:lnTo>
                  <a:lnTo>
                    <a:pt x="4687757" y="448657"/>
                  </a:lnTo>
                </a:path>
              </a:pathLst>
            </a:custGeom>
            <a:ln w="40651" cap="flat">
              <a:solidFill>
                <a:srgbClr val="E8E8E8">
                  <a:alpha val="100000"/>
                </a:srgbClr>
              </a:solidFill>
              <a:prstDash val="solid"/>
              <a:round/>
            </a:ln>
          </p:spPr>
          <p:txBody>
            <a:bodyPr/>
            <a:lstStyle/>
            <a:p/>
          </p:txBody>
        </p:sp>
        <p:sp>
          <p:nvSpPr>
            <p:cNvPr id="60" name="pl60"/>
            <p:cNvSpPr/>
            <p:nvPr/>
          </p:nvSpPr>
          <p:spPr>
            <a:xfrm>
              <a:off x="2482252" y="2246007"/>
              <a:ext cx="4687757" cy="299155"/>
            </a:xfrm>
            <a:custGeom>
              <a:avLst/>
              <a:pathLst>
                <a:path w="4687757" h="299155">
                  <a:moveTo>
                    <a:pt x="0" y="149552"/>
                  </a:moveTo>
                  <a:lnTo>
                    <a:pt x="11837" y="149543"/>
                  </a:lnTo>
                  <a:lnTo>
                    <a:pt x="23675" y="149533"/>
                  </a:lnTo>
                  <a:lnTo>
                    <a:pt x="35513" y="149521"/>
                  </a:lnTo>
                  <a:lnTo>
                    <a:pt x="47351" y="149507"/>
                  </a:lnTo>
                  <a:lnTo>
                    <a:pt x="59188" y="149490"/>
                  </a:lnTo>
                  <a:lnTo>
                    <a:pt x="71026" y="149470"/>
                  </a:lnTo>
                  <a:lnTo>
                    <a:pt x="82864" y="149447"/>
                  </a:lnTo>
                  <a:lnTo>
                    <a:pt x="94702" y="149420"/>
                  </a:lnTo>
                  <a:lnTo>
                    <a:pt x="106539" y="149388"/>
                  </a:lnTo>
                  <a:lnTo>
                    <a:pt x="118377" y="149350"/>
                  </a:lnTo>
                  <a:lnTo>
                    <a:pt x="130215" y="149306"/>
                  </a:lnTo>
                  <a:lnTo>
                    <a:pt x="142053" y="149254"/>
                  </a:lnTo>
                  <a:lnTo>
                    <a:pt x="153891" y="149193"/>
                  </a:lnTo>
                  <a:lnTo>
                    <a:pt x="165728" y="149122"/>
                  </a:lnTo>
                  <a:lnTo>
                    <a:pt x="177566" y="149038"/>
                  </a:lnTo>
                  <a:lnTo>
                    <a:pt x="189404" y="148939"/>
                  </a:lnTo>
                  <a:lnTo>
                    <a:pt x="201242" y="148823"/>
                  </a:lnTo>
                  <a:lnTo>
                    <a:pt x="213079" y="148687"/>
                  </a:lnTo>
                  <a:lnTo>
                    <a:pt x="224917" y="148528"/>
                  </a:lnTo>
                  <a:lnTo>
                    <a:pt x="236755" y="148341"/>
                  </a:lnTo>
                  <a:lnTo>
                    <a:pt x="248593" y="148122"/>
                  </a:lnTo>
                  <a:lnTo>
                    <a:pt x="260430" y="147866"/>
                  </a:lnTo>
                  <a:lnTo>
                    <a:pt x="272268" y="147565"/>
                  </a:lnTo>
                  <a:lnTo>
                    <a:pt x="284106" y="147214"/>
                  </a:lnTo>
                  <a:lnTo>
                    <a:pt x="295944" y="146803"/>
                  </a:lnTo>
                  <a:lnTo>
                    <a:pt x="307782" y="146322"/>
                  </a:lnTo>
                  <a:lnTo>
                    <a:pt x="319619" y="145762"/>
                  </a:lnTo>
                  <a:lnTo>
                    <a:pt x="331457" y="145108"/>
                  </a:lnTo>
                  <a:lnTo>
                    <a:pt x="343295" y="144348"/>
                  </a:lnTo>
                  <a:lnTo>
                    <a:pt x="355133" y="143464"/>
                  </a:lnTo>
                  <a:lnTo>
                    <a:pt x="366970" y="142439"/>
                  </a:lnTo>
                  <a:lnTo>
                    <a:pt x="378808" y="141252"/>
                  </a:lnTo>
                  <a:lnTo>
                    <a:pt x="390646" y="139883"/>
                  </a:lnTo>
                  <a:lnTo>
                    <a:pt x="402484" y="138307"/>
                  </a:lnTo>
                  <a:lnTo>
                    <a:pt x="414321" y="136499"/>
                  </a:lnTo>
                  <a:lnTo>
                    <a:pt x="426159" y="134433"/>
                  </a:lnTo>
                  <a:lnTo>
                    <a:pt x="437997" y="132084"/>
                  </a:lnTo>
                  <a:lnTo>
                    <a:pt x="449835" y="129426"/>
                  </a:lnTo>
                  <a:lnTo>
                    <a:pt x="461673" y="126435"/>
                  </a:lnTo>
                  <a:lnTo>
                    <a:pt x="473510" y="123091"/>
                  </a:lnTo>
                  <a:lnTo>
                    <a:pt x="485348" y="119380"/>
                  </a:lnTo>
                  <a:lnTo>
                    <a:pt x="497186" y="115294"/>
                  </a:lnTo>
                  <a:lnTo>
                    <a:pt x="509024" y="110836"/>
                  </a:lnTo>
                  <a:lnTo>
                    <a:pt x="520861" y="106017"/>
                  </a:lnTo>
                  <a:lnTo>
                    <a:pt x="532699" y="100863"/>
                  </a:lnTo>
                  <a:lnTo>
                    <a:pt x="544537" y="95410"/>
                  </a:lnTo>
                  <a:lnTo>
                    <a:pt x="556375" y="89710"/>
                  </a:lnTo>
                  <a:lnTo>
                    <a:pt x="568213" y="83824"/>
                  </a:lnTo>
                  <a:lnTo>
                    <a:pt x="580050" y="77822"/>
                  </a:lnTo>
                  <a:lnTo>
                    <a:pt x="591888" y="71780"/>
                  </a:lnTo>
                  <a:lnTo>
                    <a:pt x="603726" y="65778"/>
                  </a:lnTo>
                  <a:lnTo>
                    <a:pt x="615564" y="59892"/>
                  </a:lnTo>
                  <a:lnTo>
                    <a:pt x="627401" y="54192"/>
                  </a:lnTo>
                  <a:lnTo>
                    <a:pt x="639239" y="48739"/>
                  </a:lnTo>
                  <a:lnTo>
                    <a:pt x="651077" y="43585"/>
                  </a:lnTo>
                  <a:lnTo>
                    <a:pt x="662915" y="38766"/>
                  </a:lnTo>
                  <a:lnTo>
                    <a:pt x="674752" y="34307"/>
                  </a:lnTo>
                  <a:lnTo>
                    <a:pt x="686590" y="30222"/>
                  </a:lnTo>
                  <a:lnTo>
                    <a:pt x="698428" y="26511"/>
                  </a:lnTo>
                  <a:lnTo>
                    <a:pt x="710266" y="23167"/>
                  </a:lnTo>
                  <a:lnTo>
                    <a:pt x="722104" y="20176"/>
                  </a:lnTo>
                  <a:lnTo>
                    <a:pt x="733941" y="17518"/>
                  </a:lnTo>
                  <a:lnTo>
                    <a:pt x="745779" y="15168"/>
                  </a:lnTo>
                  <a:lnTo>
                    <a:pt x="757617" y="13103"/>
                  </a:lnTo>
                  <a:lnTo>
                    <a:pt x="769455" y="11295"/>
                  </a:lnTo>
                  <a:lnTo>
                    <a:pt x="781292" y="9719"/>
                  </a:lnTo>
                  <a:lnTo>
                    <a:pt x="793130" y="8350"/>
                  </a:lnTo>
                  <a:lnTo>
                    <a:pt x="804968" y="7163"/>
                  </a:lnTo>
                  <a:lnTo>
                    <a:pt x="816806" y="6138"/>
                  </a:lnTo>
                  <a:lnTo>
                    <a:pt x="828643" y="5254"/>
                  </a:lnTo>
                  <a:lnTo>
                    <a:pt x="840481" y="4493"/>
                  </a:lnTo>
                  <a:lnTo>
                    <a:pt x="852319" y="3840"/>
                  </a:lnTo>
                  <a:lnTo>
                    <a:pt x="864157" y="3279"/>
                  </a:lnTo>
                  <a:lnTo>
                    <a:pt x="875995" y="2799"/>
                  </a:lnTo>
                  <a:lnTo>
                    <a:pt x="887832" y="2388"/>
                  </a:lnTo>
                  <a:lnTo>
                    <a:pt x="899670" y="2036"/>
                  </a:lnTo>
                  <a:lnTo>
                    <a:pt x="911508" y="1736"/>
                  </a:lnTo>
                  <a:lnTo>
                    <a:pt x="923346" y="1479"/>
                  </a:lnTo>
                  <a:lnTo>
                    <a:pt x="935183" y="1260"/>
                  </a:lnTo>
                  <a:lnTo>
                    <a:pt x="947021" y="1074"/>
                  </a:lnTo>
                  <a:lnTo>
                    <a:pt x="958859" y="914"/>
                  </a:lnTo>
                  <a:lnTo>
                    <a:pt x="970697" y="778"/>
                  </a:lnTo>
                  <a:lnTo>
                    <a:pt x="982534" y="663"/>
                  </a:lnTo>
                  <a:lnTo>
                    <a:pt x="994372" y="564"/>
                  </a:lnTo>
                  <a:lnTo>
                    <a:pt x="1006210" y="480"/>
                  </a:lnTo>
                  <a:lnTo>
                    <a:pt x="1018048" y="409"/>
                  </a:lnTo>
                  <a:lnTo>
                    <a:pt x="1029886" y="348"/>
                  </a:lnTo>
                  <a:lnTo>
                    <a:pt x="1041723" y="296"/>
                  </a:lnTo>
                  <a:lnTo>
                    <a:pt x="1053561" y="252"/>
                  </a:lnTo>
                  <a:lnTo>
                    <a:pt x="1065399" y="214"/>
                  </a:lnTo>
                  <a:lnTo>
                    <a:pt x="1077237" y="182"/>
                  </a:lnTo>
                  <a:lnTo>
                    <a:pt x="1089074" y="155"/>
                  </a:lnTo>
                  <a:lnTo>
                    <a:pt x="1100912" y="132"/>
                  </a:lnTo>
                  <a:lnTo>
                    <a:pt x="1112750" y="112"/>
                  </a:lnTo>
                  <a:lnTo>
                    <a:pt x="1124588" y="95"/>
                  </a:lnTo>
                  <a:lnTo>
                    <a:pt x="1136426" y="81"/>
                  </a:lnTo>
                  <a:lnTo>
                    <a:pt x="1148263" y="69"/>
                  </a:lnTo>
                  <a:lnTo>
                    <a:pt x="1160101" y="58"/>
                  </a:lnTo>
                  <a:lnTo>
                    <a:pt x="1171939" y="5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652"/>
                  </a:lnTo>
                  <a:lnTo>
                    <a:pt x="3527655" y="149661"/>
                  </a:lnTo>
                  <a:lnTo>
                    <a:pt x="3539493" y="149672"/>
                  </a:lnTo>
                  <a:lnTo>
                    <a:pt x="3551331" y="149684"/>
                  </a:lnTo>
                  <a:lnTo>
                    <a:pt x="3563169" y="149698"/>
                  </a:lnTo>
                  <a:lnTo>
                    <a:pt x="3575006" y="149715"/>
                  </a:lnTo>
                  <a:lnTo>
                    <a:pt x="3586844" y="149735"/>
                  </a:lnTo>
                  <a:lnTo>
                    <a:pt x="3598682" y="149758"/>
                  </a:lnTo>
                  <a:lnTo>
                    <a:pt x="3610520" y="149785"/>
                  </a:lnTo>
                  <a:lnTo>
                    <a:pt x="3622357" y="149817"/>
                  </a:lnTo>
                  <a:lnTo>
                    <a:pt x="3634195" y="149854"/>
                  </a:lnTo>
                  <a:lnTo>
                    <a:pt x="3646033" y="149899"/>
                  </a:lnTo>
                  <a:lnTo>
                    <a:pt x="3657871" y="149950"/>
                  </a:lnTo>
                  <a:lnTo>
                    <a:pt x="3669709" y="150011"/>
                  </a:lnTo>
                  <a:lnTo>
                    <a:pt x="3681546" y="150083"/>
                  </a:lnTo>
                  <a:lnTo>
                    <a:pt x="3693384" y="150167"/>
                  </a:lnTo>
                  <a:lnTo>
                    <a:pt x="3705222" y="150266"/>
                  </a:lnTo>
                  <a:lnTo>
                    <a:pt x="3717060" y="150381"/>
                  </a:lnTo>
                  <a:lnTo>
                    <a:pt x="3728897" y="150517"/>
                  </a:lnTo>
                  <a:lnTo>
                    <a:pt x="3740735" y="150676"/>
                  </a:lnTo>
                  <a:lnTo>
                    <a:pt x="3752573" y="150863"/>
                  </a:lnTo>
                  <a:lnTo>
                    <a:pt x="3764411" y="151082"/>
                  </a:lnTo>
                  <a:lnTo>
                    <a:pt x="3776248" y="151339"/>
                  </a:lnTo>
                  <a:lnTo>
                    <a:pt x="3788086" y="151639"/>
                  </a:lnTo>
                  <a:lnTo>
                    <a:pt x="3799924" y="151991"/>
                  </a:lnTo>
                  <a:lnTo>
                    <a:pt x="3811762" y="152402"/>
                  </a:lnTo>
                  <a:lnTo>
                    <a:pt x="3823600" y="152882"/>
                  </a:lnTo>
                  <a:lnTo>
                    <a:pt x="3835437" y="153443"/>
                  </a:lnTo>
                  <a:lnTo>
                    <a:pt x="3847275" y="154096"/>
                  </a:lnTo>
                  <a:lnTo>
                    <a:pt x="3859113" y="154857"/>
                  </a:lnTo>
                  <a:lnTo>
                    <a:pt x="3870951" y="155741"/>
                  </a:lnTo>
                  <a:lnTo>
                    <a:pt x="3882788" y="156766"/>
                  </a:lnTo>
                  <a:lnTo>
                    <a:pt x="3894626" y="157952"/>
                  </a:lnTo>
                  <a:lnTo>
                    <a:pt x="3906464" y="159322"/>
                  </a:lnTo>
                  <a:lnTo>
                    <a:pt x="3918302" y="160898"/>
                  </a:lnTo>
                  <a:lnTo>
                    <a:pt x="3930139" y="162706"/>
                  </a:lnTo>
                  <a:lnTo>
                    <a:pt x="3941977" y="164771"/>
                  </a:lnTo>
                  <a:lnTo>
                    <a:pt x="3953815" y="167120"/>
                  </a:lnTo>
                  <a:lnTo>
                    <a:pt x="3965653" y="169779"/>
                  </a:lnTo>
                  <a:lnTo>
                    <a:pt x="3977491" y="172770"/>
                  </a:lnTo>
                  <a:lnTo>
                    <a:pt x="3989328" y="176114"/>
                  </a:lnTo>
                  <a:lnTo>
                    <a:pt x="4001166" y="179825"/>
                  </a:lnTo>
                  <a:lnTo>
                    <a:pt x="4013004" y="183910"/>
                  </a:lnTo>
                  <a:lnTo>
                    <a:pt x="4024842" y="188369"/>
                  </a:lnTo>
                  <a:lnTo>
                    <a:pt x="4036679" y="193187"/>
                  </a:lnTo>
                  <a:lnTo>
                    <a:pt x="4048517" y="198342"/>
                  </a:lnTo>
                  <a:lnTo>
                    <a:pt x="4060355" y="203794"/>
                  </a:lnTo>
                  <a:lnTo>
                    <a:pt x="4072193" y="209495"/>
                  </a:lnTo>
                  <a:lnTo>
                    <a:pt x="4084031" y="215381"/>
                  </a:lnTo>
                  <a:lnTo>
                    <a:pt x="4095868" y="221383"/>
                  </a:lnTo>
                  <a:lnTo>
                    <a:pt x="4107706" y="227424"/>
                  </a:lnTo>
                  <a:lnTo>
                    <a:pt x="4119544" y="233426"/>
                  </a:lnTo>
                  <a:lnTo>
                    <a:pt x="4131382" y="239313"/>
                  </a:lnTo>
                  <a:lnTo>
                    <a:pt x="4143219" y="245013"/>
                  </a:lnTo>
                  <a:lnTo>
                    <a:pt x="4155057" y="250465"/>
                  </a:lnTo>
                  <a:lnTo>
                    <a:pt x="4166895" y="255620"/>
                  </a:lnTo>
                  <a:lnTo>
                    <a:pt x="4178733" y="260439"/>
                  </a:lnTo>
                  <a:lnTo>
                    <a:pt x="4190570" y="264897"/>
                  </a:lnTo>
                  <a:lnTo>
                    <a:pt x="4202408" y="268983"/>
                  </a:lnTo>
                  <a:lnTo>
                    <a:pt x="4214246" y="272694"/>
                  </a:lnTo>
                  <a:lnTo>
                    <a:pt x="4226084" y="276037"/>
                  </a:lnTo>
                  <a:lnTo>
                    <a:pt x="4237922" y="279028"/>
                  </a:lnTo>
                  <a:lnTo>
                    <a:pt x="4249759" y="281687"/>
                  </a:lnTo>
                  <a:lnTo>
                    <a:pt x="4261597" y="284036"/>
                  </a:lnTo>
                  <a:lnTo>
                    <a:pt x="4273435" y="286102"/>
                  </a:lnTo>
                  <a:lnTo>
                    <a:pt x="4285273" y="287909"/>
                  </a:lnTo>
                  <a:lnTo>
                    <a:pt x="4297110" y="289486"/>
                  </a:lnTo>
                  <a:lnTo>
                    <a:pt x="4308948" y="290855"/>
                  </a:lnTo>
                  <a:lnTo>
                    <a:pt x="4320786" y="292041"/>
                  </a:lnTo>
                  <a:lnTo>
                    <a:pt x="4332624" y="293067"/>
                  </a:lnTo>
                  <a:lnTo>
                    <a:pt x="4344461" y="293951"/>
                  </a:lnTo>
                  <a:lnTo>
                    <a:pt x="4356299" y="294711"/>
                  </a:lnTo>
                  <a:lnTo>
                    <a:pt x="4368137" y="295365"/>
                  </a:lnTo>
                  <a:lnTo>
                    <a:pt x="4379975" y="295925"/>
                  </a:lnTo>
                  <a:lnTo>
                    <a:pt x="4391813" y="296405"/>
                  </a:lnTo>
                  <a:lnTo>
                    <a:pt x="4403650" y="296817"/>
                  </a:lnTo>
                  <a:lnTo>
                    <a:pt x="4415488" y="297168"/>
                  </a:lnTo>
                  <a:lnTo>
                    <a:pt x="4427326" y="297469"/>
                  </a:lnTo>
                  <a:lnTo>
                    <a:pt x="4439164" y="297725"/>
                  </a:lnTo>
                  <a:lnTo>
                    <a:pt x="4451001" y="297944"/>
                  </a:lnTo>
                  <a:lnTo>
                    <a:pt x="4462839" y="298131"/>
                  </a:lnTo>
                  <a:lnTo>
                    <a:pt x="4474677" y="298290"/>
                  </a:lnTo>
                  <a:lnTo>
                    <a:pt x="4486515" y="298426"/>
                  </a:lnTo>
                  <a:lnTo>
                    <a:pt x="4498352" y="298542"/>
                  </a:lnTo>
                  <a:lnTo>
                    <a:pt x="4510190" y="298640"/>
                  </a:lnTo>
                  <a:lnTo>
                    <a:pt x="4522028" y="298724"/>
                  </a:lnTo>
                  <a:lnTo>
                    <a:pt x="4533866" y="298796"/>
                  </a:lnTo>
                  <a:lnTo>
                    <a:pt x="4545704" y="298857"/>
                  </a:lnTo>
                  <a:lnTo>
                    <a:pt x="4557541" y="298909"/>
                  </a:lnTo>
                  <a:lnTo>
                    <a:pt x="4569379" y="298953"/>
                  </a:lnTo>
                  <a:lnTo>
                    <a:pt x="4581217" y="298990"/>
                  </a:lnTo>
                  <a:lnTo>
                    <a:pt x="4593055" y="299022"/>
                  </a:lnTo>
                  <a:lnTo>
                    <a:pt x="4604892" y="299050"/>
                  </a:lnTo>
                  <a:lnTo>
                    <a:pt x="4616730" y="299073"/>
                  </a:lnTo>
                  <a:lnTo>
                    <a:pt x="4628568" y="299093"/>
                  </a:lnTo>
                  <a:lnTo>
                    <a:pt x="4640406" y="299109"/>
                  </a:lnTo>
                  <a:lnTo>
                    <a:pt x="4652244" y="299124"/>
                  </a:lnTo>
                  <a:lnTo>
                    <a:pt x="4664081" y="299136"/>
                  </a:lnTo>
                  <a:lnTo>
                    <a:pt x="4675919" y="299146"/>
                  </a:lnTo>
                  <a:lnTo>
                    <a:pt x="4687757" y="299155"/>
                  </a:lnTo>
                </a:path>
              </a:pathLst>
            </a:custGeom>
            <a:ln w="40651" cap="flat">
              <a:solidFill>
                <a:srgbClr val="E8E8E8">
                  <a:alpha val="100000"/>
                </a:srgbClr>
              </a:solidFill>
              <a:prstDash val="solid"/>
              <a:round/>
            </a:ln>
          </p:spPr>
          <p:txBody>
            <a:bodyPr/>
            <a:lstStyle/>
            <a:p/>
          </p:txBody>
        </p:sp>
        <p:sp>
          <p:nvSpPr>
            <p:cNvPr id="61" name="pl61"/>
            <p:cNvSpPr/>
            <p:nvPr/>
          </p:nvSpPr>
          <p:spPr>
            <a:xfrm>
              <a:off x="2482252" y="1946852"/>
              <a:ext cx="4687757" cy="149552"/>
            </a:xfrm>
            <a:custGeom>
              <a:avLst/>
              <a:pathLst>
                <a:path w="4687757" h="149552">
                  <a:moveTo>
                    <a:pt x="0" y="149552"/>
                  </a:moveTo>
                  <a:lnTo>
                    <a:pt x="11837" y="149552"/>
                  </a:lnTo>
                  <a:lnTo>
                    <a:pt x="23675" y="149552"/>
                  </a:lnTo>
                  <a:lnTo>
                    <a:pt x="35513" y="149552"/>
                  </a:lnTo>
                  <a:lnTo>
                    <a:pt x="47351" y="149552"/>
                  </a:lnTo>
                  <a:lnTo>
                    <a:pt x="59188" y="149552"/>
                  </a:lnTo>
                  <a:lnTo>
                    <a:pt x="71026" y="149552"/>
                  </a:lnTo>
                  <a:lnTo>
                    <a:pt x="82864" y="149552"/>
                  </a:lnTo>
                  <a:lnTo>
                    <a:pt x="94702" y="149552"/>
                  </a:lnTo>
                  <a:lnTo>
                    <a:pt x="106539" y="149552"/>
                  </a:lnTo>
                  <a:lnTo>
                    <a:pt x="118377" y="149552"/>
                  </a:lnTo>
                  <a:lnTo>
                    <a:pt x="130215" y="149552"/>
                  </a:lnTo>
                  <a:lnTo>
                    <a:pt x="142053" y="149552"/>
                  </a:lnTo>
                  <a:lnTo>
                    <a:pt x="153891" y="149552"/>
                  </a:lnTo>
                  <a:lnTo>
                    <a:pt x="165728" y="149552"/>
                  </a:lnTo>
                  <a:lnTo>
                    <a:pt x="177566" y="149552"/>
                  </a:lnTo>
                  <a:lnTo>
                    <a:pt x="189404" y="149552"/>
                  </a:lnTo>
                  <a:lnTo>
                    <a:pt x="201242" y="149552"/>
                  </a:lnTo>
                  <a:lnTo>
                    <a:pt x="213079" y="149552"/>
                  </a:lnTo>
                  <a:lnTo>
                    <a:pt x="224917" y="149552"/>
                  </a:lnTo>
                  <a:lnTo>
                    <a:pt x="236755" y="149552"/>
                  </a:lnTo>
                  <a:lnTo>
                    <a:pt x="248593" y="149552"/>
                  </a:lnTo>
                  <a:lnTo>
                    <a:pt x="260430" y="149552"/>
                  </a:lnTo>
                  <a:lnTo>
                    <a:pt x="272268" y="149552"/>
                  </a:lnTo>
                  <a:lnTo>
                    <a:pt x="284106" y="149552"/>
                  </a:lnTo>
                  <a:lnTo>
                    <a:pt x="295944" y="149552"/>
                  </a:lnTo>
                  <a:lnTo>
                    <a:pt x="307782" y="149552"/>
                  </a:lnTo>
                  <a:lnTo>
                    <a:pt x="319619" y="149552"/>
                  </a:lnTo>
                  <a:lnTo>
                    <a:pt x="331457" y="149552"/>
                  </a:lnTo>
                  <a:lnTo>
                    <a:pt x="343295" y="149552"/>
                  </a:lnTo>
                  <a:lnTo>
                    <a:pt x="355133" y="149552"/>
                  </a:lnTo>
                  <a:lnTo>
                    <a:pt x="366970" y="149552"/>
                  </a:lnTo>
                  <a:lnTo>
                    <a:pt x="378808" y="149552"/>
                  </a:lnTo>
                  <a:lnTo>
                    <a:pt x="390646" y="149552"/>
                  </a:lnTo>
                  <a:lnTo>
                    <a:pt x="402484" y="149552"/>
                  </a:lnTo>
                  <a:lnTo>
                    <a:pt x="414321" y="149552"/>
                  </a:lnTo>
                  <a:lnTo>
                    <a:pt x="426159" y="149552"/>
                  </a:lnTo>
                  <a:lnTo>
                    <a:pt x="437997" y="149552"/>
                  </a:lnTo>
                  <a:lnTo>
                    <a:pt x="449835" y="149552"/>
                  </a:lnTo>
                  <a:lnTo>
                    <a:pt x="461673" y="149552"/>
                  </a:lnTo>
                  <a:lnTo>
                    <a:pt x="473510" y="149552"/>
                  </a:lnTo>
                  <a:lnTo>
                    <a:pt x="485348" y="149552"/>
                  </a:lnTo>
                  <a:lnTo>
                    <a:pt x="497186" y="149552"/>
                  </a:lnTo>
                  <a:lnTo>
                    <a:pt x="509024" y="149552"/>
                  </a:lnTo>
                  <a:lnTo>
                    <a:pt x="520861" y="149552"/>
                  </a:lnTo>
                  <a:lnTo>
                    <a:pt x="532699" y="149552"/>
                  </a:lnTo>
                  <a:lnTo>
                    <a:pt x="544537" y="149552"/>
                  </a:lnTo>
                  <a:lnTo>
                    <a:pt x="556375" y="149552"/>
                  </a:lnTo>
                  <a:lnTo>
                    <a:pt x="568213" y="149552"/>
                  </a:lnTo>
                  <a:lnTo>
                    <a:pt x="580050" y="149552"/>
                  </a:lnTo>
                  <a:lnTo>
                    <a:pt x="591888" y="149552"/>
                  </a:lnTo>
                  <a:lnTo>
                    <a:pt x="603726" y="149552"/>
                  </a:lnTo>
                  <a:lnTo>
                    <a:pt x="615564" y="149552"/>
                  </a:lnTo>
                  <a:lnTo>
                    <a:pt x="627401" y="149552"/>
                  </a:lnTo>
                  <a:lnTo>
                    <a:pt x="639239" y="149552"/>
                  </a:lnTo>
                  <a:lnTo>
                    <a:pt x="651077" y="149552"/>
                  </a:lnTo>
                  <a:lnTo>
                    <a:pt x="662915" y="149552"/>
                  </a:lnTo>
                  <a:lnTo>
                    <a:pt x="674752" y="149552"/>
                  </a:lnTo>
                  <a:lnTo>
                    <a:pt x="686590" y="149552"/>
                  </a:lnTo>
                  <a:lnTo>
                    <a:pt x="698428" y="149552"/>
                  </a:lnTo>
                  <a:lnTo>
                    <a:pt x="710266" y="149552"/>
                  </a:lnTo>
                  <a:lnTo>
                    <a:pt x="722104" y="149552"/>
                  </a:lnTo>
                  <a:lnTo>
                    <a:pt x="733941" y="149552"/>
                  </a:lnTo>
                  <a:lnTo>
                    <a:pt x="745779" y="149552"/>
                  </a:lnTo>
                  <a:lnTo>
                    <a:pt x="757617" y="149552"/>
                  </a:lnTo>
                  <a:lnTo>
                    <a:pt x="769455" y="149552"/>
                  </a:lnTo>
                  <a:lnTo>
                    <a:pt x="781292" y="149552"/>
                  </a:lnTo>
                  <a:lnTo>
                    <a:pt x="793130" y="149552"/>
                  </a:lnTo>
                  <a:lnTo>
                    <a:pt x="804968" y="149552"/>
                  </a:lnTo>
                  <a:lnTo>
                    <a:pt x="816806" y="149552"/>
                  </a:lnTo>
                  <a:lnTo>
                    <a:pt x="828643" y="149552"/>
                  </a:lnTo>
                  <a:lnTo>
                    <a:pt x="840481" y="149552"/>
                  </a:lnTo>
                  <a:lnTo>
                    <a:pt x="852319" y="149552"/>
                  </a:lnTo>
                  <a:lnTo>
                    <a:pt x="864157" y="149552"/>
                  </a:lnTo>
                  <a:lnTo>
                    <a:pt x="875995" y="149552"/>
                  </a:lnTo>
                  <a:lnTo>
                    <a:pt x="887832" y="149552"/>
                  </a:lnTo>
                  <a:lnTo>
                    <a:pt x="899670" y="149552"/>
                  </a:lnTo>
                  <a:lnTo>
                    <a:pt x="911508" y="149552"/>
                  </a:lnTo>
                  <a:lnTo>
                    <a:pt x="923346" y="149552"/>
                  </a:lnTo>
                  <a:lnTo>
                    <a:pt x="935183" y="149552"/>
                  </a:lnTo>
                  <a:lnTo>
                    <a:pt x="947021" y="149552"/>
                  </a:lnTo>
                  <a:lnTo>
                    <a:pt x="958859" y="149552"/>
                  </a:lnTo>
                  <a:lnTo>
                    <a:pt x="970697" y="149552"/>
                  </a:lnTo>
                  <a:lnTo>
                    <a:pt x="982534" y="149552"/>
                  </a:lnTo>
                  <a:lnTo>
                    <a:pt x="994372" y="149552"/>
                  </a:lnTo>
                  <a:lnTo>
                    <a:pt x="1006210" y="149552"/>
                  </a:lnTo>
                  <a:lnTo>
                    <a:pt x="1018048" y="149552"/>
                  </a:lnTo>
                  <a:lnTo>
                    <a:pt x="1029886" y="149552"/>
                  </a:lnTo>
                  <a:lnTo>
                    <a:pt x="1041723" y="149552"/>
                  </a:lnTo>
                  <a:lnTo>
                    <a:pt x="1053561" y="149552"/>
                  </a:lnTo>
                  <a:lnTo>
                    <a:pt x="1065399" y="149552"/>
                  </a:lnTo>
                  <a:lnTo>
                    <a:pt x="1077237" y="149552"/>
                  </a:lnTo>
                  <a:lnTo>
                    <a:pt x="1089074" y="149552"/>
                  </a:lnTo>
                  <a:lnTo>
                    <a:pt x="1100912" y="149552"/>
                  </a:lnTo>
                  <a:lnTo>
                    <a:pt x="1112750" y="149552"/>
                  </a:lnTo>
                  <a:lnTo>
                    <a:pt x="1124588" y="149552"/>
                  </a:lnTo>
                  <a:lnTo>
                    <a:pt x="1136426" y="149552"/>
                  </a:lnTo>
                  <a:lnTo>
                    <a:pt x="1148263" y="149552"/>
                  </a:lnTo>
                  <a:lnTo>
                    <a:pt x="1160101" y="149552"/>
                  </a:lnTo>
                  <a:lnTo>
                    <a:pt x="1171939" y="149552"/>
                  </a:lnTo>
                  <a:lnTo>
                    <a:pt x="1171939" y="149552"/>
                  </a:lnTo>
                  <a:lnTo>
                    <a:pt x="1183777" y="149552"/>
                  </a:lnTo>
                  <a:lnTo>
                    <a:pt x="1195614" y="149552"/>
                  </a:lnTo>
                  <a:lnTo>
                    <a:pt x="1207452" y="149552"/>
                  </a:lnTo>
                  <a:lnTo>
                    <a:pt x="1219290" y="149552"/>
                  </a:lnTo>
                  <a:lnTo>
                    <a:pt x="1231128" y="149552"/>
                  </a:lnTo>
                  <a:lnTo>
                    <a:pt x="1242965" y="149552"/>
                  </a:lnTo>
                  <a:lnTo>
                    <a:pt x="1254803" y="149552"/>
                  </a:lnTo>
                  <a:lnTo>
                    <a:pt x="1266641" y="149552"/>
                  </a:lnTo>
                  <a:lnTo>
                    <a:pt x="1278479" y="149552"/>
                  </a:lnTo>
                  <a:lnTo>
                    <a:pt x="1290317" y="149552"/>
                  </a:lnTo>
                  <a:lnTo>
                    <a:pt x="1302154" y="149552"/>
                  </a:lnTo>
                  <a:lnTo>
                    <a:pt x="1313992" y="149552"/>
                  </a:lnTo>
                  <a:lnTo>
                    <a:pt x="1325830" y="149552"/>
                  </a:lnTo>
                  <a:lnTo>
                    <a:pt x="1337668" y="149552"/>
                  </a:lnTo>
                  <a:lnTo>
                    <a:pt x="1349505" y="149552"/>
                  </a:lnTo>
                  <a:lnTo>
                    <a:pt x="1361343" y="149552"/>
                  </a:lnTo>
                  <a:lnTo>
                    <a:pt x="1373181" y="149552"/>
                  </a:lnTo>
                  <a:lnTo>
                    <a:pt x="1385019" y="149552"/>
                  </a:lnTo>
                  <a:lnTo>
                    <a:pt x="1396856" y="149552"/>
                  </a:lnTo>
                  <a:lnTo>
                    <a:pt x="1408694" y="149552"/>
                  </a:lnTo>
                  <a:lnTo>
                    <a:pt x="1420532" y="149552"/>
                  </a:lnTo>
                  <a:lnTo>
                    <a:pt x="1432370" y="149552"/>
                  </a:lnTo>
                  <a:lnTo>
                    <a:pt x="1444208" y="149552"/>
                  </a:lnTo>
                  <a:lnTo>
                    <a:pt x="1456045" y="149552"/>
                  </a:lnTo>
                  <a:lnTo>
                    <a:pt x="1467883" y="149552"/>
                  </a:lnTo>
                  <a:lnTo>
                    <a:pt x="1479721" y="149552"/>
                  </a:lnTo>
                  <a:lnTo>
                    <a:pt x="1491559" y="149552"/>
                  </a:lnTo>
                  <a:lnTo>
                    <a:pt x="1503396" y="149552"/>
                  </a:lnTo>
                  <a:lnTo>
                    <a:pt x="1515234" y="149552"/>
                  </a:lnTo>
                  <a:lnTo>
                    <a:pt x="1527072" y="149552"/>
                  </a:lnTo>
                  <a:lnTo>
                    <a:pt x="1538910" y="149552"/>
                  </a:lnTo>
                  <a:lnTo>
                    <a:pt x="1550748" y="149552"/>
                  </a:lnTo>
                  <a:lnTo>
                    <a:pt x="1562585" y="149552"/>
                  </a:lnTo>
                  <a:lnTo>
                    <a:pt x="1574423" y="149552"/>
                  </a:lnTo>
                  <a:lnTo>
                    <a:pt x="1586261" y="149552"/>
                  </a:lnTo>
                  <a:lnTo>
                    <a:pt x="1598099" y="149552"/>
                  </a:lnTo>
                  <a:lnTo>
                    <a:pt x="1609936" y="149552"/>
                  </a:lnTo>
                  <a:lnTo>
                    <a:pt x="1621774" y="149552"/>
                  </a:lnTo>
                  <a:lnTo>
                    <a:pt x="1633612" y="149552"/>
                  </a:lnTo>
                  <a:lnTo>
                    <a:pt x="1645450" y="149552"/>
                  </a:lnTo>
                  <a:lnTo>
                    <a:pt x="1657287" y="149552"/>
                  </a:lnTo>
                  <a:lnTo>
                    <a:pt x="1669125" y="149552"/>
                  </a:lnTo>
                  <a:lnTo>
                    <a:pt x="1680963" y="149552"/>
                  </a:lnTo>
                  <a:lnTo>
                    <a:pt x="1692801" y="149552"/>
                  </a:lnTo>
                  <a:lnTo>
                    <a:pt x="1704639" y="149552"/>
                  </a:lnTo>
                  <a:lnTo>
                    <a:pt x="1716476" y="149552"/>
                  </a:lnTo>
                  <a:lnTo>
                    <a:pt x="1728314" y="149552"/>
                  </a:lnTo>
                  <a:lnTo>
                    <a:pt x="1740152" y="149552"/>
                  </a:lnTo>
                  <a:lnTo>
                    <a:pt x="1751990" y="149552"/>
                  </a:lnTo>
                  <a:lnTo>
                    <a:pt x="1763827" y="149552"/>
                  </a:lnTo>
                  <a:lnTo>
                    <a:pt x="1775665" y="149552"/>
                  </a:lnTo>
                  <a:lnTo>
                    <a:pt x="1787503" y="149552"/>
                  </a:lnTo>
                  <a:lnTo>
                    <a:pt x="1799341" y="149552"/>
                  </a:lnTo>
                  <a:lnTo>
                    <a:pt x="1811178" y="149552"/>
                  </a:lnTo>
                  <a:lnTo>
                    <a:pt x="1823016" y="149552"/>
                  </a:lnTo>
                  <a:lnTo>
                    <a:pt x="1834854" y="149552"/>
                  </a:lnTo>
                  <a:lnTo>
                    <a:pt x="1846692" y="149552"/>
                  </a:lnTo>
                  <a:lnTo>
                    <a:pt x="1858530" y="149552"/>
                  </a:lnTo>
                  <a:lnTo>
                    <a:pt x="1870367" y="149552"/>
                  </a:lnTo>
                  <a:lnTo>
                    <a:pt x="1882205" y="149552"/>
                  </a:lnTo>
                  <a:lnTo>
                    <a:pt x="1894043" y="149552"/>
                  </a:lnTo>
                  <a:lnTo>
                    <a:pt x="1905881" y="149552"/>
                  </a:lnTo>
                  <a:lnTo>
                    <a:pt x="1917718" y="149552"/>
                  </a:lnTo>
                  <a:lnTo>
                    <a:pt x="1929556" y="149552"/>
                  </a:lnTo>
                  <a:lnTo>
                    <a:pt x="1941394" y="149552"/>
                  </a:lnTo>
                  <a:lnTo>
                    <a:pt x="1953232" y="149552"/>
                  </a:lnTo>
                  <a:lnTo>
                    <a:pt x="1965069" y="149552"/>
                  </a:lnTo>
                  <a:lnTo>
                    <a:pt x="1976907" y="149552"/>
                  </a:lnTo>
                  <a:lnTo>
                    <a:pt x="1988745" y="149552"/>
                  </a:lnTo>
                  <a:lnTo>
                    <a:pt x="2000583" y="149552"/>
                  </a:lnTo>
                  <a:lnTo>
                    <a:pt x="2012421" y="149552"/>
                  </a:lnTo>
                  <a:lnTo>
                    <a:pt x="2024258" y="149552"/>
                  </a:lnTo>
                  <a:lnTo>
                    <a:pt x="2036096" y="149552"/>
                  </a:lnTo>
                  <a:lnTo>
                    <a:pt x="2047934" y="149552"/>
                  </a:lnTo>
                  <a:lnTo>
                    <a:pt x="2059772" y="149552"/>
                  </a:lnTo>
                  <a:lnTo>
                    <a:pt x="2071609" y="149552"/>
                  </a:lnTo>
                  <a:lnTo>
                    <a:pt x="2083447" y="149552"/>
                  </a:lnTo>
                  <a:lnTo>
                    <a:pt x="2095285" y="149552"/>
                  </a:lnTo>
                  <a:lnTo>
                    <a:pt x="2107123" y="149552"/>
                  </a:lnTo>
                  <a:lnTo>
                    <a:pt x="2118961" y="149552"/>
                  </a:lnTo>
                  <a:lnTo>
                    <a:pt x="2130798" y="149552"/>
                  </a:lnTo>
                  <a:lnTo>
                    <a:pt x="2142636" y="149552"/>
                  </a:lnTo>
                  <a:lnTo>
                    <a:pt x="2154474" y="149552"/>
                  </a:lnTo>
                  <a:lnTo>
                    <a:pt x="2166312" y="149552"/>
                  </a:lnTo>
                  <a:lnTo>
                    <a:pt x="2178149" y="149552"/>
                  </a:lnTo>
                  <a:lnTo>
                    <a:pt x="2189987" y="149552"/>
                  </a:lnTo>
                  <a:lnTo>
                    <a:pt x="2201825" y="149552"/>
                  </a:lnTo>
                  <a:lnTo>
                    <a:pt x="2213663" y="149552"/>
                  </a:lnTo>
                  <a:lnTo>
                    <a:pt x="2225500" y="149552"/>
                  </a:lnTo>
                  <a:lnTo>
                    <a:pt x="2237338" y="149552"/>
                  </a:lnTo>
                  <a:lnTo>
                    <a:pt x="2249176" y="149552"/>
                  </a:lnTo>
                  <a:lnTo>
                    <a:pt x="2261014" y="149552"/>
                  </a:lnTo>
                  <a:lnTo>
                    <a:pt x="2272852" y="149552"/>
                  </a:lnTo>
                  <a:lnTo>
                    <a:pt x="2284689" y="149552"/>
                  </a:lnTo>
                  <a:lnTo>
                    <a:pt x="2296527" y="149552"/>
                  </a:lnTo>
                  <a:lnTo>
                    <a:pt x="2308365" y="149552"/>
                  </a:lnTo>
                  <a:lnTo>
                    <a:pt x="2320203" y="149552"/>
                  </a:lnTo>
                  <a:lnTo>
                    <a:pt x="2332040" y="149552"/>
                  </a:lnTo>
                  <a:lnTo>
                    <a:pt x="2343878" y="14955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0"/>
                  </a:lnTo>
                  <a:lnTo>
                    <a:pt x="3527655" y="8"/>
                  </a:lnTo>
                  <a:lnTo>
                    <a:pt x="3539493" y="19"/>
                  </a:lnTo>
                  <a:lnTo>
                    <a:pt x="3551331" y="31"/>
                  </a:lnTo>
                  <a:lnTo>
                    <a:pt x="3563169" y="45"/>
                  </a:lnTo>
                  <a:lnTo>
                    <a:pt x="3575006" y="62"/>
                  </a:lnTo>
                  <a:lnTo>
                    <a:pt x="3586844" y="82"/>
                  </a:lnTo>
                  <a:lnTo>
                    <a:pt x="3598682" y="105"/>
                  </a:lnTo>
                  <a:lnTo>
                    <a:pt x="3610520" y="132"/>
                  </a:lnTo>
                  <a:lnTo>
                    <a:pt x="3622357" y="164"/>
                  </a:lnTo>
                  <a:lnTo>
                    <a:pt x="3634195" y="202"/>
                  </a:lnTo>
                  <a:lnTo>
                    <a:pt x="3646033" y="246"/>
                  </a:lnTo>
                  <a:lnTo>
                    <a:pt x="3657871" y="298"/>
                  </a:lnTo>
                  <a:lnTo>
                    <a:pt x="3669709" y="358"/>
                  </a:lnTo>
                  <a:lnTo>
                    <a:pt x="3681546" y="430"/>
                  </a:lnTo>
                  <a:lnTo>
                    <a:pt x="3693384" y="514"/>
                  </a:lnTo>
                  <a:lnTo>
                    <a:pt x="3705222" y="613"/>
                  </a:lnTo>
                  <a:lnTo>
                    <a:pt x="3717060" y="728"/>
                  </a:lnTo>
                  <a:lnTo>
                    <a:pt x="3728897" y="864"/>
                  </a:lnTo>
                  <a:lnTo>
                    <a:pt x="3740735" y="1023"/>
                  </a:lnTo>
                  <a:lnTo>
                    <a:pt x="3752573" y="1210"/>
                  </a:lnTo>
                  <a:lnTo>
                    <a:pt x="3764411" y="1429"/>
                  </a:lnTo>
                  <a:lnTo>
                    <a:pt x="3776248" y="1686"/>
                  </a:lnTo>
                  <a:lnTo>
                    <a:pt x="3788086" y="1986"/>
                  </a:lnTo>
                  <a:lnTo>
                    <a:pt x="3799924" y="2338"/>
                  </a:lnTo>
                  <a:lnTo>
                    <a:pt x="3811762" y="2749"/>
                  </a:lnTo>
                  <a:lnTo>
                    <a:pt x="3823600" y="3229"/>
                  </a:lnTo>
                  <a:lnTo>
                    <a:pt x="3835437" y="3790"/>
                  </a:lnTo>
                  <a:lnTo>
                    <a:pt x="3847275" y="4443"/>
                  </a:lnTo>
                  <a:lnTo>
                    <a:pt x="3859113" y="5204"/>
                  </a:lnTo>
                  <a:lnTo>
                    <a:pt x="3870951" y="6088"/>
                  </a:lnTo>
                  <a:lnTo>
                    <a:pt x="3882788" y="7113"/>
                  </a:lnTo>
                  <a:lnTo>
                    <a:pt x="3894626" y="8299"/>
                  </a:lnTo>
                  <a:lnTo>
                    <a:pt x="3906464" y="9669"/>
                  </a:lnTo>
                  <a:lnTo>
                    <a:pt x="3918302" y="11245"/>
                  </a:lnTo>
                  <a:lnTo>
                    <a:pt x="3930139" y="13053"/>
                  </a:lnTo>
                  <a:lnTo>
                    <a:pt x="3941977" y="15118"/>
                  </a:lnTo>
                  <a:lnTo>
                    <a:pt x="3953815" y="17468"/>
                  </a:lnTo>
                  <a:lnTo>
                    <a:pt x="3965653" y="20126"/>
                  </a:lnTo>
                  <a:lnTo>
                    <a:pt x="3977491" y="23117"/>
                  </a:lnTo>
                  <a:lnTo>
                    <a:pt x="3989328" y="26461"/>
                  </a:lnTo>
                  <a:lnTo>
                    <a:pt x="4001166" y="30172"/>
                  </a:lnTo>
                  <a:lnTo>
                    <a:pt x="4013004" y="34257"/>
                  </a:lnTo>
                  <a:lnTo>
                    <a:pt x="4024842" y="38716"/>
                  </a:lnTo>
                  <a:lnTo>
                    <a:pt x="4036679" y="43534"/>
                  </a:lnTo>
                  <a:lnTo>
                    <a:pt x="4048517" y="48689"/>
                  </a:lnTo>
                  <a:lnTo>
                    <a:pt x="4060355" y="54141"/>
                  </a:lnTo>
                  <a:lnTo>
                    <a:pt x="4072193" y="59842"/>
                  </a:lnTo>
                  <a:lnTo>
                    <a:pt x="4084031" y="65728"/>
                  </a:lnTo>
                  <a:lnTo>
                    <a:pt x="4095868" y="71730"/>
                  </a:lnTo>
                  <a:lnTo>
                    <a:pt x="4107706" y="77771"/>
                  </a:lnTo>
                  <a:lnTo>
                    <a:pt x="4119544" y="83773"/>
                  </a:lnTo>
                  <a:lnTo>
                    <a:pt x="4131382" y="89660"/>
                  </a:lnTo>
                  <a:lnTo>
                    <a:pt x="4143219" y="95360"/>
                  </a:lnTo>
                  <a:lnTo>
                    <a:pt x="4155057" y="100813"/>
                  </a:lnTo>
                  <a:lnTo>
                    <a:pt x="4166895" y="105967"/>
                  </a:lnTo>
                  <a:lnTo>
                    <a:pt x="4178733" y="110786"/>
                  </a:lnTo>
                  <a:lnTo>
                    <a:pt x="4190570" y="115244"/>
                  </a:lnTo>
                  <a:lnTo>
                    <a:pt x="4202408" y="119330"/>
                  </a:lnTo>
                  <a:lnTo>
                    <a:pt x="4214246" y="123041"/>
                  </a:lnTo>
                  <a:lnTo>
                    <a:pt x="4226084" y="126384"/>
                  </a:lnTo>
                  <a:lnTo>
                    <a:pt x="4237922" y="129375"/>
                  </a:lnTo>
                  <a:lnTo>
                    <a:pt x="4249759" y="132034"/>
                  </a:lnTo>
                  <a:lnTo>
                    <a:pt x="4261597" y="134383"/>
                  </a:lnTo>
                  <a:lnTo>
                    <a:pt x="4273435" y="136449"/>
                  </a:lnTo>
                  <a:lnTo>
                    <a:pt x="4285273" y="138256"/>
                  </a:lnTo>
                  <a:lnTo>
                    <a:pt x="4297110" y="139833"/>
                  </a:lnTo>
                  <a:lnTo>
                    <a:pt x="4308948" y="141202"/>
                  </a:lnTo>
                  <a:lnTo>
                    <a:pt x="4320786" y="142388"/>
                  </a:lnTo>
                  <a:lnTo>
                    <a:pt x="4332624" y="143414"/>
                  </a:lnTo>
                  <a:lnTo>
                    <a:pt x="4344461" y="144298"/>
                  </a:lnTo>
                  <a:lnTo>
                    <a:pt x="4356299" y="145058"/>
                  </a:lnTo>
                  <a:lnTo>
                    <a:pt x="4368137" y="145712"/>
                  </a:lnTo>
                  <a:lnTo>
                    <a:pt x="4379975" y="146272"/>
                  </a:lnTo>
                  <a:lnTo>
                    <a:pt x="4391813" y="146752"/>
                  </a:lnTo>
                  <a:lnTo>
                    <a:pt x="4403650" y="147164"/>
                  </a:lnTo>
                  <a:lnTo>
                    <a:pt x="4415488" y="147515"/>
                  </a:lnTo>
                  <a:lnTo>
                    <a:pt x="4427326" y="147816"/>
                  </a:lnTo>
                  <a:lnTo>
                    <a:pt x="4439164" y="148072"/>
                  </a:lnTo>
                  <a:lnTo>
                    <a:pt x="4451001" y="148291"/>
                  </a:lnTo>
                  <a:lnTo>
                    <a:pt x="4462839" y="148478"/>
                  </a:lnTo>
                  <a:lnTo>
                    <a:pt x="4474677" y="148637"/>
                  </a:lnTo>
                  <a:lnTo>
                    <a:pt x="4486515" y="148773"/>
                  </a:lnTo>
                  <a:lnTo>
                    <a:pt x="4498352" y="148889"/>
                  </a:lnTo>
                  <a:lnTo>
                    <a:pt x="4510190" y="148987"/>
                  </a:lnTo>
                  <a:lnTo>
                    <a:pt x="4522028" y="149071"/>
                  </a:lnTo>
                  <a:lnTo>
                    <a:pt x="4533866" y="149143"/>
                  </a:lnTo>
                  <a:lnTo>
                    <a:pt x="4545704" y="149204"/>
                  </a:lnTo>
                  <a:lnTo>
                    <a:pt x="4557541" y="149256"/>
                  </a:lnTo>
                  <a:lnTo>
                    <a:pt x="4569379" y="149300"/>
                  </a:lnTo>
                  <a:lnTo>
                    <a:pt x="4581217" y="149338"/>
                  </a:lnTo>
                  <a:lnTo>
                    <a:pt x="4593055" y="149369"/>
                  </a:lnTo>
                  <a:lnTo>
                    <a:pt x="4604892" y="149397"/>
                  </a:lnTo>
                  <a:lnTo>
                    <a:pt x="4616730" y="149420"/>
                  </a:lnTo>
                  <a:lnTo>
                    <a:pt x="4628568" y="149440"/>
                  </a:lnTo>
                  <a:lnTo>
                    <a:pt x="4640406" y="149456"/>
                  </a:lnTo>
                  <a:lnTo>
                    <a:pt x="4652244" y="149471"/>
                  </a:lnTo>
                  <a:lnTo>
                    <a:pt x="4664081" y="149483"/>
                  </a:lnTo>
                  <a:lnTo>
                    <a:pt x="4675919" y="149493"/>
                  </a:lnTo>
                  <a:lnTo>
                    <a:pt x="4687757" y="149502"/>
                  </a:lnTo>
                </a:path>
              </a:pathLst>
            </a:custGeom>
            <a:ln w="40651" cap="flat">
              <a:solidFill>
                <a:srgbClr val="E8E8E8">
                  <a:alpha val="100000"/>
                </a:srgbClr>
              </a:solidFill>
              <a:prstDash val="solid"/>
              <a:round/>
            </a:ln>
          </p:spPr>
          <p:txBody>
            <a:bodyPr/>
            <a:lstStyle/>
            <a:p/>
          </p:txBody>
        </p:sp>
        <p:sp>
          <p:nvSpPr>
            <p:cNvPr id="62" name="pl62"/>
            <p:cNvSpPr/>
            <p:nvPr/>
          </p:nvSpPr>
          <p:spPr>
            <a:xfrm>
              <a:off x="2482252" y="2694815"/>
              <a:ext cx="4687757" cy="598210"/>
            </a:xfrm>
            <a:custGeom>
              <a:avLst/>
              <a:pathLst>
                <a:path w="4687757" h="598210">
                  <a:moveTo>
                    <a:pt x="0" y="598210"/>
                  </a:moveTo>
                  <a:lnTo>
                    <a:pt x="11837" y="598175"/>
                  </a:lnTo>
                  <a:lnTo>
                    <a:pt x="23675" y="598133"/>
                  </a:lnTo>
                  <a:lnTo>
                    <a:pt x="35513" y="598085"/>
                  </a:lnTo>
                  <a:lnTo>
                    <a:pt x="47351" y="598028"/>
                  </a:lnTo>
                  <a:lnTo>
                    <a:pt x="59188" y="597961"/>
                  </a:lnTo>
                  <a:lnTo>
                    <a:pt x="71026" y="597882"/>
                  </a:lnTo>
                  <a:lnTo>
                    <a:pt x="82864" y="597789"/>
                  </a:lnTo>
                  <a:lnTo>
                    <a:pt x="94702" y="597680"/>
                  </a:lnTo>
                  <a:lnTo>
                    <a:pt x="106539" y="597552"/>
                  </a:lnTo>
                  <a:lnTo>
                    <a:pt x="118377" y="597402"/>
                  </a:lnTo>
                  <a:lnTo>
                    <a:pt x="130215" y="597225"/>
                  </a:lnTo>
                  <a:lnTo>
                    <a:pt x="142053" y="597018"/>
                  </a:lnTo>
                  <a:lnTo>
                    <a:pt x="153891" y="596774"/>
                  </a:lnTo>
                  <a:lnTo>
                    <a:pt x="165728" y="596488"/>
                  </a:lnTo>
                  <a:lnTo>
                    <a:pt x="177566" y="596152"/>
                  </a:lnTo>
                  <a:lnTo>
                    <a:pt x="189404" y="595758"/>
                  </a:lnTo>
                  <a:lnTo>
                    <a:pt x="201242" y="595295"/>
                  </a:lnTo>
                  <a:lnTo>
                    <a:pt x="213079" y="594751"/>
                  </a:lnTo>
                  <a:lnTo>
                    <a:pt x="224917" y="594114"/>
                  </a:lnTo>
                  <a:lnTo>
                    <a:pt x="236755" y="593367"/>
                  </a:lnTo>
                  <a:lnTo>
                    <a:pt x="248593" y="592491"/>
                  </a:lnTo>
                  <a:lnTo>
                    <a:pt x="260430" y="591465"/>
                  </a:lnTo>
                  <a:lnTo>
                    <a:pt x="272268" y="590263"/>
                  </a:lnTo>
                  <a:lnTo>
                    <a:pt x="284106" y="588857"/>
                  </a:lnTo>
                  <a:lnTo>
                    <a:pt x="295944" y="587212"/>
                  </a:lnTo>
                  <a:lnTo>
                    <a:pt x="307782" y="585291"/>
                  </a:lnTo>
                  <a:lnTo>
                    <a:pt x="319619" y="583048"/>
                  </a:lnTo>
                  <a:lnTo>
                    <a:pt x="331457" y="580435"/>
                  </a:lnTo>
                  <a:lnTo>
                    <a:pt x="343295" y="577392"/>
                  </a:lnTo>
                  <a:lnTo>
                    <a:pt x="355133" y="573857"/>
                  </a:lnTo>
                  <a:lnTo>
                    <a:pt x="366970" y="569756"/>
                  </a:lnTo>
                  <a:lnTo>
                    <a:pt x="378808" y="565010"/>
                  </a:lnTo>
                  <a:lnTo>
                    <a:pt x="390646" y="559532"/>
                  </a:lnTo>
                  <a:lnTo>
                    <a:pt x="402484" y="553228"/>
                  </a:lnTo>
                  <a:lnTo>
                    <a:pt x="414321" y="545996"/>
                  </a:lnTo>
                  <a:lnTo>
                    <a:pt x="426159" y="537735"/>
                  </a:lnTo>
                  <a:lnTo>
                    <a:pt x="437997" y="528338"/>
                  </a:lnTo>
                  <a:lnTo>
                    <a:pt x="449835" y="517704"/>
                  </a:lnTo>
                  <a:lnTo>
                    <a:pt x="461673" y="505740"/>
                  </a:lnTo>
                  <a:lnTo>
                    <a:pt x="473510" y="492365"/>
                  </a:lnTo>
                  <a:lnTo>
                    <a:pt x="485348" y="477522"/>
                  </a:lnTo>
                  <a:lnTo>
                    <a:pt x="497186" y="461179"/>
                  </a:lnTo>
                  <a:lnTo>
                    <a:pt x="509024" y="443345"/>
                  </a:lnTo>
                  <a:lnTo>
                    <a:pt x="520861" y="424070"/>
                  </a:lnTo>
                  <a:lnTo>
                    <a:pt x="532699" y="403452"/>
                  </a:lnTo>
                  <a:lnTo>
                    <a:pt x="544537" y="381642"/>
                  </a:lnTo>
                  <a:lnTo>
                    <a:pt x="556375" y="358842"/>
                  </a:lnTo>
                  <a:lnTo>
                    <a:pt x="568213" y="335296"/>
                  </a:lnTo>
                  <a:lnTo>
                    <a:pt x="580050" y="311288"/>
                  </a:lnTo>
                  <a:lnTo>
                    <a:pt x="591888" y="287123"/>
                  </a:lnTo>
                  <a:lnTo>
                    <a:pt x="603726" y="263114"/>
                  </a:lnTo>
                  <a:lnTo>
                    <a:pt x="615564" y="239569"/>
                  </a:lnTo>
                  <a:lnTo>
                    <a:pt x="627401" y="216768"/>
                  </a:lnTo>
                  <a:lnTo>
                    <a:pt x="639239" y="194958"/>
                  </a:lnTo>
                  <a:lnTo>
                    <a:pt x="651077" y="174340"/>
                  </a:lnTo>
                  <a:lnTo>
                    <a:pt x="662915" y="155065"/>
                  </a:lnTo>
                  <a:lnTo>
                    <a:pt x="674752" y="137231"/>
                  </a:lnTo>
                  <a:lnTo>
                    <a:pt x="686590" y="120889"/>
                  </a:lnTo>
                  <a:lnTo>
                    <a:pt x="698428" y="106045"/>
                  </a:lnTo>
                  <a:lnTo>
                    <a:pt x="710266" y="92670"/>
                  </a:lnTo>
                  <a:lnTo>
                    <a:pt x="722104" y="80706"/>
                  </a:lnTo>
                  <a:lnTo>
                    <a:pt x="733941" y="70072"/>
                  </a:lnTo>
                  <a:lnTo>
                    <a:pt x="745779" y="60675"/>
                  </a:lnTo>
                  <a:lnTo>
                    <a:pt x="757617" y="52414"/>
                  </a:lnTo>
                  <a:lnTo>
                    <a:pt x="769455" y="45182"/>
                  </a:lnTo>
                  <a:lnTo>
                    <a:pt x="781292" y="38878"/>
                  </a:lnTo>
                  <a:lnTo>
                    <a:pt x="793130" y="33400"/>
                  </a:lnTo>
                  <a:lnTo>
                    <a:pt x="804968" y="28654"/>
                  </a:lnTo>
                  <a:lnTo>
                    <a:pt x="816806" y="24553"/>
                  </a:lnTo>
                  <a:lnTo>
                    <a:pt x="828643" y="21018"/>
                  </a:lnTo>
                  <a:lnTo>
                    <a:pt x="840481" y="17975"/>
                  </a:lnTo>
                  <a:lnTo>
                    <a:pt x="852319" y="15362"/>
                  </a:lnTo>
                  <a:lnTo>
                    <a:pt x="864157" y="13119"/>
                  </a:lnTo>
                  <a:lnTo>
                    <a:pt x="875995" y="11198"/>
                  </a:lnTo>
                  <a:lnTo>
                    <a:pt x="887832" y="9554"/>
                  </a:lnTo>
                  <a:lnTo>
                    <a:pt x="899670" y="8147"/>
                  </a:lnTo>
                  <a:lnTo>
                    <a:pt x="911508" y="6945"/>
                  </a:lnTo>
                  <a:lnTo>
                    <a:pt x="923346" y="5919"/>
                  </a:lnTo>
                  <a:lnTo>
                    <a:pt x="935183" y="5043"/>
                  </a:lnTo>
                  <a:lnTo>
                    <a:pt x="947021" y="4296"/>
                  </a:lnTo>
                  <a:lnTo>
                    <a:pt x="958859" y="3659"/>
                  </a:lnTo>
                  <a:lnTo>
                    <a:pt x="970697" y="3115"/>
                  </a:lnTo>
                  <a:lnTo>
                    <a:pt x="982534" y="2653"/>
                  </a:lnTo>
                  <a:lnTo>
                    <a:pt x="994372" y="2258"/>
                  </a:lnTo>
                  <a:lnTo>
                    <a:pt x="1006210" y="1922"/>
                  </a:lnTo>
                  <a:lnTo>
                    <a:pt x="1018048" y="1636"/>
                  </a:lnTo>
                  <a:lnTo>
                    <a:pt x="1029886" y="1392"/>
                  </a:lnTo>
                  <a:lnTo>
                    <a:pt x="1041723" y="1185"/>
                  </a:lnTo>
                  <a:lnTo>
                    <a:pt x="1053561" y="1008"/>
                  </a:lnTo>
                  <a:lnTo>
                    <a:pt x="1065399" y="858"/>
                  </a:lnTo>
                  <a:lnTo>
                    <a:pt x="1077237" y="730"/>
                  </a:lnTo>
                  <a:lnTo>
                    <a:pt x="1089074" y="621"/>
                  </a:lnTo>
                  <a:lnTo>
                    <a:pt x="1100912" y="528"/>
                  </a:lnTo>
                  <a:lnTo>
                    <a:pt x="1112750" y="450"/>
                  </a:lnTo>
                  <a:lnTo>
                    <a:pt x="1124588" y="382"/>
                  </a:lnTo>
                  <a:lnTo>
                    <a:pt x="1136426" y="325"/>
                  </a:lnTo>
                  <a:lnTo>
                    <a:pt x="1148263" y="277"/>
                  </a:lnTo>
                  <a:lnTo>
                    <a:pt x="1160101" y="235"/>
                  </a:lnTo>
                  <a:lnTo>
                    <a:pt x="1171939" y="200"/>
                  </a:lnTo>
                  <a:lnTo>
                    <a:pt x="1171939" y="0"/>
                  </a:lnTo>
                  <a:lnTo>
                    <a:pt x="1183777" y="0"/>
                  </a:lnTo>
                  <a:lnTo>
                    <a:pt x="1195614" y="0"/>
                  </a:lnTo>
                  <a:lnTo>
                    <a:pt x="1207452" y="0"/>
                  </a:lnTo>
                  <a:lnTo>
                    <a:pt x="1219290" y="0"/>
                  </a:lnTo>
                  <a:lnTo>
                    <a:pt x="1231128" y="0"/>
                  </a:lnTo>
                  <a:lnTo>
                    <a:pt x="1242965" y="0"/>
                  </a:lnTo>
                  <a:lnTo>
                    <a:pt x="1254803" y="0"/>
                  </a:lnTo>
                  <a:lnTo>
                    <a:pt x="1266641" y="0"/>
                  </a:lnTo>
                  <a:lnTo>
                    <a:pt x="1278479" y="0"/>
                  </a:lnTo>
                  <a:lnTo>
                    <a:pt x="1290317" y="0"/>
                  </a:lnTo>
                  <a:lnTo>
                    <a:pt x="1302154" y="0"/>
                  </a:lnTo>
                  <a:lnTo>
                    <a:pt x="1313992" y="0"/>
                  </a:lnTo>
                  <a:lnTo>
                    <a:pt x="1325830" y="0"/>
                  </a:lnTo>
                  <a:lnTo>
                    <a:pt x="1337668" y="0"/>
                  </a:lnTo>
                  <a:lnTo>
                    <a:pt x="1349505" y="0"/>
                  </a:lnTo>
                  <a:lnTo>
                    <a:pt x="1361343" y="0"/>
                  </a:lnTo>
                  <a:lnTo>
                    <a:pt x="1373181" y="0"/>
                  </a:lnTo>
                  <a:lnTo>
                    <a:pt x="1385019" y="0"/>
                  </a:lnTo>
                  <a:lnTo>
                    <a:pt x="1396856" y="0"/>
                  </a:lnTo>
                  <a:lnTo>
                    <a:pt x="1408694" y="0"/>
                  </a:lnTo>
                  <a:lnTo>
                    <a:pt x="1420532" y="0"/>
                  </a:lnTo>
                  <a:lnTo>
                    <a:pt x="1432370" y="0"/>
                  </a:lnTo>
                  <a:lnTo>
                    <a:pt x="1444208" y="0"/>
                  </a:lnTo>
                  <a:lnTo>
                    <a:pt x="1456045" y="0"/>
                  </a:lnTo>
                  <a:lnTo>
                    <a:pt x="1467883" y="0"/>
                  </a:lnTo>
                  <a:lnTo>
                    <a:pt x="1479721" y="0"/>
                  </a:lnTo>
                  <a:lnTo>
                    <a:pt x="1491559" y="0"/>
                  </a:lnTo>
                  <a:lnTo>
                    <a:pt x="1503396" y="0"/>
                  </a:lnTo>
                  <a:lnTo>
                    <a:pt x="1515234" y="0"/>
                  </a:lnTo>
                  <a:lnTo>
                    <a:pt x="1527072" y="0"/>
                  </a:lnTo>
                  <a:lnTo>
                    <a:pt x="1538910" y="0"/>
                  </a:lnTo>
                  <a:lnTo>
                    <a:pt x="1550748" y="0"/>
                  </a:lnTo>
                  <a:lnTo>
                    <a:pt x="1562585" y="0"/>
                  </a:lnTo>
                  <a:lnTo>
                    <a:pt x="1574423" y="0"/>
                  </a:lnTo>
                  <a:lnTo>
                    <a:pt x="1586261" y="0"/>
                  </a:lnTo>
                  <a:lnTo>
                    <a:pt x="1598099" y="0"/>
                  </a:lnTo>
                  <a:lnTo>
                    <a:pt x="1609936" y="0"/>
                  </a:lnTo>
                  <a:lnTo>
                    <a:pt x="1621774" y="0"/>
                  </a:lnTo>
                  <a:lnTo>
                    <a:pt x="1633612" y="0"/>
                  </a:lnTo>
                  <a:lnTo>
                    <a:pt x="1645450" y="0"/>
                  </a:lnTo>
                  <a:lnTo>
                    <a:pt x="1657287" y="0"/>
                  </a:lnTo>
                  <a:lnTo>
                    <a:pt x="1669125" y="0"/>
                  </a:lnTo>
                  <a:lnTo>
                    <a:pt x="1680963" y="0"/>
                  </a:lnTo>
                  <a:lnTo>
                    <a:pt x="1692801" y="0"/>
                  </a:lnTo>
                  <a:lnTo>
                    <a:pt x="1704639" y="0"/>
                  </a:lnTo>
                  <a:lnTo>
                    <a:pt x="1716476" y="0"/>
                  </a:lnTo>
                  <a:lnTo>
                    <a:pt x="1728314" y="0"/>
                  </a:lnTo>
                  <a:lnTo>
                    <a:pt x="1740152" y="0"/>
                  </a:lnTo>
                  <a:lnTo>
                    <a:pt x="1751990" y="0"/>
                  </a:lnTo>
                  <a:lnTo>
                    <a:pt x="1763827" y="0"/>
                  </a:lnTo>
                  <a:lnTo>
                    <a:pt x="1775665" y="0"/>
                  </a:lnTo>
                  <a:lnTo>
                    <a:pt x="1787503" y="0"/>
                  </a:lnTo>
                  <a:lnTo>
                    <a:pt x="1799341" y="0"/>
                  </a:lnTo>
                  <a:lnTo>
                    <a:pt x="1811178" y="0"/>
                  </a:lnTo>
                  <a:lnTo>
                    <a:pt x="1823016" y="0"/>
                  </a:lnTo>
                  <a:lnTo>
                    <a:pt x="1834854" y="0"/>
                  </a:lnTo>
                  <a:lnTo>
                    <a:pt x="1846692" y="0"/>
                  </a:lnTo>
                  <a:lnTo>
                    <a:pt x="1858530" y="0"/>
                  </a:lnTo>
                  <a:lnTo>
                    <a:pt x="1870367" y="0"/>
                  </a:lnTo>
                  <a:lnTo>
                    <a:pt x="1882205" y="0"/>
                  </a:lnTo>
                  <a:lnTo>
                    <a:pt x="1894043" y="0"/>
                  </a:lnTo>
                  <a:lnTo>
                    <a:pt x="1905881" y="0"/>
                  </a:lnTo>
                  <a:lnTo>
                    <a:pt x="1917718" y="0"/>
                  </a:lnTo>
                  <a:lnTo>
                    <a:pt x="1929556" y="0"/>
                  </a:lnTo>
                  <a:lnTo>
                    <a:pt x="1941394" y="0"/>
                  </a:lnTo>
                  <a:lnTo>
                    <a:pt x="1953232" y="0"/>
                  </a:lnTo>
                  <a:lnTo>
                    <a:pt x="1965069" y="0"/>
                  </a:lnTo>
                  <a:lnTo>
                    <a:pt x="1976907" y="0"/>
                  </a:lnTo>
                  <a:lnTo>
                    <a:pt x="1988745" y="0"/>
                  </a:lnTo>
                  <a:lnTo>
                    <a:pt x="2000583" y="0"/>
                  </a:lnTo>
                  <a:lnTo>
                    <a:pt x="2012421" y="0"/>
                  </a:lnTo>
                  <a:lnTo>
                    <a:pt x="2024258" y="0"/>
                  </a:lnTo>
                  <a:lnTo>
                    <a:pt x="2036096" y="0"/>
                  </a:lnTo>
                  <a:lnTo>
                    <a:pt x="2047934" y="0"/>
                  </a:lnTo>
                  <a:lnTo>
                    <a:pt x="2059772" y="0"/>
                  </a:lnTo>
                  <a:lnTo>
                    <a:pt x="2071609" y="0"/>
                  </a:lnTo>
                  <a:lnTo>
                    <a:pt x="2083447" y="0"/>
                  </a:lnTo>
                  <a:lnTo>
                    <a:pt x="2095285" y="0"/>
                  </a:lnTo>
                  <a:lnTo>
                    <a:pt x="2107123" y="0"/>
                  </a:lnTo>
                  <a:lnTo>
                    <a:pt x="2118961" y="0"/>
                  </a:lnTo>
                  <a:lnTo>
                    <a:pt x="2130798" y="0"/>
                  </a:lnTo>
                  <a:lnTo>
                    <a:pt x="2142636" y="0"/>
                  </a:lnTo>
                  <a:lnTo>
                    <a:pt x="2154474" y="0"/>
                  </a:lnTo>
                  <a:lnTo>
                    <a:pt x="2166312" y="0"/>
                  </a:lnTo>
                  <a:lnTo>
                    <a:pt x="2178149" y="0"/>
                  </a:lnTo>
                  <a:lnTo>
                    <a:pt x="2189987" y="0"/>
                  </a:lnTo>
                  <a:lnTo>
                    <a:pt x="2201825" y="0"/>
                  </a:lnTo>
                  <a:lnTo>
                    <a:pt x="2213663" y="0"/>
                  </a:lnTo>
                  <a:lnTo>
                    <a:pt x="2225500" y="0"/>
                  </a:lnTo>
                  <a:lnTo>
                    <a:pt x="2237338" y="0"/>
                  </a:lnTo>
                  <a:lnTo>
                    <a:pt x="2249176" y="0"/>
                  </a:lnTo>
                  <a:lnTo>
                    <a:pt x="2261014" y="0"/>
                  </a:lnTo>
                  <a:lnTo>
                    <a:pt x="2272852" y="0"/>
                  </a:lnTo>
                  <a:lnTo>
                    <a:pt x="2284689" y="0"/>
                  </a:lnTo>
                  <a:lnTo>
                    <a:pt x="2296527" y="0"/>
                  </a:lnTo>
                  <a:lnTo>
                    <a:pt x="2308365" y="0"/>
                  </a:lnTo>
                  <a:lnTo>
                    <a:pt x="2320203" y="0"/>
                  </a:lnTo>
                  <a:lnTo>
                    <a:pt x="2332040" y="0"/>
                  </a:lnTo>
                  <a:lnTo>
                    <a:pt x="2343878" y="0"/>
                  </a:lnTo>
                  <a:lnTo>
                    <a:pt x="2343878" y="50"/>
                  </a:lnTo>
                  <a:lnTo>
                    <a:pt x="2355716" y="58"/>
                  </a:lnTo>
                  <a:lnTo>
                    <a:pt x="2367554" y="69"/>
                  </a:lnTo>
                  <a:lnTo>
                    <a:pt x="2379391" y="81"/>
                  </a:lnTo>
                  <a:lnTo>
                    <a:pt x="2391229" y="95"/>
                  </a:lnTo>
                  <a:lnTo>
                    <a:pt x="2403067" y="112"/>
                  </a:lnTo>
                  <a:lnTo>
                    <a:pt x="2414905" y="132"/>
                  </a:lnTo>
                  <a:lnTo>
                    <a:pt x="2426743" y="155"/>
                  </a:lnTo>
                  <a:lnTo>
                    <a:pt x="2438580" y="182"/>
                  </a:lnTo>
                  <a:lnTo>
                    <a:pt x="2450418" y="214"/>
                  </a:lnTo>
                  <a:lnTo>
                    <a:pt x="2462256" y="252"/>
                  </a:lnTo>
                  <a:lnTo>
                    <a:pt x="2474094" y="296"/>
                  </a:lnTo>
                  <a:lnTo>
                    <a:pt x="2485931" y="348"/>
                  </a:lnTo>
                  <a:lnTo>
                    <a:pt x="2497769" y="409"/>
                  </a:lnTo>
                  <a:lnTo>
                    <a:pt x="2509607" y="480"/>
                  </a:lnTo>
                  <a:lnTo>
                    <a:pt x="2521445" y="564"/>
                  </a:lnTo>
                  <a:lnTo>
                    <a:pt x="2533283" y="663"/>
                  </a:lnTo>
                  <a:lnTo>
                    <a:pt x="2545120" y="778"/>
                  </a:lnTo>
                  <a:lnTo>
                    <a:pt x="2556958" y="914"/>
                  </a:lnTo>
                  <a:lnTo>
                    <a:pt x="2568796" y="1074"/>
                  </a:lnTo>
                  <a:lnTo>
                    <a:pt x="2580634" y="1260"/>
                  </a:lnTo>
                  <a:lnTo>
                    <a:pt x="2592471" y="1479"/>
                  </a:lnTo>
                  <a:lnTo>
                    <a:pt x="2604309" y="1736"/>
                  </a:lnTo>
                  <a:lnTo>
                    <a:pt x="2616147" y="2036"/>
                  </a:lnTo>
                  <a:lnTo>
                    <a:pt x="2627985" y="2388"/>
                  </a:lnTo>
                  <a:lnTo>
                    <a:pt x="2639822" y="2799"/>
                  </a:lnTo>
                  <a:lnTo>
                    <a:pt x="2651660" y="3279"/>
                  </a:lnTo>
                  <a:lnTo>
                    <a:pt x="2663498" y="3840"/>
                  </a:lnTo>
                  <a:lnTo>
                    <a:pt x="2675336" y="4493"/>
                  </a:lnTo>
                  <a:lnTo>
                    <a:pt x="2687174" y="5254"/>
                  </a:lnTo>
                  <a:lnTo>
                    <a:pt x="2699011" y="6138"/>
                  </a:lnTo>
                  <a:lnTo>
                    <a:pt x="2710849" y="7163"/>
                  </a:lnTo>
                  <a:lnTo>
                    <a:pt x="2722687" y="8350"/>
                  </a:lnTo>
                  <a:lnTo>
                    <a:pt x="2734525" y="9719"/>
                  </a:lnTo>
                  <a:lnTo>
                    <a:pt x="2746362" y="11295"/>
                  </a:lnTo>
                  <a:lnTo>
                    <a:pt x="2758200" y="13103"/>
                  </a:lnTo>
                  <a:lnTo>
                    <a:pt x="2770038" y="15168"/>
                  </a:lnTo>
                  <a:lnTo>
                    <a:pt x="2781876" y="17518"/>
                  </a:lnTo>
                  <a:lnTo>
                    <a:pt x="2793713" y="20176"/>
                  </a:lnTo>
                  <a:lnTo>
                    <a:pt x="2805551" y="23167"/>
                  </a:lnTo>
                  <a:lnTo>
                    <a:pt x="2817389" y="26511"/>
                  </a:lnTo>
                  <a:lnTo>
                    <a:pt x="2829227" y="30222"/>
                  </a:lnTo>
                  <a:lnTo>
                    <a:pt x="2841065" y="34307"/>
                  </a:lnTo>
                  <a:lnTo>
                    <a:pt x="2852902" y="38766"/>
                  </a:lnTo>
                  <a:lnTo>
                    <a:pt x="2864740" y="43585"/>
                  </a:lnTo>
                  <a:lnTo>
                    <a:pt x="2876578" y="48739"/>
                  </a:lnTo>
                  <a:lnTo>
                    <a:pt x="2888416" y="54192"/>
                  </a:lnTo>
                  <a:lnTo>
                    <a:pt x="2900253" y="59892"/>
                  </a:lnTo>
                  <a:lnTo>
                    <a:pt x="2912091" y="65778"/>
                  </a:lnTo>
                  <a:lnTo>
                    <a:pt x="2923929" y="71780"/>
                  </a:lnTo>
                  <a:lnTo>
                    <a:pt x="2935767" y="77822"/>
                  </a:lnTo>
                  <a:lnTo>
                    <a:pt x="2947604" y="83824"/>
                  </a:lnTo>
                  <a:lnTo>
                    <a:pt x="2959442" y="89710"/>
                  </a:lnTo>
                  <a:lnTo>
                    <a:pt x="2971280" y="95410"/>
                  </a:lnTo>
                  <a:lnTo>
                    <a:pt x="2983118" y="100863"/>
                  </a:lnTo>
                  <a:lnTo>
                    <a:pt x="2994956" y="106017"/>
                  </a:lnTo>
                  <a:lnTo>
                    <a:pt x="3006793" y="110836"/>
                  </a:lnTo>
                  <a:lnTo>
                    <a:pt x="3018631" y="115294"/>
                  </a:lnTo>
                  <a:lnTo>
                    <a:pt x="3030469" y="119380"/>
                  </a:lnTo>
                  <a:lnTo>
                    <a:pt x="3042307" y="123091"/>
                  </a:lnTo>
                  <a:lnTo>
                    <a:pt x="3054144" y="126435"/>
                  </a:lnTo>
                  <a:lnTo>
                    <a:pt x="3065982" y="129426"/>
                  </a:lnTo>
                  <a:lnTo>
                    <a:pt x="3077820" y="132084"/>
                  </a:lnTo>
                  <a:lnTo>
                    <a:pt x="3089658" y="134433"/>
                  </a:lnTo>
                  <a:lnTo>
                    <a:pt x="3101496" y="136499"/>
                  </a:lnTo>
                  <a:lnTo>
                    <a:pt x="3113333" y="138307"/>
                  </a:lnTo>
                  <a:lnTo>
                    <a:pt x="3125171" y="139883"/>
                  </a:lnTo>
                  <a:lnTo>
                    <a:pt x="3137009" y="141252"/>
                  </a:lnTo>
                  <a:lnTo>
                    <a:pt x="3148847" y="142439"/>
                  </a:lnTo>
                  <a:lnTo>
                    <a:pt x="3160684" y="143464"/>
                  </a:lnTo>
                  <a:lnTo>
                    <a:pt x="3172522" y="144348"/>
                  </a:lnTo>
                  <a:lnTo>
                    <a:pt x="3184360" y="145108"/>
                  </a:lnTo>
                  <a:lnTo>
                    <a:pt x="3196198" y="145762"/>
                  </a:lnTo>
                  <a:lnTo>
                    <a:pt x="3208035" y="146322"/>
                  </a:lnTo>
                  <a:lnTo>
                    <a:pt x="3219873" y="146803"/>
                  </a:lnTo>
                  <a:lnTo>
                    <a:pt x="3231711" y="147214"/>
                  </a:lnTo>
                  <a:lnTo>
                    <a:pt x="3243549" y="147565"/>
                  </a:lnTo>
                  <a:lnTo>
                    <a:pt x="3255387" y="147866"/>
                  </a:lnTo>
                  <a:lnTo>
                    <a:pt x="3267224" y="148122"/>
                  </a:lnTo>
                  <a:lnTo>
                    <a:pt x="3279062" y="148341"/>
                  </a:lnTo>
                  <a:lnTo>
                    <a:pt x="3290900" y="148528"/>
                  </a:lnTo>
                  <a:lnTo>
                    <a:pt x="3302738" y="148687"/>
                  </a:lnTo>
                  <a:lnTo>
                    <a:pt x="3314575" y="148823"/>
                  </a:lnTo>
                  <a:lnTo>
                    <a:pt x="3326413" y="148939"/>
                  </a:lnTo>
                  <a:lnTo>
                    <a:pt x="3338251" y="149038"/>
                  </a:lnTo>
                  <a:lnTo>
                    <a:pt x="3350089" y="149122"/>
                  </a:lnTo>
                  <a:lnTo>
                    <a:pt x="3361926" y="149193"/>
                  </a:lnTo>
                  <a:lnTo>
                    <a:pt x="3373764" y="149254"/>
                  </a:lnTo>
                  <a:lnTo>
                    <a:pt x="3385602" y="149306"/>
                  </a:lnTo>
                  <a:lnTo>
                    <a:pt x="3397440" y="149350"/>
                  </a:lnTo>
                  <a:lnTo>
                    <a:pt x="3409278" y="149388"/>
                  </a:lnTo>
                  <a:lnTo>
                    <a:pt x="3421115" y="149420"/>
                  </a:lnTo>
                  <a:lnTo>
                    <a:pt x="3432953" y="149447"/>
                  </a:lnTo>
                  <a:lnTo>
                    <a:pt x="3444791" y="149470"/>
                  </a:lnTo>
                  <a:lnTo>
                    <a:pt x="3456629" y="149490"/>
                  </a:lnTo>
                  <a:lnTo>
                    <a:pt x="3468466" y="149507"/>
                  </a:lnTo>
                  <a:lnTo>
                    <a:pt x="3480304" y="149521"/>
                  </a:lnTo>
                  <a:lnTo>
                    <a:pt x="3492142" y="149533"/>
                  </a:lnTo>
                  <a:lnTo>
                    <a:pt x="3503980" y="149543"/>
                  </a:lnTo>
                  <a:lnTo>
                    <a:pt x="3515818" y="149552"/>
                  </a:lnTo>
                  <a:lnTo>
                    <a:pt x="3515818" y="149552"/>
                  </a:lnTo>
                  <a:lnTo>
                    <a:pt x="3527655" y="149543"/>
                  </a:lnTo>
                  <a:lnTo>
                    <a:pt x="3539493" y="149533"/>
                  </a:lnTo>
                  <a:lnTo>
                    <a:pt x="3551331" y="149521"/>
                  </a:lnTo>
                  <a:lnTo>
                    <a:pt x="3563169" y="149507"/>
                  </a:lnTo>
                  <a:lnTo>
                    <a:pt x="3575006" y="149490"/>
                  </a:lnTo>
                  <a:lnTo>
                    <a:pt x="3586844" y="149470"/>
                  </a:lnTo>
                  <a:lnTo>
                    <a:pt x="3598682" y="149447"/>
                  </a:lnTo>
                  <a:lnTo>
                    <a:pt x="3610520" y="149420"/>
                  </a:lnTo>
                  <a:lnTo>
                    <a:pt x="3622357" y="149388"/>
                  </a:lnTo>
                  <a:lnTo>
                    <a:pt x="3634195" y="149350"/>
                  </a:lnTo>
                  <a:lnTo>
                    <a:pt x="3646033" y="149306"/>
                  </a:lnTo>
                  <a:lnTo>
                    <a:pt x="3657871" y="149254"/>
                  </a:lnTo>
                  <a:lnTo>
                    <a:pt x="3669709" y="149193"/>
                  </a:lnTo>
                  <a:lnTo>
                    <a:pt x="3681546" y="149122"/>
                  </a:lnTo>
                  <a:lnTo>
                    <a:pt x="3693384" y="149038"/>
                  </a:lnTo>
                  <a:lnTo>
                    <a:pt x="3705222" y="148939"/>
                  </a:lnTo>
                  <a:lnTo>
                    <a:pt x="3717060" y="148823"/>
                  </a:lnTo>
                  <a:lnTo>
                    <a:pt x="3728897" y="148687"/>
                  </a:lnTo>
                  <a:lnTo>
                    <a:pt x="3740735" y="148528"/>
                  </a:lnTo>
                  <a:lnTo>
                    <a:pt x="3752573" y="148341"/>
                  </a:lnTo>
                  <a:lnTo>
                    <a:pt x="3764411" y="148122"/>
                  </a:lnTo>
                  <a:lnTo>
                    <a:pt x="3776248" y="147866"/>
                  </a:lnTo>
                  <a:lnTo>
                    <a:pt x="3788086" y="147565"/>
                  </a:lnTo>
                  <a:lnTo>
                    <a:pt x="3799924" y="147214"/>
                  </a:lnTo>
                  <a:lnTo>
                    <a:pt x="3811762" y="146803"/>
                  </a:lnTo>
                  <a:lnTo>
                    <a:pt x="3823600" y="146322"/>
                  </a:lnTo>
                  <a:lnTo>
                    <a:pt x="3835437" y="145762"/>
                  </a:lnTo>
                  <a:lnTo>
                    <a:pt x="3847275" y="145108"/>
                  </a:lnTo>
                  <a:lnTo>
                    <a:pt x="3859113" y="144348"/>
                  </a:lnTo>
                  <a:lnTo>
                    <a:pt x="3870951" y="143464"/>
                  </a:lnTo>
                  <a:lnTo>
                    <a:pt x="3882788" y="142439"/>
                  </a:lnTo>
                  <a:lnTo>
                    <a:pt x="3894626" y="141252"/>
                  </a:lnTo>
                  <a:lnTo>
                    <a:pt x="3906464" y="139883"/>
                  </a:lnTo>
                  <a:lnTo>
                    <a:pt x="3918302" y="138307"/>
                  </a:lnTo>
                  <a:lnTo>
                    <a:pt x="3930139" y="136499"/>
                  </a:lnTo>
                  <a:lnTo>
                    <a:pt x="3941977" y="134433"/>
                  </a:lnTo>
                  <a:lnTo>
                    <a:pt x="3953815" y="132084"/>
                  </a:lnTo>
                  <a:lnTo>
                    <a:pt x="3965653" y="129426"/>
                  </a:lnTo>
                  <a:lnTo>
                    <a:pt x="3977491" y="126435"/>
                  </a:lnTo>
                  <a:lnTo>
                    <a:pt x="3989328" y="123091"/>
                  </a:lnTo>
                  <a:lnTo>
                    <a:pt x="4001166" y="119380"/>
                  </a:lnTo>
                  <a:lnTo>
                    <a:pt x="4013004" y="115294"/>
                  </a:lnTo>
                  <a:lnTo>
                    <a:pt x="4024842" y="110836"/>
                  </a:lnTo>
                  <a:lnTo>
                    <a:pt x="4036679" y="106017"/>
                  </a:lnTo>
                  <a:lnTo>
                    <a:pt x="4048517" y="100863"/>
                  </a:lnTo>
                  <a:lnTo>
                    <a:pt x="4060355" y="95410"/>
                  </a:lnTo>
                  <a:lnTo>
                    <a:pt x="4072193" y="89710"/>
                  </a:lnTo>
                  <a:lnTo>
                    <a:pt x="4084031" y="83824"/>
                  </a:lnTo>
                  <a:lnTo>
                    <a:pt x="4095868" y="77822"/>
                  </a:lnTo>
                  <a:lnTo>
                    <a:pt x="4107706" y="71780"/>
                  </a:lnTo>
                  <a:lnTo>
                    <a:pt x="4119544" y="65778"/>
                  </a:lnTo>
                  <a:lnTo>
                    <a:pt x="4131382" y="59892"/>
                  </a:lnTo>
                  <a:lnTo>
                    <a:pt x="4143219" y="54192"/>
                  </a:lnTo>
                  <a:lnTo>
                    <a:pt x="4155057" y="48739"/>
                  </a:lnTo>
                  <a:lnTo>
                    <a:pt x="4166895" y="43585"/>
                  </a:lnTo>
                  <a:lnTo>
                    <a:pt x="4178733" y="38766"/>
                  </a:lnTo>
                  <a:lnTo>
                    <a:pt x="4190570" y="34307"/>
                  </a:lnTo>
                  <a:lnTo>
                    <a:pt x="4202408" y="30222"/>
                  </a:lnTo>
                  <a:lnTo>
                    <a:pt x="4214246" y="26511"/>
                  </a:lnTo>
                  <a:lnTo>
                    <a:pt x="4226084" y="23167"/>
                  </a:lnTo>
                  <a:lnTo>
                    <a:pt x="4237922" y="20176"/>
                  </a:lnTo>
                  <a:lnTo>
                    <a:pt x="4249759" y="17518"/>
                  </a:lnTo>
                  <a:lnTo>
                    <a:pt x="4261597" y="15168"/>
                  </a:lnTo>
                  <a:lnTo>
                    <a:pt x="4273435" y="13103"/>
                  </a:lnTo>
                  <a:lnTo>
                    <a:pt x="4285273" y="11295"/>
                  </a:lnTo>
                  <a:lnTo>
                    <a:pt x="4297110" y="9719"/>
                  </a:lnTo>
                  <a:lnTo>
                    <a:pt x="4308948" y="8350"/>
                  </a:lnTo>
                  <a:lnTo>
                    <a:pt x="4320786" y="7163"/>
                  </a:lnTo>
                  <a:lnTo>
                    <a:pt x="4332624" y="6138"/>
                  </a:lnTo>
                  <a:lnTo>
                    <a:pt x="4344461" y="5254"/>
                  </a:lnTo>
                  <a:lnTo>
                    <a:pt x="4356299" y="4493"/>
                  </a:lnTo>
                  <a:lnTo>
                    <a:pt x="4368137" y="3840"/>
                  </a:lnTo>
                  <a:lnTo>
                    <a:pt x="4379975" y="3279"/>
                  </a:lnTo>
                  <a:lnTo>
                    <a:pt x="4391813" y="2799"/>
                  </a:lnTo>
                  <a:lnTo>
                    <a:pt x="4403650" y="2388"/>
                  </a:lnTo>
                  <a:lnTo>
                    <a:pt x="4415488" y="2036"/>
                  </a:lnTo>
                  <a:lnTo>
                    <a:pt x="4427326" y="1736"/>
                  </a:lnTo>
                  <a:lnTo>
                    <a:pt x="4439164" y="1479"/>
                  </a:lnTo>
                  <a:lnTo>
                    <a:pt x="4451001" y="1260"/>
                  </a:lnTo>
                  <a:lnTo>
                    <a:pt x="4462839" y="1074"/>
                  </a:lnTo>
                  <a:lnTo>
                    <a:pt x="4474677" y="914"/>
                  </a:lnTo>
                  <a:lnTo>
                    <a:pt x="4486515" y="778"/>
                  </a:lnTo>
                  <a:lnTo>
                    <a:pt x="4498352" y="663"/>
                  </a:lnTo>
                  <a:lnTo>
                    <a:pt x="4510190" y="564"/>
                  </a:lnTo>
                  <a:lnTo>
                    <a:pt x="4522028" y="480"/>
                  </a:lnTo>
                  <a:lnTo>
                    <a:pt x="4533866" y="409"/>
                  </a:lnTo>
                  <a:lnTo>
                    <a:pt x="4545704" y="348"/>
                  </a:lnTo>
                  <a:lnTo>
                    <a:pt x="4557541" y="296"/>
                  </a:lnTo>
                  <a:lnTo>
                    <a:pt x="4569379" y="252"/>
                  </a:lnTo>
                  <a:lnTo>
                    <a:pt x="4581217" y="214"/>
                  </a:lnTo>
                  <a:lnTo>
                    <a:pt x="4593055" y="182"/>
                  </a:lnTo>
                  <a:lnTo>
                    <a:pt x="4604892" y="155"/>
                  </a:lnTo>
                  <a:lnTo>
                    <a:pt x="4616730" y="132"/>
                  </a:lnTo>
                  <a:lnTo>
                    <a:pt x="4628568" y="112"/>
                  </a:lnTo>
                  <a:lnTo>
                    <a:pt x="4640406" y="95"/>
                  </a:lnTo>
                  <a:lnTo>
                    <a:pt x="4652244" y="81"/>
                  </a:lnTo>
                  <a:lnTo>
                    <a:pt x="4664081" y="69"/>
                  </a:lnTo>
                  <a:lnTo>
                    <a:pt x="4675919" y="58"/>
                  </a:lnTo>
                  <a:lnTo>
                    <a:pt x="4687757" y="50"/>
                  </a:lnTo>
                </a:path>
              </a:pathLst>
            </a:custGeom>
            <a:ln w="40651" cap="flat">
              <a:solidFill>
                <a:srgbClr val="F26A21">
                  <a:alpha val="100000"/>
                </a:srgbClr>
              </a:solidFill>
              <a:prstDash val="solid"/>
              <a:round/>
            </a:ln>
          </p:spPr>
          <p:txBody>
            <a:bodyPr/>
            <a:lstStyle/>
            <a:p/>
          </p:txBody>
        </p:sp>
        <p:sp>
          <p:nvSpPr>
            <p:cNvPr id="63" name="pl63"/>
            <p:cNvSpPr/>
            <p:nvPr/>
          </p:nvSpPr>
          <p:spPr>
            <a:xfrm>
              <a:off x="2482252" y="5387716"/>
              <a:ext cx="4687757" cy="299055"/>
            </a:xfrm>
            <a:custGeom>
              <a:avLst/>
              <a:pathLst>
                <a:path w="4687757" h="299055">
                  <a:moveTo>
                    <a:pt x="0" y="299055"/>
                  </a:moveTo>
                  <a:lnTo>
                    <a:pt x="11837" y="299037"/>
                  </a:lnTo>
                  <a:lnTo>
                    <a:pt x="23675" y="299016"/>
                  </a:lnTo>
                  <a:lnTo>
                    <a:pt x="35513" y="298992"/>
                  </a:lnTo>
                  <a:lnTo>
                    <a:pt x="47351" y="298963"/>
                  </a:lnTo>
                  <a:lnTo>
                    <a:pt x="59188" y="298930"/>
                  </a:lnTo>
                  <a:lnTo>
                    <a:pt x="71026" y="298890"/>
                  </a:lnTo>
                  <a:lnTo>
                    <a:pt x="82864" y="298844"/>
                  </a:lnTo>
                  <a:lnTo>
                    <a:pt x="94702" y="298790"/>
                  </a:lnTo>
                  <a:lnTo>
                    <a:pt x="106539" y="298726"/>
                  </a:lnTo>
                  <a:lnTo>
                    <a:pt x="118377" y="298651"/>
                  </a:lnTo>
                  <a:lnTo>
                    <a:pt x="130215" y="298562"/>
                  </a:lnTo>
                  <a:lnTo>
                    <a:pt x="142053" y="298458"/>
                  </a:lnTo>
                  <a:lnTo>
                    <a:pt x="153891" y="298337"/>
                  </a:lnTo>
                  <a:lnTo>
                    <a:pt x="165728" y="298194"/>
                  </a:lnTo>
                  <a:lnTo>
                    <a:pt x="177566" y="298026"/>
                  </a:lnTo>
                  <a:lnTo>
                    <a:pt x="189404" y="297828"/>
                  </a:lnTo>
                  <a:lnTo>
                    <a:pt x="201242" y="297597"/>
                  </a:lnTo>
                  <a:lnTo>
                    <a:pt x="213079" y="297325"/>
                  </a:lnTo>
                  <a:lnTo>
                    <a:pt x="224917" y="297007"/>
                  </a:lnTo>
                  <a:lnTo>
                    <a:pt x="236755" y="296633"/>
                  </a:lnTo>
                  <a:lnTo>
                    <a:pt x="248593" y="296195"/>
                  </a:lnTo>
                  <a:lnTo>
                    <a:pt x="260430" y="295682"/>
                  </a:lnTo>
                  <a:lnTo>
                    <a:pt x="272268" y="295081"/>
                  </a:lnTo>
                  <a:lnTo>
                    <a:pt x="284106" y="294378"/>
                  </a:lnTo>
                  <a:lnTo>
                    <a:pt x="295944" y="293556"/>
                  </a:lnTo>
                  <a:lnTo>
                    <a:pt x="307782" y="292595"/>
                  </a:lnTo>
                  <a:lnTo>
                    <a:pt x="319619" y="291474"/>
                  </a:lnTo>
                  <a:lnTo>
                    <a:pt x="331457" y="290167"/>
                  </a:lnTo>
                  <a:lnTo>
                    <a:pt x="343295" y="288646"/>
                  </a:lnTo>
                  <a:lnTo>
                    <a:pt x="355133" y="286878"/>
                  </a:lnTo>
                  <a:lnTo>
                    <a:pt x="366970" y="284828"/>
                  </a:lnTo>
                  <a:lnTo>
                    <a:pt x="378808" y="282455"/>
                  </a:lnTo>
                  <a:lnTo>
                    <a:pt x="390646" y="279716"/>
                  </a:lnTo>
                  <a:lnTo>
                    <a:pt x="402484" y="276563"/>
                  </a:lnTo>
                  <a:lnTo>
                    <a:pt x="414321" y="272948"/>
                  </a:lnTo>
                  <a:lnTo>
                    <a:pt x="426159" y="268817"/>
                  </a:lnTo>
                  <a:lnTo>
                    <a:pt x="437997" y="264119"/>
                  </a:lnTo>
                  <a:lnTo>
                    <a:pt x="449835" y="258802"/>
                  </a:lnTo>
                  <a:lnTo>
                    <a:pt x="461673" y="252819"/>
                  </a:lnTo>
                  <a:lnTo>
                    <a:pt x="473510" y="246132"/>
                  </a:lnTo>
                  <a:lnTo>
                    <a:pt x="485348" y="238710"/>
                  </a:lnTo>
                  <a:lnTo>
                    <a:pt x="497186" y="230539"/>
                  </a:lnTo>
                  <a:lnTo>
                    <a:pt x="509024" y="221622"/>
                  </a:lnTo>
                  <a:lnTo>
                    <a:pt x="520861" y="211985"/>
                  </a:lnTo>
                  <a:lnTo>
                    <a:pt x="532699" y="201676"/>
                  </a:lnTo>
                  <a:lnTo>
                    <a:pt x="544537" y="190771"/>
                  </a:lnTo>
                  <a:lnTo>
                    <a:pt x="556375" y="179370"/>
                  </a:lnTo>
                  <a:lnTo>
                    <a:pt x="568213" y="167598"/>
                  </a:lnTo>
                  <a:lnTo>
                    <a:pt x="580050" y="155593"/>
                  </a:lnTo>
                  <a:lnTo>
                    <a:pt x="591888" y="143511"/>
                  </a:lnTo>
                  <a:lnTo>
                    <a:pt x="603726" y="131507"/>
                  </a:lnTo>
                  <a:lnTo>
                    <a:pt x="615564" y="119734"/>
                  </a:lnTo>
                  <a:lnTo>
                    <a:pt x="627401" y="108333"/>
                  </a:lnTo>
                  <a:lnTo>
                    <a:pt x="639239" y="97429"/>
                  </a:lnTo>
                  <a:lnTo>
                    <a:pt x="651077" y="87120"/>
                  </a:lnTo>
                  <a:lnTo>
                    <a:pt x="662915" y="77482"/>
                  </a:lnTo>
                  <a:lnTo>
                    <a:pt x="674752" y="68565"/>
                  </a:lnTo>
                  <a:lnTo>
                    <a:pt x="686590" y="60394"/>
                  </a:lnTo>
                  <a:lnTo>
                    <a:pt x="698428" y="52972"/>
                  </a:lnTo>
                  <a:lnTo>
                    <a:pt x="710266" y="46285"/>
                  </a:lnTo>
                  <a:lnTo>
                    <a:pt x="722104" y="40303"/>
                  </a:lnTo>
                  <a:lnTo>
                    <a:pt x="733941" y="34986"/>
                  </a:lnTo>
                  <a:lnTo>
                    <a:pt x="745779" y="30287"/>
                  </a:lnTo>
                  <a:lnTo>
                    <a:pt x="757617" y="26156"/>
                  </a:lnTo>
                  <a:lnTo>
                    <a:pt x="769455" y="22541"/>
                  </a:lnTo>
                  <a:lnTo>
                    <a:pt x="781292" y="19388"/>
                  </a:lnTo>
                  <a:lnTo>
                    <a:pt x="793130" y="16649"/>
                  </a:lnTo>
                  <a:lnTo>
                    <a:pt x="804968" y="14277"/>
                  </a:lnTo>
                  <a:lnTo>
                    <a:pt x="816806" y="12226"/>
                  </a:lnTo>
                  <a:lnTo>
                    <a:pt x="828643" y="10458"/>
                  </a:lnTo>
                  <a:lnTo>
                    <a:pt x="840481" y="8937"/>
                  </a:lnTo>
                  <a:lnTo>
                    <a:pt x="852319" y="7630"/>
                  </a:lnTo>
                  <a:lnTo>
                    <a:pt x="864157" y="6509"/>
                  </a:lnTo>
                  <a:lnTo>
                    <a:pt x="875995" y="5549"/>
                  </a:lnTo>
                  <a:lnTo>
                    <a:pt x="887832" y="4726"/>
                  </a:lnTo>
                  <a:lnTo>
                    <a:pt x="899670" y="4023"/>
                  </a:lnTo>
                  <a:lnTo>
                    <a:pt x="911508" y="3422"/>
                  </a:lnTo>
                  <a:lnTo>
                    <a:pt x="923346" y="2909"/>
                  </a:lnTo>
                  <a:lnTo>
                    <a:pt x="935183" y="2471"/>
                  </a:lnTo>
                  <a:lnTo>
                    <a:pt x="947021" y="2098"/>
                  </a:lnTo>
                  <a:lnTo>
                    <a:pt x="958859" y="1779"/>
                  </a:lnTo>
                  <a:lnTo>
                    <a:pt x="970697" y="1507"/>
                  </a:lnTo>
                  <a:lnTo>
                    <a:pt x="982534" y="1276"/>
                  </a:lnTo>
                  <a:lnTo>
                    <a:pt x="994372" y="1079"/>
                  </a:lnTo>
                  <a:lnTo>
                    <a:pt x="1006210" y="911"/>
                  </a:lnTo>
                  <a:lnTo>
                    <a:pt x="1018048" y="768"/>
                  </a:lnTo>
                  <a:lnTo>
                    <a:pt x="1029886" y="646"/>
                  </a:lnTo>
                  <a:lnTo>
                    <a:pt x="1041723" y="542"/>
                  </a:lnTo>
                  <a:lnTo>
                    <a:pt x="1053561" y="454"/>
                  </a:lnTo>
                  <a:lnTo>
                    <a:pt x="1065399" y="379"/>
                  </a:lnTo>
                  <a:lnTo>
                    <a:pt x="1077237" y="315"/>
                  </a:lnTo>
                  <a:lnTo>
                    <a:pt x="1089074" y="260"/>
                  </a:lnTo>
                  <a:lnTo>
                    <a:pt x="1100912" y="214"/>
                  </a:lnTo>
                  <a:lnTo>
                    <a:pt x="1112750" y="174"/>
                  </a:lnTo>
                  <a:lnTo>
                    <a:pt x="1124588" y="141"/>
                  </a:lnTo>
                  <a:lnTo>
                    <a:pt x="1136426" y="112"/>
                  </a:lnTo>
                  <a:lnTo>
                    <a:pt x="1148263" y="88"/>
                  </a:lnTo>
                  <a:lnTo>
                    <a:pt x="1160101" y="67"/>
                  </a:lnTo>
                  <a:lnTo>
                    <a:pt x="1171939" y="5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50"/>
                  </a:lnTo>
                  <a:lnTo>
                    <a:pt x="3527655" y="67"/>
                  </a:lnTo>
                  <a:lnTo>
                    <a:pt x="3539493" y="88"/>
                  </a:lnTo>
                  <a:lnTo>
                    <a:pt x="3551331" y="112"/>
                  </a:lnTo>
                  <a:lnTo>
                    <a:pt x="3563169" y="141"/>
                  </a:lnTo>
                  <a:lnTo>
                    <a:pt x="3575006" y="174"/>
                  </a:lnTo>
                  <a:lnTo>
                    <a:pt x="3586844" y="214"/>
                  </a:lnTo>
                  <a:lnTo>
                    <a:pt x="3598682" y="260"/>
                  </a:lnTo>
                  <a:lnTo>
                    <a:pt x="3610520" y="315"/>
                  </a:lnTo>
                  <a:lnTo>
                    <a:pt x="3622357" y="379"/>
                  </a:lnTo>
                  <a:lnTo>
                    <a:pt x="3634195" y="454"/>
                  </a:lnTo>
                  <a:lnTo>
                    <a:pt x="3646033" y="542"/>
                  </a:lnTo>
                  <a:lnTo>
                    <a:pt x="3657871" y="646"/>
                  </a:lnTo>
                  <a:lnTo>
                    <a:pt x="3669709" y="768"/>
                  </a:lnTo>
                  <a:lnTo>
                    <a:pt x="3681546" y="911"/>
                  </a:lnTo>
                  <a:lnTo>
                    <a:pt x="3693384" y="1079"/>
                  </a:lnTo>
                  <a:lnTo>
                    <a:pt x="3705222" y="1276"/>
                  </a:lnTo>
                  <a:lnTo>
                    <a:pt x="3717060" y="1507"/>
                  </a:lnTo>
                  <a:lnTo>
                    <a:pt x="3728897" y="1779"/>
                  </a:lnTo>
                  <a:lnTo>
                    <a:pt x="3740735" y="2098"/>
                  </a:lnTo>
                  <a:lnTo>
                    <a:pt x="3752573" y="2471"/>
                  </a:lnTo>
                  <a:lnTo>
                    <a:pt x="3764411" y="2909"/>
                  </a:lnTo>
                  <a:lnTo>
                    <a:pt x="3776248" y="3422"/>
                  </a:lnTo>
                  <a:lnTo>
                    <a:pt x="3788086" y="4023"/>
                  </a:lnTo>
                  <a:lnTo>
                    <a:pt x="3799924" y="4726"/>
                  </a:lnTo>
                  <a:lnTo>
                    <a:pt x="3811762" y="5549"/>
                  </a:lnTo>
                  <a:lnTo>
                    <a:pt x="3823600" y="6509"/>
                  </a:lnTo>
                  <a:lnTo>
                    <a:pt x="3835437" y="7630"/>
                  </a:lnTo>
                  <a:lnTo>
                    <a:pt x="3847275" y="8937"/>
                  </a:lnTo>
                  <a:lnTo>
                    <a:pt x="3859113" y="10458"/>
                  </a:lnTo>
                  <a:lnTo>
                    <a:pt x="3870951" y="12226"/>
                  </a:lnTo>
                  <a:lnTo>
                    <a:pt x="3882788" y="14277"/>
                  </a:lnTo>
                  <a:lnTo>
                    <a:pt x="3894626" y="16649"/>
                  </a:lnTo>
                  <a:lnTo>
                    <a:pt x="3906464" y="19388"/>
                  </a:lnTo>
                  <a:lnTo>
                    <a:pt x="3918302" y="22541"/>
                  </a:lnTo>
                  <a:lnTo>
                    <a:pt x="3930139" y="26156"/>
                  </a:lnTo>
                  <a:lnTo>
                    <a:pt x="3941977" y="30287"/>
                  </a:lnTo>
                  <a:lnTo>
                    <a:pt x="3953815" y="34986"/>
                  </a:lnTo>
                  <a:lnTo>
                    <a:pt x="3965653" y="40303"/>
                  </a:lnTo>
                  <a:lnTo>
                    <a:pt x="3977491" y="46285"/>
                  </a:lnTo>
                  <a:lnTo>
                    <a:pt x="3989328" y="52972"/>
                  </a:lnTo>
                  <a:lnTo>
                    <a:pt x="4001166" y="60394"/>
                  </a:lnTo>
                  <a:lnTo>
                    <a:pt x="4013004" y="68565"/>
                  </a:lnTo>
                  <a:lnTo>
                    <a:pt x="4024842" y="77482"/>
                  </a:lnTo>
                  <a:lnTo>
                    <a:pt x="4036679" y="87120"/>
                  </a:lnTo>
                  <a:lnTo>
                    <a:pt x="4048517" y="97429"/>
                  </a:lnTo>
                  <a:lnTo>
                    <a:pt x="4060355" y="108333"/>
                  </a:lnTo>
                  <a:lnTo>
                    <a:pt x="4072193" y="119734"/>
                  </a:lnTo>
                  <a:lnTo>
                    <a:pt x="4084031" y="131507"/>
                  </a:lnTo>
                  <a:lnTo>
                    <a:pt x="4095868" y="143511"/>
                  </a:lnTo>
                  <a:lnTo>
                    <a:pt x="4107706" y="155593"/>
                  </a:lnTo>
                  <a:lnTo>
                    <a:pt x="4119544" y="167598"/>
                  </a:lnTo>
                  <a:lnTo>
                    <a:pt x="4131382" y="179370"/>
                  </a:lnTo>
                  <a:lnTo>
                    <a:pt x="4143219" y="190771"/>
                  </a:lnTo>
                  <a:lnTo>
                    <a:pt x="4155057" y="201676"/>
                  </a:lnTo>
                  <a:lnTo>
                    <a:pt x="4166895" y="211985"/>
                  </a:lnTo>
                  <a:lnTo>
                    <a:pt x="4178733" y="221622"/>
                  </a:lnTo>
                  <a:lnTo>
                    <a:pt x="4190570" y="230539"/>
                  </a:lnTo>
                  <a:lnTo>
                    <a:pt x="4202408" y="238710"/>
                  </a:lnTo>
                  <a:lnTo>
                    <a:pt x="4214246" y="246132"/>
                  </a:lnTo>
                  <a:lnTo>
                    <a:pt x="4226084" y="252819"/>
                  </a:lnTo>
                  <a:lnTo>
                    <a:pt x="4237922" y="258802"/>
                  </a:lnTo>
                  <a:lnTo>
                    <a:pt x="4249759" y="264119"/>
                  </a:lnTo>
                  <a:lnTo>
                    <a:pt x="4261597" y="268817"/>
                  </a:lnTo>
                  <a:lnTo>
                    <a:pt x="4273435" y="272948"/>
                  </a:lnTo>
                  <a:lnTo>
                    <a:pt x="4285273" y="276563"/>
                  </a:lnTo>
                  <a:lnTo>
                    <a:pt x="4297110" y="279716"/>
                  </a:lnTo>
                  <a:lnTo>
                    <a:pt x="4308948" y="282455"/>
                  </a:lnTo>
                  <a:lnTo>
                    <a:pt x="4320786" y="284828"/>
                  </a:lnTo>
                  <a:lnTo>
                    <a:pt x="4332624" y="286878"/>
                  </a:lnTo>
                  <a:lnTo>
                    <a:pt x="4344461" y="288646"/>
                  </a:lnTo>
                  <a:lnTo>
                    <a:pt x="4356299" y="290167"/>
                  </a:lnTo>
                  <a:lnTo>
                    <a:pt x="4368137" y="291474"/>
                  </a:lnTo>
                  <a:lnTo>
                    <a:pt x="4379975" y="292595"/>
                  </a:lnTo>
                  <a:lnTo>
                    <a:pt x="4391813" y="293556"/>
                  </a:lnTo>
                  <a:lnTo>
                    <a:pt x="4403650" y="294378"/>
                  </a:lnTo>
                  <a:lnTo>
                    <a:pt x="4415488" y="295081"/>
                  </a:lnTo>
                  <a:lnTo>
                    <a:pt x="4427326" y="295682"/>
                  </a:lnTo>
                  <a:lnTo>
                    <a:pt x="4439164" y="296195"/>
                  </a:lnTo>
                  <a:lnTo>
                    <a:pt x="4451001" y="296633"/>
                  </a:lnTo>
                  <a:lnTo>
                    <a:pt x="4462839" y="297007"/>
                  </a:lnTo>
                  <a:lnTo>
                    <a:pt x="4474677" y="297325"/>
                  </a:lnTo>
                  <a:lnTo>
                    <a:pt x="4486515" y="297597"/>
                  </a:lnTo>
                  <a:lnTo>
                    <a:pt x="4498352" y="297828"/>
                  </a:lnTo>
                  <a:lnTo>
                    <a:pt x="4510190" y="298026"/>
                  </a:lnTo>
                  <a:lnTo>
                    <a:pt x="4522028" y="298194"/>
                  </a:lnTo>
                  <a:lnTo>
                    <a:pt x="4533866" y="298337"/>
                  </a:lnTo>
                  <a:lnTo>
                    <a:pt x="4545704" y="298458"/>
                  </a:lnTo>
                  <a:lnTo>
                    <a:pt x="4557541" y="298562"/>
                  </a:lnTo>
                  <a:lnTo>
                    <a:pt x="4569379" y="298651"/>
                  </a:lnTo>
                  <a:lnTo>
                    <a:pt x="4581217" y="298726"/>
                  </a:lnTo>
                  <a:lnTo>
                    <a:pt x="4593055" y="298790"/>
                  </a:lnTo>
                  <a:lnTo>
                    <a:pt x="4604892" y="298844"/>
                  </a:lnTo>
                  <a:lnTo>
                    <a:pt x="4616730" y="298890"/>
                  </a:lnTo>
                  <a:lnTo>
                    <a:pt x="4628568" y="298930"/>
                  </a:lnTo>
                  <a:lnTo>
                    <a:pt x="4640406" y="298963"/>
                  </a:lnTo>
                  <a:lnTo>
                    <a:pt x="4652244" y="298992"/>
                  </a:lnTo>
                  <a:lnTo>
                    <a:pt x="4664081" y="299016"/>
                  </a:lnTo>
                  <a:lnTo>
                    <a:pt x="4675919" y="299037"/>
                  </a:lnTo>
                  <a:lnTo>
                    <a:pt x="4687757" y="299055"/>
                  </a:lnTo>
                </a:path>
              </a:pathLst>
            </a:custGeom>
            <a:ln w="40651" cap="flat">
              <a:solidFill>
                <a:srgbClr val="E8E8E8">
                  <a:alpha val="100000"/>
                </a:srgbClr>
              </a:solidFill>
              <a:prstDash val="solid"/>
              <a:round/>
            </a:ln>
          </p:spPr>
          <p:txBody>
            <a:bodyPr/>
            <a:lstStyle/>
            <a:p/>
          </p:txBody>
        </p:sp>
        <p:sp>
          <p:nvSpPr>
            <p:cNvPr id="64" name="pl64"/>
            <p:cNvSpPr/>
            <p:nvPr/>
          </p:nvSpPr>
          <p:spPr>
            <a:xfrm>
              <a:off x="2482252" y="5088610"/>
              <a:ext cx="4687757" cy="448607"/>
            </a:xfrm>
            <a:custGeom>
              <a:avLst/>
              <a:pathLst>
                <a:path w="4687757" h="448607">
                  <a:moveTo>
                    <a:pt x="0" y="149552"/>
                  </a:moveTo>
                  <a:lnTo>
                    <a:pt x="11837" y="149570"/>
                  </a:lnTo>
                  <a:lnTo>
                    <a:pt x="23675" y="149590"/>
                  </a:lnTo>
                  <a:lnTo>
                    <a:pt x="35513" y="149615"/>
                  </a:lnTo>
                  <a:lnTo>
                    <a:pt x="47351" y="149643"/>
                  </a:lnTo>
                  <a:lnTo>
                    <a:pt x="59188" y="149677"/>
                  </a:lnTo>
                  <a:lnTo>
                    <a:pt x="71026" y="149716"/>
                  </a:lnTo>
                  <a:lnTo>
                    <a:pt x="82864" y="149763"/>
                  </a:lnTo>
                  <a:lnTo>
                    <a:pt x="94702" y="149817"/>
                  </a:lnTo>
                  <a:lnTo>
                    <a:pt x="106539" y="149881"/>
                  </a:lnTo>
                  <a:lnTo>
                    <a:pt x="118377" y="149956"/>
                  </a:lnTo>
                  <a:lnTo>
                    <a:pt x="130215" y="150044"/>
                  </a:lnTo>
                  <a:lnTo>
                    <a:pt x="142053" y="150148"/>
                  </a:lnTo>
                  <a:lnTo>
                    <a:pt x="153891" y="150270"/>
                  </a:lnTo>
                  <a:lnTo>
                    <a:pt x="165728" y="150413"/>
                  </a:lnTo>
                  <a:lnTo>
                    <a:pt x="177566" y="150581"/>
                  </a:lnTo>
                  <a:lnTo>
                    <a:pt x="189404" y="150778"/>
                  </a:lnTo>
                  <a:lnTo>
                    <a:pt x="201242" y="151010"/>
                  </a:lnTo>
                  <a:lnTo>
                    <a:pt x="213079" y="151281"/>
                  </a:lnTo>
                  <a:lnTo>
                    <a:pt x="224917" y="151600"/>
                  </a:lnTo>
                  <a:lnTo>
                    <a:pt x="236755" y="151974"/>
                  </a:lnTo>
                  <a:lnTo>
                    <a:pt x="248593" y="152412"/>
                  </a:lnTo>
                  <a:lnTo>
                    <a:pt x="260430" y="152925"/>
                  </a:lnTo>
                  <a:lnTo>
                    <a:pt x="272268" y="153526"/>
                  </a:lnTo>
                  <a:lnTo>
                    <a:pt x="284106" y="154229"/>
                  </a:lnTo>
                  <a:lnTo>
                    <a:pt x="295944" y="155051"/>
                  </a:lnTo>
                  <a:lnTo>
                    <a:pt x="307782" y="156012"/>
                  </a:lnTo>
                  <a:lnTo>
                    <a:pt x="319619" y="157133"/>
                  </a:lnTo>
                  <a:lnTo>
                    <a:pt x="331457" y="158440"/>
                  </a:lnTo>
                  <a:lnTo>
                    <a:pt x="343295" y="159961"/>
                  </a:lnTo>
                  <a:lnTo>
                    <a:pt x="355133" y="161729"/>
                  </a:lnTo>
                  <a:lnTo>
                    <a:pt x="366970" y="163779"/>
                  </a:lnTo>
                  <a:lnTo>
                    <a:pt x="378808" y="166152"/>
                  </a:lnTo>
                  <a:lnTo>
                    <a:pt x="390646" y="168891"/>
                  </a:lnTo>
                  <a:lnTo>
                    <a:pt x="402484" y="172043"/>
                  </a:lnTo>
                  <a:lnTo>
                    <a:pt x="414321" y="175659"/>
                  </a:lnTo>
                  <a:lnTo>
                    <a:pt x="426159" y="179790"/>
                  </a:lnTo>
                  <a:lnTo>
                    <a:pt x="437997" y="184488"/>
                  </a:lnTo>
                  <a:lnTo>
                    <a:pt x="449835" y="189805"/>
                  </a:lnTo>
                  <a:lnTo>
                    <a:pt x="461673" y="195787"/>
                  </a:lnTo>
                  <a:lnTo>
                    <a:pt x="473510" y="202475"/>
                  </a:lnTo>
                  <a:lnTo>
                    <a:pt x="485348" y="209896"/>
                  </a:lnTo>
                  <a:lnTo>
                    <a:pt x="497186" y="218067"/>
                  </a:lnTo>
                  <a:lnTo>
                    <a:pt x="509024" y="226984"/>
                  </a:lnTo>
                  <a:lnTo>
                    <a:pt x="520861" y="236622"/>
                  </a:lnTo>
                  <a:lnTo>
                    <a:pt x="532699" y="246931"/>
                  </a:lnTo>
                  <a:lnTo>
                    <a:pt x="544537" y="257836"/>
                  </a:lnTo>
                  <a:lnTo>
                    <a:pt x="556375" y="269236"/>
                  </a:lnTo>
                  <a:lnTo>
                    <a:pt x="568213" y="281009"/>
                  </a:lnTo>
                  <a:lnTo>
                    <a:pt x="580050" y="293013"/>
                  </a:lnTo>
                  <a:lnTo>
                    <a:pt x="591888" y="305096"/>
                  </a:lnTo>
                  <a:lnTo>
                    <a:pt x="603726" y="317100"/>
                  </a:lnTo>
                  <a:lnTo>
                    <a:pt x="615564" y="328873"/>
                  </a:lnTo>
                  <a:lnTo>
                    <a:pt x="627401" y="340273"/>
                  </a:lnTo>
                  <a:lnTo>
                    <a:pt x="639239" y="351178"/>
                  </a:lnTo>
                  <a:lnTo>
                    <a:pt x="651077" y="361487"/>
                  </a:lnTo>
                  <a:lnTo>
                    <a:pt x="662915" y="371125"/>
                  </a:lnTo>
                  <a:lnTo>
                    <a:pt x="674752" y="380042"/>
                  </a:lnTo>
                  <a:lnTo>
                    <a:pt x="686590" y="388213"/>
                  </a:lnTo>
                  <a:lnTo>
                    <a:pt x="698428" y="395635"/>
                  </a:lnTo>
                  <a:lnTo>
                    <a:pt x="710266" y="402322"/>
                  </a:lnTo>
                  <a:lnTo>
                    <a:pt x="722104" y="408304"/>
                  </a:lnTo>
                  <a:lnTo>
                    <a:pt x="733941" y="413621"/>
                  </a:lnTo>
                  <a:lnTo>
                    <a:pt x="745779" y="418319"/>
                  </a:lnTo>
                  <a:lnTo>
                    <a:pt x="757617" y="422450"/>
                  </a:lnTo>
                  <a:lnTo>
                    <a:pt x="769455" y="426066"/>
                  </a:lnTo>
                  <a:lnTo>
                    <a:pt x="781292" y="429218"/>
                  </a:lnTo>
                  <a:lnTo>
                    <a:pt x="793130" y="431957"/>
                  </a:lnTo>
                  <a:lnTo>
                    <a:pt x="804968" y="434330"/>
                  </a:lnTo>
                  <a:lnTo>
                    <a:pt x="816806" y="436380"/>
                  </a:lnTo>
                  <a:lnTo>
                    <a:pt x="828643" y="438148"/>
                  </a:lnTo>
                  <a:lnTo>
                    <a:pt x="840481" y="439669"/>
                  </a:lnTo>
                  <a:lnTo>
                    <a:pt x="852319" y="440976"/>
                  </a:lnTo>
                  <a:lnTo>
                    <a:pt x="864157" y="442097"/>
                  </a:lnTo>
                  <a:lnTo>
                    <a:pt x="875995" y="443058"/>
                  </a:lnTo>
                  <a:lnTo>
                    <a:pt x="887832" y="443880"/>
                  </a:lnTo>
                  <a:lnTo>
                    <a:pt x="899670" y="444583"/>
                  </a:lnTo>
                  <a:lnTo>
                    <a:pt x="911508" y="445184"/>
                  </a:lnTo>
                  <a:lnTo>
                    <a:pt x="923346" y="445698"/>
                  </a:lnTo>
                  <a:lnTo>
                    <a:pt x="935183" y="446136"/>
                  </a:lnTo>
                  <a:lnTo>
                    <a:pt x="947021" y="446509"/>
                  </a:lnTo>
                  <a:lnTo>
                    <a:pt x="958859" y="446828"/>
                  </a:lnTo>
                  <a:lnTo>
                    <a:pt x="970697" y="447099"/>
                  </a:lnTo>
                  <a:lnTo>
                    <a:pt x="982534" y="447331"/>
                  </a:lnTo>
                  <a:lnTo>
                    <a:pt x="994372" y="447528"/>
                  </a:lnTo>
                  <a:lnTo>
                    <a:pt x="1006210" y="447696"/>
                  </a:lnTo>
                  <a:lnTo>
                    <a:pt x="1018048" y="447839"/>
                  </a:lnTo>
                  <a:lnTo>
                    <a:pt x="1029886" y="447961"/>
                  </a:lnTo>
                  <a:lnTo>
                    <a:pt x="1041723" y="448065"/>
                  </a:lnTo>
                  <a:lnTo>
                    <a:pt x="1053561" y="448153"/>
                  </a:lnTo>
                  <a:lnTo>
                    <a:pt x="1065399" y="448228"/>
                  </a:lnTo>
                  <a:lnTo>
                    <a:pt x="1077237" y="448292"/>
                  </a:lnTo>
                  <a:lnTo>
                    <a:pt x="1089074" y="448347"/>
                  </a:lnTo>
                  <a:lnTo>
                    <a:pt x="1100912" y="448393"/>
                  </a:lnTo>
                  <a:lnTo>
                    <a:pt x="1112750" y="448432"/>
                  </a:lnTo>
                  <a:lnTo>
                    <a:pt x="1124588" y="448466"/>
                  </a:lnTo>
                  <a:lnTo>
                    <a:pt x="1136426" y="448494"/>
                  </a:lnTo>
                  <a:lnTo>
                    <a:pt x="1148263" y="448519"/>
                  </a:lnTo>
                  <a:lnTo>
                    <a:pt x="1160101" y="448539"/>
                  </a:lnTo>
                  <a:lnTo>
                    <a:pt x="1171939" y="448557"/>
                  </a:lnTo>
                  <a:lnTo>
                    <a:pt x="1171939" y="448507"/>
                  </a:lnTo>
                  <a:lnTo>
                    <a:pt x="1183777" y="448480"/>
                  </a:lnTo>
                  <a:lnTo>
                    <a:pt x="1195614" y="448449"/>
                  </a:lnTo>
                  <a:lnTo>
                    <a:pt x="1207452" y="448413"/>
                  </a:lnTo>
                  <a:lnTo>
                    <a:pt x="1219290" y="448370"/>
                  </a:lnTo>
                  <a:lnTo>
                    <a:pt x="1231128" y="448320"/>
                  </a:lnTo>
                  <a:lnTo>
                    <a:pt x="1242965" y="448261"/>
                  </a:lnTo>
                  <a:lnTo>
                    <a:pt x="1254803" y="448191"/>
                  </a:lnTo>
                  <a:lnTo>
                    <a:pt x="1266641" y="448109"/>
                  </a:lnTo>
                  <a:lnTo>
                    <a:pt x="1278479" y="448014"/>
                  </a:lnTo>
                  <a:lnTo>
                    <a:pt x="1290317" y="447901"/>
                  </a:lnTo>
                  <a:lnTo>
                    <a:pt x="1302154" y="447768"/>
                  </a:lnTo>
                  <a:lnTo>
                    <a:pt x="1313992" y="447613"/>
                  </a:lnTo>
                  <a:lnTo>
                    <a:pt x="1325830" y="447430"/>
                  </a:lnTo>
                  <a:lnTo>
                    <a:pt x="1337668" y="447215"/>
                  </a:lnTo>
                  <a:lnTo>
                    <a:pt x="1349505" y="446963"/>
                  </a:lnTo>
                  <a:lnTo>
                    <a:pt x="1361343" y="446668"/>
                  </a:lnTo>
                  <a:lnTo>
                    <a:pt x="1373181" y="446320"/>
                  </a:lnTo>
                  <a:lnTo>
                    <a:pt x="1385019" y="445913"/>
                  </a:lnTo>
                  <a:lnTo>
                    <a:pt x="1396856" y="445435"/>
                  </a:lnTo>
                  <a:lnTo>
                    <a:pt x="1408694" y="444875"/>
                  </a:lnTo>
                  <a:lnTo>
                    <a:pt x="1420532" y="444218"/>
                  </a:lnTo>
                  <a:lnTo>
                    <a:pt x="1432370" y="443448"/>
                  </a:lnTo>
                  <a:lnTo>
                    <a:pt x="1444208" y="442547"/>
                  </a:lnTo>
                  <a:lnTo>
                    <a:pt x="1456045" y="441492"/>
                  </a:lnTo>
                  <a:lnTo>
                    <a:pt x="1467883" y="440258"/>
                  </a:lnTo>
                  <a:lnTo>
                    <a:pt x="1479721" y="438817"/>
                  </a:lnTo>
                  <a:lnTo>
                    <a:pt x="1491559" y="437136"/>
                  </a:lnTo>
                  <a:lnTo>
                    <a:pt x="1503396" y="435175"/>
                  </a:lnTo>
                  <a:lnTo>
                    <a:pt x="1515234" y="432894"/>
                  </a:lnTo>
                  <a:lnTo>
                    <a:pt x="1527072" y="430242"/>
                  </a:lnTo>
                  <a:lnTo>
                    <a:pt x="1538910" y="427166"/>
                  </a:lnTo>
                  <a:lnTo>
                    <a:pt x="1550748" y="423607"/>
                  </a:lnTo>
                  <a:lnTo>
                    <a:pt x="1562585" y="419499"/>
                  </a:lnTo>
                  <a:lnTo>
                    <a:pt x="1574423" y="414770"/>
                  </a:lnTo>
                  <a:lnTo>
                    <a:pt x="1586261" y="409347"/>
                  </a:lnTo>
                  <a:lnTo>
                    <a:pt x="1598099" y="403150"/>
                  </a:lnTo>
                  <a:lnTo>
                    <a:pt x="1609936" y="396103"/>
                  </a:lnTo>
                  <a:lnTo>
                    <a:pt x="1621774" y="388127"/>
                  </a:lnTo>
                  <a:lnTo>
                    <a:pt x="1633612" y="379154"/>
                  </a:lnTo>
                  <a:lnTo>
                    <a:pt x="1645450" y="369123"/>
                  </a:lnTo>
                  <a:lnTo>
                    <a:pt x="1657287" y="357991"/>
                  </a:lnTo>
                  <a:lnTo>
                    <a:pt x="1669125" y="345734"/>
                  </a:lnTo>
                  <a:lnTo>
                    <a:pt x="1680963" y="332358"/>
                  </a:lnTo>
                  <a:lnTo>
                    <a:pt x="1692801" y="317902"/>
                  </a:lnTo>
                  <a:lnTo>
                    <a:pt x="1704639" y="302439"/>
                  </a:lnTo>
                  <a:lnTo>
                    <a:pt x="1716476" y="286081"/>
                  </a:lnTo>
                  <a:lnTo>
                    <a:pt x="1728314" y="268981"/>
                  </a:lnTo>
                  <a:lnTo>
                    <a:pt x="1740152" y="251321"/>
                  </a:lnTo>
                  <a:lnTo>
                    <a:pt x="1751990" y="233315"/>
                  </a:lnTo>
                  <a:lnTo>
                    <a:pt x="1763827" y="215191"/>
                  </a:lnTo>
                  <a:lnTo>
                    <a:pt x="1775665" y="197185"/>
                  </a:lnTo>
                  <a:lnTo>
                    <a:pt x="1787503" y="179526"/>
                  </a:lnTo>
                  <a:lnTo>
                    <a:pt x="1799341" y="162425"/>
                  </a:lnTo>
                  <a:lnTo>
                    <a:pt x="1811178" y="146068"/>
                  </a:lnTo>
                  <a:lnTo>
                    <a:pt x="1823016" y="130604"/>
                  </a:lnTo>
                  <a:lnTo>
                    <a:pt x="1834854" y="116148"/>
                  </a:lnTo>
                  <a:lnTo>
                    <a:pt x="1846692" y="102772"/>
                  </a:lnTo>
                  <a:lnTo>
                    <a:pt x="1858530" y="90516"/>
                  </a:lnTo>
                  <a:lnTo>
                    <a:pt x="1870367" y="79383"/>
                  </a:lnTo>
                  <a:lnTo>
                    <a:pt x="1882205" y="69352"/>
                  </a:lnTo>
                  <a:lnTo>
                    <a:pt x="1894043" y="60379"/>
                  </a:lnTo>
                  <a:lnTo>
                    <a:pt x="1905881" y="52404"/>
                  </a:lnTo>
                  <a:lnTo>
                    <a:pt x="1917718" y="45356"/>
                  </a:lnTo>
                  <a:lnTo>
                    <a:pt x="1929556" y="39160"/>
                  </a:lnTo>
                  <a:lnTo>
                    <a:pt x="1941394" y="33736"/>
                  </a:lnTo>
                  <a:lnTo>
                    <a:pt x="1953232" y="29008"/>
                  </a:lnTo>
                  <a:lnTo>
                    <a:pt x="1965069" y="24899"/>
                  </a:lnTo>
                  <a:lnTo>
                    <a:pt x="1976907" y="21340"/>
                  </a:lnTo>
                  <a:lnTo>
                    <a:pt x="1988745" y="18264"/>
                  </a:lnTo>
                  <a:lnTo>
                    <a:pt x="2000583" y="15613"/>
                  </a:lnTo>
                  <a:lnTo>
                    <a:pt x="2012421" y="13331"/>
                  </a:lnTo>
                  <a:lnTo>
                    <a:pt x="2024258" y="11371"/>
                  </a:lnTo>
                  <a:lnTo>
                    <a:pt x="2036096" y="9689"/>
                  </a:lnTo>
                  <a:lnTo>
                    <a:pt x="2047934" y="8248"/>
                  </a:lnTo>
                  <a:lnTo>
                    <a:pt x="2059772" y="7015"/>
                  </a:lnTo>
                  <a:lnTo>
                    <a:pt x="2071609" y="5960"/>
                  </a:lnTo>
                  <a:lnTo>
                    <a:pt x="2083447" y="5058"/>
                  </a:lnTo>
                  <a:lnTo>
                    <a:pt x="2095285" y="4289"/>
                  </a:lnTo>
                  <a:lnTo>
                    <a:pt x="2107123" y="3632"/>
                  </a:lnTo>
                  <a:lnTo>
                    <a:pt x="2118961" y="3071"/>
                  </a:lnTo>
                  <a:lnTo>
                    <a:pt x="2130798" y="2593"/>
                  </a:lnTo>
                  <a:lnTo>
                    <a:pt x="2142636" y="2186"/>
                  </a:lnTo>
                  <a:lnTo>
                    <a:pt x="2154474" y="1839"/>
                  </a:lnTo>
                  <a:lnTo>
                    <a:pt x="2166312" y="1543"/>
                  </a:lnTo>
                  <a:lnTo>
                    <a:pt x="2178149" y="1291"/>
                  </a:lnTo>
                  <a:lnTo>
                    <a:pt x="2189987" y="1076"/>
                  </a:lnTo>
                  <a:lnTo>
                    <a:pt x="2201825" y="894"/>
                  </a:lnTo>
                  <a:lnTo>
                    <a:pt x="2213663" y="738"/>
                  </a:lnTo>
                  <a:lnTo>
                    <a:pt x="2225500" y="606"/>
                  </a:lnTo>
                  <a:lnTo>
                    <a:pt x="2237338" y="493"/>
                  </a:lnTo>
                  <a:lnTo>
                    <a:pt x="2249176" y="397"/>
                  </a:lnTo>
                  <a:lnTo>
                    <a:pt x="2261014" y="315"/>
                  </a:lnTo>
                  <a:lnTo>
                    <a:pt x="2272852" y="246"/>
                  </a:lnTo>
                  <a:lnTo>
                    <a:pt x="2284689" y="187"/>
                  </a:lnTo>
                  <a:lnTo>
                    <a:pt x="2296527" y="136"/>
                  </a:lnTo>
                  <a:lnTo>
                    <a:pt x="2308365" y="93"/>
                  </a:lnTo>
                  <a:lnTo>
                    <a:pt x="2320203" y="57"/>
                  </a:lnTo>
                  <a:lnTo>
                    <a:pt x="2332040" y="26"/>
                  </a:lnTo>
                  <a:lnTo>
                    <a:pt x="2343878" y="0"/>
                  </a:lnTo>
                  <a:lnTo>
                    <a:pt x="2343878" y="0"/>
                  </a:lnTo>
                  <a:lnTo>
                    <a:pt x="2355716" y="26"/>
                  </a:lnTo>
                  <a:lnTo>
                    <a:pt x="2367554" y="57"/>
                  </a:lnTo>
                  <a:lnTo>
                    <a:pt x="2379391" y="93"/>
                  </a:lnTo>
                  <a:lnTo>
                    <a:pt x="2391229" y="136"/>
                  </a:lnTo>
                  <a:lnTo>
                    <a:pt x="2403067" y="187"/>
                  </a:lnTo>
                  <a:lnTo>
                    <a:pt x="2414905" y="246"/>
                  </a:lnTo>
                  <a:lnTo>
                    <a:pt x="2426743" y="315"/>
                  </a:lnTo>
                  <a:lnTo>
                    <a:pt x="2438580" y="397"/>
                  </a:lnTo>
                  <a:lnTo>
                    <a:pt x="2450418" y="493"/>
                  </a:lnTo>
                  <a:lnTo>
                    <a:pt x="2462256" y="606"/>
                  </a:lnTo>
                  <a:lnTo>
                    <a:pt x="2474094" y="738"/>
                  </a:lnTo>
                  <a:lnTo>
                    <a:pt x="2485931" y="894"/>
                  </a:lnTo>
                  <a:lnTo>
                    <a:pt x="2497769" y="1076"/>
                  </a:lnTo>
                  <a:lnTo>
                    <a:pt x="2509607" y="1291"/>
                  </a:lnTo>
                  <a:lnTo>
                    <a:pt x="2521445" y="1543"/>
                  </a:lnTo>
                  <a:lnTo>
                    <a:pt x="2533283" y="1839"/>
                  </a:lnTo>
                  <a:lnTo>
                    <a:pt x="2545120" y="2186"/>
                  </a:lnTo>
                  <a:lnTo>
                    <a:pt x="2556958" y="2593"/>
                  </a:lnTo>
                  <a:lnTo>
                    <a:pt x="2568796" y="3071"/>
                  </a:lnTo>
                  <a:lnTo>
                    <a:pt x="2580634" y="3632"/>
                  </a:lnTo>
                  <a:lnTo>
                    <a:pt x="2592471" y="4289"/>
                  </a:lnTo>
                  <a:lnTo>
                    <a:pt x="2604309" y="5058"/>
                  </a:lnTo>
                  <a:lnTo>
                    <a:pt x="2616147" y="5960"/>
                  </a:lnTo>
                  <a:lnTo>
                    <a:pt x="2627985" y="7015"/>
                  </a:lnTo>
                  <a:lnTo>
                    <a:pt x="2639822" y="8248"/>
                  </a:lnTo>
                  <a:lnTo>
                    <a:pt x="2651660" y="9689"/>
                  </a:lnTo>
                  <a:lnTo>
                    <a:pt x="2663498" y="11371"/>
                  </a:lnTo>
                  <a:lnTo>
                    <a:pt x="2675336" y="13331"/>
                  </a:lnTo>
                  <a:lnTo>
                    <a:pt x="2687174" y="15613"/>
                  </a:lnTo>
                  <a:lnTo>
                    <a:pt x="2699011" y="18264"/>
                  </a:lnTo>
                  <a:lnTo>
                    <a:pt x="2710849" y="21340"/>
                  </a:lnTo>
                  <a:lnTo>
                    <a:pt x="2722687" y="24899"/>
                  </a:lnTo>
                  <a:lnTo>
                    <a:pt x="2734525" y="29008"/>
                  </a:lnTo>
                  <a:lnTo>
                    <a:pt x="2746362" y="33736"/>
                  </a:lnTo>
                  <a:lnTo>
                    <a:pt x="2758200" y="39160"/>
                  </a:lnTo>
                  <a:lnTo>
                    <a:pt x="2770038" y="45356"/>
                  </a:lnTo>
                  <a:lnTo>
                    <a:pt x="2781876" y="52404"/>
                  </a:lnTo>
                  <a:lnTo>
                    <a:pt x="2793713" y="60379"/>
                  </a:lnTo>
                  <a:lnTo>
                    <a:pt x="2805551" y="69352"/>
                  </a:lnTo>
                  <a:lnTo>
                    <a:pt x="2817389" y="79383"/>
                  </a:lnTo>
                  <a:lnTo>
                    <a:pt x="2829227" y="90516"/>
                  </a:lnTo>
                  <a:lnTo>
                    <a:pt x="2841065" y="102772"/>
                  </a:lnTo>
                  <a:lnTo>
                    <a:pt x="2852902" y="116148"/>
                  </a:lnTo>
                  <a:lnTo>
                    <a:pt x="2864740" y="130604"/>
                  </a:lnTo>
                  <a:lnTo>
                    <a:pt x="2876578" y="146068"/>
                  </a:lnTo>
                  <a:lnTo>
                    <a:pt x="2888416" y="162425"/>
                  </a:lnTo>
                  <a:lnTo>
                    <a:pt x="2900253" y="179526"/>
                  </a:lnTo>
                  <a:lnTo>
                    <a:pt x="2912091" y="197185"/>
                  </a:lnTo>
                  <a:lnTo>
                    <a:pt x="2923929" y="215191"/>
                  </a:lnTo>
                  <a:lnTo>
                    <a:pt x="2935767" y="233315"/>
                  </a:lnTo>
                  <a:lnTo>
                    <a:pt x="2947604" y="251321"/>
                  </a:lnTo>
                  <a:lnTo>
                    <a:pt x="2959442" y="268981"/>
                  </a:lnTo>
                  <a:lnTo>
                    <a:pt x="2971280" y="286081"/>
                  </a:lnTo>
                  <a:lnTo>
                    <a:pt x="2983118" y="302439"/>
                  </a:lnTo>
                  <a:lnTo>
                    <a:pt x="2994956" y="317902"/>
                  </a:lnTo>
                  <a:lnTo>
                    <a:pt x="3006793" y="332358"/>
                  </a:lnTo>
                  <a:lnTo>
                    <a:pt x="3018631" y="345734"/>
                  </a:lnTo>
                  <a:lnTo>
                    <a:pt x="3030469" y="357991"/>
                  </a:lnTo>
                  <a:lnTo>
                    <a:pt x="3042307" y="369123"/>
                  </a:lnTo>
                  <a:lnTo>
                    <a:pt x="3054144" y="379154"/>
                  </a:lnTo>
                  <a:lnTo>
                    <a:pt x="3065982" y="388127"/>
                  </a:lnTo>
                  <a:lnTo>
                    <a:pt x="3077820" y="396103"/>
                  </a:lnTo>
                  <a:lnTo>
                    <a:pt x="3089658" y="403150"/>
                  </a:lnTo>
                  <a:lnTo>
                    <a:pt x="3101496" y="409347"/>
                  </a:lnTo>
                  <a:lnTo>
                    <a:pt x="3113333" y="414770"/>
                  </a:lnTo>
                  <a:lnTo>
                    <a:pt x="3125171" y="419499"/>
                  </a:lnTo>
                  <a:lnTo>
                    <a:pt x="3137009" y="423607"/>
                  </a:lnTo>
                  <a:lnTo>
                    <a:pt x="3148847" y="427166"/>
                  </a:lnTo>
                  <a:lnTo>
                    <a:pt x="3160684" y="430242"/>
                  </a:lnTo>
                  <a:lnTo>
                    <a:pt x="3172522" y="432894"/>
                  </a:lnTo>
                  <a:lnTo>
                    <a:pt x="3184360" y="435175"/>
                  </a:lnTo>
                  <a:lnTo>
                    <a:pt x="3196198" y="437136"/>
                  </a:lnTo>
                  <a:lnTo>
                    <a:pt x="3208035" y="438817"/>
                  </a:lnTo>
                  <a:lnTo>
                    <a:pt x="3219873" y="440258"/>
                  </a:lnTo>
                  <a:lnTo>
                    <a:pt x="3231711" y="441492"/>
                  </a:lnTo>
                  <a:lnTo>
                    <a:pt x="3243549" y="442547"/>
                  </a:lnTo>
                  <a:lnTo>
                    <a:pt x="3255387" y="443448"/>
                  </a:lnTo>
                  <a:lnTo>
                    <a:pt x="3267224" y="444218"/>
                  </a:lnTo>
                  <a:lnTo>
                    <a:pt x="3279062" y="444875"/>
                  </a:lnTo>
                  <a:lnTo>
                    <a:pt x="3290900" y="445435"/>
                  </a:lnTo>
                  <a:lnTo>
                    <a:pt x="3302738" y="445913"/>
                  </a:lnTo>
                  <a:lnTo>
                    <a:pt x="3314575" y="446320"/>
                  </a:lnTo>
                  <a:lnTo>
                    <a:pt x="3326413" y="446668"/>
                  </a:lnTo>
                  <a:lnTo>
                    <a:pt x="3338251" y="446963"/>
                  </a:lnTo>
                  <a:lnTo>
                    <a:pt x="3350089" y="447215"/>
                  </a:lnTo>
                  <a:lnTo>
                    <a:pt x="3361926" y="447430"/>
                  </a:lnTo>
                  <a:lnTo>
                    <a:pt x="3373764" y="447613"/>
                  </a:lnTo>
                  <a:lnTo>
                    <a:pt x="3385602" y="447768"/>
                  </a:lnTo>
                  <a:lnTo>
                    <a:pt x="3397440" y="447901"/>
                  </a:lnTo>
                  <a:lnTo>
                    <a:pt x="3409278" y="448014"/>
                  </a:lnTo>
                  <a:lnTo>
                    <a:pt x="3421115" y="448109"/>
                  </a:lnTo>
                  <a:lnTo>
                    <a:pt x="3432953" y="448191"/>
                  </a:lnTo>
                  <a:lnTo>
                    <a:pt x="3444791" y="448261"/>
                  </a:lnTo>
                  <a:lnTo>
                    <a:pt x="3456629" y="448320"/>
                  </a:lnTo>
                  <a:lnTo>
                    <a:pt x="3468466" y="448370"/>
                  </a:lnTo>
                  <a:lnTo>
                    <a:pt x="3480304" y="448413"/>
                  </a:lnTo>
                  <a:lnTo>
                    <a:pt x="3492142" y="448449"/>
                  </a:lnTo>
                  <a:lnTo>
                    <a:pt x="3503980" y="448480"/>
                  </a:lnTo>
                  <a:lnTo>
                    <a:pt x="3515818" y="448507"/>
                  </a:lnTo>
                  <a:lnTo>
                    <a:pt x="3515818" y="448607"/>
                  </a:lnTo>
                  <a:lnTo>
                    <a:pt x="3527655" y="448598"/>
                  </a:lnTo>
                  <a:lnTo>
                    <a:pt x="3539493" y="448588"/>
                  </a:lnTo>
                  <a:lnTo>
                    <a:pt x="3551331" y="448576"/>
                  </a:lnTo>
                  <a:lnTo>
                    <a:pt x="3563169" y="448562"/>
                  </a:lnTo>
                  <a:lnTo>
                    <a:pt x="3575006" y="448545"/>
                  </a:lnTo>
                  <a:lnTo>
                    <a:pt x="3586844" y="448525"/>
                  </a:lnTo>
                  <a:lnTo>
                    <a:pt x="3598682" y="448502"/>
                  </a:lnTo>
                  <a:lnTo>
                    <a:pt x="3610520" y="448475"/>
                  </a:lnTo>
                  <a:lnTo>
                    <a:pt x="3622357" y="448443"/>
                  </a:lnTo>
                  <a:lnTo>
                    <a:pt x="3634195" y="448405"/>
                  </a:lnTo>
                  <a:lnTo>
                    <a:pt x="3646033" y="448361"/>
                  </a:lnTo>
                  <a:lnTo>
                    <a:pt x="3657871" y="448309"/>
                  </a:lnTo>
                  <a:lnTo>
                    <a:pt x="3669709" y="448248"/>
                  </a:lnTo>
                  <a:lnTo>
                    <a:pt x="3681546" y="448177"/>
                  </a:lnTo>
                  <a:lnTo>
                    <a:pt x="3693384" y="448093"/>
                  </a:lnTo>
                  <a:lnTo>
                    <a:pt x="3705222" y="447994"/>
                  </a:lnTo>
                  <a:lnTo>
                    <a:pt x="3717060" y="447878"/>
                  </a:lnTo>
                  <a:lnTo>
                    <a:pt x="3728897" y="447743"/>
                  </a:lnTo>
                  <a:lnTo>
                    <a:pt x="3740735" y="447583"/>
                  </a:lnTo>
                  <a:lnTo>
                    <a:pt x="3752573" y="447396"/>
                  </a:lnTo>
                  <a:lnTo>
                    <a:pt x="3764411" y="447177"/>
                  </a:lnTo>
                  <a:lnTo>
                    <a:pt x="3776248" y="446921"/>
                  </a:lnTo>
                  <a:lnTo>
                    <a:pt x="3788086" y="446620"/>
                  </a:lnTo>
                  <a:lnTo>
                    <a:pt x="3799924" y="446269"/>
                  </a:lnTo>
                  <a:lnTo>
                    <a:pt x="3811762" y="445858"/>
                  </a:lnTo>
                  <a:lnTo>
                    <a:pt x="3823600" y="445377"/>
                  </a:lnTo>
                  <a:lnTo>
                    <a:pt x="3835437" y="444817"/>
                  </a:lnTo>
                  <a:lnTo>
                    <a:pt x="3847275" y="444163"/>
                  </a:lnTo>
                  <a:lnTo>
                    <a:pt x="3859113" y="443403"/>
                  </a:lnTo>
                  <a:lnTo>
                    <a:pt x="3870951" y="442519"/>
                  </a:lnTo>
                  <a:lnTo>
                    <a:pt x="3882788" y="441494"/>
                  </a:lnTo>
                  <a:lnTo>
                    <a:pt x="3894626" y="440307"/>
                  </a:lnTo>
                  <a:lnTo>
                    <a:pt x="3906464" y="438938"/>
                  </a:lnTo>
                  <a:lnTo>
                    <a:pt x="3918302" y="437362"/>
                  </a:lnTo>
                  <a:lnTo>
                    <a:pt x="3930139" y="435554"/>
                  </a:lnTo>
                  <a:lnTo>
                    <a:pt x="3941977" y="433488"/>
                  </a:lnTo>
                  <a:lnTo>
                    <a:pt x="3953815" y="431139"/>
                  </a:lnTo>
                  <a:lnTo>
                    <a:pt x="3965653" y="428481"/>
                  </a:lnTo>
                  <a:lnTo>
                    <a:pt x="3977491" y="425490"/>
                  </a:lnTo>
                  <a:lnTo>
                    <a:pt x="3989328" y="422146"/>
                  </a:lnTo>
                  <a:lnTo>
                    <a:pt x="4001166" y="418435"/>
                  </a:lnTo>
                  <a:lnTo>
                    <a:pt x="4013004" y="414350"/>
                  </a:lnTo>
                  <a:lnTo>
                    <a:pt x="4024842" y="409891"/>
                  </a:lnTo>
                  <a:lnTo>
                    <a:pt x="4036679" y="405072"/>
                  </a:lnTo>
                  <a:lnTo>
                    <a:pt x="4048517" y="399918"/>
                  </a:lnTo>
                  <a:lnTo>
                    <a:pt x="4060355" y="394465"/>
                  </a:lnTo>
                  <a:lnTo>
                    <a:pt x="4072193" y="388765"/>
                  </a:lnTo>
                  <a:lnTo>
                    <a:pt x="4084031" y="382879"/>
                  </a:lnTo>
                  <a:lnTo>
                    <a:pt x="4095868" y="376877"/>
                  </a:lnTo>
                  <a:lnTo>
                    <a:pt x="4107706" y="370835"/>
                  </a:lnTo>
                  <a:lnTo>
                    <a:pt x="4119544" y="364833"/>
                  </a:lnTo>
                  <a:lnTo>
                    <a:pt x="4131382" y="358947"/>
                  </a:lnTo>
                  <a:lnTo>
                    <a:pt x="4143219" y="353247"/>
                  </a:lnTo>
                  <a:lnTo>
                    <a:pt x="4155057" y="347794"/>
                  </a:lnTo>
                  <a:lnTo>
                    <a:pt x="4166895" y="342640"/>
                  </a:lnTo>
                  <a:lnTo>
                    <a:pt x="4178733" y="337821"/>
                  </a:lnTo>
                  <a:lnTo>
                    <a:pt x="4190570" y="333362"/>
                  </a:lnTo>
                  <a:lnTo>
                    <a:pt x="4202408" y="329277"/>
                  </a:lnTo>
                  <a:lnTo>
                    <a:pt x="4214246" y="325566"/>
                  </a:lnTo>
                  <a:lnTo>
                    <a:pt x="4226084" y="322222"/>
                  </a:lnTo>
                  <a:lnTo>
                    <a:pt x="4237922" y="319231"/>
                  </a:lnTo>
                  <a:lnTo>
                    <a:pt x="4249759" y="316573"/>
                  </a:lnTo>
                  <a:lnTo>
                    <a:pt x="4261597" y="314224"/>
                  </a:lnTo>
                  <a:lnTo>
                    <a:pt x="4273435" y="312158"/>
                  </a:lnTo>
                  <a:lnTo>
                    <a:pt x="4285273" y="310350"/>
                  </a:lnTo>
                  <a:lnTo>
                    <a:pt x="4297110" y="308774"/>
                  </a:lnTo>
                  <a:lnTo>
                    <a:pt x="4308948" y="307405"/>
                  </a:lnTo>
                  <a:lnTo>
                    <a:pt x="4320786" y="306218"/>
                  </a:lnTo>
                  <a:lnTo>
                    <a:pt x="4332624" y="305193"/>
                  </a:lnTo>
                  <a:lnTo>
                    <a:pt x="4344461" y="304309"/>
                  </a:lnTo>
                  <a:lnTo>
                    <a:pt x="4356299" y="303549"/>
                  </a:lnTo>
                  <a:lnTo>
                    <a:pt x="4368137" y="302895"/>
                  </a:lnTo>
                  <a:lnTo>
                    <a:pt x="4379975" y="302335"/>
                  </a:lnTo>
                  <a:lnTo>
                    <a:pt x="4391813" y="301854"/>
                  </a:lnTo>
                  <a:lnTo>
                    <a:pt x="4403650" y="301443"/>
                  </a:lnTo>
                  <a:lnTo>
                    <a:pt x="4415488" y="301092"/>
                  </a:lnTo>
                  <a:lnTo>
                    <a:pt x="4427326" y="300791"/>
                  </a:lnTo>
                  <a:lnTo>
                    <a:pt x="4439164" y="300534"/>
                  </a:lnTo>
                  <a:lnTo>
                    <a:pt x="4451001" y="300315"/>
                  </a:lnTo>
                  <a:lnTo>
                    <a:pt x="4462839" y="300129"/>
                  </a:lnTo>
                  <a:lnTo>
                    <a:pt x="4474677" y="299969"/>
                  </a:lnTo>
                  <a:lnTo>
                    <a:pt x="4486515" y="299834"/>
                  </a:lnTo>
                  <a:lnTo>
                    <a:pt x="4498352" y="299718"/>
                  </a:lnTo>
                  <a:lnTo>
                    <a:pt x="4510190" y="299619"/>
                  </a:lnTo>
                  <a:lnTo>
                    <a:pt x="4522028" y="299535"/>
                  </a:lnTo>
                  <a:lnTo>
                    <a:pt x="4533866" y="299464"/>
                  </a:lnTo>
                  <a:lnTo>
                    <a:pt x="4545704" y="299403"/>
                  </a:lnTo>
                  <a:lnTo>
                    <a:pt x="4557541" y="299351"/>
                  </a:lnTo>
                  <a:lnTo>
                    <a:pt x="4569379" y="299307"/>
                  </a:lnTo>
                  <a:lnTo>
                    <a:pt x="4581217" y="299269"/>
                  </a:lnTo>
                  <a:lnTo>
                    <a:pt x="4593055" y="299237"/>
                  </a:lnTo>
                  <a:lnTo>
                    <a:pt x="4604892" y="299210"/>
                  </a:lnTo>
                  <a:lnTo>
                    <a:pt x="4616730" y="299187"/>
                  </a:lnTo>
                  <a:lnTo>
                    <a:pt x="4628568" y="299167"/>
                  </a:lnTo>
                  <a:lnTo>
                    <a:pt x="4640406" y="299150"/>
                  </a:lnTo>
                  <a:lnTo>
                    <a:pt x="4652244" y="299136"/>
                  </a:lnTo>
                  <a:lnTo>
                    <a:pt x="4664081" y="299124"/>
                  </a:lnTo>
                  <a:lnTo>
                    <a:pt x="4675919" y="299114"/>
                  </a:lnTo>
                  <a:lnTo>
                    <a:pt x="4687757" y="299105"/>
                  </a:lnTo>
                </a:path>
              </a:pathLst>
            </a:custGeom>
            <a:ln w="40651" cap="flat">
              <a:solidFill>
                <a:srgbClr val="E8E8E8">
                  <a:alpha val="100000"/>
                </a:srgbClr>
              </a:solidFill>
              <a:prstDash val="solid"/>
              <a:round/>
            </a:ln>
          </p:spPr>
          <p:txBody>
            <a:bodyPr/>
            <a:lstStyle/>
            <a:p/>
          </p:txBody>
        </p:sp>
        <p:sp>
          <p:nvSpPr>
            <p:cNvPr id="65" name="pl65"/>
            <p:cNvSpPr/>
            <p:nvPr/>
          </p:nvSpPr>
          <p:spPr>
            <a:xfrm>
              <a:off x="2482252" y="4490300"/>
              <a:ext cx="4687757" cy="747662"/>
            </a:xfrm>
            <a:custGeom>
              <a:avLst/>
              <a:pathLst>
                <a:path w="4687757" h="747662">
                  <a:moveTo>
                    <a:pt x="0" y="598110"/>
                  </a:moveTo>
                  <a:lnTo>
                    <a:pt x="11837" y="598101"/>
                  </a:lnTo>
                  <a:lnTo>
                    <a:pt x="23675" y="598091"/>
                  </a:lnTo>
                  <a:lnTo>
                    <a:pt x="35513" y="598078"/>
                  </a:lnTo>
                  <a:lnTo>
                    <a:pt x="47351" y="598064"/>
                  </a:lnTo>
                  <a:lnTo>
                    <a:pt x="59188" y="598047"/>
                  </a:lnTo>
                  <a:lnTo>
                    <a:pt x="71026" y="598028"/>
                  </a:lnTo>
                  <a:lnTo>
                    <a:pt x="82864" y="598004"/>
                  </a:lnTo>
                  <a:lnTo>
                    <a:pt x="94702" y="597977"/>
                  </a:lnTo>
                  <a:lnTo>
                    <a:pt x="106539" y="597945"/>
                  </a:lnTo>
                  <a:lnTo>
                    <a:pt x="118377" y="597908"/>
                  </a:lnTo>
                  <a:lnTo>
                    <a:pt x="130215" y="597863"/>
                  </a:lnTo>
                  <a:lnTo>
                    <a:pt x="142053" y="597812"/>
                  </a:lnTo>
                  <a:lnTo>
                    <a:pt x="153891" y="597751"/>
                  </a:lnTo>
                  <a:lnTo>
                    <a:pt x="165728" y="597679"/>
                  </a:lnTo>
                  <a:lnTo>
                    <a:pt x="177566" y="597595"/>
                  </a:lnTo>
                  <a:lnTo>
                    <a:pt x="189404" y="597497"/>
                  </a:lnTo>
                  <a:lnTo>
                    <a:pt x="201242" y="597381"/>
                  </a:lnTo>
                  <a:lnTo>
                    <a:pt x="213079" y="597245"/>
                  </a:lnTo>
                  <a:lnTo>
                    <a:pt x="224917" y="597086"/>
                  </a:lnTo>
                  <a:lnTo>
                    <a:pt x="236755" y="596899"/>
                  </a:lnTo>
                  <a:lnTo>
                    <a:pt x="248593" y="596680"/>
                  </a:lnTo>
                  <a:lnTo>
                    <a:pt x="260430" y="596423"/>
                  </a:lnTo>
                  <a:lnTo>
                    <a:pt x="272268" y="596123"/>
                  </a:lnTo>
                  <a:lnTo>
                    <a:pt x="284106" y="595771"/>
                  </a:lnTo>
                  <a:lnTo>
                    <a:pt x="295944" y="595360"/>
                  </a:lnTo>
                  <a:lnTo>
                    <a:pt x="307782" y="594880"/>
                  </a:lnTo>
                  <a:lnTo>
                    <a:pt x="319619" y="594319"/>
                  </a:lnTo>
                  <a:lnTo>
                    <a:pt x="331457" y="593666"/>
                  </a:lnTo>
                  <a:lnTo>
                    <a:pt x="343295" y="592905"/>
                  </a:lnTo>
                  <a:lnTo>
                    <a:pt x="355133" y="592021"/>
                  </a:lnTo>
                  <a:lnTo>
                    <a:pt x="366970" y="590996"/>
                  </a:lnTo>
                  <a:lnTo>
                    <a:pt x="378808" y="589810"/>
                  </a:lnTo>
                  <a:lnTo>
                    <a:pt x="390646" y="588440"/>
                  </a:lnTo>
                  <a:lnTo>
                    <a:pt x="402484" y="586864"/>
                  </a:lnTo>
                  <a:lnTo>
                    <a:pt x="414321" y="585056"/>
                  </a:lnTo>
                  <a:lnTo>
                    <a:pt x="426159" y="582991"/>
                  </a:lnTo>
                  <a:lnTo>
                    <a:pt x="437997" y="580642"/>
                  </a:lnTo>
                  <a:lnTo>
                    <a:pt x="449835" y="577983"/>
                  </a:lnTo>
                  <a:lnTo>
                    <a:pt x="461673" y="574992"/>
                  </a:lnTo>
                  <a:lnTo>
                    <a:pt x="473510" y="571648"/>
                  </a:lnTo>
                  <a:lnTo>
                    <a:pt x="485348" y="567938"/>
                  </a:lnTo>
                  <a:lnTo>
                    <a:pt x="497186" y="563852"/>
                  </a:lnTo>
                  <a:lnTo>
                    <a:pt x="509024" y="559394"/>
                  </a:lnTo>
                  <a:lnTo>
                    <a:pt x="520861" y="554575"/>
                  </a:lnTo>
                  <a:lnTo>
                    <a:pt x="532699" y="549420"/>
                  </a:lnTo>
                  <a:lnTo>
                    <a:pt x="544537" y="543968"/>
                  </a:lnTo>
                  <a:lnTo>
                    <a:pt x="556375" y="538268"/>
                  </a:lnTo>
                  <a:lnTo>
                    <a:pt x="568213" y="532381"/>
                  </a:lnTo>
                  <a:lnTo>
                    <a:pt x="580050" y="526379"/>
                  </a:lnTo>
                  <a:lnTo>
                    <a:pt x="591888" y="520338"/>
                  </a:lnTo>
                  <a:lnTo>
                    <a:pt x="603726" y="514336"/>
                  </a:lnTo>
                  <a:lnTo>
                    <a:pt x="615564" y="508449"/>
                  </a:lnTo>
                  <a:lnTo>
                    <a:pt x="627401" y="502749"/>
                  </a:lnTo>
                  <a:lnTo>
                    <a:pt x="639239" y="497297"/>
                  </a:lnTo>
                  <a:lnTo>
                    <a:pt x="651077" y="492142"/>
                  </a:lnTo>
                  <a:lnTo>
                    <a:pt x="662915" y="487323"/>
                  </a:lnTo>
                  <a:lnTo>
                    <a:pt x="674752" y="482865"/>
                  </a:lnTo>
                  <a:lnTo>
                    <a:pt x="686590" y="478779"/>
                  </a:lnTo>
                  <a:lnTo>
                    <a:pt x="698428" y="475068"/>
                  </a:lnTo>
                  <a:lnTo>
                    <a:pt x="710266" y="471725"/>
                  </a:lnTo>
                  <a:lnTo>
                    <a:pt x="722104" y="468734"/>
                  </a:lnTo>
                  <a:lnTo>
                    <a:pt x="733941" y="466075"/>
                  </a:lnTo>
                  <a:lnTo>
                    <a:pt x="745779" y="463726"/>
                  </a:lnTo>
                  <a:lnTo>
                    <a:pt x="757617" y="461661"/>
                  </a:lnTo>
                  <a:lnTo>
                    <a:pt x="769455" y="459853"/>
                  </a:lnTo>
                  <a:lnTo>
                    <a:pt x="781292" y="458277"/>
                  </a:lnTo>
                  <a:lnTo>
                    <a:pt x="793130" y="456907"/>
                  </a:lnTo>
                  <a:lnTo>
                    <a:pt x="804968" y="455721"/>
                  </a:lnTo>
                  <a:lnTo>
                    <a:pt x="816806" y="454695"/>
                  </a:lnTo>
                  <a:lnTo>
                    <a:pt x="828643" y="453812"/>
                  </a:lnTo>
                  <a:lnTo>
                    <a:pt x="840481" y="453051"/>
                  </a:lnTo>
                  <a:lnTo>
                    <a:pt x="852319" y="452398"/>
                  </a:lnTo>
                  <a:lnTo>
                    <a:pt x="864157" y="451837"/>
                  </a:lnTo>
                  <a:lnTo>
                    <a:pt x="875995" y="451357"/>
                  </a:lnTo>
                  <a:lnTo>
                    <a:pt x="887832" y="450946"/>
                  </a:lnTo>
                  <a:lnTo>
                    <a:pt x="899670" y="450594"/>
                  </a:lnTo>
                  <a:lnTo>
                    <a:pt x="911508" y="450294"/>
                  </a:lnTo>
                  <a:lnTo>
                    <a:pt x="923346" y="450037"/>
                  </a:lnTo>
                  <a:lnTo>
                    <a:pt x="935183" y="449818"/>
                  </a:lnTo>
                  <a:lnTo>
                    <a:pt x="947021" y="449631"/>
                  </a:lnTo>
                  <a:lnTo>
                    <a:pt x="958859" y="449472"/>
                  </a:lnTo>
                  <a:lnTo>
                    <a:pt x="970697" y="449336"/>
                  </a:lnTo>
                  <a:lnTo>
                    <a:pt x="982534" y="449220"/>
                  </a:lnTo>
                  <a:lnTo>
                    <a:pt x="994372" y="449122"/>
                  </a:lnTo>
                  <a:lnTo>
                    <a:pt x="1006210" y="449038"/>
                  </a:lnTo>
                  <a:lnTo>
                    <a:pt x="1018048" y="448966"/>
                  </a:lnTo>
                  <a:lnTo>
                    <a:pt x="1029886" y="448905"/>
                  </a:lnTo>
                  <a:lnTo>
                    <a:pt x="1041723" y="448853"/>
                  </a:lnTo>
                  <a:lnTo>
                    <a:pt x="1053561" y="448809"/>
                  </a:lnTo>
                  <a:lnTo>
                    <a:pt x="1065399" y="448772"/>
                  </a:lnTo>
                  <a:lnTo>
                    <a:pt x="1077237" y="448740"/>
                  </a:lnTo>
                  <a:lnTo>
                    <a:pt x="1089074" y="448712"/>
                  </a:lnTo>
                  <a:lnTo>
                    <a:pt x="1100912" y="448689"/>
                  </a:lnTo>
                  <a:lnTo>
                    <a:pt x="1112750" y="448670"/>
                  </a:lnTo>
                  <a:lnTo>
                    <a:pt x="1124588" y="448653"/>
                  </a:lnTo>
                  <a:lnTo>
                    <a:pt x="1136426" y="448638"/>
                  </a:lnTo>
                  <a:lnTo>
                    <a:pt x="1148263" y="448626"/>
                  </a:lnTo>
                  <a:lnTo>
                    <a:pt x="1160101" y="448616"/>
                  </a:lnTo>
                  <a:lnTo>
                    <a:pt x="1171939" y="448607"/>
                  </a:lnTo>
                  <a:lnTo>
                    <a:pt x="1171939" y="448557"/>
                  </a:lnTo>
                  <a:lnTo>
                    <a:pt x="1183777" y="448557"/>
                  </a:lnTo>
                  <a:lnTo>
                    <a:pt x="1195614" y="448557"/>
                  </a:lnTo>
                  <a:lnTo>
                    <a:pt x="1207452" y="448557"/>
                  </a:lnTo>
                  <a:lnTo>
                    <a:pt x="1219290" y="448557"/>
                  </a:lnTo>
                  <a:lnTo>
                    <a:pt x="1231128" y="448557"/>
                  </a:lnTo>
                  <a:lnTo>
                    <a:pt x="1242965" y="448557"/>
                  </a:lnTo>
                  <a:lnTo>
                    <a:pt x="1254803" y="448557"/>
                  </a:lnTo>
                  <a:lnTo>
                    <a:pt x="1266641" y="448557"/>
                  </a:lnTo>
                  <a:lnTo>
                    <a:pt x="1278479" y="448557"/>
                  </a:lnTo>
                  <a:lnTo>
                    <a:pt x="1290317" y="448557"/>
                  </a:lnTo>
                  <a:lnTo>
                    <a:pt x="1302154" y="448557"/>
                  </a:lnTo>
                  <a:lnTo>
                    <a:pt x="1313992" y="448557"/>
                  </a:lnTo>
                  <a:lnTo>
                    <a:pt x="1325830" y="448557"/>
                  </a:lnTo>
                  <a:lnTo>
                    <a:pt x="1337668" y="448557"/>
                  </a:lnTo>
                  <a:lnTo>
                    <a:pt x="1349505" y="448557"/>
                  </a:lnTo>
                  <a:lnTo>
                    <a:pt x="1361343" y="448557"/>
                  </a:lnTo>
                  <a:lnTo>
                    <a:pt x="1373181" y="448557"/>
                  </a:lnTo>
                  <a:lnTo>
                    <a:pt x="1385019" y="448557"/>
                  </a:lnTo>
                  <a:lnTo>
                    <a:pt x="1396856" y="448557"/>
                  </a:lnTo>
                  <a:lnTo>
                    <a:pt x="1408694" y="448557"/>
                  </a:lnTo>
                  <a:lnTo>
                    <a:pt x="1420532" y="448557"/>
                  </a:lnTo>
                  <a:lnTo>
                    <a:pt x="1432370" y="448557"/>
                  </a:lnTo>
                  <a:lnTo>
                    <a:pt x="1444208" y="448557"/>
                  </a:lnTo>
                  <a:lnTo>
                    <a:pt x="1456045" y="448557"/>
                  </a:lnTo>
                  <a:lnTo>
                    <a:pt x="1467883" y="448557"/>
                  </a:lnTo>
                  <a:lnTo>
                    <a:pt x="1479721" y="448557"/>
                  </a:lnTo>
                  <a:lnTo>
                    <a:pt x="1491559" y="448557"/>
                  </a:lnTo>
                  <a:lnTo>
                    <a:pt x="1503396" y="448557"/>
                  </a:lnTo>
                  <a:lnTo>
                    <a:pt x="1515234" y="448557"/>
                  </a:lnTo>
                  <a:lnTo>
                    <a:pt x="1527072" y="448557"/>
                  </a:lnTo>
                  <a:lnTo>
                    <a:pt x="1538910" y="448557"/>
                  </a:lnTo>
                  <a:lnTo>
                    <a:pt x="1550748" y="448557"/>
                  </a:lnTo>
                  <a:lnTo>
                    <a:pt x="1562585" y="448557"/>
                  </a:lnTo>
                  <a:lnTo>
                    <a:pt x="1574423" y="448557"/>
                  </a:lnTo>
                  <a:lnTo>
                    <a:pt x="1586261" y="448557"/>
                  </a:lnTo>
                  <a:lnTo>
                    <a:pt x="1598099" y="448557"/>
                  </a:lnTo>
                  <a:lnTo>
                    <a:pt x="1609936" y="448557"/>
                  </a:lnTo>
                  <a:lnTo>
                    <a:pt x="1621774" y="448557"/>
                  </a:lnTo>
                  <a:lnTo>
                    <a:pt x="1633612" y="448557"/>
                  </a:lnTo>
                  <a:lnTo>
                    <a:pt x="1645450" y="448557"/>
                  </a:lnTo>
                  <a:lnTo>
                    <a:pt x="1657287" y="448557"/>
                  </a:lnTo>
                  <a:lnTo>
                    <a:pt x="1669125" y="448557"/>
                  </a:lnTo>
                  <a:lnTo>
                    <a:pt x="1680963" y="448557"/>
                  </a:lnTo>
                  <a:lnTo>
                    <a:pt x="1692801" y="448557"/>
                  </a:lnTo>
                  <a:lnTo>
                    <a:pt x="1704639" y="448557"/>
                  </a:lnTo>
                  <a:lnTo>
                    <a:pt x="1716476" y="448557"/>
                  </a:lnTo>
                  <a:lnTo>
                    <a:pt x="1728314" y="448557"/>
                  </a:lnTo>
                  <a:lnTo>
                    <a:pt x="1740152" y="448557"/>
                  </a:lnTo>
                  <a:lnTo>
                    <a:pt x="1751990" y="448557"/>
                  </a:lnTo>
                  <a:lnTo>
                    <a:pt x="1763827" y="448557"/>
                  </a:lnTo>
                  <a:lnTo>
                    <a:pt x="1775665" y="448557"/>
                  </a:lnTo>
                  <a:lnTo>
                    <a:pt x="1787503" y="448557"/>
                  </a:lnTo>
                  <a:lnTo>
                    <a:pt x="1799341" y="448557"/>
                  </a:lnTo>
                  <a:lnTo>
                    <a:pt x="1811178" y="448557"/>
                  </a:lnTo>
                  <a:lnTo>
                    <a:pt x="1823016" y="448557"/>
                  </a:lnTo>
                  <a:lnTo>
                    <a:pt x="1834854" y="448557"/>
                  </a:lnTo>
                  <a:lnTo>
                    <a:pt x="1846692" y="448557"/>
                  </a:lnTo>
                  <a:lnTo>
                    <a:pt x="1858530" y="448557"/>
                  </a:lnTo>
                  <a:lnTo>
                    <a:pt x="1870367" y="448557"/>
                  </a:lnTo>
                  <a:lnTo>
                    <a:pt x="1882205" y="448557"/>
                  </a:lnTo>
                  <a:lnTo>
                    <a:pt x="1894043" y="448557"/>
                  </a:lnTo>
                  <a:lnTo>
                    <a:pt x="1905881" y="448557"/>
                  </a:lnTo>
                  <a:lnTo>
                    <a:pt x="1917718" y="448557"/>
                  </a:lnTo>
                  <a:lnTo>
                    <a:pt x="1929556" y="448557"/>
                  </a:lnTo>
                  <a:lnTo>
                    <a:pt x="1941394" y="448557"/>
                  </a:lnTo>
                  <a:lnTo>
                    <a:pt x="1953232" y="448557"/>
                  </a:lnTo>
                  <a:lnTo>
                    <a:pt x="1965069" y="448557"/>
                  </a:lnTo>
                  <a:lnTo>
                    <a:pt x="1976907" y="448557"/>
                  </a:lnTo>
                  <a:lnTo>
                    <a:pt x="1988745" y="448557"/>
                  </a:lnTo>
                  <a:lnTo>
                    <a:pt x="2000583" y="448557"/>
                  </a:lnTo>
                  <a:lnTo>
                    <a:pt x="2012421" y="448557"/>
                  </a:lnTo>
                  <a:lnTo>
                    <a:pt x="2024258" y="448557"/>
                  </a:lnTo>
                  <a:lnTo>
                    <a:pt x="2036096" y="448557"/>
                  </a:lnTo>
                  <a:lnTo>
                    <a:pt x="2047934" y="448557"/>
                  </a:lnTo>
                  <a:lnTo>
                    <a:pt x="2059772" y="448557"/>
                  </a:lnTo>
                  <a:lnTo>
                    <a:pt x="2071609" y="448557"/>
                  </a:lnTo>
                  <a:lnTo>
                    <a:pt x="2083447" y="448557"/>
                  </a:lnTo>
                  <a:lnTo>
                    <a:pt x="2095285" y="448557"/>
                  </a:lnTo>
                  <a:lnTo>
                    <a:pt x="2107123" y="448557"/>
                  </a:lnTo>
                  <a:lnTo>
                    <a:pt x="2118961" y="448557"/>
                  </a:lnTo>
                  <a:lnTo>
                    <a:pt x="2130798" y="448557"/>
                  </a:lnTo>
                  <a:lnTo>
                    <a:pt x="2142636" y="448557"/>
                  </a:lnTo>
                  <a:lnTo>
                    <a:pt x="2154474" y="448557"/>
                  </a:lnTo>
                  <a:lnTo>
                    <a:pt x="2166312" y="448557"/>
                  </a:lnTo>
                  <a:lnTo>
                    <a:pt x="2178149" y="448557"/>
                  </a:lnTo>
                  <a:lnTo>
                    <a:pt x="2189987" y="448557"/>
                  </a:lnTo>
                  <a:lnTo>
                    <a:pt x="2201825" y="448557"/>
                  </a:lnTo>
                  <a:lnTo>
                    <a:pt x="2213663" y="448557"/>
                  </a:lnTo>
                  <a:lnTo>
                    <a:pt x="2225500" y="448557"/>
                  </a:lnTo>
                  <a:lnTo>
                    <a:pt x="2237338" y="448557"/>
                  </a:lnTo>
                  <a:lnTo>
                    <a:pt x="2249176" y="448557"/>
                  </a:lnTo>
                  <a:lnTo>
                    <a:pt x="2261014" y="448557"/>
                  </a:lnTo>
                  <a:lnTo>
                    <a:pt x="2272852" y="448557"/>
                  </a:lnTo>
                  <a:lnTo>
                    <a:pt x="2284689" y="448557"/>
                  </a:lnTo>
                  <a:lnTo>
                    <a:pt x="2296527" y="448557"/>
                  </a:lnTo>
                  <a:lnTo>
                    <a:pt x="2308365" y="448557"/>
                  </a:lnTo>
                  <a:lnTo>
                    <a:pt x="2320203" y="448557"/>
                  </a:lnTo>
                  <a:lnTo>
                    <a:pt x="2332040" y="448557"/>
                  </a:lnTo>
                  <a:lnTo>
                    <a:pt x="2343878" y="448557"/>
                  </a:lnTo>
                  <a:lnTo>
                    <a:pt x="2343878" y="448657"/>
                  </a:lnTo>
                  <a:lnTo>
                    <a:pt x="2355716" y="448675"/>
                  </a:lnTo>
                  <a:lnTo>
                    <a:pt x="2367554" y="448696"/>
                  </a:lnTo>
                  <a:lnTo>
                    <a:pt x="2379391" y="448720"/>
                  </a:lnTo>
                  <a:lnTo>
                    <a:pt x="2391229" y="448748"/>
                  </a:lnTo>
                  <a:lnTo>
                    <a:pt x="2403067" y="448782"/>
                  </a:lnTo>
                  <a:lnTo>
                    <a:pt x="2414905" y="448821"/>
                  </a:lnTo>
                  <a:lnTo>
                    <a:pt x="2426743" y="448868"/>
                  </a:lnTo>
                  <a:lnTo>
                    <a:pt x="2438580" y="448922"/>
                  </a:lnTo>
                  <a:lnTo>
                    <a:pt x="2450418" y="448986"/>
                  </a:lnTo>
                  <a:lnTo>
                    <a:pt x="2462256" y="449061"/>
                  </a:lnTo>
                  <a:lnTo>
                    <a:pt x="2474094" y="449150"/>
                  </a:lnTo>
                  <a:lnTo>
                    <a:pt x="2485931" y="449253"/>
                  </a:lnTo>
                  <a:lnTo>
                    <a:pt x="2497769" y="449375"/>
                  </a:lnTo>
                  <a:lnTo>
                    <a:pt x="2509607" y="449518"/>
                  </a:lnTo>
                  <a:lnTo>
                    <a:pt x="2521445" y="449686"/>
                  </a:lnTo>
                  <a:lnTo>
                    <a:pt x="2533283" y="449884"/>
                  </a:lnTo>
                  <a:lnTo>
                    <a:pt x="2545120" y="450115"/>
                  </a:lnTo>
                  <a:lnTo>
                    <a:pt x="2556958" y="450387"/>
                  </a:lnTo>
                  <a:lnTo>
                    <a:pt x="2568796" y="450705"/>
                  </a:lnTo>
                  <a:lnTo>
                    <a:pt x="2580634" y="451079"/>
                  </a:lnTo>
                  <a:lnTo>
                    <a:pt x="2592471" y="451517"/>
                  </a:lnTo>
                  <a:lnTo>
                    <a:pt x="2604309" y="452030"/>
                  </a:lnTo>
                  <a:lnTo>
                    <a:pt x="2616147" y="452631"/>
                  </a:lnTo>
                  <a:lnTo>
                    <a:pt x="2627985" y="453334"/>
                  </a:lnTo>
                  <a:lnTo>
                    <a:pt x="2639822" y="454156"/>
                  </a:lnTo>
                  <a:lnTo>
                    <a:pt x="2651660" y="455117"/>
                  </a:lnTo>
                  <a:lnTo>
                    <a:pt x="2663498" y="456238"/>
                  </a:lnTo>
                  <a:lnTo>
                    <a:pt x="2675336" y="457545"/>
                  </a:lnTo>
                  <a:lnTo>
                    <a:pt x="2687174" y="459066"/>
                  </a:lnTo>
                  <a:lnTo>
                    <a:pt x="2699011" y="460834"/>
                  </a:lnTo>
                  <a:lnTo>
                    <a:pt x="2710849" y="462884"/>
                  </a:lnTo>
                  <a:lnTo>
                    <a:pt x="2722687" y="465257"/>
                  </a:lnTo>
                  <a:lnTo>
                    <a:pt x="2734525" y="467996"/>
                  </a:lnTo>
                  <a:lnTo>
                    <a:pt x="2746362" y="471149"/>
                  </a:lnTo>
                  <a:lnTo>
                    <a:pt x="2758200" y="474764"/>
                  </a:lnTo>
                  <a:lnTo>
                    <a:pt x="2770038" y="478895"/>
                  </a:lnTo>
                  <a:lnTo>
                    <a:pt x="2781876" y="483593"/>
                  </a:lnTo>
                  <a:lnTo>
                    <a:pt x="2793713" y="488910"/>
                  </a:lnTo>
                  <a:lnTo>
                    <a:pt x="2805551" y="494892"/>
                  </a:lnTo>
                  <a:lnTo>
                    <a:pt x="2817389" y="501580"/>
                  </a:lnTo>
                  <a:lnTo>
                    <a:pt x="2829227" y="509002"/>
                  </a:lnTo>
                  <a:lnTo>
                    <a:pt x="2841065" y="517173"/>
                  </a:lnTo>
                  <a:lnTo>
                    <a:pt x="2852902" y="526090"/>
                  </a:lnTo>
                  <a:lnTo>
                    <a:pt x="2864740" y="535727"/>
                  </a:lnTo>
                  <a:lnTo>
                    <a:pt x="2876578" y="546036"/>
                  </a:lnTo>
                  <a:lnTo>
                    <a:pt x="2888416" y="556941"/>
                  </a:lnTo>
                  <a:lnTo>
                    <a:pt x="2900253" y="568342"/>
                  </a:lnTo>
                  <a:lnTo>
                    <a:pt x="2912091" y="580114"/>
                  </a:lnTo>
                  <a:lnTo>
                    <a:pt x="2923929" y="592119"/>
                  </a:lnTo>
                  <a:lnTo>
                    <a:pt x="2935767" y="604201"/>
                  </a:lnTo>
                  <a:lnTo>
                    <a:pt x="2947604" y="616205"/>
                  </a:lnTo>
                  <a:lnTo>
                    <a:pt x="2959442" y="627978"/>
                  </a:lnTo>
                  <a:lnTo>
                    <a:pt x="2971280" y="639378"/>
                  </a:lnTo>
                  <a:lnTo>
                    <a:pt x="2983118" y="650283"/>
                  </a:lnTo>
                  <a:lnTo>
                    <a:pt x="2994956" y="660592"/>
                  </a:lnTo>
                  <a:lnTo>
                    <a:pt x="3006793" y="670230"/>
                  </a:lnTo>
                  <a:lnTo>
                    <a:pt x="3018631" y="679147"/>
                  </a:lnTo>
                  <a:lnTo>
                    <a:pt x="3030469" y="687318"/>
                  </a:lnTo>
                  <a:lnTo>
                    <a:pt x="3042307" y="694740"/>
                  </a:lnTo>
                  <a:lnTo>
                    <a:pt x="3054144" y="701427"/>
                  </a:lnTo>
                  <a:lnTo>
                    <a:pt x="3065982" y="707409"/>
                  </a:lnTo>
                  <a:lnTo>
                    <a:pt x="3077820" y="712726"/>
                  </a:lnTo>
                  <a:lnTo>
                    <a:pt x="3089658" y="717425"/>
                  </a:lnTo>
                  <a:lnTo>
                    <a:pt x="3101496" y="721555"/>
                  </a:lnTo>
                  <a:lnTo>
                    <a:pt x="3113333" y="725171"/>
                  </a:lnTo>
                  <a:lnTo>
                    <a:pt x="3125171" y="728323"/>
                  </a:lnTo>
                  <a:lnTo>
                    <a:pt x="3137009" y="731062"/>
                  </a:lnTo>
                  <a:lnTo>
                    <a:pt x="3148847" y="733435"/>
                  </a:lnTo>
                  <a:lnTo>
                    <a:pt x="3160684" y="735486"/>
                  </a:lnTo>
                  <a:lnTo>
                    <a:pt x="3172522" y="737253"/>
                  </a:lnTo>
                  <a:lnTo>
                    <a:pt x="3184360" y="738775"/>
                  </a:lnTo>
                  <a:lnTo>
                    <a:pt x="3196198" y="740082"/>
                  </a:lnTo>
                  <a:lnTo>
                    <a:pt x="3208035" y="741203"/>
                  </a:lnTo>
                  <a:lnTo>
                    <a:pt x="3219873" y="742163"/>
                  </a:lnTo>
                  <a:lnTo>
                    <a:pt x="3231711" y="742986"/>
                  </a:lnTo>
                  <a:lnTo>
                    <a:pt x="3243549" y="743689"/>
                  </a:lnTo>
                  <a:lnTo>
                    <a:pt x="3255387" y="744290"/>
                  </a:lnTo>
                  <a:lnTo>
                    <a:pt x="3267224" y="744803"/>
                  </a:lnTo>
                  <a:lnTo>
                    <a:pt x="3279062" y="745241"/>
                  </a:lnTo>
                  <a:lnTo>
                    <a:pt x="3290900" y="745614"/>
                  </a:lnTo>
                  <a:lnTo>
                    <a:pt x="3302738" y="745933"/>
                  </a:lnTo>
                  <a:lnTo>
                    <a:pt x="3314575" y="746205"/>
                  </a:lnTo>
                  <a:lnTo>
                    <a:pt x="3326413" y="746436"/>
                  </a:lnTo>
                  <a:lnTo>
                    <a:pt x="3338251" y="746633"/>
                  </a:lnTo>
                  <a:lnTo>
                    <a:pt x="3350089" y="746801"/>
                  </a:lnTo>
                  <a:lnTo>
                    <a:pt x="3361926" y="746944"/>
                  </a:lnTo>
                  <a:lnTo>
                    <a:pt x="3373764" y="747066"/>
                  </a:lnTo>
                  <a:lnTo>
                    <a:pt x="3385602" y="747170"/>
                  </a:lnTo>
                  <a:lnTo>
                    <a:pt x="3397440" y="747258"/>
                  </a:lnTo>
                  <a:lnTo>
                    <a:pt x="3409278" y="747333"/>
                  </a:lnTo>
                  <a:lnTo>
                    <a:pt x="3421115" y="747397"/>
                  </a:lnTo>
                  <a:lnTo>
                    <a:pt x="3432953" y="747452"/>
                  </a:lnTo>
                  <a:lnTo>
                    <a:pt x="3444791" y="747498"/>
                  </a:lnTo>
                  <a:lnTo>
                    <a:pt x="3456629" y="747538"/>
                  </a:lnTo>
                  <a:lnTo>
                    <a:pt x="3468466" y="747571"/>
                  </a:lnTo>
                  <a:lnTo>
                    <a:pt x="3480304" y="747600"/>
                  </a:lnTo>
                  <a:lnTo>
                    <a:pt x="3492142" y="747624"/>
                  </a:lnTo>
                  <a:lnTo>
                    <a:pt x="3503980" y="747645"/>
                  </a:lnTo>
                  <a:lnTo>
                    <a:pt x="3515818" y="747662"/>
                  </a:lnTo>
                  <a:lnTo>
                    <a:pt x="3515818" y="747512"/>
                  </a:lnTo>
                  <a:lnTo>
                    <a:pt x="3527655" y="747468"/>
                  </a:lnTo>
                  <a:lnTo>
                    <a:pt x="3539493" y="747416"/>
                  </a:lnTo>
                  <a:lnTo>
                    <a:pt x="3551331" y="747355"/>
                  </a:lnTo>
                  <a:lnTo>
                    <a:pt x="3563169" y="747284"/>
                  </a:lnTo>
                  <a:lnTo>
                    <a:pt x="3575006" y="747200"/>
                  </a:lnTo>
                  <a:lnTo>
                    <a:pt x="3586844" y="747101"/>
                  </a:lnTo>
                  <a:lnTo>
                    <a:pt x="3598682" y="746986"/>
                  </a:lnTo>
                  <a:lnTo>
                    <a:pt x="3610520" y="746849"/>
                  </a:lnTo>
                  <a:lnTo>
                    <a:pt x="3622357" y="746690"/>
                  </a:lnTo>
                  <a:lnTo>
                    <a:pt x="3634195" y="746502"/>
                  </a:lnTo>
                  <a:lnTo>
                    <a:pt x="3646033" y="746281"/>
                  </a:lnTo>
                  <a:lnTo>
                    <a:pt x="3657871" y="746022"/>
                  </a:lnTo>
                  <a:lnTo>
                    <a:pt x="3669709" y="745717"/>
                  </a:lnTo>
                  <a:lnTo>
                    <a:pt x="3681546" y="745359"/>
                  </a:lnTo>
                  <a:lnTo>
                    <a:pt x="3693384" y="744939"/>
                  </a:lnTo>
                  <a:lnTo>
                    <a:pt x="3705222" y="744446"/>
                  </a:lnTo>
                  <a:lnTo>
                    <a:pt x="3717060" y="743868"/>
                  </a:lnTo>
                  <a:lnTo>
                    <a:pt x="3728897" y="743189"/>
                  </a:lnTo>
                  <a:lnTo>
                    <a:pt x="3740735" y="742392"/>
                  </a:lnTo>
                  <a:lnTo>
                    <a:pt x="3752573" y="741458"/>
                  </a:lnTo>
                  <a:lnTo>
                    <a:pt x="3764411" y="740363"/>
                  </a:lnTo>
                  <a:lnTo>
                    <a:pt x="3776248" y="739080"/>
                  </a:lnTo>
                  <a:lnTo>
                    <a:pt x="3788086" y="737578"/>
                  </a:lnTo>
                  <a:lnTo>
                    <a:pt x="3799924" y="735820"/>
                  </a:lnTo>
                  <a:lnTo>
                    <a:pt x="3811762" y="733764"/>
                  </a:lnTo>
                  <a:lnTo>
                    <a:pt x="3823600" y="731363"/>
                  </a:lnTo>
                  <a:lnTo>
                    <a:pt x="3835437" y="728560"/>
                  </a:lnTo>
                  <a:lnTo>
                    <a:pt x="3847275" y="725293"/>
                  </a:lnTo>
                  <a:lnTo>
                    <a:pt x="3859113" y="721490"/>
                  </a:lnTo>
                  <a:lnTo>
                    <a:pt x="3870951" y="717070"/>
                  </a:lnTo>
                  <a:lnTo>
                    <a:pt x="3882788" y="711944"/>
                  </a:lnTo>
                  <a:lnTo>
                    <a:pt x="3894626" y="706012"/>
                  </a:lnTo>
                  <a:lnTo>
                    <a:pt x="3906464" y="699165"/>
                  </a:lnTo>
                  <a:lnTo>
                    <a:pt x="3918302" y="691284"/>
                  </a:lnTo>
                  <a:lnTo>
                    <a:pt x="3930139" y="682245"/>
                  </a:lnTo>
                  <a:lnTo>
                    <a:pt x="3941977" y="671918"/>
                  </a:lnTo>
                  <a:lnTo>
                    <a:pt x="3953815" y="660172"/>
                  </a:lnTo>
                  <a:lnTo>
                    <a:pt x="3965653" y="646879"/>
                  </a:lnTo>
                  <a:lnTo>
                    <a:pt x="3977491" y="631924"/>
                  </a:lnTo>
                  <a:lnTo>
                    <a:pt x="3989328" y="615206"/>
                  </a:lnTo>
                  <a:lnTo>
                    <a:pt x="4001166" y="596651"/>
                  </a:lnTo>
                  <a:lnTo>
                    <a:pt x="4013004" y="576224"/>
                  </a:lnTo>
                  <a:lnTo>
                    <a:pt x="4024842" y="553931"/>
                  </a:lnTo>
                  <a:lnTo>
                    <a:pt x="4036679" y="529837"/>
                  </a:lnTo>
                  <a:lnTo>
                    <a:pt x="4048517" y="504065"/>
                  </a:lnTo>
                  <a:lnTo>
                    <a:pt x="4060355" y="476802"/>
                  </a:lnTo>
                  <a:lnTo>
                    <a:pt x="4072193" y="448301"/>
                  </a:lnTo>
                  <a:lnTo>
                    <a:pt x="4084031" y="418869"/>
                  </a:lnTo>
                  <a:lnTo>
                    <a:pt x="4095868" y="388859"/>
                  </a:lnTo>
                  <a:lnTo>
                    <a:pt x="4107706" y="358652"/>
                  </a:lnTo>
                  <a:lnTo>
                    <a:pt x="4119544" y="328642"/>
                  </a:lnTo>
                  <a:lnTo>
                    <a:pt x="4131382" y="299210"/>
                  </a:lnTo>
                  <a:lnTo>
                    <a:pt x="4143219" y="270709"/>
                  </a:lnTo>
                  <a:lnTo>
                    <a:pt x="4155057" y="243447"/>
                  </a:lnTo>
                  <a:lnTo>
                    <a:pt x="4166895" y="217674"/>
                  </a:lnTo>
                  <a:lnTo>
                    <a:pt x="4178733" y="193580"/>
                  </a:lnTo>
                  <a:lnTo>
                    <a:pt x="4190570" y="171288"/>
                  </a:lnTo>
                  <a:lnTo>
                    <a:pt x="4202408" y="150860"/>
                  </a:lnTo>
                  <a:lnTo>
                    <a:pt x="4214246" y="132306"/>
                  </a:lnTo>
                  <a:lnTo>
                    <a:pt x="4226084" y="115587"/>
                  </a:lnTo>
                  <a:lnTo>
                    <a:pt x="4237922" y="100632"/>
                  </a:lnTo>
                  <a:lnTo>
                    <a:pt x="4249759" y="87340"/>
                  </a:lnTo>
                  <a:lnTo>
                    <a:pt x="4261597" y="75594"/>
                  </a:lnTo>
                  <a:lnTo>
                    <a:pt x="4273435" y="65266"/>
                  </a:lnTo>
                  <a:lnTo>
                    <a:pt x="4285273" y="56227"/>
                  </a:lnTo>
                  <a:lnTo>
                    <a:pt x="4297110" y="48346"/>
                  </a:lnTo>
                  <a:lnTo>
                    <a:pt x="4308948" y="41499"/>
                  </a:lnTo>
                  <a:lnTo>
                    <a:pt x="4320786" y="35567"/>
                  </a:lnTo>
                  <a:lnTo>
                    <a:pt x="4332624" y="30441"/>
                  </a:lnTo>
                  <a:lnTo>
                    <a:pt x="4344461" y="26021"/>
                  </a:lnTo>
                  <a:lnTo>
                    <a:pt x="4356299" y="22219"/>
                  </a:lnTo>
                  <a:lnTo>
                    <a:pt x="4368137" y="18951"/>
                  </a:lnTo>
                  <a:lnTo>
                    <a:pt x="4379975" y="16149"/>
                  </a:lnTo>
                  <a:lnTo>
                    <a:pt x="4391813" y="13747"/>
                  </a:lnTo>
                  <a:lnTo>
                    <a:pt x="4403650" y="11691"/>
                  </a:lnTo>
                  <a:lnTo>
                    <a:pt x="4415488" y="9933"/>
                  </a:lnTo>
                  <a:lnTo>
                    <a:pt x="4427326" y="8431"/>
                  </a:lnTo>
                  <a:lnTo>
                    <a:pt x="4439164" y="7148"/>
                  </a:lnTo>
                  <a:lnTo>
                    <a:pt x="4451001" y="6053"/>
                  </a:lnTo>
                  <a:lnTo>
                    <a:pt x="4462839" y="5119"/>
                  </a:lnTo>
                  <a:lnTo>
                    <a:pt x="4474677" y="4323"/>
                  </a:lnTo>
                  <a:lnTo>
                    <a:pt x="4486515" y="3644"/>
                  </a:lnTo>
                  <a:lnTo>
                    <a:pt x="4498352" y="3065"/>
                  </a:lnTo>
                  <a:lnTo>
                    <a:pt x="4510190" y="2572"/>
                  </a:lnTo>
                  <a:lnTo>
                    <a:pt x="4522028" y="2152"/>
                  </a:lnTo>
                  <a:lnTo>
                    <a:pt x="4533866" y="1794"/>
                  </a:lnTo>
                  <a:lnTo>
                    <a:pt x="4545704" y="1490"/>
                  </a:lnTo>
                  <a:lnTo>
                    <a:pt x="4557541" y="1230"/>
                  </a:lnTo>
                  <a:lnTo>
                    <a:pt x="4569379" y="1010"/>
                  </a:lnTo>
                  <a:lnTo>
                    <a:pt x="4581217" y="822"/>
                  </a:lnTo>
                  <a:lnTo>
                    <a:pt x="4593055" y="662"/>
                  </a:lnTo>
                  <a:lnTo>
                    <a:pt x="4604892" y="526"/>
                  </a:lnTo>
                  <a:lnTo>
                    <a:pt x="4616730" y="410"/>
                  </a:lnTo>
                  <a:lnTo>
                    <a:pt x="4628568" y="311"/>
                  </a:lnTo>
                  <a:lnTo>
                    <a:pt x="4640406" y="227"/>
                  </a:lnTo>
                  <a:lnTo>
                    <a:pt x="4652244" y="156"/>
                  </a:lnTo>
                  <a:lnTo>
                    <a:pt x="4664081" y="95"/>
                  </a:lnTo>
                  <a:lnTo>
                    <a:pt x="4675919" y="43"/>
                  </a:lnTo>
                  <a:lnTo>
                    <a:pt x="4687757" y="0"/>
                  </a:lnTo>
                </a:path>
              </a:pathLst>
            </a:custGeom>
            <a:ln w="40651" cap="flat">
              <a:solidFill>
                <a:srgbClr val="E8E8E8">
                  <a:alpha val="100000"/>
                </a:srgbClr>
              </a:solidFill>
              <a:prstDash val="solid"/>
              <a:round/>
            </a:ln>
          </p:spPr>
          <p:txBody>
            <a:bodyPr/>
            <a:lstStyle/>
            <a:p/>
          </p:txBody>
        </p:sp>
        <p:sp>
          <p:nvSpPr>
            <p:cNvPr id="66" name="pl66"/>
            <p:cNvSpPr/>
            <p:nvPr/>
          </p:nvSpPr>
          <p:spPr>
            <a:xfrm>
              <a:off x="2482252" y="3143674"/>
              <a:ext cx="4687757" cy="299105"/>
            </a:xfrm>
            <a:custGeom>
              <a:avLst/>
              <a:pathLst>
                <a:path w="4687757" h="299105">
                  <a:moveTo>
                    <a:pt x="0" y="0"/>
                  </a:moveTo>
                  <a:lnTo>
                    <a:pt x="11837" y="8"/>
                  </a:lnTo>
                  <a:lnTo>
                    <a:pt x="23675" y="19"/>
                  </a:lnTo>
                  <a:lnTo>
                    <a:pt x="35513" y="31"/>
                  </a:lnTo>
                  <a:lnTo>
                    <a:pt x="47351" y="45"/>
                  </a:lnTo>
                  <a:lnTo>
                    <a:pt x="59188" y="62"/>
                  </a:lnTo>
                  <a:lnTo>
                    <a:pt x="71026" y="82"/>
                  </a:lnTo>
                  <a:lnTo>
                    <a:pt x="82864" y="105"/>
                  </a:lnTo>
                  <a:lnTo>
                    <a:pt x="94702" y="132"/>
                  </a:lnTo>
                  <a:lnTo>
                    <a:pt x="106539" y="164"/>
                  </a:lnTo>
                  <a:lnTo>
                    <a:pt x="118377" y="202"/>
                  </a:lnTo>
                  <a:lnTo>
                    <a:pt x="130215" y="246"/>
                  </a:lnTo>
                  <a:lnTo>
                    <a:pt x="142053" y="298"/>
                  </a:lnTo>
                  <a:lnTo>
                    <a:pt x="153891" y="358"/>
                  </a:lnTo>
                  <a:lnTo>
                    <a:pt x="165728" y="430"/>
                  </a:lnTo>
                  <a:lnTo>
                    <a:pt x="177566" y="514"/>
                  </a:lnTo>
                  <a:lnTo>
                    <a:pt x="189404" y="613"/>
                  </a:lnTo>
                  <a:lnTo>
                    <a:pt x="201242" y="728"/>
                  </a:lnTo>
                  <a:lnTo>
                    <a:pt x="213079" y="864"/>
                  </a:lnTo>
                  <a:lnTo>
                    <a:pt x="224917" y="1023"/>
                  </a:lnTo>
                  <a:lnTo>
                    <a:pt x="236755" y="1210"/>
                  </a:lnTo>
                  <a:lnTo>
                    <a:pt x="248593" y="1429"/>
                  </a:lnTo>
                  <a:lnTo>
                    <a:pt x="260430" y="1686"/>
                  </a:lnTo>
                  <a:lnTo>
                    <a:pt x="272268" y="1986"/>
                  </a:lnTo>
                  <a:lnTo>
                    <a:pt x="284106" y="2338"/>
                  </a:lnTo>
                  <a:lnTo>
                    <a:pt x="295944" y="2749"/>
                  </a:lnTo>
                  <a:lnTo>
                    <a:pt x="307782" y="3229"/>
                  </a:lnTo>
                  <a:lnTo>
                    <a:pt x="319619" y="3790"/>
                  </a:lnTo>
                  <a:lnTo>
                    <a:pt x="331457" y="4443"/>
                  </a:lnTo>
                  <a:lnTo>
                    <a:pt x="343295" y="5204"/>
                  </a:lnTo>
                  <a:lnTo>
                    <a:pt x="355133" y="6088"/>
                  </a:lnTo>
                  <a:lnTo>
                    <a:pt x="366970" y="7113"/>
                  </a:lnTo>
                  <a:lnTo>
                    <a:pt x="378808" y="8299"/>
                  </a:lnTo>
                  <a:lnTo>
                    <a:pt x="390646" y="9669"/>
                  </a:lnTo>
                  <a:lnTo>
                    <a:pt x="402484" y="11245"/>
                  </a:lnTo>
                  <a:lnTo>
                    <a:pt x="414321" y="13053"/>
                  </a:lnTo>
                  <a:lnTo>
                    <a:pt x="426159" y="15118"/>
                  </a:lnTo>
                  <a:lnTo>
                    <a:pt x="437997" y="17468"/>
                  </a:lnTo>
                  <a:lnTo>
                    <a:pt x="449835" y="20126"/>
                  </a:lnTo>
                  <a:lnTo>
                    <a:pt x="461673" y="23117"/>
                  </a:lnTo>
                  <a:lnTo>
                    <a:pt x="473510" y="26461"/>
                  </a:lnTo>
                  <a:lnTo>
                    <a:pt x="485348" y="30172"/>
                  </a:lnTo>
                  <a:lnTo>
                    <a:pt x="497186" y="34257"/>
                  </a:lnTo>
                  <a:lnTo>
                    <a:pt x="509024" y="38716"/>
                  </a:lnTo>
                  <a:lnTo>
                    <a:pt x="520861" y="43534"/>
                  </a:lnTo>
                  <a:lnTo>
                    <a:pt x="532699" y="48689"/>
                  </a:lnTo>
                  <a:lnTo>
                    <a:pt x="544537" y="54141"/>
                  </a:lnTo>
                  <a:lnTo>
                    <a:pt x="556375" y="59842"/>
                  </a:lnTo>
                  <a:lnTo>
                    <a:pt x="568213" y="65728"/>
                  </a:lnTo>
                  <a:lnTo>
                    <a:pt x="580050" y="71730"/>
                  </a:lnTo>
                  <a:lnTo>
                    <a:pt x="591888" y="77771"/>
                  </a:lnTo>
                  <a:lnTo>
                    <a:pt x="603726" y="83773"/>
                  </a:lnTo>
                  <a:lnTo>
                    <a:pt x="615564" y="89660"/>
                  </a:lnTo>
                  <a:lnTo>
                    <a:pt x="627401" y="95360"/>
                  </a:lnTo>
                  <a:lnTo>
                    <a:pt x="639239" y="100813"/>
                  </a:lnTo>
                  <a:lnTo>
                    <a:pt x="651077" y="105967"/>
                  </a:lnTo>
                  <a:lnTo>
                    <a:pt x="662915" y="110786"/>
                  </a:lnTo>
                  <a:lnTo>
                    <a:pt x="674752" y="115244"/>
                  </a:lnTo>
                  <a:lnTo>
                    <a:pt x="686590" y="119330"/>
                  </a:lnTo>
                  <a:lnTo>
                    <a:pt x="698428" y="123041"/>
                  </a:lnTo>
                  <a:lnTo>
                    <a:pt x="710266" y="126384"/>
                  </a:lnTo>
                  <a:lnTo>
                    <a:pt x="722104" y="129375"/>
                  </a:lnTo>
                  <a:lnTo>
                    <a:pt x="733941" y="132034"/>
                  </a:lnTo>
                  <a:lnTo>
                    <a:pt x="745779" y="134383"/>
                  </a:lnTo>
                  <a:lnTo>
                    <a:pt x="757617" y="136449"/>
                  </a:lnTo>
                  <a:lnTo>
                    <a:pt x="769455" y="138256"/>
                  </a:lnTo>
                  <a:lnTo>
                    <a:pt x="781292" y="139833"/>
                  </a:lnTo>
                  <a:lnTo>
                    <a:pt x="793130" y="141202"/>
                  </a:lnTo>
                  <a:lnTo>
                    <a:pt x="804968" y="142388"/>
                  </a:lnTo>
                  <a:lnTo>
                    <a:pt x="816806" y="143414"/>
                  </a:lnTo>
                  <a:lnTo>
                    <a:pt x="828643" y="144298"/>
                  </a:lnTo>
                  <a:lnTo>
                    <a:pt x="840481" y="145058"/>
                  </a:lnTo>
                  <a:lnTo>
                    <a:pt x="852319" y="145712"/>
                  </a:lnTo>
                  <a:lnTo>
                    <a:pt x="864157" y="146272"/>
                  </a:lnTo>
                  <a:lnTo>
                    <a:pt x="875995" y="146752"/>
                  </a:lnTo>
                  <a:lnTo>
                    <a:pt x="887832" y="147164"/>
                  </a:lnTo>
                  <a:lnTo>
                    <a:pt x="899670" y="147515"/>
                  </a:lnTo>
                  <a:lnTo>
                    <a:pt x="911508" y="147816"/>
                  </a:lnTo>
                  <a:lnTo>
                    <a:pt x="923346" y="148072"/>
                  </a:lnTo>
                  <a:lnTo>
                    <a:pt x="935183" y="148291"/>
                  </a:lnTo>
                  <a:lnTo>
                    <a:pt x="947021" y="148478"/>
                  </a:lnTo>
                  <a:lnTo>
                    <a:pt x="958859" y="148637"/>
                  </a:lnTo>
                  <a:lnTo>
                    <a:pt x="970697" y="148773"/>
                  </a:lnTo>
                  <a:lnTo>
                    <a:pt x="982534" y="148889"/>
                  </a:lnTo>
                  <a:lnTo>
                    <a:pt x="994372" y="148987"/>
                  </a:lnTo>
                  <a:lnTo>
                    <a:pt x="1006210" y="149071"/>
                  </a:lnTo>
                  <a:lnTo>
                    <a:pt x="1018048" y="149143"/>
                  </a:lnTo>
                  <a:lnTo>
                    <a:pt x="1029886" y="149204"/>
                  </a:lnTo>
                  <a:lnTo>
                    <a:pt x="1041723" y="149256"/>
                  </a:lnTo>
                  <a:lnTo>
                    <a:pt x="1053561" y="149300"/>
                  </a:lnTo>
                  <a:lnTo>
                    <a:pt x="1065399" y="149338"/>
                  </a:lnTo>
                  <a:lnTo>
                    <a:pt x="1077237" y="149369"/>
                  </a:lnTo>
                  <a:lnTo>
                    <a:pt x="1089074" y="149397"/>
                  </a:lnTo>
                  <a:lnTo>
                    <a:pt x="1100912" y="149420"/>
                  </a:lnTo>
                  <a:lnTo>
                    <a:pt x="1112750" y="149440"/>
                  </a:lnTo>
                  <a:lnTo>
                    <a:pt x="1124588" y="149456"/>
                  </a:lnTo>
                  <a:lnTo>
                    <a:pt x="1136426" y="149471"/>
                  </a:lnTo>
                  <a:lnTo>
                    <a:pt x="1148263" y="149483"/>
                  </a:lnTo>
                  <a:lnTo>
                    <a:pt x="1160101" y="149493"/>
                  </a:lnTo>
                  <a:lnTo>
                    <a:pt x="1171939" y="149502"/>
                  </a:lnTo>
                  <a:lnTo>
                    <a:pt x="1171939" y="149502"/>
                  </a:lnTo>
                  <a:lnTo>
                    <a:pt x="1183777" y="149493"/>
                  </a:lnTo>
                  <a:lnTo>
                    <a:pt x="1195614" y="149483"/>
                  </a:lnTo>
                  <a:lnTo>
                    <a:pt x="1207452" y="149471"/>
                  </a:lnTo>
                  <a:lnTo>
                    <a:pt x="1219290" y="149456"/>
                  </a:lnTo>
                  <a:lnTo>
                    <a:pt x="1231128" y="149440"/>
                  </a:lnTo>
                  <a:lnTo>
                    <a:pt x="1242965" y="149420"/>
                  </a:lnTo>
                  <a:lnTo>
                    <a:pt x="1254803" y="149397"/>
                  </a:lnTo>
                  <a:lnTo>
                    <a:pt x="1266641" y="149369"/>
                  </a:lnTo>
                  <a:lnTo>
                    <a:pt x="1278479" y="149338"/>
                  </a:lnTo>
                  <a:lnTo>
                    <a:pt x="1290317" y="149300"/>
                  </a:lnTo>
                  <a:lnTo>
                    <a:pt x="1302154" y="149256"/>
                  </a:lnTo>
                  <a:lnTo>
                    <a:pt x="1313992" y="149204"/>
                  </a:lnTo>
                  <a:lnTo>
                    <a:pt x="1325830" y="149143"/>
                  </a:lnTo>
                  <a:lnTo>
                    <a:pt x="1337668" y="149071"/>
                  </a:lnTo>
                  <a:lnTo>
                    <a:pt x="1349505" y="148987"/>
                  </a:lnTo>
                  <a:lnTo>
                    <a:pt x="1361343" y="148889"/>
                  </a:lnTo>
                  <a:lnTo>
                    <a:pt x="1373181" y="148773"/>
                  </a:lnTo>
                  <a:lnTo>
                    <a:pt x="1385019" y="148637"/>
                  </a:lnTo>
                  <a:lnTo>
                    <a:pt x="1396856" y="148478"/>
                  </a:lnTo>
                  <a:lnTo>
                    <a:pt x="1408694" y="148291"/>
                  </a:lnTo>
                  <a:lnTo>
                    <a:pt x="1420532" y="148072"/>
                  </a:lnTo>
                  <a:lnTo>
                    <a:pt x="1432370" y="147816"/>
                  </a:lnTo>
                  <a:lnTo>
                    <a:pt x="1444208" y="147515"/>
                  </a:lnTo>
                  <a:lnTo>
                    <a:pt x="1456045" y="147164"/>
                  </a:lnTo>
                  <a:lnTo>
                    <a:pt x="1467883" y="146752"/>
                  </a:lnTo>
                  <a:lnTo>
                    <a:pt x="1479721" y="146272"/>
                  </a:lnTo>
                  <a:lnTo>
                    <a:pt x="1491559" y="145712"/>
                  </a:lnTo>
                  <a:lnTo>
                    <a:pt x="1503396" y="145058"/>
                  </a:lnTo>
                  <a:lnTo>
                    <a:pt x="1515234" y="144298"/>
                  </a:lnTo>
                  <a:lnTo>
                    <a:pt x="1527072" y="143414"/>
                  </a:lnTo>
                  <a:lnTo>
                    <a:pt x="1538910" y="142388"/>
                  </a:lnTo>
                  <a:lnTo>
                    <a:pt x="1550748" y="141202"/>
                  </a:lnTo>
                  <a:lnTo>
                    <a:pt x="1562585" y="139833"/>
                  </a:lnTo>
                  <a:lnTo>
                    <a:pt x="1574423" y="138256"/>
                  </a:lnTo>
                  <a:lnTo>
                    <a:pt x="1586261" y="136449"/>
                  </a:lnTo>
                  <a:lnTo>
                    <a:pt x="1598099" y="134383"/>
                  </a:lnTo>
                  <a:lnTo>
                    <a:pt x="1609936" y="132034"/>
                  </a:lnTo>
                  <a:lnTo>
                    <a:pt x="1621774" y="129375"/>
                  </a:lnTo>
                  <a:lnTo>
                    <a:pt x="1633612" y="126384"/>
                  </a:lnTo>
                  <a:lnTo>
                    <a:pt x="1645450" y="123041"/>
                  </a:lnTo>
                  <a:lnTo>
                    <a:pt x="1657287" y="119330"/>
                  </a:lnTo>
                  <a:lnTo>
                    <a:pt x="1669125" y="115244"/>
                  </a:lnTo>
                  <a:lnTo>
                    <a:pt x="1680963" y="110786"/>
                  </a:lnTo>
                  <a:lnTo>
                    <a:pt x="1692801" y="105967"/>
                  </a:lnTo>
                  <a:lnTo>
                    <a:pt x="1704639" y="100813"/>
                  </a:lnTo>
                  <a:lnTo>
                    <a:pt x="1716476" y="95360"/>
                  </a:lnTo>
                  <a:lnTo>
                    <a:pt x="1728314" y="89660"/>
                  </a:lnTo>
                  <a:lnTo>
                    <a:pt x="1740152" y="83773"/>
                  </a:lnTo>
                  <a:lnTo>
                    <a:pt x="1751990" y="77771"/>
                  </a:lnTo>
                  <a:lnTo>
                    <a:pt x="1763827" y="71730"/>
                  </a:lnTo>
                  <a:lnTo>
                    <a:pt x="1775665" y="65728"/>
                  </a:lnTo>
                  <a:lnTo>
                    <a:pt x="1787503" y="59842"/>
                  </a:lnTo>
                  <a:lnTo>
                    <a:pt x="1799341" y="54141"/>
                  </a:lnTo>
                  <a:lnTo>
                    <a:pt x="1811178" y="48689"/>
                  </a:lnTo>
                  <a:lnTo>
                    <a:pt x="1823016" y="43534"/>
                  </a:lnTo>
                  <a:lnTo>
                    <a:pt x="1834854" y="38716"/>
                  </a:lnTo>
                  <a:lnTo>
                    <a:pt x="1846692" y="34257"/>
                  </a:lnTo>
                  <a:lnTo>
                    <a:pt x="1858530" y="30172"/>
                  </a:lnTo>
                  <a:lnTo>
                    <a:pt x="1870367" y="26461"/>
                  </a:lnTo>
                  <a:lnTo>
                    <a:pt x="1882205" y="23117"/>
                  </a:lnTo>
                  <a:lnTo>
                    <a:pt x="1894043" y="20126"/>
                  </a:lnTo>
                  <a:lnTo>
                    <a:pt x="1905881" y="17468"/>
                  </a:lnTo>
                  <a:lnTo>
                    <a:pt x="1917718" y="15118"/>
                  </a:lnTo>
                  <a:lnTo>
                    <a:pt x="1929556" y="13053"/>
                  </a:lnTo>
                  <a:lnTo>
                    <a:pt x="1941394" y="11245"/>
                  </a:lnTo>
                  <a:lnTo>
                    <a:pt x="1953232" y="9669"/>
                  </a:lnTo>
                  <a:lnTo>
                    <a:pt x="1965069" y="8299"/>
                  </a:lnTo>
                  <a:lnTo>
                    <a:pt x="1976907" y="7113"/>
                  </a:lnTo>
                  <a:lnTo>
                    <a:pt x="1988745" y="6088"/>
                  </a:lnTo>
                  <a:lnTo>
                    <a:pt x="2000583" y="5204"/>
                  </a:lnTo>
                  <a:lnTo>
                    <a:pt x="2012421" y="4443"/>
                  </a:lnTo>
                  <a:lnTo>
                    <a:pt x="2024258" y="3790"/>
                  </a:lnTo>
                  <a:lnTo>
                    <a:pt x="2036096" y="3229"/>
                  </a:lnTo>
                  <a:lnTo>
                    <a:pt x="2047934" y="2749"/>
                  </a:lnTo>
                  <a:lnTo>
                    <a:pt x="2059772" y="2338"/>
                  </a:lnTo>
                  <a:lnTo>
                    <a:pt x="2071609" y="1986"/>
                  </a:lnTo>
                  <a:lnTo>
                    <a:pt x="2083447" y="1686"/>
                  </a:lnTo>
                  <a:lnTo>
                    <a:pt x="2095285" y="1429"/>
                  </a:lnTo>
                  <a:lnTo>
                    <a:pt x="2107123" y="1210"/>
                  </a:lnTo>
                  <a:lnTo>
                    <a:pt x="2118961" y="1023"/>
                  </a:lnTo>
                  <a:lnTo>
                    <a:pt x="2130798" y="864"/>
                  </a:lnTo>
                  <a:lnTo>
                    <a:pt x="2142636" y="728"/>
                  </a:lnTo>
                  <a:lnTo>
                    <a:pt x="2154474" y="613"/>
                  </a:lnTo>
                  <a:lnTo>
                    <a:pt x="2166312" y="514"/>
                  </a:lnTo>
                  <a:lnTo>
                    <a:pt x="2178149" y="430"/>
                  </a:lnTo>
                  <a:lnTo>
                    <a:pt x="2189987" y="358"/>
                  </a:lnTo>
                  <a:lnTo>
                    <a:pt x="2201825" y="298"/>
                  </a:lnTo>
                  <a:lnTo>
                    <a:pt x="2213663" y="246"/>
                  </a:lnTo>
                  <a:lnTo>
                    <a:pt x="2225500" y="202"/>
                  </a:lnTo>
                  <a:lnTo>
                    <a:pt x="2237338" y="164"/>
                  </a:lnTo>
                  <a:lnTo>
                    <a:pt x="2249176" y="132"/>
                  </a:lnTo>
                  <a:lnTo>
                    <a:pt x="2261014" y="105"/>
                  </a:lnTo>
                  <a:lnTo>
                    <a:pt x="2272852" y="82"/>
                  </a:lnTo>
                  <a:lnTo>
                    <a:pt x="2284689" y="62"/>
                  </a:lnTo>
                  <a:lnTo>
                    <a:pt x="2296527" y="45"/>
                  </a:lnTo>
                  <a:lnTo>
                    <a:pt x="2308365" y="31"/>
                  </a:lnTo>
                  <a:lnTo>
                    <a:pt x="2320203" y="19"/>
                  </a:lnTo>
                  <a:lnTo>
                    <a:pt x="2332040" y="8"/>
                  </a:lnTo>
                  <a:lnTo>
                    <a:pt x="2343878" y="0"/>
                  </a:lnTo>
                  <a:lnTo>
                    <a:pt x="2343878" y="50"/>
                  </a:lnTo>
                  <a:lnTo>
                    <a:pt x="2355716" y="67"/>
                  </a:lnTo>
                  <a:lnTo>
                    <a:pt x="2367554" y="88"/>
                  </a:lnTo>
                  <a:lnTo>
                    <a:pt x="2379391" y="112"/>
                  </a:lnTo>
                  <a:lnTo>
                    <a:pt x="2391229" y="141"/>
                  </a:lnTo>
                  <a:lnTo>
                    <a:pt x="2403067" y="174"/>
                  </a:lnTo>
                  <a:lnTo>
                    <a:pt x="2414905" y="214"/>
                  </a:lnTo>
                  <a:lnTo>
                    <a:pt x="2426743" y="260"/>
                  </a:lnTo>
                  <a:lnTo>
                    <a:pt x="2438580" y="315"/>
                  </a:lnTo>
                  <a:lnTo>
                    <a:pt x="2450418" y="379"/>
                  </a:lnTo>
                  <a:lnTo>
                    <a:pt x="2462256" y="454"/>
                  </a:lnTo>
                  <a:lnTo>
                    <a:pt x="2474094" y="542"/>
                  </a:lnTo>
                  <a:lnTo>
                    <a:pt x="2485931" y="646"/>
                  </a:lnTo>
                  <a:lnTo>
                    <a:pt x="2497769" y="768"/>
                  </a:lnTo>
                  <a:lnTo>
                    <a:pt x="2509607" y="911"/>
                  </a:lnTo>
                  <a:lnTo>
                    <a:pt x="2521445" y="1079"/>
                  </a:lnTo>
                  <a:lnTo>
                    <a:pt x="2533283" y="1276"/>
                  </a:lnTo>
                  <a:lnTo>
                    <a:pt x="2545120" y="1507"/>
                  </a:lnTo>
                  <a:lnTo>
                    <a:pt x="2556958" y="1779"/>
                  </a:lnTo>
                  <a:lnTo>
                    <a:pt x="2568796" y="2098"/>
                  </a:lnTo>
                  <a:lnTo>
                    <a:pt x="2580634" y="2471"/>
                  </a:lnTo>
                  <a:lnTo>
                    <a:pt x="2592471" y="2909"/>
                  </a:lnTo>
                  <a:lnTo>
                    <a:pt x="2604309" y="3422"/>
                  </a:lnTo>
                  <a:lnTo>
                    <a:pt x="2616147" y="4023"/>
                  </a:lnTo>
                  <a:lnTo>
                    <a:pt x="2627985" y="4726"/>
                  </a:lnTo>
                  <a:lnTo>
                    <a:pt x="2639822" y="5549"/>
                  </a:lnTo>
                  <a:lnTo>
                    <a:pt x="2651660" y="6509"/>
                  </a:lnTo>
                  <a:lnTo>
                    <a:pt x="2663498" y="7630"/>
                  </a:lnTo>
                  <a:lnTo>
                    <a:pt x="2675336" y="8937"/>
                  </a:lnTo>
                  <a:lnTo>
                    <a:pt x="2687174" y="10458"/>
                  </a:lnTo>
                  <a:lnTo>
                    <a:pt x="2699011" y="12226"/>
                  </a:lnTo>
                  <a:lnTo>
                    <a:pt x="2710849" y="14277"/>
                  </a:lnTo>
                  <a:lnTo>
                    <a:pt x="2722687" y="16649"/>
                  </a:lnTo>
                  <a:lnTo>
                    <a:pt x="2734525" y="19388"/>
                  </a:lnTo>
                  <a:lnTo>
                    <a:pt x="2746362" y="22541"/>
                  </a:lnTo>
                  <a:lnTo>
                    <a:pt x="2758200" y="26156"/>
                  </a:lnTo>
                  <a:lnTo>
                    <a:pt x="2770038" y="30287"/>
                  </a:lnTo>
                  <a:lnTo>
                    <a:pt x="2781876" y="34986"/>
                  </a:lnTo>
                  <a:lnTo>
                    <a:pt x="2793713" y="40303"/>
                  </a:lnTo>
                  <a:lnTo>
                    <a:pt x="2805551" y="46285"/>
                  </a:lnTo>
                  <a:lnTo>
                    <a:pt x="2817389" y="52972"/>
                  </a:lnTo>
                  <a:lnTo>
                    <a:pt x="2829227" y="60394"/>
                  </a:lnTo>
                  <a:lnTo>
                    <a:pt x="2841065" y="68565"/>
                  </a:lnTo>
                  <a:lnTo>
                    <a:pt x="2852902" y="77482"/>
                  </a:lnTo>
                  <a:lnTo>
                    <a:pt x="2864740" y="87120"/>
                  </a:lnTo>
                  <a:lnTo>
                    <a:pt x="2876578" y="97429"/>
                  </a:lnTo>
                  <a:lnTo>
                    <a:pt x="2888416" y="108333"/>
                  </a:lnTo>
                  <a:lnTo>
                    <a:pt x="2900253" y="119734"/>
                  </a:lnTo>
                  <a:lnTo>
                    <a:pt x="2912091" y="131507"/>
                  </a:lnTo>
                  <a:lnTo>
                    <a:pt x="2923929" y="143511"/>
                  </a:lnTo>
                  <a:lnTo>
                    <a:pt x="2935767" y="155593"/>
                  </a:lnTo>
                  <a:lnTo>
                    <a:pt x="2947604" y="167598"/>
                  </a:lnTo>
                  <a:lnTo>
                    <a:pt x="2959442" y="179370"/>
                  </a:lnTo>
                  <a:lnTo>
                    <a:pt x="2971280" y="190771"/>
                  </a:lnTo>
                  <a:lnTo>
                    <a:pt x="2983118" y="201676"/>
                  </a:lnTo>
                  <a:lnTo>
                    <a:pt x="2994956" y="211985"/>
                  </a:lnTo>
                  <a:lnTo>
                    <a:pt x="3006793" y="221622"/>
                  </a:lnTo>
                  <a:lnTo>
                    <a:pt x="3018631" y="230539"/>
                  </a:lnTo>
                  <a:lnTo>
                    <a:pt x="3030469" y="238710"/>
                  </a:lnTo>
                  <a:lnTo>
                    <a:pt x="3042307" y="246132"/>
                  </a:lnTo>
                  <a:lnTo>
                    <a:pt x="3054144" y="252819"/>
                  </a:lnTo>
                  <a:lnTo>
                    <a:pt x="3065982" y="258802"/>
                  </a:lnTo>
                  <a:lnTo>
                    <a:pt x="3077820" y="264119"/>
                  </a:lnTo>
                  <a:lnTo>
                    <a:pt x="3089658" y="268817"/>
                  </a:lnTo>
                  <a:lnTo>
                    <a:pt x="3101496" y="272948"/>
                  </a:lnTo>
                  <a:lnTo>
                    <a:pt x="3113333" y="276563"/>
                  </a:lnTo>
                  <a:lnTo>
                    <a:pt x="3125171" y="279716"/>
                  </a:lnTo>
                  <a:lnTo>
                    <a:pt x="3137009" y="282455"/>
                  </a:lnTo>
                  <a:lnTo>
                    <a:pt x="3148847" y="284828"/>
                  </a:lnTo>
                  <a:lnTo>
                    <a:pt x="3160684" y="286878"/>
                  </a:lnTo>
                  <a:lnTo>
                    <a:pt x="3172522" y="288646"/>
                  </a:lnTo>
                  <a:lnTo>
                    <a:pt x="3184360" y="290167"/>
                  </a:lnTo>
                  <a:lnTo>
                    <a:pt x="3196198" y="291474"/>
                  </a:lnTo>
                  <a:lnTo>
                    <a:pt x="3208035" y="292595"/>
                  </a:lnTo>
                  <a:lnTo>
                    <a:pt x="3219873" y="293556"/>
                  </a:lnTo>
                  <a:lnTo>
                    <a:pt x="3231711" y="294378"/>
                  </a:lnTo>
                  <a:lnTo>
                    <a:pt x="3243549" y="295081"/>
                  </a:lnTo>
                  <a:lnTo>
                    <a:pt x="3255387" y="295682"/>
                  </a:lnTo>
                  <a:lnTo>
                    <a:pt x="3267224" y="296195"/>
                  </a:lnTo>
                  <a:lnTo>
                    <a:pt x="3279062" y="296633"/>
                  </a:lnTo>
                  <a:lnTo>
                    <a:pt x="3290900" y="297007"/>
                  </a:lnTo>
                  <a:lnTo>
                    <a:pt x="3302738" y="297325"/>
                  </a:lnTo>
                  <a:lnTo>
                    <a:pt x="3314575" y="297597"/>
                  </a:lnTo>
                  <a:lnTo>
                    <a:pt x="3326413" y="297828"/>
                  </a:lnTo>
                  <a:lnTo>
                    <a:pt x="3338251" y="298026"/>
                  </a:lnTo>
                  <a:lnTo>
                    <a:pt x="3350089" y="298194"/>
                  </a:lnTo>
                  <a:lnTo>
                    <a:pt x="3361926" y="298337"/>
                  </a:lnTo>
                  <a:lnTo>
                    <a:pt x="3373764" y="298458"/>
                  </a:lnTo>
                  <a:lnTo>
                    <a:pt x="3385602" y="298562"/>
                  </a:lnTo>
                  <a:lnTo>
                    <a:pt x="3397440" y="298651"/>
                  </a:lnTo>
                  <a:lnTo>
                    <a:pt x="3409278" y="298726"/>
                  </a:lnTo>
                  <a:lnTo>
                    <a:pt x="3421115" y="298790"/>
                  </a:lnTo>
                  <a:lnTo>
                    <a:pt x="3432953" y="298844"/>
                  </a:lnTo>
                  <a:lnTo>
                    <a:pt x="3444791" y="298890"/>
                  </a:lnTo>
                  <a:lnTo>
                    <a:pt x="3456629" y="298930"/>
                  </a:lnTo>
                  <a:lnTo>
                    <a:pt x="3468466" y="298963"/>
                  </a:lnTo>
                  <a:lnTo>
                    <a:pt x="3480304" y="298992"/>
                  </a:lnTo>
                  <a:lnTo>
                    <a:pt x="3492142" y="299016"/>
                  </a:lnTo>
                  <a:lnTo>
                    <a:pt x="3503980" y="299037"/>
                  </a:lnTo>
                  <a:lnTo>
                    <a:pt x="3515818" y="299055"/>
                  </a:lnTo>
                  <a:lnTo>
                    <a:pt x="3515818" y="299105"/>
                  </a:lnTo>
                  <a:lnTo>
                    <a:pt x="3527655" y="299096"/>
                  </a:lnTo>
                  <a:lnTo>
                    <a:pt x="3539493" y="299086"/>
                  </a:lnTo>
                  <a:lnTo>
                    <a:pt x="3551331" y="299073"/>
                  </a:lnTo>
                  <a:lnTo>
                    <a:pt x="3563169" y="299059"/>
                  </a:lnTo>
                  <a:lnTo>
                    <a:pt x="3575006" y="299042"/>
                  </a:lnTo>
                  <a:lnTo>
                    <a:pt x="3586844" y="299023"/>
                  </a:lnTo>
                  <a:lnTo>
                    <a:pt x="3598682" y="299000"/>
                  </a:lnTo>
                  <a:lnTo>
                    <a:pt x="3610520" y="298972"/>
                  </a:lnTo>
                  <a:lnTo>
                    <a:pt x="3622357" y="298940"/>
                  </a:lnTo>
                  <a:lnTo>
                    <a:pt x="3634195" y="298903"/>
                  </a:lnTo>
                  <a:lnTo>
                    <a:pt x="3646033" y="298859"/>
                  </a:lnTo>
                  <a:lnTo>
                    <a:pt x="3657871" y="298807"/>
                  </a:lnTo>
                  <a:lnTo>
                    <a:pt x="3669709" y="298746"/>
                  </a:lnTo>
                  <a:lnTo>
                    <a:pt x="3681546" y="298674"/>
                  </a:lnTo>
                  <a:lnTo>
                    <a:pt x="3693384" y="298590"/>
                  </a:lnTo>
                  <a:lnTo>
                    <a:pt x="3705222" y="298492"/>
                  </a:lnTo>
                  <a:lnTo>
                    <a:pt x="3717060" y="298376"/>
                  </a:lnTo>
                  <a:lnTo>
                    <a:pt x="3728897" y="298240"/>
                  </a:lnTo>
                  <a:lnTo>
                    <a:pt x="3740735" y="298081"/>
                  </a:lnTo>
                  <a:lnTo>
                    <a:pt x="3752573" y="297894"/>
                  </a:lnTo>
                  <a:lnTo>
                    <a:pt x="3764411" y="297675"/>
                  </a:lnTo>
                  <a:lnTo>
                    <a:pt x="3776248" y="297418"/>
                  </a:lnTo>
                  <a:lnTo>
                    <a:pt x="3788086" y="297118"/>
                  </a:lnTo>
                  <a:lnTo>
                    <a:pt x="3799924" y="296766"/>
                  </a:lnTo>
                  <a:lnTo>
                    <a:pt x="3811762" y="296355"/>
                  </a:lnTo>
                  <a:lnTo>
                    <a:pt x="3823600" y="295875"/>
                  </a:lnTo>
                  <a:lnTo>
                    <a:pt x="3835437" y="295314"/>
                  </a:lnTo>
                  <a:lnTo>
                    <a:pt x="3847275" y="294661"/>
                  </a:lnTo>
                  <a:lnTo>
                    <a:pt x="3859113" y="293900"/>
                  </a:lnTo>
                  <a:lnTo>
                    <a:pt x="3870951" y="293016"/>
                  </a:lnTo>
                  <a:lnTo>
                    <a:pt x="3882788" y="291991"/>
                  </a:lnTo>
                  <a:lnTo>
                    <a:pt x="3894626" y="290805"/>
                  </a:lnTo>
                  <a:lnTo>
                    <a:pt x="3906464" y="289435"/>
                  </a:lnTo>
                  <a:lnTo>
                    <a:pt x="3918302" y="287859"/>
                  </a:lnTo>
                  <a:lnTo>
                    <a:pt x="3930139" y="286051"/>
                  </a:lnTo>
                  <a:lnTo>
                    <a:pt x="3941977" y="283986"/>
                  </a:lnTo>
                  <a:lnTo>
                    <a:pt x="3953815" y="281637"/>
                  </a:lnTo>
                  <a:lnTo>
                    <a:pt x="3965653" y="278978"/>
                  </a:lnTo>
                  <a:lnTo>
                    <a:pt x="3977491" y="275987"/>
                  </a:lnTo>
                  <a:lnTo>
                    <a:pt x="3989328" y="272644"/>
                  </a:lnTo>
                  <a:lnTo>
                    <a:pt x="4001166" y="268933"/>
                  </a:lnTo>
                  <a:lnTo>
                    <a:pt x="4013004" y="264847"/>
                  </a:lnTo>
                  <a:lnTo>
                    <a:pt x="4024842" y="260389"/>
                  </a:lnTo>
                  <a:lnTo>
                    <a:pt x="4036679" y="255570"/>
                  </a:lnTo>
                  <a:lnTo>
                    <a:pt x="4048517" y="250415"/>
                  </a:lnTo>
                  <a:lnTo>
                    <a:pt x="4060355" y="244963"/>
                  </a:lnTo>
                  <a:lnTo>
                    <a:pt x="4072193" y="239263"/>
                  </a:lnTo>
                  <a:lnTo>
                    <a:pt x="4084031" y="233376"/>
                  </a:lnTo>
                  <a:lnTo>
                    <a:pt x="4095868" y="227374"/>
                  </a:lnTo>
                  <a:lnTo>
                    <a:pt x="4107706" y="221333"/>
                  </a:lnTo>
                  <a:lnTo>
                    <a:pt x="4119544" y="215331"/>
                  </a:lnTo>
                  <a:lnTo>
                    <a:pt x="4131382" y="209444"/>
                  </a:lnTo>
                  <a:lnTo>
                    <a:pt x="4143219" y="203744"/>
                  </a:lnTo>
                  <a:lnTo>
                    <a:pt x="4155057" y="198292"/>
                  </a:lnTo>
                  <a:lnTo>
                    <a:pt x="4166895" y="193137"/>
                  </a:lnTo>
                  <a:lnTo>
                    <a:pt x="4178733" y="188318"/>
                  </a:lnTo>
                  <a:lnTo>
                    <a:pt x="4190570" y="183860"/>
                  </a:lnTo>
                  <a:lnTo>
                    <a:pt x="4202408" y="179774"/>
                  </a:lnTo>
                  <a:lnTo>
                    <a:pt x="4214246" y="176063"/>
                  </a:lnTo>
                  <a:lnTo>
                    <a:pt x="4226084" y="172720"/>
                  </a:lnTo>
                  <a:lnTo>
                    <a:pt x="4237922" y="169729"/>
                  </a:lnTo>
                  <a:lnTo>
                    <a:pt x="4249759" y="167070"/>
                  </a:lnTo>
                  <a:lnTo>
                    <a:pt x="4261597" y="164721"/>
                  </a:lnTo>
                  <a:lnTo>
                    <a:pt x="4273435" y="162656"/>
                  </a:lnTo>
                  <a:lnTo>
                    <a:pt x="4285273" y="160848"/>
                  </a:lnTo>
                  <a:lnTo>
                    <a:pt x="4297110" y="159272"/>
                  </a:lnTo>
                  <a:lnTo>
                    <a:pt x="4308948" y="157902"/>
                  </a:lnTo>
                  <a:lnTo>
                    <a:pt x="4320786" y="156716"/>
                  </a:lnTo>
                  <a:lnTo>
                    <a:pt x="4332624" y="155691"/>
                  </a:lnTo>
                  <a:lnTo>
                    <a:pt x="4344461" y="154807"/>
                  </a:lnTo>
                  <a:lnTo>
                    <a:pt x="4356299" y="154046"/>
                  </a:lnTo>
                  <a:lnTo>
                    <a:pt x="4368137" y="153393"/>
                  </a:lnTo>
                  <a:lnTo>
                    <a:pt x="4379975" y="152832"/>
                  </a:lnTo>
                  <a:lnTo>
                    <a:pt x="4391813" y="152352"/>
                  </a:lnTo>
                  <a:lnTo>
                    <a:pt x="4403650" y="151941"/>
                  </a:lnTo>
                  <a:lnTo>
                    <a:pt x="4415488" y="151589"/>
                  </a:lnTo>
                  <a:lnTo>
                    <a:pt x="4427326" y="151289"/>
                  </a:lnTo>
                  <a:lnTo>
                    <a:pt x="4439164" y="151032"/>
                  </a:lnTo>
                  <a:lnTo>
                    <a:pt x="4451001" y="150813"/>
                  </a:lnTo>
                  <a:lnTo>
                    <a:pt x="4462839" y="150626"/>
                  </a:lnTo>
                  <a:lnTo>
                    <a:pt x="4474677" y="150467"/>
                  </a:lnTo>
                  <a:lnTo>
                    <a:pt x="4486515" y="150331"/>
                  </a:lnTo>
                  <a:lnTo>
                    <a:pt x="4498352" y="150215"/>
                  </a:lnTo>
                  <a:lnTo>
                    <a:pt x="4510190" y="150117"/>
                  </a:lnTo>
                  <a:lnTo>
                    <a:pt x="4522028" y="150033"/>
                  </a:lnTo>
                  <a:lnTo>
                    <a:pt x="4533866" y="149961"/>
                  </a:lnTo>
                  <a:lnTo>
                    <a:pt x="4545704" y="149900"/>
                  </a:lnTo>
                  <a:lnTo>
                    <a:pt x="4557541" y="149848"/>
                  </a:lnTo>
                  <a:lnTo>
                    <a:pt x="4569379" y="149804"/>
                  </a:lnTo>
                  <a:lnTo>
                    <a:pt x="4581217" y="149767"/>
                  </a:lnTo>
                  <a:lnTo>
                    <a:pt x="4593055" y="149735"/>
                  </a:lnTo>
                  <a:lnTo>
                    <a:pt x="4604892" y="149708"/>
                  </a:lnTo>
                  <a:lnTo>
                    <a:pt x="4616730" y="149684"/>
                  </a:lnTo>
                  <a:lnTo>
                    <a:pt x="4628568" y="149665"/>
                  </a:lnTo>
                  <a:lnTo>
                    <a:pt x="4640406" y="149648"/>
                  </a:lnTo>
                  <a:lnTo>
                    <a:pt x="4652244" y="149634"/>
                  </a:lnTo>
                  <a:lnTo>
                    <a:pt x="4664081" y="149621"/>
                  </a:lnTo>
                  <a:lnTo>
                    <a:pt x="4675919" y="149611"/>
                  </a:lnTo>
                  <a:lnTo>
                    <a:pt x="4687757" y="149602"/>
                  </a:lnTo>
                </a:path>
              </a:pathLst>
            </a:custGeom>
            <a:ln w="40651" cap="flat">
              <a:solidFill>
                <a:srgbClr val="E8E8E8">
                  <a:alpha val="100000"/>
                </a:srgbClr>
              </a:solidFill>
              <a:prstDash val="solid"/>
              <a:round/>
            </a:ln>
          </p:spPr>
          <p:txBody>
            <a:bodyPr/>
            <a:lstStyle/>
            <a:p/>
          </p:txBody>
        </p:sp>
        <p:sp>
          <p:nvSpPr>
            <p:cNvPr id="67" name="pl67"/>
            <p:cNvSpPr/>
            <p:nvPr/>
          </p:nvSpPr>
          <p:spPr>
            <a:xfrm>
              <a:off x="2482252" y="3592783"/>
              <a:ext cx="4687757" cy="1196069"/>
            </a:xfrm>
            <a:custGeom>
              <a:avLst/>
              <a:pathLst>
                <a:path w="4687757" h="1196069">
                  <a:moveTo>
                    <a:pt x="0" y="597909"/>
                  </a:moveTo>
                  <a:lnTo>
                    <a:pt x="11837" y="597883"/>
                  </a:lnTo>
                  <a:lnTo>
                    <a:pt x="23675" y="597852"/>
                  </a:lnTo>
                  <a:lnTo>
                    <a:pt x="35513" y="597815"/>
                  </a:lnTo>
                  <a:lnTo>
                    <a:pt x="47351" y="597772"/>
                  </a:lnTo>
                  <a:lnTo>
                    <a:pt x="59188" y="597722"/>
                  </a:lnTo>
                  <a:lnTo>
                    <a:pt x="71026" y="597663"/>
                  </a:lnTo>
                  <a:lnTo>
                    <a:pt x="82864" y="597593"/>
                  </a:lnTo>
                  <a:lnTo>
                    <a:pt x="94702" y="597512"/>
                  </a:lnTo>
                  <a:lnTo>
                    <a:pt x="106539" y="597416"/>
                  </a:lnTo>
                  <a:lnTo>
                    <a:pt x="118377" y="597303"/>
                  </a:lnTo>
                  <a:lnTo>
                    <a:pt x="130215" y="597170"/>
                  </a:lnTo>
                  <a:lnTo>
                    <a:pt x="142053" y="597015"/>
                  </a:lnTo>
                  <a:lnTo>
                    <a:pt x="153891" y="596832"/>
                  </a:lnTo>
                  <a:lnTo>
                    <a:pt x="165728" y="596618"/>
                  </a:lnTo>
                  <a:lnTo>
                    <a:pt x="177566" y="596366"/>
                  </a:lnTo>
                  <a:lnTo>
                    <a:pt x="189404" y="596070"/>
                  </a:lnTo>
                  <a:lnTo>
                    <a:pt x="201242" y="595723"/>
                  </a:lnTo>
                  <a:lnTo>
                    <a:pt x="213079" y="595315"/>
                  </a:lnTo>
                  <a:lnTo>
                    <a:pt x="224917" y="594837"/>
                  </a:lnTo>
                  <a:lnTo>
                    <a:pt x="236755" y="594277"/>
                  </a:lnTo>
                  <a:lnTo>
                    <a:pt x="248593" y="593620"/>
                  </a:lnTo>
                  <a:lnTo>
                    <a:pt x="260430" y="592850"/>
                  </a:lnTo>
                  <a:lnTo>
                    <a:pt x="272268" y="591949"/>
                  </a:lnTo>
                  <a:lnTo>
                    <a:pt x="284106" y="590894"/>
                  </a:lnTo>
                  <a:lnTo>
                    <a:pt x="295944" y="589661"/>
                  </a:lnTo>
                  <a:lnTo>
                    <a:pt x="307782" y="588220"/>
                  </a:lnTo>
                  <a:lnTo>
                    <a:pt x="319619" y="586538"/>
                  </a:lnTo>
                  <a:lnTo>
                    <a:pt x="331457" y="584578"/>
                  </a:lnTo>
                  <a:lnTo>
                    <a:pt x="343295" y="582296"/>
                  </a:lnTo>
                  <a:lnTo>
                    <a:pt x="355133" y="579644"/>
                  </a:lnTo>
                  <a:lnTo>
                    <a:pt x="366970" y="576569"/>
                  </a:lnTo>
                  <a:lnTo>
                    <a:pt x="378808" y="573009"/>
                  </a:lnTo>
                  <a:lnTo>
                    <a:pt x="390646" y="568901"/>
                  </a:lnTo>
                  <a:lnTo>
                    <a:pt x="402484" y="564172"/>
                  </a:lnTo>
                  <a:lnTo>
                    <a:pt x="414321" y="558749"/>
                  </a:lnTo>
                  <a:lnTo>
                    <a:pt x="426159" y="552552"/>
                  </a:lnTo>
                  <a:lnTo>
                    <a:pt x="437997" y="545505"/>
                  </a:lnTo>
                  <a:lnTo>
                    <a:pt x="449835" y="537530"/>
                  </a:lnTo>
                  <a:lnTo>
                    <a:pt x="461673" y="528556"/>
                  </a:lnTo>
                  <a:lnTo>
                    <a:pt x="473510" y="518525"/>
                  </a:lnTo>
                  <a:lnTo>
                    <a:pt x="485348" y="507393"/>
                  </a:lnTo>
                  <a:lnTo>
                    <a:pt x="497186" y="495136"/>
                  </a:lnTo>
                  <a:lnTo>
                    <a:pt x="509024" y="481761"/>
                  </a:lnTo>
                  <a:lnTo>
                    <a:pt x="520861" y="467304"/>
                  </a:lnTo>
                  <a:lnTo>
                    <a:pt x="532699" y="451841"/>
                  </a:lnTo>
                  <a:lnTo>
                    <a:pt x="544537" y="435483"/>
                  </a:lnTo>
                  <a:lnTo>
                    <a:pt x="556375" y="418383"/>
                  </a:lnTo>
                  <a:lnTo>
                    <a:pt x="568213" y="400723"/>
                  </a:lnTo>
                  <a:lnTo>
                    <a:pt x="580050" y="382717"/>
                  </a:lnTo>
                  <a:lnTo>
                    <a:pt x="591888" y="364593"/>
                  </a:lnTo>
                  <a:lnTo>
                    <a:pt x="603726" y="346587"/>
                  </a:lnTo>
                  <a:lnTo>
                    <a:pt x="615564" y="328928"/>
                  </a:lnTo>
                  <a:lnTo>
                    <a:pt x="627401" y="311827"/>
                  </a:lnTo>
                  <a:lnTo>
                    <a:pt x="639239" y="295470"/>
                  </a:lnTo>
                  <a:lnTo>
                    <a:pt x="651077" y="280007"/>
                  </a:lnTo>
                  <a:lnTo>
                    <a:pt x="662915" y="265550"/>
                  </a:lnTo>
                  <a:lnTo>
                    <a:pt x="674752" y="252175"/>
                  </a:lnTo>
                  <a:lnTo>
                    <a:pt x="686590" y="239918"/>
                  </a:lnTo>
                  <a:lnTo>
                    <a:pt x="698428" y="228785"/>
                  </a:lnTo>
                  <a:lnTo>
                    <a:pt x="710266" y="218754"/>
                  </a:lnTo>
                  <a:lnTo>
                    <a:pt x="722104" y="209781"/>
                  </a:lnTo>
                  <a:lnTo>
                    <a:pt x="733941" y="201806"/>
                  </a:lnTo>
                  <a:lnTo>
                    <a:pt x="745779" y="194758"/>
                  </a:lnTo>
                  <a:lnTo>
                    <a:pt x="757617" y="188562"/>
                  </a:lnTo>
                  <a:lnTo>
                    <a:pt x="769455" y="183138"/>
                  </a:lnTo>
                  <a:lnTo>
                    <a:pt x="781292" y="178410"/>
                  </a:lnTo>
                  <a:lnTo>
                    <a:pt x="793130" y="174301"/>
                  </a:lnTo>
                  <a:lnTo>
                    <a:pt x="804968" y="170742"/>
                  </a:lnTo>
                  <a:lnTo>
                    <a:pt x="816806" y="167666"/>
                  </a:lnTo>
                  <a:lnTo>
                    <a:pt x="828643" y="165015"/>
                  </a:lnTo>
                  <a:lnTo>
                    <a:pt x="840481" y="162733"/>
                  </a:lnTo>
                  <a:lnTo>
                    <a:pt x="852319" y="160773"/>
                  </a:lnTo>
                  <a:lnTo>
                    <a:pt x="864157" y="159091"/>
                  </a:lnTo>
                  <a:lnTo>
                    <a:pt x="875995" y="157650"/>
                  </a:lnTo>
                  <a:lnTo>
                    <a:pt x="887832" y="156417"/>
                  </a:lnTo>
                  <a:lnTo>
                    <a:pt x="899670" y="155362"/>
                  </a:lnTo>
                  <a:lnTo>
                    <a:pt x="911508" y="154461"/>
                  </a:lnTo>
                  <a:lnTo>
                    <a:pt x="923346" y="153691"/>
                  </a:lnTo>
                  <a:lnTo>
                    <a:pt x="935183" y="153034"/>
                  </a:lnTo>
                  <a:lnTo>
                    <a:pt x="947021" y="152473"/>
                  </a:lnTo>
                  <a:lnTo>
                    <a:pt x="958859" y="151995"/>
                  </a:lnTo>
                  <a:lnTo>
                    <a:pt x="970697" y="151588"/>
                  </a:lnTo>
                  <a:lnTo>
                    <a:pt x="982534" y="151241"/>
                  </a:lnTo>
                  <a:lnTo>
                    <a:pt x="994372" y="150945"/>
                  </a:lnTo>
                  <a:lnTo>
                    <a:pt x="1006210" y="150693"/>
                  </a:lnTo>
                  <a:lnTo>
                    <a:pt x="1018048" y="150478"/>
                  </a:lnTo>
                  <a:lnTo>
                    <a:pt x="1029886" y="150296"/>
                  </a:lnTo>
                  <a:lnTo>
                    <a:pt x="1041723" y="150140"/>
                  </a:lnTo>
                  <a:lnTo>
                    <a:pt x="1053561" y="150008"/>
                  </a:lnTo>
                  <a:lnTo>
                    <a:pt x="1065399" y="149895"/>
                  </a:lnTo>
                  <a:lnTo>
                    <a:pt x="1077237" y="149799"/>
                  </a:lnTo>
                  <a:lnTo>
                    <a:pt x="1089074" y="149717"/>
                  </a:lnTo>
                  <a:lnTo>
                    <a:pt x="1100912" y="149648"/>
                  </a:lnTo>
                  <a:lnTo>
                    <a:pt x="1112750" y="149589"/>
                  </a:lnTo>
                  <a:lnTo>
                    <a:pt x="1124588" y="149538"/>
                  </a:lnTo>
                  <a:lnTo>
                    <a:pt x="1136426" y="149495"/>
                  </a:lnTo>
                  <a:lnTo>
                    <a:pt x="1148263" y="149459"/>
                  </a:lnTo>
                  <a:lnTo>
                    <a:pt x="1160101" y="149428"/>
                  </a:lnTo>
                  <a:lnTo>
                    <a:pt x="1171939" y="149402"/>
                  </a:lnTo>
                  <a:lnTo>
                    <a:pt x="1171939" y="149552"/>
                  </a:lnTo>
                  <a:lnTo>
                    <a:pt x="1183777" y="149605"/>
                  </a:lnTo>
                  <a:lnTo>
                    <a:pt x="1195614" y="149667"/>
                  </a:lnTo>
                  <a:lnTo>
                    <a:pt x="1207452" y="149740"/>
                  </a:lnTo>
                  <a:lnTo>
                    <a:pt x="1219290" y="149826"/>
                  </a:lnTo>
                  <a:lnTo>
                    <a:pt x="1231128" y="149926"/>
                  </a:lnTo>
                  <a:lnTo>
                    <a:pt x="1242965" y="150044"/>
                  </a:lnTo>
                  <a:lnTo>
                    <a:pt x="1254803" y="150184"/>
                  </a:lnTo>
                  <a:lnTo>
                    <a:pt x="1266641" y="150347"/>
                  </a:lnTo>
                  <a:lnTo>
                    <a:pt x="1278479" y="150539"/>
                  </a:lnTo>
                  <a:lnTo>
                    <a:pt x="1290317" y="150764"/>
                  </a:lnTo>
                  <a:lnTo>
                    <a:pt x="1302154" y="151029"/>
                  </a:lnTo>
                  <a:lnTo>
                    <a:pt x="1313992" y="151340"/>
                  </a:lnTo>
                  <a:lnTo>
                    <a:pt x="1325830" y="151706"/>
                  </a:lnTo>
                  <a:lnTo>
                    <a:pt x="1337668" y="152135"/>
                  </a:lnTo>
                  <a:lnTo>
                    <a:pt x="1349505" y="152639"/>
                  </a:lnTo>
                  <a:lnTo>
                    <a:pt x="1361343" y="153231"/>
                  </a:lnTo>
                  <a:lnTo>
                    <a:pt x="1373181" y="153925"/>
                  </a:lnTo>
                  <a:lnTo>
                    <a:pt x="1385019" y="154740"/>
                  </a:lnTo>
                  <a:lnTo>
                    <a:pt x="1396856" y="155696"/>
                  </a:lnTo>
                  <a:lnTo>
                    <a:pt x="1408694" y="156817"/>
                  </a:lnTo>
                  <a:lnTo>
                    <a:pt x="1420532" y="158131"/>
                  </a:lnTo>
                  <a:lnTo>
                    <a:pt x="1432370" y="159670"/>
                  </a:lnTo>
                  <a:lnTo>
                    <a:pt x="1444208" y="161473"/>
                  </a:lnTo>
                  <a:lnTo>
                    <a:pt x="1456045" y="163582"/>
                  </a:lnTo>
                  <a:lnTo>
                    <a:pt x="1467883" y="166049"/>
                  </a:lnTo>
                  <a:lnTo>
                    <a:pt x="1479721" y="168931"/>
                  </a:lnTo>
                  <a:lnTo>
                    <a:pt x="1491559" y="172294"/>
                  </a:lnTo>
                  <a:lnTo>
                    <a:pt x="1503396" y="176215"/>
                  </a:lnTo>
                  <a:lnTo>
                    <a:pt x="1515234" y="180778"/>
                  </a:lnTo>
                  <a:lnTo>
                    <a:pt x="1527072" y="186082"/>
                  </a:lnTo>
                  <a:lnTo>
                    <a:pt x="1538910" y="192233"/>
                  </a:lnTo>
                  <a:lnTo>
                    <a:pt x="1550748" y="199351"/>
                  </a:lnTo>
                  <a:lnTo>
                    <a:pt x="1562585" y="207569"/>
                  </a:lnTo>
                  <a:lnTo>
                    <a:pt x="1574423" y="217026"/>
                  </a:lnTo>
                  <a:lnTo>
                    <a:pt x="1586261" y="227873"/>
                  </a:lnTo>
                  <a:lnTo>
                    <a:pt x="1598099" y="240265"/>
                  </a:lnTo>
                  <a:lnTo>
                    <a:pt x="1609936" y="254360"/>
                  </a:lnTo>
                  <a:lnTo>
                    <a:pt x="1621774" y="270311"/>
                  </a:lnTo>
                  <a:lnTo>
                    <a:pt x="1633612" y="288257"/>
                  </a:lnTo>
                  <a:lnTo>
                    <a:pt x="1645450" y="308319"/>
                  </a:lnTo>
                  <a:lnTo>
                    <a:pt x="1657287" y="330585"/>
                  </a:lnTo>
                  <a:lnTo>
                    <a:pt x="1669125" y="355098"/>
                  </a:lnTo>
                  <a:lnTo>
                    <a:pt x="1680963" y="381849"/>
                  </a:lnTo>
                  <a:lnTo>
                    <a:pt x="1692801" y="410762"/>
                  </a:lnTo>
                  <a:lnTo>
                    <a:pt x="1704639" y="441689"/>
                  </a:lnTo>
                  <a:lnTo>
                    <a:pt x="1716476" y="474403"/>
                  </a:lnTo>
                  <a:lnTo>
                    <a:pt x="1728314" y="508605"/>
                  </a:lnTo>
                  <a:lnTo>
                    <a:pt x="1740152" y="543923"/>
                  </a:lnTo>
                  <a:lnTo>
                    <a:pt x="1751990" y="579936"/>
                  </a:lnTo>
                  <a:lnTo>
                    <a:pt x="1763827" y="616183"/>
                  </a:lnTo>
                  <a:lnTo>
                    <a:pt x="1775665" y="652196"/>
                  </a:lnTo>
                  <a:lnTo>
                    <a:pt x="1787503" y="687514"/>
                  </a:lnTo>
                  <a:lnTo>
                    <a:pt x="1799341" y="721715"/>
                  </a:lnTo>
                  <a:lnTo>
                    <a:pt x="1811178" y="754430"/>
                  </a:lnTo>
                  <a:lnTo>
                    <a:pt x="1823016" y="785357"/>
                  </a:lnTo>
                  <a:lnTo>
                    <a:pt x="1834854" y="814270"/>
                  </a:lnTo>
                  <a:lnTo>
                    <a:pt x="1846692" y="841021"/>
                  </a:lnTo>
                  <a:lnTo>
                    <a:pt x="1858530" y="865534"/>
                  </a:lnTo>
                  <a:lnTo>
                    <a:pt x="1870367" y="887800"/>
                  </a:lnTo>
                  <a:lnTo>
                    <a:pt x="1882205" y="907862"/>
                  </a:lnTo>
                  <a:lnTo>
                    <a:pt x="1894043" y="925808"/>
                  </a:lnTo>
                  <a:lnTo>
                    <a:pt x="1905881" y="941759"/>
                  </a:lnTo>
                  <a:lnTo>
                    <a:pt x="1917718" y="955854"/>
                  </a:lnTo>
                  <a:lnTo>
                    <a:pt x="1929556" y="968246"/>
                  </a:lnTo>
                  <a:lnTo>
                    <a:pt x="1941394" y="979093"/>
                  </a:lnTo>
                  <a:lnTo>
                    <a:pt x="1953232" y="988550"/>
                  </a:lnTo>
                  <a:lnTo>
                    <a:pt x="1965069" y="996768"/>
                  </a:lnTo>
                  <a:lnTo>
                    <a:pt x="1976907" y="1003886"/>
                  </a:lnTo>
                  <a:lnTo>
                    <a:pt x="1988745" y="1010037"/>
                  </a:lnTo>
                  <a:lnTo>
                    <a:pt x="2000583" y="1015340"/>
                  </a:lnTo>
                  <a:lnTo>
                    <a:pt x="2012421" y="1019904"/>
                  </a:lnTo>
                  <a:lnTo>
                    <a:pt x="2024258" y="1023825"/>
                  </a:lnTo>
                  <a:lnTo>
                    <a:pt x="2036096" y="1027188"/>
                  </a:lnTo>
                  <a:lnTo>
                    <a:pt x="2047934" y="1030070"/>
                  </a:lnTo>
                  <a:lnTo>
                    <a:pt x="2059772" y="1032537"/>
                  </a:lnTo>
                  <a:lnTo>
                    <a:pt x="2071609" y="1034646"/>
                  </a:lnTo>
                  <a:lnTo>
                    <a:pt x="2083447" y="1036449"/>
                  </a:lnTo>
                  <a:lnTo>
                    <a:pt x="2095285" y="1037988"/>
                  </a:lnTo>
                  <a:lnTo>
                    <a:pt x="2107123" y="1039302"/>
                  </a:lnTo>
                  <a:lnTo>
                    <a:pt x="2118961" y="1040423"/>
                  </a:lnTo>
                  <a:lnTo>
                    <a:pt x="2130798" y="1041379"/>
                  </a:lnTo>
                  <a:lnTo>
                    <a:pt x="2142636" y="1042194"/>
                  </a:lnTo>
                  <a:lnTo>
                    <a:pt x="2154474" y="1042888"/>
                  </a:lnTo>
                  <a:lnTo>
                    <a:pt x="2166312" y="1043480"/>
                  </a:lnTo>
                  <a:lnTo>
                    <a:pt x="2178149" y="1043984"/>
                  </a:lnTo>
                  <a:lnTo>
                    <a:pt x="2189987" y="1044413"/>
                  </a:lnTo>
                  <a:lnTo>
                    <a:pt x="2201825" y="1044779"/>
                  </a:lnTo>
                  <a:lnTo>
                    <a:pt x="2213663" y="1045090"/>
                  </a:lnTo>
                  <a:lnTo>
                    <a:pt x="2225500" y="1045355"/>
                  </a:lnTo>
                  <a:lnTo>
                    <a:pt x="2237338" y="1045580"/>
                  </a:lnTo>
                  <a:lnTo>
                    <a:pt x="2249176" y="1045772"/>
                  </a:lnTo>
                  <a:lnTo>
                    <a:pt x="2261014" y="1045935"/>
                  </a:lnTo>
                  <a:lnTo>
                    <a:pt x="2272852" y="1046074"/>
                  </a:lnTo>
                  <a:lnTo>
                    <a:pt x="2284689" y="1046193"/>
                  </a:lnTo>
                  <a:lnTo>
                    <a:pt x="2296527" y="1046293"/>
                  </a:lnTo>
                  <a:lnTo>
                    <a:pt x="2308365" y="1046379"/>
                  </a:lnTo>
                  <a:lnTo>
                    <a:pt x="2320203" y="1046452"/>
                  </a:lnTo>
                  <a:lnTo>
                    <a:pt x="2332040" y="1046514"/>
                  </a:lnTo>
                  <a:lnTo>
                    <a:pt x="2343878" y="1046567"/>
                  </a:lnTo>
                  <a:lnTo>
                    <a:pt x="2343878" y="1046517"/>
                  </a:lnTo>
                  <a:lnTo>
                    <a:pt x="2355716" y="1046455"/>
                  </a:lnTo>
                  <a:lnTo>
                    <a:pt x="2367554" y="1046383"/>
                  </a:lnTo>
                  <a:lnTo>
                    <a:pt x="2379391" y="1046298"/>
                  </a:lnTo>
                  <a:lnTo>
                    <a:pt x="2391229" y="1046198"/>
                  </a:lnTo>
                  <a:lnTo>
                    <a:pt x="2403067" y="1046080"/>
                  </a:lnTo>
                  <a:lnTo>
                    <a:pt x="2414905" y="1045942"/>
                  </a:lnTo>
                  <a:lnTo>
                    <a:pt x="2426743" y="1045780"/>
                  </a:lnTo>
                  <a:lnTo>
                    <a:pt x="2438580" y="1045589"/>
                  </a:lnTo>
                  <a:lnTo>
                    <a:pt x="2450418" y="1045366"/>
                  </a:lnTo>
                  <a:lnTo>
                    <a:pt x="2462256" y="1045102"/>
                  </a:lnTo>
                  <a:lnTo>
                    <a:pt x="2474094" y="1044793"/>
                  </a:lnTo>
                  <a:lnTo>
                    <a:pt x="2485931" y="1044430"/>
                  </a:lnTo>
                  <a:lnTo>
                    <a:pt x="2497769" y="1044004"/>
                  </a:lnTo>
                  <a:lnTo>
                    <a:pt x="2509607" y="1043503"/>
                  </a:lnTo>
                  <a:lnTo>
                    <a:pt x="2521445" y="1042915"/>
                  </a:lnTo>
                  <a:lnTo>
                    <a:pt x="2533283" y="1042225"/>
                  </a:lnTo>
                  <a:lnTo>
                    <a:pt x="2545120" y="1041415"/>
                  </a:lnTo>
                  <a:lnTo>
                    <a:pt x="2556958" y="1040464"/>
                  </a:lnTo>
                  <a:lnTo>
                    <a:pt x="2568796" y="1039349"/>
                  </a:lnTo>
                  <a:lnTo>
                    <a:pt x="2580634" y="1038041"/>
                  </a:lnTo>
                  <a:lnTo>
                    <a:pt x="2592471" y="1036508"/>
                  </a:lnTo>
                  <a:lnTo>
                    <a:pt x="2604309" y="1034712"/>
                  </a:lnTo>
                  <a:lnTo>
                    <a:pt x="2616147" y="1032609"/>
                  </a:lnTo>
                  <a:lnTo>
                    <a:pt x="2627985" y="1030148"/>
                  </a:lnTo>
                  <a:lnTo>
                    <a:pt x="2639822" y="1027270"/>
                  </a:lnTo>
                  <a:lnTo>
                    <a:pt x="2651660" y="1023908"/>
                  </a:lnTo>
                  <a:lnTo>
                    <a:pt x="2663498" y="1019984"/>
                  </a:lnTo>
                  <a:lnTo>
                    <a:pt x="2675336" y="1015410"/>
                  </a:lnTo>
                  <a:lnTo>
                    <a:pt x="2687174" y="1010086"/>
                  </a:lnTo>
                  <a:lnTo>
                    <a:pt x="2699011" y="1003899"/>
                  </a:lnTo>
                  <a:lnTo>
                    <a:pt x="2710849" y="996722"/>
                  </a:lnTo>
                  <a:lnTo>
                    <a:pt x="2722687" y="988417"/>
                  </a:lnTo>
                  <a:lnTo>
                    <a:pt x="2734525" y="978831"/>
                  </a:lnTo>
                  <a:lnTo>
                    <a:pt x="2746362" y="967798"/>
                  </a:lnTo>
                  <a:lnTo>
                    <a:pt x="2758200" y="955143"/>
                  </a:lnTo>
                  <a:lnTo>
                    <a:pt x="2770038" y="940685"/>
                  </a:lnTo>
                  <a:lnTo>
                    <a:pt x="2781876" y="924240"/>
                  </a:lnTo>
                  <a:lnTo>
                    <a:pt x="2793713" y="905631"/>
                  </a:lnTo>
                  <a:lnTo>
                    <a:pt x="2805551" y="884694"/>
                  </a:lnTo>
                  <a:lnTo>
                    <a:pt x="2817389" y="861288"/>
                  </a:lnTo>
                  <a:lnTo>
                    <a:pt x="2829227" y="835312"/>
                  </a:lnTo>
                  <a:lnTo>
                    <a:pt x="2841065" y="806713"/>
                  </a:lnTo>
                  <a:lnTo>
                    <a:pt x="2852902" y="775504"/>
                  </a:lnTo>
                  <a:lnTo>
                    <a:pt x="2864740" y="741772"/>
                  </a:lnTo>
                  <a:lnTo>
                    <a:pt x="2876578" y="705691"/>
                  </a:lnTo>
                  <a:lnTo>
                    <a:pt x="2888416" y="667523"/>
                  </a:lnTo>
                  <a:lnTo>
                    <a:pt x="2900253" y="627622"/>
                  </a:lnTo>
                  <a:lnTo>
                    <a:pt x="2912091" y="586417"/>
                  </a:lnTo>
                  <a:lnTo>
                    <a:pt x="2923929" y="544403"/>
                  </a:lnTo>
                  <a:lnTo>
                    <a:pt x="2935767" y="502114"/>
                  </a:lnTo>
                  <a:lnTo>
                    <a:pt x="2947604" y="460099"/>
                  </a:lnTo>
                  <a:lnTo>
                    <a:pt x="2959442" y="418894"/>
                  </a:lnTo>
                  <a:lnTo>
                    <a:pt x="2971280" y="378993"/>
                  </a:lnTo>
                  <a:lnTo>
                    <a:pt x="2983118" y="340826"/>
                  </a:lnTo>
                  <a:lnTo>
                    <a:pt x="2994956" y="304744"/>
                  </a:lnTo>
                  <a:lnTo>
                    <a:pt x="3006793" y="271012"/>
                  </a:lnTo>
                  <a:lnTo>
                    <a:pt x="3018631" y="239803"/>
                  </a:lnTo>
                  <a:lnTo>
                    <a:pt x="3030469" y="211204"/>
                  </a:lnTo>
                  <a:lnTo>
                    <a:pt x="3042307" y="185228"/>
                  </a:lnTo>
                  <a:lnTo>
                    <a:pt x="3054144" y="161822"/>
                  </a:lnTo>
                  <a:lnTo>
                    <a:pt x="3065982" y="140885"/>
                  </a:lnTo>
                  <a:lnTo>
                    <a:pt x="3077820" y="122276"/>
                  </a:lnTo>
                  <a:lnTo>
                    <a:pt x="3089658" y="105831"/>
                  </a:lnTo>
                  <a:lnTo>
                    <a:pt x="3101496" y="91373"/>
                  </a:lnTo>
                  <a:lnTo>
                    <a:pt x="3113333" y="78718"/>
                  </a:lnTo>
                  <a:lnTo>
                    <a:pt x="3125171" y="67685"/>
                  </a:lnTo>
                  <a:lnTo>
                    <a:pt x="3137009" y="58099"/>
                  </a:lnTo>
                  <a:lnTo>
                    <a:pt x="3148847" y="49794"/>
                  </a:lnTo>
                  <a:lnTo>
                    <a:pt x="3160684" y="42617"/>
                  </a:lnTo>
                  <a:lnTo>
                    <a:pt x="3172522" y="36430"/>
                  </a:lnTo>
                  <a:lnTo>
                    <a:pt x="3184360" y="31106"/>
                  </a:lnTo>
                  <a:lnTo>
                    <a:pt x="3196198" y="26532"/>
                  </a:lnTo>
                  <a:lnTo>
                    <a:pt x="3208035" y="22608"/>
                  </a:lnTo>
                  <a:lnTo>
                    <a:pt x="3219873" y="19246"/>
                  </a:lnTo>
                  <a:lnTo>
                    <a:pt x="3231711" y="16368"/>
                  </a:lnTo>
                  <a:lnTo>
                    <a:pt x="3243549" y="13907"/>
                  </a:lnTo>
                  <a:lnTo>
                    <a:pt x="3255387" y="11804"/>
                  </a:lnTo>
                  <a:lnTo>
                    <a:pt x="3267224" y="10008"/>
                  </a:lnTo>
                  <a:lnTo>
                    <a:pt x="3279062" y="8475"/>
                  </a:lnTo>
                  <a:lnTo>
                    <a:pt x="3290900" y="7167"/>
                  </a:lnTo>
                  <a:lnTo>
                    <a:pt x="3302738" y="6052"/>
                  </a:lnTo>
                  <a:lnTo>
                    <a:pt x="3314575" y="5101"/>
                  </a:lnTo>
                  <a:lnTo>
                    <a:pt x="3326413" y="4291"/>
                  </a:lnTo>
                  <a:lnTo>
                    <a:pt x="3338251" y="3601"/>
                  </a:lnTo>
                  <a:lnTo>
                    <a:pt x="3350089" y="3013"/>
                  </a:lnTo>
                  <a:lnTo>
                    <a:pt x="3361926" y="2512"/>
                  </a:lnTo>
                  <a:lnTo>
                    <a:pt x="3373764" y="2086"/>
                  </a:lnTo>
                  <a:lnTo>
                    <a:pt x="3385602" y="1723"/>
                  </a:lnTo>
                  <a:lnTo>
                    <a:pt x="3397440" y="1414"/>
                  </a:lnTo>
                  <a:lnTo>
                    <a:pt x="3409278" y="1151"/>
                  </a:lnTo>
                  <a:lnTo>
                    <a:pt x="3421115" y="927"/>
                  </a:lnTo>
                  <a:lnTo>
                    <a:pt x="3432953" y="736"/>
                  </a:lnTo>
                  <a:lnTo>
                    <a:pt x="3444791" y="574"/>
                  </a:lnTo>
                  <a:lnTo>
                    <a:pt x="3456629" y="436"/>
                  </a:lnTo>
                  <a:lnTo>
                    <a:pt x="3468466" y="318"/>
                  </a:lnTo>
                  <a:lnTo>
                    <a:pt x="3480304" y="218"/>
                  </a:lnTo>
                  <a:lnTo>
                    <a:pt x="3492142" y="133"/>
                  </a:lnTo>
                  <a:lnTo>
                    <a:pt x="3503980" y="61"/>
                  </a:lnTo>
                  <a:lnTo>
                    <a:pt x="3515818" y="0"/>
                  </a:lnTo>
                  <a:lnTo>
                    <a:pt x="3515818" y="50"/>
                  </a:lnTo>
                  <a:lnTo>
                    <a:pt x="3527655" y="120"/>
                  </a:lnTo>
                  <a:lnTo>
                    <a:pt x="3539493" y="203"/>
                  </a:lnTo>
                  <a:lnTo>
                    <a:pt x="3551331" y="300"/>
                  </a:lnTo>
                  <a:lnTo>
                    <a:pt x="3563169" y="414"/>
                  </a:lnTo>
                  <a:lnTo>
                    <a:pt x="3575006" y="548"/>
                  </a:lnTo>
                  <a:lnTo>
                    <a:pt x="3586844" y="706"/>
                  </a:lnTo>
                  <a:lnTo>
                    <a:pt x="3598682" y="892"/>
                  </a:lnTo>
                  <a:lnTo>
                    <a:pt x="3610520" y="1109"/>
                  </a:lnTo>
                  <a:lnTo>
                    <a:pt x="3622357" y="1365"/>
                  </a:lnTo>
                  <a:lnTo>
                    <a:pt x="3634195" y="1666"/>
                  </a:lnTo>
                  <a:lnTo>
                    <a:pt x="3646033" y="2019"/>
                  </a:lnTo>
                  <a:lnTo>
                    <a:pt x="3657871" y="2434"/>
                  </a:lnTo>
                  <a:lnTo>
                    <a:pt x="3669709" y="2921"/>
                  </a:lnTo>
                  <a:lnTo>
                    <a:pt x="3681546" y="3494"/>
                  </a:lnTo>
                  <a:lnTo>
                    <a:pt x="3693384" y="4165"/>
                  </a:lnTo>
                  <a:lnTo>
                    <a:pt x="3705222" y="4954"/>
                  </a:lnTo>
                  <a:lnTo>
                    <a:pt x="3717060" y="5880"/>
                  </a:lnTo>
                  <a:lnTo>
                    <a:pt x="3728897" y="6967"/>
                  </a:lnTo>
                  <a:lnTo>
                    <a:pt x="3740735" y="8241"/>
                  </a:lnTo>
                  <a:lnTo>
                    <a:pt x="3752573" y="9736"/>
                  </a:lnTo>
                  <a:lnTo>
                    <a:pt x="3764411" y="11488"/>
                  </a:lnTo>
                  <a:lnTo>
                    <a:pt x="3776248" y="13540"/>
                  </a:lnTo>
                  <a:lnTo>
                    <a:pt x="3788086" y="15944"/>
                  </a:lnTo>
                  <a:lnTo>
                    <a:pt x="3799924" y="18757"/>
                  </a:lnTo>
                  <a:lnTo>
                    <a:pt x="3811762" y="22046"/>
                  </a:lnTo>
                  <a:lnTo>
                    <a:pt x="3823600" y="25888"/>
                  </a:lnTo>
                  <a:lnTo>
                    <a:pt x="3835437" y="30373"/>
                  </a:lnTo>
                  <a:lnTo>
                    <a:pt x="3847275" y="35600"/>
                  </a:lnTo>
                  <a:lnTo>
                    <a:pt x="3859113" y="41685"/>
                  </a:lnTo>
                  <a:lnTo>
                    <a:pt x="3870951" y="48756"/>
                  </a:lnTo>
                  <a:lnTo>
                    <a:pt x="3882788" y="56957"/>
                  </a:lnTo>
                  <a:lnTo>
                    <a:pt x="3894626" y="66449"/>
                  </a:lnTo>
                  <a:lnTo>
                    <a:pt x="3906464" y="77405"/>
                  </a:lnTo>
                  <a:lnTo>
                    <a:pt x="3918302" y="90014"/>
                  </a:lnTo>
                  <a:lnTo>
                    <a:pt x="3930139" y="104477"/>
                  </a:lnTo>
                  <a:lnTo>
                    <a:pt x="3941977" y="121000"/>
                  </a:lnTo>
                  <a:lnTo>
                    <a:pt x="3953815" y="139794"/>
                  </a:lnTo>
                  <a:lnTo>
                    <a:pt x="3965653" y="161061"/>
                  </a:lnTo>
                  <a:lnTo>
                    <a:pt x="3977491" y="184990"/>
                  </a:lnTo>
                  <a:lnTo>
                    <a:pt x="3989328" y="211739"/>
                  </a:lnTo>
                  <a:lnTo>
                    <a:pt x="4001166" y="241426"/>
                  </a:lnTo>
                  <a:lnTo>
                    <a:pt x="4013004" y="274111"/>
                  </a:lnTo>
                  <a:lnTo>
                    <a:pt x="4024842" y="309779"/>
                  </a:lnTo>
                  <a:lnTo>
                    <a:pt x="4036679" y="348330"/>
                  </a:lnTo>
                  <a:lnTo>
                    <a:pt x="4048517" y="389565"/>
                  </a:lnTo>
                  <a:lnTo>
                    <a:pt x="4060355" y="433185"/>
                  </a:lnTo>
                  <a:lnTo>
                    <a:pt x="4072193" y="478787"/>
                  </a:lnTo>
                  <a:lnTo>
                    <a:pt x="4084031" y="525878"/>
                  </a:lnTo>
                  <a:lnTo>
                    <a:pt x="4095868" y="573894"/>
                  </a:lnTo>
                  <a:lnTo>
                    <a:pt x="4107706" y="622225"/>
                  </a:lnTo>
                  <a:lnTo>
                    <a:pt x="4119544" y="670241"/>
                  </a:lnTo>
                  <a:lnTo>
                    <a:pt x="4131382" y="717332"/>
                  </a:lnTo>
                  <a:lnTo>
                    <a:pt x="4143219" y="762934"/>
                  </a:lnTo>
                  <a:lnTo>
                    <a:pt x="4155057" y="806554"/>
                  </a:lnTo>
                  <a:lnTo>
                    <a:pt x="4166895" y="847789"/>
                  </a:lnTo>
                  <a:lnTo>
                    <a:pt x="4178733" y="886340"/>
                  </a:lnTo>
                  <a:lnTo>
                    <a:pt x="4190570" y="922008"/>
                  </a:lnTo>
                  <a:lnTo>
                    <a:pt x="4202408" y="954693"/>
                  </a:lnTo>
                  <a:lnTo>
                    <a:pt x="4214246" y="984380"/>
                  </a:lnTo>
                  <a:lnTo>
                    <a:pt x="4226084" y="1011129"/>
                  </a:lnTo>
                  <a:lnTo>
                    <a:pt x="4237922" y="1035058"/>
                  </a:lnTo>
                  <a:lnTo>
                    <a:pt x="4249759" y="1056325"/>
                  </a:lnTo>
                  <a:lnTo>
                    <a:pt x="4261597" y="1075119"/>
                  </a:lnTo>
                  <a:lnTo>
                    <a:pt x="4273435" y="1091642"/>
                  </a:lnTo>
                  <a:lnTo>
                    <a:pt x="4285273" y="1106105"/>
                  </a:lnTo>
                  <a:lnTo>
                    <a:pt x="4297110" y="1118714"/>
                  </a:lnTo>
                  <a:lnTo>
                    <a:pt x="4308948" y="1129670"/>
                  </a:lnTo>
                  <a:lnTo>
                    <a:pt x="4320786" y="1139162"/>
                  </a:lnTo>
                  <a:lnTo>
                    <a:pt x="4332624" y="1147363"/>
                  </a:lnTo>
                  <a:lnTo>
                    <a:pt x="4344461" y="1154434"/>
                  </a:lnTo>
                  <a:lnTo>
                    <a:pt x="4356299" y="1160519"/>
                  </a:lnTo>
                  <a:lnTo>
                    <a:pt x="4368137" y="1165746"/>
                  </a:lnTo>
                  <a:lnTo>
                    <a:pt x="4379975" y="1170231"/>
                  </a:lnTo>
                  <a:lnTo>
                    <a:pt x="4391813" y="1174073"/>
                  </a:lnTo>
                  <a:lnTo>
                    <a:pt x="4403650" y="1177362"/>
                  </a:lnTo>
                  <a:lnTo>
                    <a:pt x="4415488" y="1180175"/>
                  </a:lnTo>
                  <a:lnTo>
                    <a:pt x="4427326" y="1182579"/>
                  </a:lnTo>
                  <a:lnTo>
                    <a:pt x="4439164" y="1184631"/>
                  </a:lnTo>
                  <a:lnTo>
                    <a:pt x="4451001" y="1186383"/>
                  </a:lnTo>
                  <a:lnTo>
                    <a:pt x="4462839" y="1187878"/>
                  </a:lnTo>
                  <a:lnTo>
                    <a:pt x="4474677" y="1189152"/>
                  </a:lnTo>
                  <a:lnTo>
                    <a:pt x="4486515" y="1190239"/>
                  </a:lnTo>
                  <a:lnTo>
                    <a:pt x="4498352" y="1191165"/>
                  </a:lnTo>
                  <a:lnTo>
                    <a:pt x="4510190" y="1191953"/>
                  </a:lnTo>
                  <a:lnTo>
                    <a:pt x="4522028" y="1192625"/>
                  </a:lnTo>
                  <a:lnTo>
                    <a:pt x="4533866" y="1193198"/>
                  </a:lnTo>
                  <a:lnTo>
                    <a:pt x="4545704" y="1193685"/>
                  </a:lnTo>
                  <a:lnTo>
                    <a:pt x="4557541" y="1194100"/>
                  </a:lnTo>
                  <a:lnTo>
                    <a:pt x="4569379" y="1194453"/>
                  </a:lnTo>
                  <a:lnTo>
                    <a:pt x="4581217" y="1194754"/>
                  </a:lnTo>
                  <a:lnTo>
                    <a:pt x="4593055" y="1195010"/>
                  </a:lnTo>
                  <a:lnTo>
                    <a:pt x="4604892" y="1195227"/>
                  </a:lnTo>
                  <a:lnTo>
                    <a:pt x="4616730" y="1195413"/>
                  </a:lnTo>
                  <a:lnTo>
                    <a:pt x="4628568" y="1195571"/>
                  </a:lnTo>
                  <a:lnTo>
                    <a:pt x="4640406" y="1195705"/>
                  </a:lnTo>
                  <a:lnTo>
                    <a:pt x="4652244" y="1195819"/>
                  </a:lnTo>
                  <a:lnTo>
                    <a:pt x="4664081" y="1195916"/>
                  </a:lnTo>
                  <a:lnTo>
                    <a:pt x="4675919" y="1195999"/>
                  </a:lnTo>
                  <a:lnTo>
                    <a:pt x="4687757" y="1196069"/>
                  </a:lnTo>
                </a:path>
              </a:pathLst>
            </a:custGeom>
            <a:ln w="40651" cap="flat">
              <a:solidFill>
                <a:srgbClr val="E8E8E8">
                  <a:alpha val="100000"/>
                </a:srgbClr>
              </a:solidFill>
              <a:prstDash val="solid"/>
              <a:round/>
            </a:ln>
          </p:spPr>
          <p:txBody>
            <a:bodyPr/>
            <a:lstStyle/>
            <a:p/>
          </p:txBody>
        </p:sp>
        <p:sp>
          <p:nvSpPr>
            <p:cNvPr id="68" name="pl68"/>
            <p:cNvSpPr/>
            <p:nvPr/>
          </p:nvSpPr>
          <p:spPr>
            <a:xfrm>
              <a:off x="2482252" y="3742085"/>
              <a:ext cx="4687757" cy="747913"/>
            </a:xfrm>
            <a:custGeom>
              <a:avLst/>
              <a:pathLst>
                <a:path w="4687757" h="747913">
                  <a:moveTo>
                    <a:pt x="0" y="598411"/>
                  </a:moveTo>
                  <a:lnTo>
                    <a:pt x="11837" y="598419"/>
                  </a:lnTo>
                  <a:lnTo>
                    <a:pt x="23675" y="598430"/>
                  </a:lnTo>
                  <a:lnTo>
                    <a:pt x="35513" y="598442"/>
                  </a:lnTo>
                  <a:lnTo>
                    <a:pt x="47351" y="598456"/>
                  </a:lnTo>
                  <a:lnTo>
                    <a:pt x="59188" y="598473"/>
                  </a:lnTo>
                  <a:lnTo>
                    <a:pt x="71026" y="598493"/>
                  </a:lnTo>
                  <a:lnTo>
                    <a:pt x="82864" y="598516"/>
                  </a:lnTo>
                  <a:lnTo>
                    <a:pt x="94702" y="598543"/>
                  </a:lnTo>
                  <a:lnTo>
                    <a:pt x="106539" y="598575"/>
                  </a:lnTo>
                  <a:lnTo>
                    <a:pt x="118377" y="598613"/>
                  </a:lnTo>
                  <a:lnTo>
                    <a:pt x="130215" y="598657"/>
                  </a:lnTo>
                  <a:lnTo>
                    <a:pt x="142053" y="598709"/>
                  </a:lnTo>
                  <a:lnTo>
                    <a:pt x="153891" y="598770"/>
                  </a:lnTo>
                  <a:lnTo>
                    <a:pt x="165728" y="598841"/>
                  </a:lnTo>
                  <a:lnTo>
                    <a:pt x="177566" y="598925"/>
                  </a:lnTo>
                  <a:lnTo>
                    <a:pt x="189404" y="599024"/>
                  </a:lnTo>
                  <a:lnTo>
                    <a:pt x="201242" y="599139"/>
                  </a:lnTo>
                  <a:lnTo>
                    <a:pt x="213079" y="599275"/>
                  </a:lnTo>
                  <a:lnTo>
                    <a:pt x="224917" y="599435"/>
                  </a:lnTo>
                  <a:lnTo>
                    <a:pt x="236755" y="599621"/>
                  </a:lnTo>
                  <a:lnTo>
                    <a:pt x="248593" y="599840"/>
                  </a:lnTo>
                  <a:lnTo>
                    <a:pt x="260430" y="600097"/>
                  </a:lnTo>
                  <a:lnTo>
                    <a:pt x="272268" y="600397"/>
                  </a:lnTo>
                  <a:lnTo>
                    <a:pt x="284106" y="600749"/>
                  </a:lnTo>
                  <a:lnTo>
                    <a:pt x="295944" y="601160"/>
                  </a:lnTo>
                  <a:lnTo>
                    <a:pt x="307782" y="601640"/>
                  </a:lnTo>
                  <a:lnTo>
                    <a:pt x="319619" y="602201"/>
                  </a:lnTo>
                  <a:lnTo>
                    <a:pt x="331457" y="602854"/>
                  </a:lnTo>
                  <a:lnTo>
                    <a:pt x="343295" y="603615"/>
                  </a:lnTo>
                  <a:lnTo>
                    <a:pt x="355133" y="604499"/>
                  </a:lnTo>
                  <a:lnTo>
                    <a:pt x="366970" y="605524"/>
                  </a:lnTo>
                  <a:lnTo>
                    <a:pt x="378808" y="606711"/>
                  </a:lnTo>
                  <a:lnTo>
                    <a:pt x="390646" y="608080"/>
                  </a:lnTo>
                  <a:lnTo>
                    <a:pt x="402484" y="609656"/>
                  </a:lnTo>
                  <a:lnTo>
                    <a:pt x="414321" y="611464"/>
                  </a:lnTo>
                  <a:lnTo>
                    <a:pt x="426159" y="613529"/>
                  </a:lnTo>
                  <a:lnTo>
                    <a:pt x="437997" y="615879"/>
                  </a:lnTo>
                  <a:lnTo>
                    <a:pt x="449835" y="618537"/>
                  </a:lnTo>
                  <a:lnTo>
                    <a:pt x="461673" y="621528"/>
                  </a:lnTo>
                  <a:lnTo>
                    <a:pt x="473510" y="624872"/>
                  </a:lnTo>
                  <a:lnTo>
                    <a:pt x="485348" y="628583"/>
                  </a:lnTo>
                  <a:lnTo>
                    <a:pt x="497186" y="632668"/>
                  </a:lnTo>
                  <a:lnTo>
                    <a:pt x="509024" y="637127"/>
                  </a:lnTo>
                  <a:lnTo>
                    <a:pt x="520861" y="641946"/>
                  </a:lnTo>
                  <a:lnTo>
                    <a:pt x="532699" y="647100"/>
                  </a:lnTo>
                  <a:lnTo>
                    <a:pt x="544537" y="652553"/>
                  </a:lnTo>
                  <a:lnTo>
                    <a:pt x="556375" y="658253"/>
                  </a:lnTo>
                  <a:lnTo>
                    <a:pt x="568213" y="664139"/>
                  </a:lnTo>
                  <a:lnTo>
                    <a:pt x="580050" y="670141"/>
                  </a:lnTo>
                  <a:lnTo>
                    <a:pt x="591888" y="676183"/>
                  </a:lnTo>
                  <a:lnTo>
                    <a:pt x="603726" y="682185"/>
                  </a:lnTo>
                  <a:lnTo>
                    <a:pt x="615564" y="688071"/>
                  </a:lnTo>
                  <a:lnTo>
                    <a:pt x="627401" y="693771"/>
                  </a:lnTo>
                  <a:lnTo>
                    <a:pt x="639239" y="699224"/>
                  </a:lnTo>
                  <a:lnTo>
                    <a:pt x="651077" y="704378"/>
                  </a:lnTo>
                  <a:lnTo>
                    <a:pt x="662915" y="709197"/>
                  </a:lnTo>
                  <a:lnTo>
                    <a:pt x="674752" y="713655"/>
                  </a:lnTo>
                  <a:lnTo>
                    <a:pt x="686590" y="717741"/>
                  </a:lnTo>
                  <a:lnTo>
                    <a:pt x="698428" y="721452"/>
                  </a:lnTo>
                  <a:lnTo>
                    <a:pt x="710266" y="724796"/>
                  </a:lnTo>
                  <a:lnTo>
                    <a:pt x="722104" y="727787"/>
                  </a:lnTo>
                  <a:lnTo>
                    <a:pt x="733941" y="730445"/>
                  </a:lnTo>
                  <a:lnTo>
                    <a:pt x="745779" y="732794"/>
                  </a:lnTo>
                  <a:lnTo>
                    <a:pt x="757617" y="734860"/>
                  </a:lnTo>
                  <a:lnTo>
                    <a:pt x="769455" y="736668"/>
                  </a:lnTo>
                  <a:lnTo>
                    <a:pt x="781292" y="738244"/>
                  </a:lnTo>
                  <a:lnTo>
                    <a:pt x="793130" y="739613"/>
                  </a:lnTo>
                  <a:lnTo>
                    <a:pt x="804968" y="740800"/>
                  </a:lnTo>
                  <a:lnTo>
                    <a:pt x="816806" y="741825"/>
                  </a:lnTo>
                  <a:lnTo>
                    <a:pt x="828643" y="742709"/>
                  </a:lnTo>
                  <a:lnTo>
                    <a:pt x="840481" y="743469"/>
                  </a:lnTo>
                  <a:lnTo>
                    <a:pt x="852319" y="744123"/>
                  </a:lnTo>
                  <a:lnTo>
                    <a:pt x="864157" y="744683"/>
                  </a:lnTo>
                  <a:lnTo>
                    <a:pt x="875995" y="745164"/>
                  </a:lnTo>
                  <a:lnTo>
                    <a:pt x="887832" y="745575"/>
                  </a:lnTo>
                  <a:lnTo>
                    <a:pt x="899670" y="745926"/>
                  </a:lnTo>
                  <a:lnTo>
                    <a:pt x="911508" y="746227"/>
                  </a:lnTo>
                  <a:lnTo>
                    <a:pt x="923346" y="746483"/>
                  </a:lnTo>
                  <a:lnTo>
                    <a:pt x="935183" y="746702"/>
                  </a:lnTo>
                  <a:lnTo>
                    <a:pt x="947021" y="746889"/>
                  </a:lnTo>
                  <a:lnTo>
                    <a:pt x="958859" y="747048"/>
                  </a:lnTo>
                  <a:lnTo>
                    <a:pt x="970697" y="747184"/>
                  </a:lnTo>
                  <a:lnTo>
                    <a:pt x="982534" y="747300"/>
                  </a:lnTo>
                  <a:lnTo>
                    <a:pt x="994372" y="747399"/>
                  </a:lnTo>
                  <a:lnTo>
                    <a:pt x="1006210" y="747483"/>
                  </a:lnTo>
                  <a:lnTo>
                    <a:pt x="1018048" y="747554"/>
                  </a:lnTo>
                  <a:lnTo>
                    <a:pt x="1029886" y="747615"/>
                  </a:lnTo>
                  <a:lnTo>
                    <a:pt x="1041723" y="747667"/>
                  </a:lnTo>
                  <a:lnTo>
                    <a:pt x="1053561" y="747711"/>
                  </a:lnTo>
                  <a:lnTo>
                    <a:pt x="1065399" y="747749"/>
                  </a:lnTo>
                  <a:lnTo>
                    <a:pt x="1077237" y="747781"/>
                  </a:lnTo>
                  <a:lnTo>
                    <a:pt x="1089074" y="747808"/>
                  </a:lnTo>
                  <a:lnTo>
                    <a:pt x="1100912" y="747831"/>
                  </a:lnTo>
                  <a:lnTo>
                    <a:pt x="1112750" y="747851"/>
                  </a:lnTo>
                  <a:lnTo>
                    <a:pt x="1124588" y="747868"/>
                  </a:lnTo>
                  <a:lnTo>
                    <a:pt x="1136426" y="747882"/>
                  </a:lnTo>
                  <a:lnTo>
                    <a:pt x="1148263" y="747894"/>
                  </a:lnTo>
                  <a:lnTo>
                    <a:pt x="1160101" y="747904"/>
                  </a:lnTo>
                  <a:lnTo>
                    <a:pt x="1171939" y="747913"/>
                  </a:lnTo>
                  <a:lnTo>
                    <a:pt x="1171939" y="747763"/>
                  </a:lnTo>
                  <a:lnTo>
                    <a:pt x="1183777" y="747727"/>
                  </a:lnTo>
                  <a:lnTo>
                    <a:pt x="1195614" y="747686"/>
                  </a:lnTo>
                  <a:lnTo>
                    <a:pt x="1207452" y="747637"/>
                  </a:lnTo>
                  <a:lnTo>
                    <a:pt x="1219290" y="747580"/>
                  </a:lnTo>
                  <a:lnTo>
                    <a:pt x="1231128" y="747513"/>
                  </a:lnTo>
                  <a:lnTo>
                    <a:pt x="1242965" y="747434"/>
                  </a:lnTo>
                  <a:lnTo>
                    <a:pt x="1254803" y="747342"/>
                  </a:lnTo>
                  <a:lnTo>
                    <a:pt x="1266641" y="747233"/>
                  </a:lnTo>
                  <a:lnTo>
                    <a:pt x="1278479" y="747105"/>
                  </a:lnTo>
                  <a:lnTo>
                    <a:pt x="1290317" y="746954"/>
                  </a:lnTo>
                  <a:lnTo>
                    <a:pt x="1302154" y="746778"/>
                  </a:lnTo>
                  <a:lnTo>
                    <a:pt x="1313992" y="746570"/>
                  </a:lnTo>
                  <a:lnTo>
                    <a:pt x="1325830" y="746327"/>
                  </a:lnTo>
                  <a:lnTo>
                    <a:pt x="1337668" y="746041"/>
                  </a:lnTo>
                  <a:lnTo>
                    <a:pt x="1349505" y="745705"/>
                  </a:lnTo>
                  <a:lnTo>
                    <a:pt x="1361343" y="745310"/>
                  </a:lnTo>
                  <a:lnTo>
                    <a:pt x="1373181" y="744847"/>
                  </a:lnTo>
                  <a:lnTo>
                    <a:pt x="1385019" y="744304"/>
                  </a:lnTo>
                  <a:lnTo>
                    <a:pt x="1396856" y="743667"/>
                  </a:lnTo>
                  <a:lnTo>
                    <a:pt x="1408694" y="742920"/>
                  </a:lnTo>
                  <a:lnTo>
                    <a:pt x="1420532" y="742044"/>
                  </a:lnTo>
                  <a:lnTo>
                    <a:pt x="1432370" y="741017"/>
                  </a:lnTo>
                  <a:lnTo>
                    <a:pt x="1444208" y="739816"/>
                  </a:lnTo>
                  <a:lnTo>
                    <a:pt x="1456045" y="738409"/>
                  </a:lnTo>
                  <a:lnTo>
                    <a:pt x="1467883" y="736765"/>
                  </a:lnTo>
                  <a:lnTo>
                    <a:pt x="1479721" y="734843"/>
                  </a:lnTo>
                  <a:lnTo>
                    <a:pt x="1491559" y="732601"/>
                  </a:lnTo>
                  <a:lnTo>
                    <a:pt x="1503396" y="729987"/>
                  </a:lnTo>
                  <a:lnTo>
                    <a:pt x="1515234" y="726945"/>
                  </a:lnTo>
                  <a:lnTo>
                    <a:pt x="1527072" y="723409"/>
                  </a:lnTo>
                  <a:lnTo>
                    <a:pt x="1538910" y="719309"/>
                  </a:lnTo>
                  <a:lnTo>
                    <a:pt x="1550748" y="714563"/>
                  </a:lnTo>
                  <a:lnTo>
                    <a:pt x="1562585" y="709085"/>
                  </a:lnTo>
                  <a:lnTo>
                    <a:pt x="1574423" y="702780"/>
                  </a:lnTo>
                  <a:lnTo>
                    <a:pt x="1586261" y="695549"/>
                  </a:lnTo>
                  <a:lnTo>
                    <a:pt x="1598099" y="687287"/>
                  </a:lnTo>
                  <a:lnTo>
                    <a:pt x="1609936" y="677890"/>
                  </a:lnTo>
                  <a:lnTo>
                    <a:pt x="1621774" y="667257"/>
                  </a:lnTo>
                  <a:lnTo>
                    <a:pt x="1633612" y="655292"/>
                  </a:lnTo>
                  <a:lnTo>
                    <a:pt x="1645450" y="641918"/>
                  </a:lnTo>
                  <a:lnTo>
                    <a:pt x="1657287" y="627074"/>
                  </a:lnTo>
                  <a:lnTo>
                    <a:pt x="1669125" y="610732"/>
                  </a:lnTo>
                  <a:lnTo>
                    <a:pt x="1680963" y="592898"/>
                  </a:lnTo>
                  <a:lnTo>
                    <a:pt x="1692801" y="573623"/>
                  </a:lnTo>
                  <a:lnTo>
                    <a:pt x="1704639" y="553005"/>
                  </a:lnTo>
                  <a:lnTo>
                    <a:pt x="1716476" y="531195"/>
                  </a:lnTo>
                  <a:lnTo>
                    <a:pt x="1728314" y="508394"/>
                  </a:lnTo>
                  <a:lnTo>
                    <a:pt x="1740152" y="484848"/>
                  </a:lnTo>
                  <a:lnTo>
                    <a:pt x="1751990" y="460840"/>
                  </a:lnTo>
                  <a:lnTo>
                    <a:pt x="1763827" y="436675"/>
                  </a:lnTo>
                  <a:lnTo>
                    <a:pt x="1775665" y="412667"/>
                  </a:lnTo>
                  <a:lnTo>
                    <a:pt x="1787503" y="389121"/>
                  </a:lnTo>
                  <a:lnTo>
                    <a:pt x="1799341" y="366320"/>
                  </a:lnTo>
                  <a:lnTo>
                    <a:pt x="1811178" y="344511"/>
                  </a:lnTo>
                  <a:lnTo>
                    <a:pt x="1823016" y="323893"/>
                  </a:lnTo>
                  <a:lnTo>
                    <a:pt x="1834854" y="304617"/>
                  </a:lnTo>
                  <a:lnTo>
                    <a:pt x="1846692" y="286783"/>
                  </a:lnTo>
                  <a:lnTo>
                    <a:pt x="1858530" y="270441"/>
                  </a:lnTo>
                  <a:lnTo>
                    <a:pt x="1870367" y="255598"/>
                  </a:lnTo>
                  <a:lnTo>
                    <a:pt x="1882205" y="242223"/>
                  </a:lnTo>
                  <a:lnTo>
                    <a:pt x="1894043" y="230259"/>
                  </a:lnTo>
                  <a:lnTo>
                    <a:pt x="1905881" y="219625"/>
                  </a:lnTo>
                  <a:lnTo>
                    <a:pt x="1917718" y="210228"/>
                  </a:lnTo>
                  <a:lnTo>
                    <a:pt x="1929556" y="201966"/>
                  </a:lnTo>
                  <a:lnTo>
                    <a:pt x="1941394" y="194735"/>
                  </a:lnTo>
                  <a:lnTo>
                    <a:pt x="1953232" y="188430"/>
                  </a:lnTo>
                  <a:lnTo>
                    <a:pt x="1965069" y="182952"/>
                  </a:lnTo>
                  <a:lnTo>
                    <a:pt x="1976907" y="178207"/>
                  </a:lnTo>
                  <a:lnTo>
                    <a:pt x="1988745" y="174106"/>
                  </a:lnTo>
                  <a:lnTo>
                    <a:pt x="2000583" y="170570"/>
                  </a:lnTo>
                  <a:lnTo>
                    <a:pt x="2012421" y="167528"/>
                  </a:lnTo>
                  <a:lnTo>
                    <a:pt x="2024258" y="164914"/>
                  </a:lnTo>
                  <a:lnTo>
                    <a:pt x="2036096" y="162672"/>
                  </a:lnTo>
                  <a:lnTo>
                    <a:pt x="2047934" y="160751"/>
                  </a:lnTo>
                  <a:lnTo>
                    <a:pt x="2059772" y="159106"/>
                  </a:lnTo>
                  <a:lnTo>
                    <a:pt x="2071609" y="157700"/>
                  </a:lnTo>
                  <a:lnTo>
                    <a:pt x="2083447" y="156498"/>
                  </a:lnTo>
                  <a:lnTo>
                    <a:pt x="2095285" y="155472"/>
                  </a:lnTo>
                  <a:lnTo>
                    <a:pt x="2107123" y="154596"/>
                  </a:lnTo>
                  <a:lnTo>
                    <a:pt x="2118961" y="153849"/>
                  </a:lnTo>
                  <a:lnTo>
                    <a:pt x="2130798" y="153211"/>
                  </a:lnTo>
                  <a:lnTo>
                    <a:pt x="2142636" y="152668"/>
                  </a:lnTo>
                  <a:lnTo>
                    <a:pt x="2154474" y="152205"/>
                  </a:lnTo>
                  <a:lnTo>
                    <a:pt x="2166312" y="151811"/>
                  </a:lnTo>
                  <a:lnTo>
                    <a:pt x="2178149" y="151475"/>
                  </a:lnTo>
                  <a:lnTo>
                    <a:pt x="2189987" y="151189"/>
                  </a:lnTo>
                  <a:lnTo>
                    <a:pt x="2201825" y="150945"/>
                  </a:lnTo>
                  <a:lnTo>
                    <a:pt x="2213663" y="150738"/>
                  </a:lnTo>
                  <a:lnTo>
                    <a:pt x="2225500" y="150561"/>
                  </a:lnTo>
                  <a:lnTo>
                    <a:pt x="2237338" y="150411"/>
                  </a:lnTo>
                  <a:lnTo>
                    <a:pt x="2249176" y="150283"/>
                  </a:lnTo>
                  <a:lnTo>
                    <a:pt x="2261014" y="150174"/>
                  </a:lnTo>
                  <a:lnTo>
                    <a:pt x="2272852" y="150081"/>
                  </a:lnTo>
                  <a:lnTo>
                    <a:pt x="2284689" y="150002"/>
                  </a:lnTo>
                  <a:lnTo>
                    <a:pt x="2296527" y="149935"/>
                  </a:lnTo>
                  <a:lnTo>
                    <a:pt x="2308365" y="149878"/>
                  </a:lnTo>
                  <a:lnTo>
                    <a:pt x="2320203" y="149829"/>
                  </a:lnTo>
                  <a:lnTo>
                    <a:pt x="2332040" y="149788"/>
                  </a:lnTo>
                  <a:lnTo>
                    <a:pt x="2343878" y="149753"/>
                  </a:lnTo>
                  <a:lnTo>
                    <a:pt x="2343878" y="149502"/>
                  </a:lnTo>
                  <a:lnTo>
                    <a:pt x="2355716" y="149493"/>
                  </a:lnTo>
                  <a:lnTo>
                    <a:pt x="2367554" y="149483"/>
                  </a:lnTo>
                  <a:lnTo>
                    <a:pt x="2379391" y="149471"/>
                  </a:lnTo>
                  <a:lnTo>
                    <a:pt x="2391229" y="149456"/>
                  </a:lnTo>
                  <a:lnTo>
                    <a:pt x="2403067" y="149440"/>
                  </a:lnTo>
                  <a:lnTo>
                    <a:pt x="2414905" y="149420"/>
                  </a:lnTo>
                  <a:lnTo>
                    <a:pt x="2426743" y="149397"/>
                  </a:lnTo>
                  <a:lnTo>
                    <a:pt x="2438580" y="149369"/>
                  </a:lnTo>
                  <a:lnTo>
                    <a:pt x="2450418" y="149338"/>
                  </a:lnTo>
                  <a:lnTo>
                    <a:pt x="2462256" y="149300"/>
                  </a:lnTo>
                  <a:lnTo>
                    <a:pt x="2474094" y="149256"/>
                  </a:lnTo>
                  <a:lnTo>
                    <a:pt x="2485931" y="149204"/>
                  </a:lnTo>
                  <a:lnTo>
                    <a:pt x="2497769" y="149143"/>
                  </a:lnTo>
                  <a:lnTo>
                    <a:pt x="2509607" y="149071"/>
                  </a:lnTo>
                  <a:lnTo>
                    <a:pt x="2521445" y="148987"/>
                  </a:lnTo>
                  <a:lnTo>
                    <a:pt x="2533283" y="148889"/>
                  </a:lnTo>
                  <a:lnTo>
                    <a:pt x="2545120" y="148773"/>
                  </a:lnTo>
                  <a:lnTo>
                    <a:pt x="2556958" y="148637"/>
                  </a:lnTo>
                  <a:lnTo>
                    <a:pt x="2568796" y="148478"/>
                  </a:lnTo>
                  <a:lnTo>
                    <a:pt x="2580634" y="148291"/>
                  </a:lnTo>
                  <a:lnTo>
                    <a:pt x="2592471" y="148072"/>
                  </a:lnTo>
                  <a:lnTo>
                    <a:pt x="2604309" y="147816"/>
                  </a:lnTo>
                  <a:lnTo>
                    <a:pt x="2616147" y="147515"/>
                  </a:lnTo>
                  <a:lnTo>
                    <a:pt x="2627985" y="147164"/>
                  </a:lnTo>
                  <a:lnTo>
                    <a:pt x="2639822" y="146752"/>
                  </a:lnTo>
                  <a:lnTo>
                    <a:pt x="2651660" y="146272"/>
                  </a:lnTo>
                  <a:lnTo>
                    <a:pt x="2663498" y="145712"/>
                  </a:lnTo>
                  <a:lnTo>
                    <a:pt x="2675336" y="145058"/>
                  </a:lnTo>
                  <a:lnTo>
                    <a:pt x="2687174" y="144298"/>
                  </a:lnTo>
                  <a:lnTo>
                    <a:pt x="2699011" y="143414"/>
                  </a:lnTo>
                  <a:lnTo>
                    <a:pt x="2710849" y="142388"/>
                  </a:lnTo>
                  <a:lnTo>
                    <a:pt x="2722687" y="141202"/>
                  </a:lnTo>
                  <a:lnTo>
                    <a:pt x="2734525" y="139833"/>
                  </a:lnTo>
                  <a:lnTo>
                    <a:pt x="2746362" y="138256"/>
                  </a:lnTo>
                  <a:lnTo>
                    <a:pt x="2758200" y="136449"/>
                  </a:lnTo>
                  <a:lnTo>
                    <a:pt x="2770038" y="134383"/>
                  </a:lnTo>
                  <a:lnTo>
                    <a:pt x="2781876" y="132034"/>
                  </a:lnTo>
                  <a:lnTo>
                    <a:pt x="2793713" y="129375"/>
                  </a:lnTo>
                  <a:lnTo>
                    <a:pt x="2805551" y="126384"/>
                  </a:lnTo>
                  <a:lnTo>
                    <a:pt x="2817389" y="123041"/>
                  </a:lnTo>
                  <a:lnTo>
                    <a:pt x="2829227" y="119330"/>
                  </a:lnTo>
                  <a:lnTo>
                    <a:pt x="2841065" y="115244"/>
                  </a:lnTo>
                  <a:lnTo>
                    <a:pt x="2852902" y="110786"/>
                  </a:lnTo>
                  <a:lnTo>
                    <a:pt x="2864740" y="105967"/>
                  </a:lnTo>
                  <a:lnTo>
                    <a:pt x="2876578" y="100813"/>
                  </a:lnTo>
                  <a:lnTo>
                    <a:pt x="2888416" y="95360"/>
                  </a:lnTo>
                  <a:lnTo>
                    <a:pt x="2900253" y="89660"/>
                  </a:lnTo>
                  <a:lnTo>
                    <a:pt x="2912091" y="83773"/>
                  </a:lnTo>
                  <a:lnTo>
                    <a:pt x="2923929" y="77771"/>
                  </a:lnTo>
                  <a:lnTo>
                    <a:pt x="2935767" y="71730"/>
                  </a:lnTo>
                  <a:lnTo>
                    <a:pt x="2947604" y="65728"/>
                  </a:lnTo>
                  <a:lnTo>
                    <a:pt x="2959442" y="59842"/>
                  </a:lnTo>
                  <a:lnTo>
                    <a:pt x="2971280" y="54141"/>
                  </a:lnTo>
                  <a:lnTo>
                    <a:pt x="2983118" y="48689"/>
                  </a:lnTo>
                  <a:lnTo>
                    <a:pt x="2994956" y="43534"/>
                  </a:lnTo>
                  <a:lnTo>
                    <a:pt x="3006793" y="38716"/>
                  </a:lnTo>
                  <a:lnTo>
                    <a:pt x="3018631" y="34257"/>
                  </a:lnTo>
                  <a:lnTo>
                    <a:pt x="3030469" y="30172"/>
                  </a:lnTo>
                  <a:lnTo>
                    <a:pt x="3042307" y="26461"/>
                  </a:lnTo>
                  <a:lnTo>
                    <a:pt x="3054144" y="23117"/>
                  </a:lnTo>
                  <a:lnTo>
                    <a:pt x="3065982" y="20126"/>
                  </a:lnTo>
                  <a:lnTo>
                    <a:pt x="3077820" y="17468"/>
                  </a:lnTo>
                  <a:lnTo>
                    <a:pt x="3089658" y="15118"/>
                  </a:lnTo>
                  <a:lnTo>
                    <a:pt x="3101496" y="13053"/>
                  </a:lnTo>
                  <a:lnTo>
                    <a:pt x="3113333" y="11245"/>
                  </a:lnTo>
                  <a:lnTo>
                    <a:pt x="3125171" y="9669"/>
                  </a:lnTo>
                  <a:lnTo>
                    <a:pt x="3137009" y="8299"/>
                  </a:lnTo>
                  <a:lnTo>
                    <a:pt x="3148847" y="7113"/>
                  </a:lnTo>
                  <a:lnTo>
                    <a:pt x="3160684" y="6088"/>
                  </a:lnTo>
                  <a:lnTo>
                    <a:pt x="3172522" y="5204"/>
                  </a:lnTo>
                  <a:lnTo>
                    <a:pt x="3184360" y="4443"/>
                  </a:lnTo>
                  <a:lnTo>
                    <a:pt x="3196198" y="3790"/>
                  </a:lnTo>
                  <a:lnTo>
                    <a:pt x="3208035" y="3229"/>
                  </a:lnTo>
                  <a:lnTo>
                    <a:pt x="3219873" y="2749"/>
                  </a:lnTo>
                  <a:lnTo>
                    <a:pt x="3231711" y="2338"/>
                  </a:lnTo>
                  <a:lnTo>
                    <a:pt x="3243549" y="1986"/>
                  </a:lnTo>
                  <a:lnTo>
                    <a:pt x="3255387" y="1686"/>
                  </a:lnTo>
                  <a:lnTo>
                    <a:pt x="3267224" y="1429"/>
                  </a:lnTo>
                  <a:lnTo>
                    <a:pt x="3279062" y="1210"/>
                  </a:lnTo>
                  <a:lnTo>
                    <a:pt x="3290900" y="1023"/>
                  </a:lnTo>
                  <a:lnTo>
                    <a:pt x="3302738" y="864"/>
                  </a:lnTo>
                  <a:lnTo>
                    <a:pt x="3314575" y="728"/>
                  </a:lnTo>
                  <a:lnTo>
                    <a:pt x="3326413" y="613"/>
                  </a:lnTo>
                  <a:lnTo>
                    <a:pt x="3338251" y="514"/>
                  </a:lnTo>
                  <a:lnTo>
                    <a:pt x="3350089" y="430"/>
                  </a:lnTo>
                  <a:lnTo>
                    <a:pt x="3361926" y="358"/>
                  </a:lnTo>
                  <a:lnTo>
                    <a:pt x="3373764" y="298"/>
                  </a:lnTo>
                  <a:lnTo>
                    <a:pt x="3385602" y="246"/>
                  </a:lnTo>
                  <a:lnTo>
                    <a:pt x="3397440" y="202"/>
                  </a:lnTo>
                  <a:lnTo>
                    <a:pt x="3409278" y="164"/>
                  </a:lnTo>
                  <a:lnTo>
                    <a:pt x="3421115" y="132"/>
                  </a:lnTo>
                  <a:lnTo>
                    <a:pt x="3432953" y="105"/>
                  </a:lnTo>
                  <a:lnTo>
                    <a:pt x="3444791" y="82"/>
                  </a:lnTo>
                  <a:lnTo>
                    <a:pt x="3456629" y="62"/>
                  </a:lnTo>
                  <a:lnTo>
                    <a:pt x="3468466" y="45"/>
                  </a:lnTo>
                  <a:lnTo>
                    <a:pt x="3480304" y="31"/>
                  </a:lnTo>
                  <a:lnTo>
                    <a:pt x="3492142" y="19"/>
                  </a:lnTo>
                  <a:lnTo>
                    <a:pt x="3503980" y="8"/>
                  </a:lnTo>
                  <a:lnTo>
                    <a:pt x="3515818" y="0"/>
                  </a:lnTo>
                  <a:lnTo>
                    <a:pt x="3515818" y="100"/>
                  </a:lnTo>
                  <a:lnTo>
                    <a:pt x="3527655" y="126"/>
                  </a:lnTo>
                  <a:lnTo>
                    <a:pt x="3539493" y="157"/>
                  </a:lnTo>
                  <a:lnTo>
                    <a:pt x="3551331" y="194"/>
                  </a:lnTo>
                  <a:lnTo>
                    <a:pt x="3563169" y="237"/>
                  </a:lnTo>
                  <a:lnTo>
                    <a:pt x="3575006" y="287"/>
                  </a:lnTo>
                  <a:lnTo>
                    <a:pt x="3586844" y="346"/>
                  </a:lnTo>
                  <a:lnTo>
                    <a:pt x="3598682" y="416"/>
                  </a:lnTo>
                  <a:lnTo>
                    <a:pt x="3610520" y="497"/>
                  </a:lnTo>
                  <a:lnTo>
                    <a:pt x="3622357" y="593"/>
                  </a:lnTo>
                  <a:lnTo>
                    <a:pt x="3634195" y="706"/>
                  </a:lnTo>
                  <a:lnTo>
                    <a:pt x="3646033" y="838"/>
                  </a:lnTo>
                  <a:lnTo>
                    <a:pt x="3657871" y="994"/>
                  </a:lnTo>
                  <a:lnTo>
                    <a:pt x="3669709" y="1177"/>
                  </a:lnTo>
                  <a:lnTo>
                    <a:pt x="3681546" y="1391"/>
                  </a:lnTo>
                  <a:lnTo>
                    <a:pt x="3693384" y="1643"/>
                  </a:lnTo>
                  <a:lnTo>
                    <a:pt x="3705222" y="1939"/>
                  </a:lnTo>
                  <a:lnTo>
                    <a:pt x="3717060" y="2286"/>
                  </a:lnTo>
                  <a:lnTo>
                    <a:pt x="3728897" y="2694"/>
                  </a:lnTo>
                  <a:lnTo>
                    <a:pt x="3740735" y="3172"/>
                  </a:lnTo>
                  <a:lnTo>
                    <a:pt x="3752573" y="3732"/>
                  </a:lnTo>
                  <a:lnTo>
                    <a:pt x="3764411" y="4389"/>
                  </a:lnTo>
                  <a:lnTo>
                    <a:pt x="3776248" y="5159"/>
                  </a:lnTo>
                  <a:lnTo>
                    <a:pt x="3788086" y="6060"/>
                  </a:lnTo>
                  <a:lnTo>
                    <a:pt x="3799924" y="7115"/>
                  </a:lnTo>
                  <a:lnTo>
                    <a:pt x="3811762" y="8348"/>
                  </a:lnTo>
                  <a:lnTo>
                    <a:pt x="3823600" y="9789"/>
                  </a:lnTo>
                  <a:lnTo>
                    <a:pt x="3835437" y="11471"/>
                  </a:lnTo>
                  <a:lnTo>
                    <a:pt x="3847275" y="13431"/>
                  </a:lnTo>
                  <a:lnTo>
                    <a:pt x="3859113" y="15713"/>
                  </a:lnTo>
                  <a:lnTo>
                    <a:pt x="3870951" y="18365"/>
                  </a:lnTo>
                  <a:lnTo>
                    <a:pt x="3882788" y="21440"/>
                  </a:lnTo>
                  <a:lnTo>
                    <a:pt x="3894626" y="24999"/>
                  </a:lnTo>
                  <a:lnTo>
                    <a:pt x="3906464" y="29108"/>
                  </a:lnTo>
                  <a:lnTo>
                    <a:pt x="3918302" y="33837"/>
                  </a:lnTo>
                  <a:lnTo>
                    <a:pt x="3930139" y="39260"/>
                  </a:lnTo>
                  <a:lnTo>
                    <a:pt x="3941977" y="45456"/>
                  </a:lnTo>
                  <a:lnTo>
                    <a:pt x="3953815" y="52504"/>
                  </a:lnTo>
                  <a:lnTo>
                    <a:pt x="3965653" y="60479"/>
                  </a:lnTo>
                  <a:lnTo>
                    <a:pt x="3977491" y="69452"/>
                  </a:lnTo>
                  <a:lnTo>
                    <a:pt x="3989328" y="79483"/>
                  </a:lnTo>
                  <a:lnTo>
                    <a:pt x="4001166" y="90616"/>
                  </a:lnTo>
                  <a:lnTo>
                    <a:pt x="4013004" y="102873"/>
                  </a:lnTo>
                  <a:lnTo>
                    <a:pt x="4024842" y="116248"/>
                  </a:lnTo>
                  <a:lnTo>
                    <a:pt x="4036679" y="130705"/>
                  </a:lnTo>
                  <a:lnTo>
                    <a:pt x="4048517" y="146168"/>
                  </a:lnTo>
                  <a:lnTo>
                    <a:pt x="4060355" y="162526"/>
                  </a:lnTo>
                  <a:lnTo>
                    <a:pt x="4072193" y="179626"/>
                  </a:lnTo>
                  <a:lnTo>
                    <a:pt x="4084031" y="197285"/>
                  </a:lnTo>
                  <a:lnTo>
                    <a:pt x="4095868" y="215292"/>
                  </a:lnTo>
                  <a:lnTo>
                    <a:pt x="4107706" y="233415"/>
                  </a:lnTo>
                  <a:lnTo>
                    <a:pt x="4119544" y="251422"/>
                  </a:lnTo>
                  <a:lnTo>
                    <a:pt x="4131382" y="269081"/>
                  </a:lnTo>
                  <a:lnTo>
                    <a:pt x="4143219" y="286182"/>
                  </a:lnTo>
                  <a:lnTo>
                    <a:pt x="4155057" y="302539"/>
                  </a:lnTo>
                  <a:lnTo>
                    <a:pt x="4166895" y="318002"/>
                  </a:lnTo>
                  <a:lnTo>
                    <a:pt x="4178733" y="332459"/>
                  </a:lnTo>
                  <a:lnTo>
                    <a:pt x="4190570" y="345834"/>
                  </a:lnTo>
                  <a:lnTo>
                    <a:pt x="4202408" y="358091"/>
                  </a:lnTo>
                  <a:lnTo>
                    <a:pt x="4214246" y="369224"/>
                  </a:lnTo>
                  <a:lnTo>
                    <a:pt x="4226084" y="379255"/>
                  </a:lnTo>
                  <a:lnTo>
                    <a:pt x="4237922" y="388228"/>
                  </a:lnTo>
                  <a:lnTo>
                    <a:pt x="4249759" y="396203"/>
                  </a:lnTo>
                  <a:lnTo>
                    <a:pt x="4261597" y="403251"/>
                  </a:lnTo>
                  <a:lnTo>
                    <a:pt x="4273435" y="409447"/>
                  </a:lnTo>
                  <a:lnTo>
                    <a:pt x="4285273" y="414870"/>
                  </a:lnTo>
                  <a:lnTo>
                    <a:pt x="4297110" y="419599"/>
                  </a:lnTo>
                  <a:lnTo>
                    <a:pt x="4308948" y="423708"/>
                  </a:lnTo>
                  <a:lnTo>
                    <a:pt x="4320786" y="427267"/>
                  </a:lnTo>
                  <a:lnTo>
                    <a:pt x="4332624" y="430342"/>
                  </a:lnTo>
                  <a:lnTo>
                    <a:pt x="4344461" y="432994"/>
                  </a:lnTo>
                  <a:lnTo>
                    <a:pt x="4356299" y="435276"/>
                  </a:lnTo>
                  <a:lnTo>
                    <a:pt x="4368137" y="437236"/>
                  </a:lnTo>
                  <a:lnTo>
                    <a:pt x="4379975" y="438918"/>
                  </a:lnTo>
                  <a:lnTo>
                    <a:pt x="4391813" y="440359"/>
                  </a:lnTo>
                  <a:lnTo>
                    <a:pt x="4403650" y="441592"/>
                  </a:lnTo>
                  <a:lnTo>
                    <a:pt x="4415488" y="442647"/>
                  </a:lnTo>
                  <a:lnTo>
                    <a:pt x="4427326" y="443548"/>
                  </a:lnTo>
                  <a:lnTo>
                    <a:pt x="4439164" y="444318"/>
                  </a:lnTo>
                  <a:lnTo>
                    <a:pt x="4451001" y="444975"/>
                  </a:lnTo>
                  <a:lnTo>
                    <a:pt x="4462839" y="445535"/>
                  </a:lnTo>
                  <a:lnTo>
                    <a:pt x="4474677" y="446013"/>
                  </a:lnTo>
                  <a:lnTo>
                    <a:pt x="4486515" y="446421"/>
                  </a:lnTo>
                  <a:lnTo>
                    <a:pt x="4498352" y="446768"/>
                  </a:lnTo>
                  <a:lnTo>
                    <a:pt x="4510190" y="447064"/>
                  </a:lnTo>
                  <a:lnTo>
                    <a:pt x="4522028" y="447316"/>
                  </a:lnTo>
                  <a:lnTo>
                    <a:pt x="4533866" y="447530"/>
                  </a:lnTo>
                  <a:lnTo>
                    <a:pt x="4545704" y="447713"/>
                  </a:lnTo>
                  <a:lnTo>
                    <a:pt x="4557541" y="447869"/>
                  </a:lnTo>
                  <a:lnTo>
                    <a:pt x="4569379" y="448001"/>
                  </a:lnTo>
                  <a:lnTo>
                    <a:pt x="4581217" y="448114"/>
                  </a:lnTo>
                  <a:lnTo>
                    <a:pt x="4593055" y="448210"/>
                  </a:lnTo>
                  <a:lnTo>
                    <a:pt x="4604892" y="448291"/>
                  </a:lnTo>
                  <a:lnTo>
                    <a:pt x="4616730" y="448361"/>
                  </a:lnTo>
                  <a:lnTo>
                    <a:pt x="4628568" y="448420"/>
                  </a:lnTo>
                  <a:lnTo>
                    <a:pt x="4640406" y="448470"/>
                  </a:lnTo>
                  <a:lnTo>
                    <a:pt x="4652244" y="448513"/>
                  </a:lnTo>
                  <a:lnTo>
                    <a:pt x="4664081" y="448550"/>
                  </a:lnTo>
                  <a:lnTo>
                    <a:pt x="4675919" y="448581"/>
                  </a:lnTo>
                  <a:lnTo>
                    <a:pt x="4687757" y="448607"/>
                  </a:lnTo>
                </a:path>
              </a:pathLst>
            </a:custGeom>
            <a:ln w="40651" cap="flat">
              <a:solidFill>
                <a:srgbClr val="E8E8E8">
                  <a:alpha val="100000"/>
                </a:srgbClr>
              </a:solidFill>
              <a:prstDash val="solid"/>
              <a:round/>
            </a:ln>
          </p:spPr>
          <p:txBody>
            <a:bodyPr/>
            <a:lstStyle/>
            <a:p/>
          </p:txBody>
        </p:sp>
        <p:sp>
          <p:nvSpPr>
            <p:cNvPr id="69" name="pl69"/>
            <p:cNvSpPr/>
            <p:nvPr/>
          </p:nvSpPr>
          <p:spPr>
            <a:xfrm>
              <a:off x="2482252" y="1049235"/>
              <a:ext cx="4687757" cy="149552"/>
            </a:xfrm>
            <a:custGeom>
              <a:avLst/>
              <a:pathLst>
                <a:path w="4687757" h="149552">
                  <a:moveTo>
                    <a:pt x="0" y="149502"/>
                  </a:moveTo>
                  <a:lnTo>
                    <a:pt x="11837" y="149493"/>
                  </a:lnTo>
                  <a:lnTo>
                    <a:pt x="23675" y="149483"/>
                  </a:lnTo>
                  <a:lnTo>
                    <a:pt x="35513" y="149471"/>
                  </a:lnTo>
                  <a:lnTo>
                    <a:pt x="47351" y="149456"/>
                  </a:lnTo>
                  <a:lnTo>
                    <a:pt x="59188" y="149440"/>
                  </a:lnTo>
                  <a:lnTo>
                    <a:pt x="71026" y="149420"/>
                  </a:lnTo>
                  <a:lnTo>
                    <a:pt x="82864" y="149397"/>
                  </a:lnTo>
                  <a:lnTo>
                    <a:pt x="94702" y="149369"/>
                  </a:lnTo>
                  <a:lnTo>
                    <a:pt x="106539" y="149338"/>
                  </a:lnTo>
                  <a:lnTo>
                    <a:pt x="118377" y="149300"/>
                  </a:lnTo>
                  <a:lnTo>
                    <a:pt x="130215" y="149256"/>
                  </a:lnTo>
                  <a:lnTo>
                    <a:pt x="142053" y="149204"/>
                  </a:lnTo>
                  <a:lnTo>
                    <a:pt x="153891" y="149143"/>
                  </a:lnTo>
                  <a:lnTo>
                    <a:pt x="165728" y="149071"/>
                  </a:lnTo>
                  <a:lnTo>
                    <a:pt x="177566" y="148987"/>
                  </a:lnTo>
                  <a:lnTo>
                    <a:pt x="189404" y="148889"/>
                  </a:lnTo>
                  <a:lnTo>
                    <a:pt x="201242" y="148773"/>
                  </a:lnTo>
                  <a:lnTo>
                    <a:pt x="213079" y="148637"/>
                  </a:lnTo>
                  <a:lnTo>
                    <a:pt x="224917" y="148478"/>
                  </a:lnTo>
                  <a:lnTo>
                    <a:pt x="236755" y="148291"/>
                  </a:lnTo>
                  <a:lnTo>
                    <a:pt x="248593" y="148072"/>
                  </a:lnTo>
                  <a:lnTo>
                    <a:pt x="260430" y="147816"/>
                  </a:lnTo>
                  <a:lnTo>
                    <a:pt x="272268" y="147515"/>
                  </a:lnTo>
                  <a:lnTo>
                    <a:pt x="284106" y="147164"/>
                  </a:lnTo>
                  <a:lnTo>
                    <a:pt x="295944" y="146752"/>
                  </a:lnTo>
                  <a:lnTo>
                    <a:pt x="307782" y="146272"/>
                  </a:lnTo>
                  <a:lnTo>
                    <a:pt x="319619" y="145712"/>
                  </a:lnTo>
                  <a:lnTo>
                    <a:pt x="331457" y="145058"/>
                  </a:lnTo>
                  <a:lnTo>
                    <a:pt x="343295" y="144298"/>
                  </a:lnTo>
                  <a:lnTo>
                    <a:pt x="355133" y="143414"/>
                  </a:lnTo>
                  <a:lnTo>
                    <a:pt x="366970" y="142388"/>
                  </a:lnTo>
                  <a:lnTo>
                    <a:pt x="378808" y="141202"/>
                  </a:lnTo>
                  <a:lnTo>
                    <a:pt x="390646" y="139833"/>
                  </a:lnTo>
                  <a:lnTo>
                    <a:pt x="402484" y="138256"/>
                  </a:lnTo>
                  <a:lnTo>
                    <a:pt x="414321" y="136449"/>
                  </a:lnTo>
                  <a:lnTo>
                    <a:pt x="426159" y="134383"/>
                  </a:lnTo>
                  <a:lnTo>
                    <a:pt x="437997" y="132034"/>
                  </a:lnTo>
                  <a:lnTo>
                    <a:pt x="449835" y="129375"/>
                  </a:lnTo>
                  <a:lnTo>
                    <a:pt x="461673" y="126384"/>
                  </a:lnTo>
                  <a:lnTo>
                    <a:pt x="473510" y="123041"/>
                  </a:lnTo>
                  <a:lnTo>
                    <a:pt x="485348" y="119330"/>
                  </a:lnTo>
                  <a:lnTo>
                    <a:pt x="497186" y="115244"/>
                  </a:lnTo>
                  <a:lnTo>
                    <a:pt x="509024" y="110786"/>
                  </a:lnTo>
                  <a:lnTo>
                    <a:pt x="520861" y="105967"/>
                  </a:lnTo>
                  <a:lnTo>
                    <a:pt x="532699" y="100813"/>
                  </a:lnTo>
                  <a:lnTo>
                    <a:pt x="544537" y="95360"/>
                  </a:lnTo>
                  <a:lnTo>
                    <a:pt x="556375" y="89660"/>
                  </a:lnTo>
                  <a:lnTo>
                    <a:pt x="568213" y="83773"/>
                  </a:lnTo>
                  <a:lnTo>
                    <a:pt x="580050" y="77771"/>
                  </a:lnTo>
                  <a:lnTo>
                    <a:pt x="591888" y="71730"/>
                  </a:lnTo>
                  <a:lnTo>
                    <a:pt x="603726" y="65728"/>
                  </a:lnTo>
                  <a:lnTo>
                    <a:pt x="615564" y="59842"/>
                  </a:lnTo>
                  <a:lnTo>
                    <a:pt x="627401" y="54141"/>
                  </a:lnTo>
                  <a:lnTo>
                    <a:pt x="639239" y="48689"/>
                  </a:lnTo>
                  <a:lnTo>
                    <a:pt x="651077" y="43534"/>
                  </a:lnTo>
                  <a:lnTo>
                    <a:pt x="662915" y="38716"/>
                  </a:lnTo>
                  <a:lnTo>
                    <a:pt x="674752" y="34257"/>
                  </a:lnTo>
                  <a:lnTo>
                    <a:pt x="686590" y="30172"/>
                  </a:lnTo>
                  <a:lnTo>
                    <a:pt x="698428" y="26461"/>
                  </a:lnTo>
                  <a:lnTo>
                    <a:pt x="710266" y="23117"/>
                  </a:lnTo>
                  <a:lnTo>
                    <a:pt x="722104" y="20126"/>
                  </a:lnTo>
                  <a:lnTo>
                    <a:pt x="733941" y="17468"/>
                  </a:lnTo>
                  <a:lnTo>
                    <a:pt x="745779" y="15118"/>
                  </a:lnTo>
                  <a:lnTo>
                    <a:pt x="757617" y="13053"/>
                  </a:lnTo>
                  <a:lnTo>
                    <a:pt x="769455" y="11245"/>
                  </a:lnTo>
                  <a:lnTo>
                    <a:pt x="781292" y="9669"/>
                  </a:lnTo>
                  <a:lnTo>
                    <a:pt x="793130" y="8299"/>
                  </a:lnTo>
                  <a:lnTo>
                    <a:pt x="804968" y="7113"/>
                  </a:lnTo>
                  <a:lnTo>
                    <a:pt x="816806" y="6088"/>
                  </a:lnTo>
                  <a:lnTo>
                    <a:pt x="828643" y="5204"/>
                  </a:lnTo>
                  <a:lnTo>
                    <a:pt x="840481" y="4443"/>
                  </a:lnTo>
                  <a:lnTo>
                    <a:pt x="852319" y="3790"/>
                  </a:lnTo>
                  <a:lnTo>
                    <a:pt x="864157" y="3229"/>
                  </a:lnTo>
                  <a:lnTo>
                    <a:pt x="875995" y="2749"/>
                  </a:lnTo>
                  <a:lnTo>
                    <a:pt x="887832" y="2338"/>
                  </a:lnTo>
                  <a:lnTo>
                    <a:pt x="899670" y="1986"/>
                  </a:lnTo>
                  <a:lnTo>
                    <a:pt x="911508" y="1686"/>
                  </a:lnTo>
                  <a:lnTo>
                    <a:pt x="923346" y="1429"/>
                  </a:lnTo>
                  <a:lnTo>
                    <a:pt x="935183" y="1210"/>
                  </a:lnTo>
                  <a:lnTo>
                    <a:pt x="947021" y="1023"/>
                  </a:lnTo>
                  <a:lnTo>
                    <a:pt x="958859" y="864"/>
                  </a:lnTo>
                  <a:lnTo>
                    <a:pt x="970697" y="728"/>
                  </a:lnTo>
                  <a:lnTo>
                    <a:pt x="982534" y="613"/>
                  </a:lnTo>
                  <a:lnTo>
                    <a:pt x="994372" y="514"/>
                  </a:lnTo>
                  <a:lnTo>
                    <a:pt x="1006210" y="430"/>
                  </a:lnTo>
                  <a:lnTo>
                    <a:pt x="1018048" y="358"/>
                  </a:lnTo>
                  <a:lnTo>
                    <a:pt x="1029886" y="298"/>
                  </a:lnTo>
                  <a:lnTo>
                    <a:pt x="1041723" y="246"/>
                  </a:lnTo>
                  <a:lnTo>
                    <a:pt x="1053561" y="202"/>
                  </a:lnTo>
                  <a:lnTo>
                    <a:pt x="1065399" y="164"/>
                  </a:lnTo>
                  <a:lnTo>
                    <a:pt x="1077237" y="132"/>
                  </a:lnTo>
                  <a:lnTo>
                    <a:pt x="1089074" y="105"/>
                  </a:lnTo>
                  <a:lnTo>
                    <a:pt x="1100912" y="82"/>
                  </a:lnTo>
                  <a:lnTo>
                    <a:pt x="1112750" y="62"/>
                  </a:lnTo>
                  <a:lnTo>
                    <a:pt x="1124588" y="45"/>
                  </a:lnTo>
                  <a:lnTo>
                    <a:pt x="1136426" y="31"/>
                  </a:lnTo>
                  <a:lnTo>
                    <a:pt x="1148263" y="19"/>
                  </a:lnTo>
                  <a:lnTo>
                    <a:pt x="1160101" y="8"/>
                  </a:lnTo>
                  <a:lnTo>
                    <a:pt x="1171939" y="0"/>
                  </a:lnTo>
                  <a:lnTo>
                    <a:pt x="1171939" y="0"/>
                  </a:lnTo>
                  <a:lnTo>
                    <a:pt x="1183777" y="8"/>
                  </a:lnTo>
                  <a:lnTo>
                    <a:pt x="1195614" y="19"/>
                  </a:lnTo>
                  <a:lnTo>
                    <a:pt x="1207452" y="31"/>
                  </a:lnTo>
                  <a:lnTo>
                    <a:pt x="1219290" y="45"/>
                  </a:lnTo>
                  <a:lnTo>
                    <a:pt x="1231128" y="62"/>
                  </a:lnTo>
                  <a:lnTo>
                    <a:pt x="1242965" y="82"/>
                  </a:lnTo>
                  <a:lnTo>
                    <a:pt x="1254803" y="105"/>
                  </a:lnTo>
                  <a:lnTo>
                    <a:pt x="1266641" y="132"/>
                  </a:lnTo>
                  <a:lnTo>
                    <a:pt x="1278479" y="164"/>
                  </a:lnTo>
                  <a:lnTo>
                    <a:pt x="1290317" y="202"/>
                  </a:lnTo>
                  <a:lnTo>
                    <a:pt x="1302154" y="246"/>
                  </a:lnTo>
                  <a:lnTo>
                    <a:pt x="1313992" y="298"/>
                  </a:lnTo>
                  <a:lnTo>
                    <a:pt x="1325830" y="358"/>
                  </a:lnTo>
                  <a:lnTo>
                    <a:pt x="1337668" y="430"/>
                  </a:lnTo>
                  <a:lnTo>
                    <a:pt x="1349505" y="514"/>
                  </a:lnTo>
                  <a:lnTo>
                    <a:pt x="1361343" y="613"/>
                  </a:lnTo>
                  <a:lnTo>
                    <a:pt x="1373181" y="728"/>
                  </a:lnTo>
                  <a:lnTo>
                    <a:pt x="1385019" y="864"/>
                  </a:lnTo>
                  <a:lnTo>
                    <a:pt x="1396856" y="1023"/>
                  </a:lnTo>
                  <a:lnTo>
                    <a:pt x="1408694" y="1210"/>
                  </a:lnTo>
                  <a:lnTo>
                    <a:pt x="1420532" y="1429"/>
                  </a:lnTo>
                  <a:lnTo>
                    <a:pt x="1432370" y="1686"/>
                  </a:lnTo>
                  <a:lnTo>
                    <a:pt x="1444208" y="1986"/>
                  </a:lnTo>
                  <a:lnTo>
                    <a:pt x="1456045" y="2338"/>
                  </a:lnTo>
                  <a:lnTo>
                    <a:pt x="1467883" y="2749"/>
                  </a:lnTo>
                  <a:lnTo>
                    <a:pt x="1479721" y="3229"/>
                  </a:lnTo>
                  <a:lnTo>
                    <a:pt x="1491559" y="3790"/>
                  </a:lnTo>
                  <a:lnTo>
                    <a:pt x="1503396" y="4443"/>
                  </a:lnTo>
                  <a:lnTo>
                    <a:pt x="1515234" y="5204"/>
                  </a:lnTo>
                  <a:lnTo>
                    <a:pt x="1527072" y="6088"/>
                  </a:lnTo>
                  <a:lnTo>
                    <a:pt x="1538910" y="7113"/>
                  </a:lnTo>
                  <a:lnTo>
                    <a:pt x="1550748" y="8299"/>
                  </a:lnTo>
                  <a:lnTo>
                    <a:pt x="1562585" y="9669"/>
                  </a:lnTo>
                  <a:lnTo>
                    <a:pt x="1574423" y="11245"/>
                  </a:lnTo>
                  <a:lnTo>
                    <a:pt x="1586261" y="13053"/>
                  </a:lnTo>
                  <a:lnTo>
                    <a:pt x="1598099" y="15118"/>
                  </a:lnTo>
                  <a:lnTo>
                    <a:pt x="1609936" y="17468"/>
                  </a:lnTo>
                  <a:lnTo>
                    <a:pt x="1621774" y="20126"/>
                  </a:lnTo>
                  <a:lnTo>
                    <a:pt x="1633612" y="23117"/>
                  </a:lnTo>
                  <a:lnTo>
                    <a:pt x="1645450" y="26461"/>
                  </a:lnTo>
                  <a:lnTo>
                    <a:pt x="1657287" y="30172"/>
                  </a:lnTo>
                  <a:lnTo>
                    <a:pt x="1669125" y="34257"/>
                  </a:lnTo>
                  <a:lnTo>
                    <a:pt x="1680963" y="38716"/>
                  </a:lnTo>
                  <a:lnTo>
                    <a:pt x="1692801" y="43534"/>
                  </a:lnTo>
                  <a:lnTo>
                    <a:pt x="1704639" y="48689"/>
                  </a:lnTo>
                  <a:lnTo>
                    <a:pt x="1716476" y="54141"/>
                  </a:lnTo>
                  <a:lnTo>
                    <a:pt x="1728314" y="59842"/>
                  </a:lnTo>
                  <a:lnTo>
                    <a:pt x="1740152" y="65728"/>
                  </a:lnTo>
                  <a:lnTo>
                    <a:pt x="1751990" y="71730"/>
                  </a:lnTo>
                  <a:lnTo>
                    <a:pt x="1763827" y="77771"/>
                  </a:lnTo>
                  <a:lnTo>
                    <a:pt x="1775665" y="83773"/>
                  </a:lnTo>
                  <a:lnTo>
                    <a:pt x="1787503" y="89660"/>
                  </a:lnTo>
                  <a:lnTo>
                    <a:pt x="1799341" y="95360"/>
                  </a:lnTo>
                  <a:lnTo>
                    <a:pt x="1811178" y="100813"/>
                  </a:lnTo>
                  <a:lnTo>
                    <a:pt x="1823016" y="105967"/>
                  </a:lnTo>
                  <a:lnTo>
                    <a:pt x="1834854" y="110786"/>
                  </a:lnTo>
                  <a:lnTo>
                    <a:pt x="1846692" y="115244"/>
                  </a:lnTo>
                  <a:lnTo>
                    <a:pt x="1858530" y="119330"/>
                  </a:lnTo>
                  <a:lnTo>
                    <a:pt x="1870367" y="123041"/>
                  </a:lnTo>
                  <a:lnTo>
                    <a:pt x="1882205" y="126384"/>
                  </a:lnTo>
                  <a:lnTo>
                    <a:pt x="1894043" y="129375"/>
                  </a:lnTo>
                  <a:lnTo>
                    <a:pt x="1905881" y="132034"/>
                  </a:lnTo>
                  <a:lnTo>
                    <a:pt x="1917718" y="134383"/>
                  </a:lnTo>
                  <a:lnTo>
                    <a:pt x="1929556" y="136449"/>
                  </a:lnTo>
                  <a:lnTo>
                    <a:pt x="1941394" y="138256"/>
                  </a:lnTo>
                  <a:lnTo>
                    <a:pt x="1953232" y="139833"/>
                  </a:lnTo>
                  <a:lnTo>
                    <a:pt x="1965069" y="141202"/>
                  </a:lnTo>
                  <a:lnTo>
                    <a:pt x="1976907" y="142388"/>
                  </a:lnTo>
                  <a:lnTo>
                    <a:pt x="1988745" y="143414"/>
                  </a:lnTo>
                  <a:lnTo>
                    <a:pt x="2000583" y="144298"/>
                  </a:lnTo>
                  <a:lnTo>
                    <a:pt x="2012421" y="145058"/>
                  </a:lnTo>
                  <a:lnTo>
                    <a:pt x="2024258" y="145712"/>
                  </a:lnTo>
                  <a:lnTo>
                    <a:pt x="2036096" y="146272"/>
                  </a:lnTo>
                  <a:lnTo>
                    <a:pt x="2047934" y="146752"/>
                  </a:lnTo>
                  <a:lnTo>
                    <a:pt x="2059772" y="147164"/>
                  </a:lnTo>
                  <a:lnTo>
                    <a:pt x="2071609" y="147515"/>
                  </a:lnTo>
                  <a:lnTo>
                    <a:pt x="2083447" y="147816"/>
                  </a:lnTo>
                  <a:lnTo>
                    <a:pt x="2095285" y="148072"/>
                  </a:lnTo>
                  <a:lnTo>
                    <a:pt x="2107123" y="148291"/>
                  </a:lnTo>
                  <a:lnTo>
                    <a:pt x="2118961" y="148478"/>
                  </a:lnTo>
                  <a:lnTo>
                    <a:pt x="2130798" y="148637"/>
                  </a:lnTo>
                  <a:lnTo>
                    <a:pt x="2142636" y="148773"/>
                  </a:lnTo>
                  <a:lnTo>
                    <a:pt x="2154474" y="148889"/>
                  </a:lnTo>
                  <a:lnTo>
                    <a:pt x="2166312" y="148987"/>
                  </a:lnTo>
                  <a:lnTo>
                    <a:pt x="2178149" y="149071"/>
                  </a:lnTo>
                  <a:lnTo>
                    <a:pt x="2189987" y="149143"/>
                  </a:lnTo>
                  <a:lnTo>
                    <a:pt x="2201825" y="149204"/>
                  </a:lnTo>
                  <a:lnTo>
                    <a:pt x="2213663" y="149256"/>
                  </a:lnTo>
                  <a:lnTo>
                    <a:pt x="2225500" y="149300"/>
                  </a:lnTo>
                  <a:lnTo>
                    <a:pt x="2237338" y="149338"/>
                  </a:lnTo>
                  <a:lnTo>
                    <a:pt x="2249176" y="149369"/>
                  </a:lnTo>
                  <a:lnTo>
                    <a:pt x="2261014" y="149397"/>
                  </a:lnTo>
                  <a:lnTo>
                    <a:pt x="2272852" y="149420"/>
                  </a:lnTo>
                  <a:lnTo>
                    <a:pt x="2284689" y="149440"/>
                  </a:lnTo>
                  <a:lnTo>
                    <a:pt x="2296527" y="149456"/>
                  </a:lnTo>
                  <a:lnTo>
                    <a:pt x="2308365" y="149471"/>
                  </a:lnTo>
                  <a:lnTo>
                    <a:pt x="2320203" y="149483"/>
                  </a:lnTo>
                  <a:lnTo>
                    <a:pt x="2332040" y="149493"/>
                  </a:lnTo>
                  <a:lnTo>
                    <a:pt x="2343878" y="149502"/>
                  </a:lnTo>
                  <a:lnTo>
                    <a:pt x="2343878" y="149552"/>
                  </a:lnTo>
                  <a:lnTo>
                    <a:pt x="2355716" y="149552"/>
                  </a:lnTo>
                  <a:lnTo>
                    <a:pt x="2367554" y="149552"/>
                  </a:lnTo>
                  <a:lnTo>
                    <a:pt x="2379391" y="149552"/>
                  </a:lnTo>
                  <a:lnTo>
                    <a:pt x="2391229" y="149552"/>
                  </a:lnTo>
                  <a:lnTo>
                    <a:pt x="2403067" y="149552"/>
                  </a:lnTo>
                  <a:lnTo>
                    <a:pt x="2414905" y="149552"/>
                  </a:lnTo>
                  <a:lnTo>
                    <a:pt x="2426743" y="149552"/>
                  </a:lnTo>
                  <a:lnTo>
                    <a:pt x="2438580" y="149552"/>
                  </a:lnTo>
                  <a:lnTo>
                    <a:pt x="2450418" y="149552"/>
                  </a:lnTo>
                  <a:lnTo>
                    <a:pt x="2462256" y="149552"/>
                  </a:lnTo>
                  <a:lnTo>
                    <a:pt x="2474094" y="149552"/>
                  </a:lnTo>
                  <a:lnTo>
                    <a:pt x="2485931" y="149552"/>
                  </a:lnTo>
                  <a:lnTo>
                    <a:pt x="2497769" y="149552"/>
                  </a:lnTo>
                  <a:lnTo>
                    <a:pt x="2509607" y="149552"/>
                  </a:lnTo>
                  <a:lnTo>
                    <a:pt x="2521445" y="149552"/>
                  </a:lnTo>
                  <a:lnTo>
                    <a:pt x="2533283" y="149552"/>
                  </a:lnTo>
                  <a:lnTo>
                    <a:pt x="2545120" y="149552"/>
                  </a:lnTo>
                  <a:lnTo>
                    <a:pt x="2556958" y="149552"/>
                  </a:lnTo>
                  <a:lnTo>
                    <a:pt x="2568796" y="149552"/>
                  </a:lnTo>
                  <a:lnTo>
                    <a:pt x="2580634" y="149552"/>
                  </a:lnTo>
                  <a:lnTo>
                    <a:pt x="2592471" y="149552"/>
                  </a:lnTo>
                  <a:lnTo>
                    <a:pt x="2604309" y="149552"/>
                  </a:lnTo>
                  <a:lnTo>
                    <a:pt x="2616147" y="149552"/>
                  </a:lnTo>
                  <a:lnTo>
                    <a:pt x="2627985" y="149552"/>
                  </a:lnTo>
                  <a:lnTo>
                    <a:pt x="2639822" y="149552"/>
                  </a:lnTo>
                  <a:lnTo>
                    <a:pt x="2651660" y="149552"/>
                  </a:lnTo>
                  <a:lnTo>
                    <a:pt x="2663498" y="149552"/>
                  </a:lnTo>
                  <a:lnTo>
                    <a:pt x="2675336" y="149552"/>
                  </a:lnTo>
                  <a:lnTo>
                    <a:pt x="2687174" y="149552"/>
                  </a:lnTo>
                  <a:lnTo>
                    <a:pt x="2699011" y="149552"/>
                  </a:lnTo>
                  <a:lnTo>
                    <a:pt x="2710849" y="149552"/>
                  </a:lnTo>
                  <a:lnTo>
                    <a:pt x="2722687" y="149552"/>
                  </a:lnTo>
                  <a:lnTo>
                    <a:pt x="2734525" y="149552"/>
                  </a:lnTo>
                  <a:lnTo>
                    <a:pt x="2746362" y="149552"/>
                  </a:lnTo>
                  <a:lnTo>
                    <a:pt x="2758200" y="149552"/>
                  </a:lnTo>
                  <a:lnTo>
                    <a:pt x="2770038" y="149552"/>
                  </a:lnTo>
                  <a:lnTo>
                    <a:pt x="2781876" y="149552"/>
                  </a:lnTo>
                  <a:lnTo>
                    <a:pt x="2793713" y="149552"/>
                  </a:lnTo>
                  <a:lnTo>
                    <a:pt x="2805551" y="149552"/>
                  </a:lnTo>
                  <a:lnTo>
                    <a:pt x="2817389" y="149552"/>
                  </a:lnTo>
                  <a:lnTo>
                    <a:pt x="2829227" y="149552"/>
                  </a:lnTo>
                  <a:lnTo>
                    <a:pt x="2841065" y="149552"/>
                  </a:lnTo>
                  <a:lnTo>
                    <a:pt x="2852902" y="149552"/>
                  </a:lnTo>
                  <a:lnTo>
                    <a:pt x="2864740" y="149552"/>
                  </a:lnTo>
                  <a:lnTo>
                    <a:pt x="2876578" y="149552"/>
                  </a:lnTo>
                  <a:lnTo>
                    <a:pt x="2888416" y="149552"/>
                  </a:lnTo>
                  <a:lnTo>
                    <a:pt x="2900253" y="149552"/>
                  </a:lnTo>
                  <a:lnTo>
                    <a:pt x="2912091" y="149552"/>
                  </a:lnTo>
                  <a:lnTo>
                    <a:pt x="2923929" y="149552"/>
                  </a:lnTo>
                  <a:lnTo>
                    <a:pt x="2935767" y="149552"/>
                  </a:lnTo>
                  <a:lnTo>
                    <a:pt x="2947604" y="149552"/>
                  </a:lnTo>
                  <a:lnTo>
                    <a:pt x="2959442" y="149552"/>
                  </a:lnTo>
                  <a:lnTo>
                    <a:pt x="2971280" y="149552"/>
                  </a:lnTo>
                  <a:lnTo>
                    <a:pt x="2983118" y="149552"/>
                  </a:lnTo>
                  <a:lnTo>
                    <a:pt x="2994956" y="149552"/>
                  </a:lnTo>
                  <a:lnTo>
                    <a:pt x="3006793" y="149552"/>
                  </a:lnTo>
                  <a:lnTo>
                    <a:pt x="3018631" y="149552"/>
                  </a:lnTo>
                  <a:lnTo>
                    <a:pt x="3030469" y="149552"/>
                  </a:lnTo>
                  <a:lnTo>
                    <a:pt x="3042307" y="149552"/>
                  </a:lnTo>
                  <a:lnTo>
                    <a:pt x="3054144" y="149552"/>
                  </a:lnTo>
                  <a:lnTo>
                    <a:pt x="3065982" y="149552"/>
                  </a:lnTo>
                  <a:lnTo>
                    <a:pt x="3077820" y="149552"/>
                  </a:lnTo>
                  <a:lnTo>
                    <a:pt x="3089658" y="149552"/>
                  </a:lnTo>
                  <a:lnTo>
                    <a:pt x="3101496" y="149552"/>
                  </a:lnTo>
                  <a:lnTo>
                    <a:pt x="3113333" y="149552"/>
                  </a:lnTo>
                  <a:lnTo>
                    <a:pt x="3125171" y="149552"/>
                  </a:lnTo>
                  <a:lnTo>
                    <a:pt x="3137009" y="149552"/>
                  </a:lnTo>
                  <a:lnTo>
                    <a:pt x="3148847" y="149552"/>
                  </a:lnTo>
                  <a:lnTo>
                    <a:pt x="3160684" y="149552"/>
                  </a:lnTo>
                  <a:lnTo>
                    <a:pt x="3172522" y="149552"/>
                  </a:lnTo>
                  <a:lnTo>
                    <a:pt x="3184360" y="149552"/>
                  </a:lnTo>
                  <a:lnTo>
                    <a:pt x="3196198" y="149552"/>
                  </a:lnTo>
                  <a:lnTo>
                    <a:pt x="3208035" y="149552"/>
                  </a:lnTo>
                  <a:lnTo>
                    <a:pt x="3219873" y="149552"/>
                  </a:lnTo>
                  <a:lnTo>
                    <a:pt x="3231711" y="149552"/>
                  </a:lnTo>
                  <a:lnTo>
                    <a:pt x="3243549" y="149552"/>
                  </a:lnTo>
                  <a:lnTo>
                    <a:pt x="3255387" y="149552"/>
                  </a:lnTo>
                  <a:lnTo>
                    <a:pt x="3267224" y="149552"/>
                  </a:lnTo>
                  <a:lnTo>
                    <a:pt x="3279062" y="149552"/>
                  </a:lnTo>
                  <a:lnTo>
                    <a:pt x="3290900" y="149552"/>
                  </a:lnTo>
                  <a:lnTo>
                    <a:pt x="3302738" y="149552"/>
                  </a:lnTo>
                  <a:lnTo>
                    <a:pt x="3314575" y="149552"/>
                  </a:lnTo>
                  <a:lnTo>
                    <a:pt x="3326413" y="149552"/>
                  </a:lnTo>
                  <a:lnTo>
                    <a:pt x="3338251" y="149552"/>
                  </a:lnTo>
                  <a:lnTo>
                    <a:pt x="3350089" y="149552"/>
                  </a:lnTo>
                  <a:lnTo>
                    <a:pt x="3361926" y="149552"/>
                  </a:lnTo>
                  <a:lnTo>
                    <a:pt x="3373764" y="149552"/>
                  </a:lnTo>
                  <a:lnTo>
                    <a:pt x="3385602" y="149552"/>
                  </a:lnTo>
                  <a:lnTo>
                    <a:pt x="3397440" y="149552"/>
                  </a:lnTo>
                  <a:lnTo>
                    <a:pt x="3409278" y="149552"/>
                  </a:lnTo>
                  <a:lnTo>
                    <a:pt x="3421115" y="149552"/>
                  </a:lnTo>
                  <a:lnTo>
                    <a:pt x="3432953" y="149552"/>
                  </a:lnTo>
                  <a:lnTo>
                    <a:pt x="3444791" y="149552"/>
                  </a:lnTo>
                  <a:lnTo>
                    <a:pt x="3456629" y="149552"/>
                  </a:lnTo>
                  <a:lnTo>
                    <a:pt x="3468466" y="149552"/>
                  </a:lnTo>
                  <a:lnTo>
                    <a:pt x="3480304" y="149552"/>
                  </a:lnTo>
                  <a:lnTo>
                    <a:pt x="3492142" y="149552"/>
                  </a:lnTo>
                  <a:lnTo>
                    <a:pt x="3503980" y="149552"/>
                  </a:lnTo>
                  <a:lnTo>
                    <a:pt x="3515818" y="149552"/>
                  </a:lnTo>
                  <a:lnTo>
                    <a:pt x="3515818" y="149502"/>
                  </a:lnTo>
                  <a:lnTo>
                    <a:pt x="3527655" y="149493"/>
                  </a:lnTo>
                  <a:lnTo>
                    <a:pt x="3539493" y="149483"/>
                  </a:lnTo>
                  <a:lnTo>
                    <a:pt x="3551331" y="149471"/>
                  </a:lnTo>
                  <a:lnTo>
                    <a:pt x="3563169" y="149456"/>
                  </a:lnTo>
                  <a:lnTo>
                    <a:pt x="3575006" y="149440"/>
                  </a:lnTo>
                  <a:lnTo>
                    <a:pt x="3586844" y="149420"/>
                  </a:lnTo>
                  <a:lnTo>
                    <a:pt x="3598682" y="149397"/>
                  </a:lnTo>
                  <a:lnTo>
                    <a:pt x="3610520" y="149369"/>
                  </a:lnTo>
                  <a:lnTo>
                    <a:pt x="3622357" y="149338"/>
                  </a:lnTo>
                  <a:lnTo>
                    <a:pt x="3634195" y="149300"/>
                  </a:lnTo>
                  <a:lnTo>
                    <a:pt x="3646033" y="149256"/>
                  </a:lnTo>
                  <a:lnTo>
                    <a:pt x="3657871" y="149204"/>
                  </a:lnTo>
                  <a:lnTo>
                    <a:pt x="3669709" y="149143"/>
                  </a:lnTo>
                  <a:lnTo>
                    <a:pt x="3681546" y="149071"/>
                  </a:lnTo>
                  <a:lnTo>
                    <a:pt x="3693384" y="148987"/>
                  </a:lnTo>
                  <a:lnTo>
                    <a:pt x="3705222" y="148889"/>
                  </a:lnTo>
                  <a:lnTo>
                    <a:pt x="3717060" y="148773"/>
                  </a:lnTo>
                  <a:lnTo>
                    <a:pt x="3728897" y="148637"/>
                  </a:lnTo>
                  <a:lnTo>
                    <a:pt x="3740735" y="148478"/>
                  </a:lnTo>
                  <a:lnTo>
                    <a:pt x="3752573" y="148291"/>
                  </a:lnTo>
                  <a:lnTo>
                    <a:pt x="3764411" y="148072"/>
                  </a:lnTo>
                  <a:lnTo>
                    <a:pt x="3776248" y="147816"/>
                  </a:lnTo>
                  <a:lnTo>
                    <a:pt x="3788086" y="147515"/>
                  </a:lnTo>
                  <a:lnTo>
                    <a:pt x="3799924" y="147164"/>
                  </a:lnTo>
                  <a:lnTo>
                    <a:pt x="3811762" y="146752"/>
                  </a:lnTo>
                  <a:lnTo>
                    <a:pt x="3823600" y="146272"/>
                  </a:lnTo>
                  <a:lnTo>
                    <a:pt x="3835437" y="145712"/>
                  </a:lnTo>
                  <a:lnTo>
                    <a:pt x="3847275" y="145058"/>
                  </a:lnTo>
                  <a:lnTo>
                    <a:pt x="3859113" y="144298"/>
                  </a:lnTo>
                  <a:lnTo>
                    <a:pt x="3870951" y="143414"/>
                  </a:lnTo>
                  <a:lnTo>
                    <a:pt x="3882788" y="142388"/>
                  </a:lnTo>
                  <a:lnTo>
                    <a:pt x="3894626" y="141202"/>
                  </a:lnTo>
                  <a:lnTo>
                    <a:pt x="3906464" y="139833"/>
                  </a:lnTo>
                  <a:lnTo>
                    <a:pt x="3918302" y="138256"/>
                  </a:lnTo>
                  <a:lnTo>
                    <a:pt x="3930139" y="136449"/>
                  </a:lnTo>
                  <a:lnTo>
                    <a:pt x="3941977" y="134383"/>
                  </a:lnTo>
                  <a:lnTo>
                    <a:pt x="3953815" y="132034"/>
                  </a:lnTo>
                  <a:lnTo>
                    <a:pt x="3965653" y="129375"/>
                  </a:lnTo>
                  <a:lnTo>
                    <a:pt x="3977491" y="126384"/>
                  </a:lnTo>
                  <a:lnTo>
                    <a:pt x="3989328" y="123041"/>
                  </a:lnTo>
                  <a:lnTo>
                    <a:pt x="4001166" y="119330"/>
                  </a:lnTo>
                  <a:lnTo>
                    <a:pt x="4013004" y="115244"/>
                  </a:lnTo>
                  <a:lnTo>
                    <a:pt x="4024842" y="110786"/>
                  </a:lnTo>
                  <a:lnTo>
                    <a:pt x="4036679" y="105967"/>
                  </a:lnTo>
                  <a:lnTo>
                    <a:pt x="4048517" y="100813"/>
                  </a:lnTo>
                  <a:lnTo>
                    <a:pt x="4060355" y="95360"/>
                  </a:lnTo>
                  <a:lnTo>
                    <a:pt x="4072193" y="89660"/>
                  </a:lnTo>
                  <a:lnTo>
                    <a:pt x="4084031" y="83773"/>
                  </a:lnTo>
                  <a:lnTo>
                    <a:pt x="4095868" y="77771"/>
                  </a:lnTo>
                  <a:lnTo>
                    <a:pt x="4107706" y="71730"/>
                  </a:lnTo>
                  <a:lnTo>
                    <a:pt x="4119544" y="65728"/>
                  </a:lnTo>
                  <a:lnTo>
                    <a:pt x="4131382" y="59842"/>
                  </a:lnTo>
                  <a:lnTo>
                    <a:pt x="4143219" y="54141"/>
                  </a:lnTo>
                  <a:lnTo>
                    <a:pt x="4155057" y="48689"/>
                  </a:lnTo>
                  <a:lnTo>
                    <a:pt x="4166895" y="43534"/>
                  </a:lnTo>
                  <a:lnTo>
                    <a:pt x="4178733" y="38716"/>
                  </a:lnTo>
                  <a:lnTo>
                    <a:pt x="4190570" y="34257"/>
                  </a:lnTo>
                  <a:lnTo>
                    <a:pt x="4202408" y="30172"/>
                  </a:lnTo>
                  <a:lnTo>
                    <a:pt x="4214246" y="26461"/>
                  </a:lnTo>
                  <a:lnTo>
                    <a:pt x="4226084" y="23117"/>
                  </a:lnTo>
                  <a:lnTo>
                    <a:pt x="4237922" y="20126"/>
                  </a:lnTo>
                  <a:lnTo>
                    <a:pt x="4249759" y="17468"/>
                  </a:lnTo>
                  <a:lnTo>
                    <a:pt x="4261597" y="15118"/>
                  </a:lnTo>
                  <a:lnTo>
                    <a:pt x="4273435" y="13053"/>
                  </a:lnTo>
                  <a:lnTo>
                    <a:pt x="4285273" y="11245"/>
                  </a:lnTo>
                  <a:lnTo>
                    <a:pt x="4297110" y="9669"/>
                  </a:lnTo>
                  <a:lnTo>
                    <a:pt x="4308948" y="8299"/>
                  </a:lnTo>
                  <a:lnTo>
                    <a:pt x="4320786" y="7113"/>
                  </a:lnTo>
                  <a:lnTo>
                    <a:pt x="4332624" y="6088"/>
                  </a:lnTo>
                  <a:lnTo>
                    <a:pt x="4344461" y="5204"/>
                  </a:lnTo>
                  <a:lnTo>
                    <a:pt x="4356299" y="4443"/>
                  </a:lnTo>
                  <a:lnTo>
                    <a:pt x="4368137" y="3790"/>
                  </a:lnTo>
                  <a:lnTo>
                    <a:pt x="4379975" y="3229"/>
                  </a:lnTo>
                  <a:lnTo>
                    <a:pt x="4391813" y="2749"/>
                  </a:lnTo>
                  <a:lnTo>
                    <a:pt x="4403650" y="2338"/>
                  </a:lnTo>
                  <a:lnTo>
                    <a:pt x="4415488" y="1986"/>
                  </a:lnTo>
                  <a:lnTo>
                    <a:pt x="4427326" y="1686"/>
                  </a:lnTo>
                  <a:lnTo>
                    <a:pt x="4439164" y="1429"/>
                  </a:lnTo>
                  <a:lnTo>
                    <a:pt x="4451001" y="1210"/>
                  </a:lnTo>
                  <a:lnTo>
                    <a:pt x="4462839" y="1023"/>
                  </a:lnTo>
                  <a:lnTo>
                    <a:pt x="4474677" y="864"/>
                  </a:lnTo>
                  <a:lnTo>
                    <a:pt x="4486515" y="728"/>
                  </a:lnTo>
                  <a:lnTo>
                    <a:pt x="4498352" y="613"/>
                  </a:lnTo>
                  <a:lnTo>
                    <a:pt x="4510190" y="514"/>
                  </a:lnTo>
                  <a:lnTo>
                    <a:pt x="4522028" y="430"/>
                  </a:lnTo>
                  <a:lnTo>
                    <a:pt x="4533866" y="358"/>
                  </a:lnTo>
                  <a:lnTo>
                    <a:pt x="4545704" y="298"/>
                  </a:lnTo>
                  <a:lnTo>
                    <a:pt x="4557541" y="246"/>
                  </a:lnTo>
                  <a:lnTo>
                    <a:pt x="4569379" y="202"/>
                  </a:lnTo>
                  <a:lnTo>
                    <a:pt x="4581217" y="164"/>
                  </a:lnTo>
                  <a:lnTo>
                    <a:pt x="4593055" y="132"/>
                  </a:lnTo>
                  <a:lnTo>
                    <a:pt x="4604892" y="105"/>
                  </a:lnTo>
                  <a:lnTo>
                    <a:pt x="4616730" y="82"/>
                  </a:lnTo>
                  <a:lnTo>
                    <a:pt x="4628568" y="62"/>
                  </a:lnTo>
                  <a:lnTo>
                    <a:pt x="4640406" y="45"/>
                  </a:lnTo>
                  <a:lnTo>
                    <a:pt x="4652244" y="31"/>
                  </a:lnTo>
                  <a:lnTo>
                    <a:pt x="4664081" y="19"/>
                  </a:lnTo>
                  <a:lnTo>
                    <a:pt x="4675919" y="8"/>
                  </a:lnTo>
                  <a:lnTo>
                    <a:pt x="4687757" y="0"/>
                  </a:lnTo>
                </a:path>
              </a:pathLst>
            </a:custGeom>
            <a:ln w="40651" cap="flat">
              <a:solidFill>
                <a:srgbClr val="E8E8E8">
                  <a:alpha val="100000"/>
                </a:srgbClr>
              </a:solidFill>
              <a:prstDash val="solid"/>
              <a:round/>
            </a:ln>
          </p:spPr>
          <p:txBody>
            <a:bodyPr/>
            <a:lstStyle/>
            <a:p/>
          </p:txBody>
        </p:sp>
        <p:sp>
          <p:nvSpPr>
            <p:cNvPr id="70" name="pt70"/>
            <p:cNvSpPr/>
            <p:nvPr/>
          </p:nvSpPr>
          <p:spPr>
            <a:xfrm>
              <a:off x="242354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3595489"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4767428"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242354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593936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593936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4767428"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7111307" y="84087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7111307"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3595489" y="99048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4767428"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359548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593936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4767428"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2423549"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7111307" y="114008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593936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7111307"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593936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93936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359548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359548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4767428"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4767428"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4767428"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2423549" y="128968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2423549"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359548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359548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2423549"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2423549"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593936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242354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7111307" y="143929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242354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111307" y="158889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7111307" y="173849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4767428"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711130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3595489"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5939367" y="188809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4767428"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11130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11130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3595489"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5939367" y="203770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242354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242354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8" name="pt118"/>
            <p:cNvSpPr/>
            <p:nvPr/>
          </p:nvSpPr>
          <p:spPr>
            <a:xfrm>
              <a:off x="4767428"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9" name="pt119"/>
            <p:cNvSpPr/>
            <p:nvPr/>
          </p:nvSpPr>
          <p:spPr>
            <a:xfrm>
              <a:off x="711130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0" name="pt120"/>
            <p:cNvSpPr/>
            <p:nvPr/>
          </p:nvSpPr>
          <p:spPr>
            <a:xfrm>
              <a:off x="5939367"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1" name="pt121"/>
            <p:cNvSpPr/>
            <p:nvPr/>
          </p:nvSpPr>
          <p:spPr>
            <a:xfrm>
              <a:off x="4767428"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2" name="pt122"/>
            <p:cNvSpPr/>
            <p:nvPr/>
          </p:nvSpPr>
          <p:spPr>
            <a:xfrm>
              <a:off x="3595489" y="218730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3" name="pt123"/>
            <p:cNvSpPr/>
            <p:nvPr/>
          </p:nvSpPr>
          <p:spPr>
            <a:xfrm>
              <a:off x="5939367"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4" name="pt124"/>
            <p:cNvSpPr/>
            <p:nvPr/>
          </p:nvSpPr>
          <p:spPr>
            <a:xfrm>
              <a:off x="711130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5" name="pt125"/>
            <p:cNvSpPr/>
            <p:nvPr/>
          </p:nvSpPr>
          <p:spPr>
            <a:xfrm>
              <a:off x="3595489" y="233690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6" name="pt126"/>
            <p:cNvSpPr/>
            <p:nvPr/>
          </p:nvSpPr>
          <p:spPr>
            <a:xfrm>
              <a:off x="359548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7" name="pt127"/>
            <p:cNvSpPr/>
            <p:nvPr/>
          </p:nvSpPr>
          <p:spPr>
            <a:xfrm>
              <a:off x="2423549"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8" name="pt128"/>
            <p:cNvSpPr/>
            <p:nvPr/>
          </p:nvSpPr>
          <p:spPr>
            <a:xfrm>
              <a:off x="5939367"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29" name="pt129"/>
            <p:cNvSpPr/>
            <p:nvPr/>
          </p:nvSpPr>
          <p:spPr>
            <a:xfrm>
              <a:off x="5939367"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0" name="pt130"/>
            <p:cNvSpPr/>
            <p:nvPr/>
          </p:nvSpPr>
          <p:spPr>
            <a:xfrm>
              <a:off x="4767428" y="248651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1" name="pt131"/>
            <p:cNvSpPr/>
            <p:nvPr/>
          </p:nvSpPr>
          <p:spPr>
            <a:xfrm>
              <a:off x="5939367" y="2785716"/>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2" name="pt132"/>
            <p:cNvSpPr/>
            <p:nvPr/>
          </p:nvSpPr>
          <p:spPr>
            <a:xfrm>
              <a:off x="7111307" y="26361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3" name="pt133"/>
            <p:cNvSpPr/>
            <p:nvPr/>
          </p:nvSpPr>
          <p:spPr>
            <a:xfrm>
              <a:off x="7111307"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4" name="pt134"/>
            <p:cNvSpPr/>
            <p:nvPr/>
          </p:nvSpPr>
          <p:spPr>
            <a:xfrm>
              <a:off x="593936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5" name="pt135"/>
            <p:cNvSpPr/>
            <p:nvPr/>
          </p:nvSpPr>
          <p:spPr>
            <a:xfrm>
              <a:off x="7111307"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6" name="pt136"/>
            <p:cNvSpPr/>
            <p:nvPr/>
          </p:nvSpPr>
          <p:spPr>
            <a:xfrm>
              <a:off x="3595489" y="26361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7" name="pt137"/>
            <p:cNvSpPr/>
            <p:nvPr/>
          </p:nvSpPr>
          <p:spPr>
            <a:xfrm>
              <a:off x="4767428" y="2636113"/>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38" name="pt138"/>
            <p:cNvSpPr/>
            <p:nvPr/>
          </p:nvSpPr>
          <p:spPr>
            <a:xfrm>
              <a:off x="359548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39" name="pt139"/>
            <p:cNvSpPr/>
            <p:nvPr/>
          </p:nvSpPr>
          <p:spPr>
            <a:xfrm>
              <a:off x="4767428"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0" name="pt140"/>
            <p:cNvSpPr/>
            <p:nvPr/>
          </p:nvSpPr>
          <p:spPr>
            <a:xfrm>
              <a:off x="2423549" y="263611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1" name="pt141"/>
            <p:cNvSpPr/>
            <p:nvPr/>
          </p:nvSpPr>
          <p:spPr>
            <a:xfrm>
              <a:off x="4767428"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2" name="pt142"/>
            <p:cNvSpPr/>
            <p:nvPr/>
          </p:nvSpPr>
          <p:spPr>
            <a:xfrm>
              <a:off x="593936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3" name="pt143"/>
            <p:cNvSpPr/>
            <p:nvPr/>
          </p:nvSpPr>
          <p:spPr>
            <a:xfrm>
              <a:off x="7111307"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4" name="pt144"/>
            <p:cNvSpPr/>
            <p:nvPr/>
          </p:nvSpPr>
          <p:spPr>
            <a:xfrm>
              <a:off x="2423549" y="278571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5" name="pt145"/>
            <p:cNvSpPr/>
            <p:nvPr/>
          </p:nvSpPr>
          <p:spPr>
            <a:xfrm>
              <a:off x="359548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6" name="pt146"/>
            <p:cNvSpPr/>
            <p:nvPr/>
          </p:nvSpPr>
          <p:spPr>
            <a:xfrm>
              <a:off x="2423549" y="293531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7" name="pt147"/>
            <p:cNvSpPr/>
            <p:nvPr/>
          </p:nvSpPr>
          <p:spPr>
            <a:xfrm>
              <a:off x="711130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8" name="pt148"/>
            <p:cNvSpPr/>
            <p:nvPr/>
          </p:nvSpPr>
          <p:spPr>
            <a:xfrm>
              <a:off x="242354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49" name="pt149"/>
            <p:cNvSpPr/>
            <p:nvPr/>
          </p:nvSpPr>
          <p:spPr>
            <a:xfrm>
              <a:off x="2423549" y="3234524"/>
              <a:ext cx="117405" cy="11740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50" name="pt150"/>
            <p:cNvSpPr/>
            <p:nvPr/>
          </p:nvSpPr>
          <p:spPr>
            <a:xfrm>
              <a:off x="5939367"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1" name="pt151"/>
            <p:cNvSpPr/>
            <p:nvPr/>
          </p:nvSpPr>
          <p:spPr>
            <a:xfrm>
              <a:off x="4767428"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2" name="pt152"/>
            <p:cNvSpPr/>
            <p:nvPr/>
          </p:nvSpPr>
          <p:spPr>
            <a:xfrm>
              <a:off x="3595489" y="308492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3" name="pt153"/>
            <p:cNvSpPr/>
            <p:nvPr/>
          </p:nvSpPr>
          <p:spPr>
            <a:xfrm>
              <a:off x="3595489"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4" name="pt154"/>
            <p:cNvSpPr/>
            <p:nvPr/>
          </p:nvSpPr>
          <p:spPr>
            <a:xfrm>
              <a:off x="242354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5" name="pt155"/>
            <p:cNvSpPr/>
            <p:nvPr/>
          </p:nvSpPr>
          <p:spPr>
            <a:xfrm>
              <a:off x="4767428" y="323452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6" name="pt156"/>
            <p:cNvSpPr/>
            <p:nvPr/>
          </p:nvSpPr>
          <p:spPr>
            <a:xfrm>
              <a:off x="711130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7" name="pt157"/>
            <p:cNvSpPr/>
            <p:nvPr/>
          </p:nvSpPr>
          <p:spPr>
            <a:xfrm>
              <a:off x="711130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8" name="pt158"/>
            <p:cNvSpPr/>
            <p:nvPr/>
          </p:nvSpPr>
          <p:spPr>
            <a:xfrm>
              <a:off x="5939367"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59" name="pt159"/>
            <p:cNvSpPr/>
            <p:nvPr/>
          </p:nvSpPr>
          <p:spPr>
            <a:xfrm>
              <a:off x="3595489"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0" name="pt160"/>
            <p:cNvSpPr/>
            <p:nvPr/>
          </p:nvSpPr>
          <p:spPr>
            <a:xfrm>
              <a:off x="242354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1" name="pt161"/>
            <p:cNvSpPr/>
            <p:nvPr/>
          </p:nvSpPr>
          <p:spPr>
            <a:xfrm>
              <a:off x="242354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2" name="pt162"/>
            <p:cNvSpPr/>
            <p:nvPr/>
          </p:nvSpPr>
          <p:spPr>
            <a:xfrm>
              <a:off x="3595489"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3" name="pt163"/>
            <p:cNvSpPr/>
            <p:nvPr/>
          </p:nvSpPr>
          <p:spPr>
            <a:xfrm>
              <a:off x="4767428" y="338412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4" name="pt164"/>
            <p:cNvSpPr/>
            <p:nvPr/>
          </p:nvSpPr>
          <p:spPr>
            <a:xfrm>
              <a:off x="5939367"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5" name="pt165"/>
            <p:cNvSpPr/>
            <p:nvPr/>
          </p:nvSpPr>
          <p:spPr>
            <a:xfrm>
              <a:off x="3595489"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6" name="pt166"/>
            <p:cNvSpPr/>
            <p:nvPr/>
          </p:nvSpPr>
          <p:spPr>
            <a:xfrm>
              <a:off x="4767428" y="353373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7" name="pt167"/>
            <p:cNvSpPr/>
            <p:nvPr/>
          </p:nvSpPr>
          <p:spPr>
            <a:xfrm>
              <a:off x="242354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8" name="pt168"/>
            <p:cNvSpPr/>
            <p:nvPr/>
          </p:nvSpPr>
          <p:spPr>
            <a:xfrm>
              <a:off x="593936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69" name="pt169"/>
            <p:cNvSpPr/>
            <p:nvPr/>
          </p:nvSpPr>
          <p:spPr>
            <a:xfrm>
              <a:off x="242354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0" name="pt170"/>
            <p:cNvSpPr/>
            <p:nvPr/>
          </p:nvSpPr>
          <p:spPr>
            <a:xfrm>
              <a:off x="7111307"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1" name="pt171"/>
            <p:cNvSpPr/>
            <p:nvPr/>
          </p:nvSpPr>
          <p:spPr>
            <a:xfrm>
              <a:off x="4767428" y="368333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2" name="pt172"/>
            <p:cNvSpPr/>
            <p:nvPr/>
          </p:nvSpPr>
          <p:spPr>
            <a:xfrm>
              <a:off x="3595489"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3" name="pt173"/>
            <p:cNvSpPr/>
            <p:nvPr/>
          </p:nvSpPr>
          <p:spPr>
            <a:xfrm>
              <a:off x="593936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4" name="pt174"/>
            <p:cNvSpPr/>
            <p:nvPr/>
          </p:nvSpPr>
          <p:spPr>
            <a:xfrm>
              <a:off x="7111307"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5" name="pt175"/>
            <p:cNvSpPr/>
            <p:nvPr/>
          </p:nvSpPr>
          <p:spPr>
            <a:xfrm>
              <a:off x="242354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6" name="pt176"/>
            <p:cNvSpPr/>
            <p:nvPr/>
          </p:nvSpPr>
          <p:spPr>
            <a:xfrm>
              <a:off x="593936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7" name="pt177"/>
            <p:cNvSpPr/>
            <p:nvPr/>
          </p:nvSpPr>
          <p:spPr>
            <a:xfrm>
              <a:off x="7111307"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8" name="pt178"/>
            <p:cNvSpPr/>
            <p:nvPr/>
          </p:nvSpPr>
          <p:spPr>
            <a:xfrm>
              <a:off x="242354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79" name="pt179"/>
            <p:cNvSpPr/>
            <p:nvPr/>
          </p:nvSpPr>
          <p:spPr>
            <a:xfrm>
              <a:off x="4767428" y="383293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0" name="pt180"/>
            <p:cNvSpPr/>
            <p:nvPr/>
          </p:nvSpPr>
          <p:spPr>
            <a:xfrm>
              <a:off x="3595489"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1" name="pt181"/>
            <p:cNvSpPr/>
            <p:nvPr/>
          </p:nvSpPr>
          <p:spPr>
            <a:xfrm>
              <a:off x="3595489"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2" name="pt182"/>
            <p:cNvSpPr/>
            <p:nvPr/>
          </p:nvSpPr>
          <p:spPr>
            <a:xfrm>
              <a:off x="242354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3" name="pt183"/>
            <p:cNvSpPr/>
            <p:nvPr/>
          </p:nvSpPr>
          <p:spPr>
            <a:xfrm>
              <a:off x="4767428" y="3982538"/>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4" name="pt184"/>
            <p:cNvSpPr/>
            <p:nvPr/>
          </p:nvSpPr>
          <p:spPr>
            <a:xfrm>
              <a:off x="593936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5" name="pt185"/>
            <p:cNvSpPr/>
            <p:nvPr/>
          </p:nvSpPr>
          <p:spPr>
            <a:xfrm>
              <a:off x="3595489"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6" name="pt186"/>
            <p:cNvSpPr/>
            <p:nvPr/>
          </p:nvSpPr>
          <p:spPr>
            <a:xfrm>
              <a:off x="242354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7" name="pt187"/>
            <p:cNvSpPr/>
            <p:nvPr/>
          </p:nvSpPr>
          <p:spPr>
            <a:xfrm>
              <a:off x="3595489"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8" name="pt188"/>
            <p:cNvSpPr/>
            <p:nvPr/>
          </p:nvSpPr>
          <p:spPr>
            <a:xfrm>
              <a:off x="242354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89" name="pt189"/>
            <p:cNvSpPr/>
            <p:nvPr/>
          </p:nvSpPr>
          <p:spPr>
            <a:xfrm>
              <a:off x="7111307"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0" name="pt190"/>
            <p:cNvSpPr/>
            <p:nvPr/>
          </p:nvSpPr>
          <p:spPr>
            <a:xfrm>
              <a:off x="4767428" y="4132141"/>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1" name="pt191"/>
            <p:cNvSpPr/>
            <p:nvPr/>
          </p:nvSpPr>
          <p:spPr>
            <a:xfrm>
              <a:off x="593936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2" name="pt192"/>
            <p:cNvSpPr/>
            <p:nvPr/>
          </p:nvSpPr>
          <p:spPr>
            <a:xfrm>
              <a:off x="3595489"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3" name="pt193"/>
            <p:cNvSpPr/>
            <p:nvPr/>
          </p:nvSpPr>
          <p:spPr>
            <a:xfrm>
              <a:off x="4767428"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4" name="pt194"/>
            <p:cNvSpPr/>
            <p:nvPr/>
          </p:nvSpPr>
          <p:spPr>
            <a:xfrm>
              <a:off x="7111307" y="4281744"/>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5" name="pt195"/>
            <p:cNvSpPr/>
            <p:nvPr/>
          </p:nvSpPr>
          <p:spPr>
            <a:xfrm>
              <a:off x="242354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6" name="pt196"/>
            <p:cNvSpPr/>
            <p:nvPr/>
          </p:nvSpPr>
          <p:spPr>
            <a:xfrm>
              <a:off x="242354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7" name="pt197"/>
            <p:cNvSpPr/>
            <p:nvPr/>
          </p:nvSpPr>
          <p:spPr>
            <a:xfrm>
              <a:off x="711130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8" name="pt198"/>
            <p:cNvSpPr/>
            <p:nvPr/>
          </p:nvSpPr>
          <p:spPr>
            <a:xfrm>
              <a:off x="5939367"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99" name="pt199"/>
            <p:cNvSpPr/>
            <p:nvPr/>
          </p:nvSpPr>
          <p:spPr>
            <a:xfrm>
              <a:off x="3595489"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0" name="pt200"/>
            <p:cNvSpPr/>
            <p:nvPr/>
          </p:nvSpPr>
          <p:spPr>
            <a:xfrm>
              <a:off x="4767428" y="443134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1" name="pt201"/>
            <p:cNvSpPr/>
            <p:nvPr/>
          </p:nvSpPr>
          <p:spPr>
            <a:xfrm>
              <a:off x="593936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2" name="pt202"/>
            <p:cNvSpPr/>
            <p:nvPr/>
          </p:nvSpPr>
          <p:spPr>
            <a:xfrm>
              <a:off x="3595489"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3" name="pt203"/>
            <p:cNvSpPr/>
            <p:nvPr/>
          </p:nvSpPr>
          <p:spPr>
            <a:xfrm>
              <a:off x="7111307"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4" name="pt204"/>
            <p:cNvSpPr/>
            <p:nvPr/>
          </p:nvSpPr>
          <p:spPr>
            <a:xfrm>
              <a:off x="4767428" y="458094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5" name="pt205"/>
            <p:cNvSpPr/>
            <p:nvPr/>
          </p:nvSpPr>
          <p:spPr>
            <a:xfrm>
              <a:off x="711130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6" name="pt206"/>
            <p:cNvSpPr/>
            <p:nvPr/>
          </p:nvSpPr>
          <p:spPr>
            <a:xfrm>
              <a:off x="4767428"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7" name="pt207"/>
            <p:cNvSpPr/>
            <p:nvPr/>
          </p:nvSpPr>
          <p:spPr>
            <a:xfrm>
              <a:off x="242354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8" name="pt208"/>
            <p:cNvSpPr/>
            <p:nvPr/>
          </p:nvSpPr>
          <p:spPr>
            <a:xfrm>
              <a:off x="5939367" y="4730552"/>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09" name="pt209"/>
            <p:cNvSpPr/>
            <p:nvPr/>
          </p:nvSpPr>
          <p:spPr>
            <a:xfrm>
              <a:off x="711130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0" name="pt210"/>
            <p:cNvSpPr/>
            <p:nvPr/>
          </p:nvSpPr>
          <p:spPr>
            <a:xfrm>
              <a:off x="3595489"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1" name="pt211"/>
            <p:cNvSpPr/>
            <p:nvPr/>
          </p:nvSpPr>
          <p:spPr>
            <a:xfrm>
              <a:off x="5939367"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2" name="pt212"/>
            <p:cNvSpPr/>
            <p:nvPr/>
          </p:nvSpPr>
          <p:spPr>
            <a:xfrm>
              <a:off x="4767428" y="4880155"/>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3" name="pt213"/>
            <p:cNvSpPr/>
            <p:nvPr/>
          </p:nvSpPr>
          <p:spPr>
            <a:xfrm>
              <a:off x="242354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4" name="pt214"/>
            <p:cNvSpPr/>
            <p:nvPr/>
          </p:nvSpPr>
          <p:spPr>
            <a:xfrm>
              <a:off x="4767428"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5" name="pt215"/>
            <p:cNvSpPr/>
            <p:nvPr/>
          </p:nvSpPr>
          <p:spPr>
            <a:xfrm>
              <a:off x="4767428"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6" name="pt216"/>
            <p:cNvSpPr/>
            <p:nvPr/>
          </p:nvSpPr>
          <p:spPr>
            <a:xfrm>
              <a:off x="711130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7" name="pt217"/>
            <p:cNvSpPr/>
            <p:nvPr/>
          </p:nvSpPr>
          <p:spPr>
            <a:xfrm>
              <a:off x="242354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8" name="pt218"/>
            <p:cNvSpPr/>
            <p:nvPr/>
          </p:nvSpPr>
          <p:spPr>
            <a:xfrm>
              <a:off x="711130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19" name="pt219"/>
            <p:cNvSpPr/>
            <p:nvPr/>
          </p:nvSpPr>
          <p:spPr>
            <a:xfrm>
              <a:off x="3595489"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0" name="pt220"/>
            <p:cNvSpPr/>
            <p:nvPr/>
          </p:nvSpPr>
          <p:spPr>
            <a:xfrm>
              <a:off x="5939367" y="5029757"/>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1" name="pt221"/>
            <p:cNvSpPr/>
            <p:nvPr/>
          </p:nvSpPr>
          <p:spPr>
            <a:xfrm>
              <a:off x="3595489"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2" name="pt222"/>
            <p:cNvSpPr/>
            <p:nvPr/>
          </p:nvSpPr>
          <p:spPr>
            <a:xfrm>
              <a:off x="5939367" y="5179360"/>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3" name="pt223"/>
            <p:cNvSpPr/>
            <p:nvPr/>
          </p:nvSpPr>
          <p:spPr>
            <a:xfrm>
              <a:off x="242354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4" name="pt224"/>
            <p:cNvSpPr/>
            <p:nvPr/>
          </p:nvSpPr>
          <p:spPr>
            <a:xfrm>
              <a:off x="593936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5" name="pt225"/>
            <p:cNvSpPr/>
            <p:nvPr/>
          </p:nvSpPr>
          <p:spPr>
            <a:xfrm>
              <a:off x="3595489"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6" name="pt226"/>
            <p:cNvSpPr/>
            <p:nvPr/>
          </p:nvSpPr>
          <p:spPr>
            <a:xfrm>
              <a:off x="593936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7" name="pt227"/>
            <p:cNvSpPr/>
            <p:nvPr/>
          </p:nvSpPr>
          <p:spPr>
            <a:xfrm>
              <a:off x="7111307"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8" name="pt228"/>
            <p:cNvSpPr/>
            <p:nvPr/>
          </p:nvSpPr>
          <p:spPr>
            <a:xfrm>
              <a:off x="3595489"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29" name="pt229"/>
            <p:cNvSpPr/>
            <p:nvPr/>
          </p:nvSpPr>
          <p:spPr>
            <a:xfrm>
              <a:off x="4767428" y="5328963"/>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0" name="pt230"/>
            <p:cNvSpPr/>
            <p:nvPr/>
          </p:nvSpPr>
          <p:spPr>
            <a:xfrm>
              <a:off x="593936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1" name="pt231"/>
            <p:cNvSpPr/>
            <p:nvPr/>
          </p:nvSpPr>
          <p:spPr>
            <a:xfrm>
              <a:off x="7111307"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2" name="pt232"/>
            <p:cNvSpPr/>
            <p:nvPr/>
          </p:nvSpPr>
          <p:spPr>
            <a:xfrm>
              <a:off x="4767428" y="5478566"/>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3" name="pt233"/>
            <p:cNvSpPr/>
            <p:nvPr/>
          </p:nvSpPr>
          <p:spPr>
            <a:xfrm>
              <a:off x="4767428"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4" name="pt234"/>
            <p:cNvSpPr/>
            <p:nvPr/>
          </p:nvSpPr>
          <p:spPr>
            <a:xfrm>
              <a:off x="7111307" y="5628169"/>
              <a:ext cx="117405" cy="117405"/>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235" name="tx235"/>
            <p:cNvSpPr/>
            <p:nvPr/>
          </p:nvSpPr>
          <p:spPr>
            <a:xfrm>
              <a:off x="1625326" y="838743"/>
              <a:ext cx="7397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(687,000)</a:t>
              </a:r>
            </a:p>
          </p:txBody>
        </p:sp>
        <p:sp>
          <p:nvSpPr>
            <p:cNvPr id="236" name="tx236"/>
            <p:cNvSpPr/>
            <p:nvPr/>
          </p:nvSpPr>
          <p:spPr>
            <a:xfrm>
              <a:off x="1555431" y="988346"/>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(351,000)</a:t>
              </a:r>
            </a:p>
          </p:txBody>
        </p:sp>
        <p:sp>
          <p:nvSpPr>
            <p:cNvPr id="237" name="tx237"/>
            <p:cNvSpPr/>
            <p:nvPr/>
          </p:nvSpPr>
          <p:spPr>
            <a:xfrm>
              <a:off x="1392103" y="1137949"/>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(114,000)</a:t>
              </a:r>
            </a:p>
          </p:txBody>
        </p:sp>
        <p:sp>
          <p:nvSpPr>
            <p:cNvPr id="238" name="tx238"/>
            <p:cNvSpPr/>
            <p:nvPr/>
          </p:nvSpPr>
          <p:spPr>
            <a:xfrm>
              <a:off x="1555329" y="1287552"/>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(64,000)</a:t>
              </a:r>
            </a:p>
          </p:txBody>
        </p:sp>
        <p:sp>
          <p:nvSpPr>
            <p:cNvPr id="239" name="tx239"/>
            <p:cNvSpPr/>
            <p:nvPr/>
          </p:nvSpPr>
          <p:spPr>
            <a:xfrm>
              <a:off x="1502984" y="1437155"/>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(64,000)</a:t>
              </a:r>
            </a:p>
          </p:txBody>
        </p:sp>
        <p:sp>
          <p:nvSpPr>
            <p:cNvPr id="240" name="tx240"/>
            <p:cNvSpPr/>
            <p:nvPr/>
          </p:nvSpPr>
          <p:spPr>
            <a:xfrm>
              <a:off x="1636941" y="1586757"/>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(63,000)</a:t>
              </a:r>
            </a:p>
          </p:txBody>
        </p:sp>
        <p:sp>
          <p:nvSpPr>
            <p:cNvPr id="241" name="tx241"/>
            <p:cNvSpPr/>
            <p:nvPr/>
          </p:nvSpPr>
          <p:spPr>
            <a:xfrm>
              <a:off x="1497048" y="1736360"/>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(63,000)</a:t>
              </a:r>
            </a:p>
          </p:txBody>
        </p:sp>
        <p:sp>
          <p:nvSpPr>
            <p:cNvPr id="242" name="tx242"/>
            <p:cNvSpPr/>
            <p:nvPr/>
          </p:nvSpPr>
          <p:spPr>
            <a:xfrm>
              <a:off x="1730169" y="1885963"/>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(58,000)</a:t>
              </a:r>
            </a:p>
          </p:txBody>
        </p:sp>
        <p:sp>
          <p:nvSpPr>
            <p:cNvPr id="243" name="tx243"/>
            <p:cNvSpPr/>
            <p:nvPr/>
          </p:nvSpPr>
          <p:spPr>
            <a:xfrm>
              <a:off x="1724284"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(54,000)</a:t>
              </a:r>
            </a:p>
          </p:txBody>
        </p:sp>
        <p:sp>
          <p:nvSpPr>
            <p:cNvPr id="244" name="tx244"/>
            <p:cNvSpPr/>
            <p:nvPr/>
          </p:nvSpPr>
          <p:spPr>
            <a:xfrm>
              <a:off x="1433038" y="2185169"/>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(33,000)</a:t>
              </a:r>
            </a:p>
          </p:txBody>
        </p:sp>
        <p:sp>
          <p:nvSpPr>
            <p:cNvPr id="245" name="tx245"/>
            <p:cNvSpPr/>
            <p:nvPr/>
          </p:nvSpPr>
          <p:spPr>
            <a:xfrm>
              <a:off x="1497048" y="2334771"/>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(29,000)</a:t>
              </a:r>
            </a:p>
          </p:txBody>
        </p:sp>
        <p:sp>
          <p:nvSpPr>
            <p:cNvPr id="246" name="tx246"/>
            <p:cNvSpPr/>
            <p:nvPr/>
          </p:nvSpPr>
          <p:spPr>
            <a:xfrm>
              <a:off x="1491267" y="2484374"/>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(21,000)</a:t>
              </a:r>
            </a:p>
          </p:txBody>
        </p:sp>
        <p:sp>
          <p:nvSpPr>
            <p:cNvPr id="247" name="tx247"/>
            <p:cNvSpPr/>
            <p:nvPr/>
          </p:nvSpPr>
          <p:spPr>
            <a:xfrm>
              <a:off x="1491420" y="2633977"/>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(4,000)</a:t>
              </a:r>
            </a:p>
          </p:txBody>
        </p:sp>
        <p:sp>
          <p:nvSpPr>
            <p:cNvPr id="248" name="tx248"/>
            <p:cNvSpPr/>
            <p:nvPr/>
          </p:nvSpPr>
          <p:spPr>
            <a:xfrm>
              <a:off x="1468036" y="2783580"/>
              <a:ext cx="89702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(3,000)</a:t>
              </a:r>
            </a:p>
          </p:txBody>
        </p:sp>
        <p:sp>
          <p:nvSpPr>
            <p:cNvPr id="249" name="tx249"/>
            <p:cNvSpPr/>
            <p:nvPr/>
          </p:nvSpPr>
          <p:spPr>
            <a:xfrm>
              <a:off x="1613711" y="2933182"/>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50" name="tx250"/>
            <p:cNvSpPr/>
            <p:nvPr/>
          </p:nvSpPr>
          <p:spPr>
            <a:xfrm>
              <a:off x="1555431" y="3082785"/>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51" name="tx251"/>
            <p:cNvSpPr/>
            <p:nvPr/>
          </p:nvSpPr>
          <p:spPr>
            <a:xfrm>
              <a:off x="955438" y="3232388"/>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(2,000)</a:t>
              </a:r>
            </a:p>
          </p:txBody>
        </p:sp>
        <p:sp>
          <p:nvSpPr>
            <p:cNvPr id="252" name="tx252"/>
            <p:cNvSpPr/>
            <p:nvPr/>
          </p:nvSpPr>
          <p:spPr>
            <a:xfrm>
              <a:off x="1765116" y="3381991"/>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(2,000)</a:t>
              </a:r>
            </a:p>
          </p:txBody>
        </p:sp>
        <p:sp>
          <p:nvSpPr>
            <p:cNvPr id="253" name="tx253"/>
            <p:cNvSpPr/>
            <p:nvPr/>
          </p:nvSpPr>
          <p:spPr>
            <a:xfrm>
              <a:off x="1613609" y="3531594"/>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(1,000)</a:t>
              </a:r>
            </a:p>
          </p:txBody>
        </p:sp>
        <p:sp>
          <p:nvSpPr>
            <p:cNvPr id="254" name="tx254"/>
            <p:cNvSpPr/>
            <p:nvPr/>
          </p:nvSpPr>
          <p:spPr>
            <a:xfrm>
              <a:off x="1526265" y="3681196"/>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(1,000)</a:t>
              </a:r>
            </a:p>
          </p:txBody>
        </p:sp>
        <p:sp>
          <p:nvSpPr>
            <p:cNvPr id="255" name="tx255"/>
            <p:cNvSpPr/>
            <p:nvPr/>
          </p:nvSpPr>
          <p:spPr>
            <a:xfrm>
              <a:off x="1718502" y="3830799"/>
              <a:ext cx="6465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(1,000)</a:t>
              </a:r>
            </a:p>
          </p:txBody>
        </p:sp>
        <p:sp>
          <p:nvSpPr>
            <p:cNvPr id="256" name="tx256"/>
            <p:cNvSpPr/>
            <p:nvPr/>
          </p:nvSpPr>
          <p:spPr>
            <a:xfrm>
              <a:off x="1692202" y="3980402"/>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57" name="tx257"/>
            <p:cNvSpPr/>
            <p:nvPr/>
          </p:nvSpPr>
          <p:spPr>
            <a:xfrm>
              <a:off x="1098094" y="4130005"/>
              <a:ext cx="126696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(&lt;1,000)</a:t>
              </a:r>
            </a:p>
          </p:txBody>
        </p:sp>
        <p:sp>
          <p:nvSpPr>
            <p:cNvPr id="258" name="tx258"/>
            <p:cNvSpPr/>
            <p:nvPr/>
          </p:nvSpPr>
          <p:spPr>
            <a:xfrm>
              <a:off x="1546630" y="4279608"/>
              <a:ext cx="81842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(&lt;1,000)</a:t>
              </a:r>
            </a:p>
          </p:txBody>
        </p:sp>
        <p:sp>
          <p:nvSpPr>
            <p:cNvPr id="259" name="tx259"/>
            <p:cNvSpPr/>
            <p:nvPr/>
          </p:nvSpPr>
          <p:spPr>
            <a:xfrm>
              <a:off x="1494132" y="4429210"/>
              <a:ext cx="87092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(&lt;1,000)</a:t>
              </a:r>
            </a:p>
          </p:txBody>
        </p:sp>
        <p:sp>
          <p:nvSpPr>
            <p:cNvPr id="260" name="tx260"/>
            <p:cNvSpPr/>
            <p:nvPr/>
          </p:nvSpPr>
          <p:spPr>
            <a:xfrm>
              <a:off x="1587411" y="4578813"/>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(&lt;500)</a:t>
              </a:r>
            </a:p>
          </p:txBody>
        </p:sp>
        <p:sp>
          <p:nvSpPr>
            <p:cNvPr id="261" name="tx261"/>
            <p:cNvSpPr/>
            <p:nvPr/>
          </p:nvSpPr>
          <p:spPr>
            <a:xfrm>
              <a:off x="1663088" y="4728416"/>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(&lt;500)</a:t>
              </a:r>
            </a:p>
          </p:txBody>
        </p:sp>
        <p:sp>
          <p:nvSpPr>
            <p:cNvPr id="262" name="tx262"/>
            <p:cNvSpPr/>
            <p:nvPr/>
          </p:nvSpPr>
          <p:spPr>
            <a:xfrm>
              <a:off x="1622307"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(&lt;500)</a:t>
              </a:r>
            </a:p>
          </p:txBody>
        </p:sp>
        <p:sp>
          <p:nvSpPr>
            <p:cNvPr id="263" name="tx263"/>
            <p:cNvSpPr/>
            <p:nvPr/>
          </p:nvSpPr>
          <p:spPr>
            <a:xfrm>
              <a:off x="1470799" y="5027622"/>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(&lt;500)</a:t>
              </a:r>
            </a:p>
          </p:txBody>
        </p:sp>
        <p:sp>
          <p:nvSpPr>
            <p:cNvPr id="264" name="tx264"/>
            <p:cNvSpPr/>
            <p:nvPr/>
          </p:nvSpPr>
          <p:spPr>
            <a:xfrm>
              <a:off x="649557" y="5177224"/>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(&lt;200)</a:t>
              </a:r>
            </a:p>
          </p:txBody>
        </p:sp>
        <p:sp>
          <p:nvSpPr>
            <p:cNvPr id="265" name="tx265"/>
            <p:cNvSpPr/>
            <p:nvPr/>
          </p:nvSpPr>
          <p:spPr>
            <a:xfrm>
              <a:off x="1167887" y="5326827"/>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266" name="tx266"/>
            <p:cNvSpPr/>
            <p:nvPr/>
          </p:nvSpPr>
          <p:spPr>
            <a:xfrm>
              <a:off x="1593346" y="5476430"/>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67" name="tx267"/>
            <p:cNvSpPr/>
            <p:nvPr/>
          </p:nvSpPr>
          <p:spPr>
            <a:xfrm>
              <a:off x="97012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268" name="tx268"/>
            <p:cNvSpPr/>
            <p:nvPr/>
          </p:nvSpPr>
          <p:spPr>
            <a:xfrm>
              <a:off x="7287203" y="838743"/>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México (218,000)</a:t>
              </a:r>
            </a:p>
          </p:txBody>
        </p:sp>
        <p:sp>
          <p:nvSpPr>
            <p:cNvPr id="269" name="tx269"/>
            <p:cNvSpPr/>
            <p:nvPr/>
          </p:nvSpPr>
          <p:spPr>
            <a:xfrm>
              <a:off x="7287203" y="988346"/>
              <a:ext cx="97295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Venezuela (185,000)</a:t>
              </a:r>
            </a:p>
          </p:txBody>
        </p:sp>
        <p:sp>
          <p:nvSpPr>
            <p:cNvPr id="270" name="tx270"/>
            <p:cNvSpPr/>
            <p:nvPr/>
          </p:nvSpPr>
          <p:spPr>
            <a:xfrm>
              <a:off x="7287203" y="1137949"/>
              <a:ext cx="9262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Argentina (101,000)</a:t>
              </a:r>
            </a:p>
          </p:txBody>
        </p:sp>
        <p:sp>
          <p:nvSpPr>
            <p:cNvPr id="271" name="tx271"/>
            <p:cNvSpPr/>
            <p:nvPr/>
          </p:nvSpPr>
          <p:spPr>
            <a:xfrm>
              <a:off x="7287203" y="1287552"/>
              <a:ext cx="72811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Bolivia (89,000)</a:t>
              </a:r>
            </a:p>
          </p:txBody>
        </p:sp>
        <p:sp>
          <p:nvSpPr>
            <p:cNvPr id="272" name="tx272"/>
            <p:cNvSpPr/>
            <p:nvPr/>
          </p:nvSpPr>
          <p:spPr>
            <a:xfrm>
              <a:off x="7287203" y="1437155"/>
              <a:ext cx="63488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Haití (55,000)</a:t>
              </a:r>
            </a:p>
          </p:txBody>
        </p:sp>
        <p:sp>
          <p:nvSpPr>
            <p:cNvPr id="273" name="tx273"/>
            <p:cNvSpPr/>
            <p:nvPr/>
          </p:nvSpPr>
          <p:spPr>
            <a:xfrm>
              <a:off x="7287203" y="1586757"/>
              <a:ext cx="80972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Ecuador (53,000)</a:t>
              </a:r>
            </a:p>
          </p:txBody>
        </p:sp>
        <p:sp>
          <p:nvSpPr>
            <p:cNvPr id="274" name="tx274"/>
            <p:cNvSpPr/>
            <p:nvPr/>
          </p:nvSpPr>
          <p:spPr>
            <a:xfrm>
              <a:off x="7287203" y="1736360"/>
              <a:ext cx="93202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Guatemala (52,000)</a:t>
              </a:r>
            </a:p>
          </p:txBody>
        </p:sp>
        <p:sp>
          <p:nvSpPr>
            <p:cNvPr id="275" name="tx275"/>
            <p:cNvSpPr/>
            <p:nvPr/>
          </p:nvSpPr>
          <p:spPr>
            <a:xfrm>
              <a:off x="7287203" y="1885963"/>
              <a:ext cx="6814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Brasil (50,000)</a:t>
              </a:r>
            </a:p>
          </p:txBody>
        </p:sp>
        <p:sp>
          <p:nvSpPr>
            <p:cNvPr id="276" name="tx276"/>
            <p:cNvSpPr/>
            <p:nvPr/>
          </p:nvSpPr>
          <p:spPr>
            <a:xfrm>
              <a:off x="7287203" y="2035566"/>
              <a:ext cx="6407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Perú (42,000)</a:t>
              </a:r>
            </a:p>
          </p:txBody>
        </p:sp>
        <p:sp>
          <p:nvSpPr>
            <p:cNvPr id="277" name="tx277"/>
            <p:cNvSpPr/>
            <p:nvPr/>
          </p:nvSpPr>
          <p:spPr>
            <a:xfrm>
              <a:off x="7287203" y="2185169"/>
              <a:ext cx="86207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Colombia (41,000)</a:t>
              </a:r>
            </a:p>
          </p:txBody>
        </p:sp>
        <p:sp>
          <p:nvSpPr>
            <p:cNvPr id="278" name="tx278"/>
            <p:cNvSpPr/>
            <p:nvPr/>
          </p:nvSpPr>
          <p:spPr>
            <a:xfrm>
              <a:off x="7287203" y="2334771"/>
              <a:ext cx="87379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Honduras (28,000)</a:t>
              </a:r>
            </a:p>
          </p:txBody>
        </p:sp>
        <p:sp>
          <p:nvSpPr>
            <p:cNvPr id="279" name="tx279"/>
            <p:cNvSpPr/>
            <p:nvPr/>
          </p:nvSpPr>
          <p:spPr>
            <a:xfrm>
              <a:off x="7287203" y="2484374"/>
              <a:ext cx="86800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Paraguay (24,000)</a:t>
              </a:r>
            </a:p>
          </p:txBody>
        </p:sp>
        <p:sp>
          <p:nvSpPr>
            <p:cNvPr id="280" name="tx280"/>
            <p:cNvSpPr/>
            <p:nvPr/>
          </p:nvSpPr>
          <p:spPr>
            <a:xfrm>
              <a:off x="7287203" y="2633977"/>
              <a:ext cx="140961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República Dominicana (6,000)</a:t>
              </a:r>
            </a:p>
          </p:txBody>
        </p:sp>
        <p:sp>
          <p:nvSpPr>
            <p:cNvPr id="281" name="tx281"/>
            <p:cNvSpPr/>
            <p:nvPr/>
          </p:nvSpPr>
          <p:spPr>
            <a:xfrm>
              <a:off x="7287203" y="2783580"/>
              <a:ext cx="838792"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Nicaragua (5,000)</a:t>
              </a:r>
            </a:p>
          </p:txBody>
        </p:sp>
        <p:sp>
          <p:nvSpPr>
            <p:cNvPr id="282" name="tx282"/>
            <p:cNvSpPr/>
            <p:nvPr/>
          </p:nvSpPr>
          <p:spPr>
            <a:xfrm>
              <a:off x="7287203" y="2933182"/>
              <a:ext cx="75144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Panamá (4,000)</a:t>
              </a:r>
            </a:p>
          </p:txBody>
        </p:sp>
        <p:sp>
          <p:nvSpPr>
            <p:cNvPr id="283" name="tx283"/>
            <p:cNvSpPr/>
            <p:nvPr/>
          </p:nvSpPr>
          <p:spPr>
            <a:xfrm>
              <a:off x="7287203" y="3082785"/>
              <a:ext cx="59994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Chile (3,000)</a:t>
              </a:r>
            </a:p>
          </p:txBody>
        </p:sp>
        <p:sp>
          <p:nvSpPr>
            <p:cNvPr id="284" name="tx284"/>
            <p:cNvSpPr/>
            <p:nvPr/>
          </p:nvSpPr>
          <p:spPr>
            <a:xfrm>
              <a:off x="7287203" y="3232388"/>
              <a:ext cx="80962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Suriname (2,000)</a:t>
              </a:r>
            </a:p>
          </p:txBody>
        </p:sp>
        <p:sp>
          <p:nvSpPr>
            <p:cNvPr id="285" name="tx285"/>
            <p:cNvSpPr/>
            <p:nvPr/>
          </p:nvSpPr>
          <p:spPr>
            <a:xfrm>
              <a:off x="7287203" y="3381991"/>
              <a:ext cx="751346"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Jamaica (2,000)</a:t>
              </a:r>
            </a:p>
          </p:txBody>
        </p:sp>
        <p:sp>
          <p:nvSpPr>
            <p:cNvPr id="286" name="tx286"/>
            <p:cNvSpPr/>
            <p:nvPr/>
          </p:nvSpPr>
          <p:spPr>
            <a:xfrm>
              <a:off x="7287203" y="3531594"/>
              <a:ext cx="87363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Costa Rica (2,000)</a:t>
              </a:r>
            </a:p>
          </p:txBody>
        </p:sp>
        <p:sp>
          <p:nvSpPr>
            <p:cNvPr id="287" name="tx287"/>
            <p:cNvSpPr/>
            <p:nvPr/>
          </p:nvSpPr>
          <p:spPr>
            <a:xfrm>
              <a:off x="7287203" y="3681196"/>
              <a:ext cx="95821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El Salvador (&lt;1,000)</a:t>
              </a:r>
            </a:p>
          </p:txBody>
        </p:sp>
        <p:sp>
          <p:nvSpPr>
            <p:cNvPr id="288" name="tx288"/>
            <p:cNvSpPr/>
            <p:nvPr/>
          </p:nvSpPr>
          <p:spPr>
            <a:xfrm>
              <a:off x="7287203" y="3830799"/>
              <a:ext cx="672855"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Cuba (&lt;1,000)</a:t>
              </a:r>
            </a:p>
          </p:txBody>
        </p:sp>
        <p:sp>
          <p:nvSpPr>
            <p:cNvPr id="289" name="tx289"/>
            <p:cNvSpPr/>
            <p:nvPr/>
          </p:nvSpPr>
          <p:spPr>
            <a:xfrm>
              <a:off x="7287203" y="3980402"/>
              <a:ext cx="70775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Belice (&lt;1,000)</a:t>
              </a:r>
            </a:p>
          </p:txBody>
        </p:sp>
        <p:sp>
          <p:nvSpPr>
            <p:cNvPr id="290" name="tx290"/>
            <p:cNvSpPr/>
            <p:nvPr/>
          </p:nvSpPr>
          <p:spPr>
            <a:xfrm>
              <a:off x="7287203" y="4130005"/>
              <a:ext cx="731033"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Uruguay (&lt;500)</a:t>
              </a:r>
            </a:p>
          </p:txBody>
        </p:sp>
        <p:sp>
          <p:nvSpPr>
            <p:cNvPr id="291" name="tx291"/>
            <p:cNvSpPr/>
            <p:nvPr/>
          </p:nvSpPr>
          <p:spPr>
            <a:xfrm>
              <a:off x="7287203" y="4279608"/>
              <a:ext cx="78353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Barbados (&lt;500)</a:t>
              </a:r>
            </a:p>
          </p:txBody>
        </p:sp>
        <p:sp>
          <p:nvSpPr>
            <p:cNvPr id="292" name="tx292"/>
            <p:cNvSpPr/>
            <p:nvPr/>
          </p:nvSpPr>
          <p:spPr>
            <a:xfrm>
              <a:off x="7287203" y="4429210"/>
              <a:ext cx="894258"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Santa Lucía (&lt;200)</a:t>
              </a:r>
            </a:p>
          </p:txBody>
        </p:sp>
        <p:sp>
          <p:nvSpPr>
            <p:cNvPr id="293" name="tx293"/>
            <p:cNvSpPr/>
            <p:nvPr/>
          </p:nvSpPr>
          <p:spPr>
            <a:xfrm>
              <a:off x="7287203" y="4578813"/>
              <a:ext cx="70197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Guyana (&lt;200)</a:t>
              </a:r>
            </a:p>
          </p:txBody>
        </p:sp>
        <p:sp>
          <p:nvSpPr>
            <p:cNvPr id="294" name="tx294"/>
            <p:cNvSpPr/>
            <p:nvPr/>
          </p:nvSpPr>
          <p:spPr>
            <a:xfrm>
              <a:off x="7287203" y="4728416"/>
              <a:ext cx="1179569"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Trinidad y Tobago (&lt;200)</a:t>
              </a:r>
            </a:p>
          </p:txBody>
        </p:sp>
        <p:sp>
          <p:nvSpPr>
            <p:cNvPr id="295" name="tx295"/>
            <p:cNvSpPr/>
            <p:nvPr/>
          </p:nvSpPr>
          <p:spPr>
            <a:xfrm>
              <a:off x="7287203" y="4878019"/>
              <a:ext cx="74275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Granada (&lt;100)</a:t>
              </a:r>
            </a:p>
          </p:txBody>
        </p:sp>
        <p:sp>
          <p:nvSpPr>
            <p:cNvPr id="296" name="tx296"/>
            <p:cNvSpPr/>
            <p:nvPr/>
          </p:nvSpPr>
          <p:spPr>
            <a:xfrm>
              <a:off x="7287203" y="5027622"/>
              <a:ext cx="777647"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Bahamas (&lt;100)</a:t>
              </a:r>
            </a:p>
          </p:txBody>
        </p:sp>
        <p:sp>
          <p:nvSpPr>
            <p:cNvPr id="297" name="tx297"/>
            <p:cNvSpPr/>
            <p:nvPr/>
          </p:nvSpPr>
          <p:spPr>
            <a:xfrm>
              <a:off x="7287203" y="5177224"/>
              <a:ext cx="77171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Dominica (&lt;100)</a:t>
              </a:r>
            </a:p>
          </p:txBody>
        </p:sp>
        <p:sp>
          <p:nvSpPr>
            <p:cNvPr id="298" name="tx298"/>
            <p:cNvSpPr/>
            <p:nvPr/>
          </p:nvSpPr>
          <p:spPr>
            <a:xfrm>
              <a:off x="7287203" y="5326827"/>
              <a:ext cx="1715500"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Vicente y las Granadinas (&lt;100)</a:t>
              </a:r>
            </a:p>
          </p:txBody>
        </p:sp>
        <p:sp>
          <p:nvSpPr>
            <p:cNvPr id="299" name="tx299"/>
            <p:cNvSpPr/>
            <p:nvPr/>
          </p:nvSpPr>
          <p:spPr>
            <a:xfrm>
              <a:off x="7287203" y="5476430"/>
              <a:ext cx="1197171"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Antigua y Barbuda (&lt;100)</a:t>
              </a:r>
            </a:p>
          </p:txBody>
        </p:sp>
        <p:sp>
          <p:nvSpPr>
            <p:cNvPr id="300" name="tx300"/>
            <p:cNvSpPr/>
            <p:nvPr/>
          </p:nvSpPr>
          <p:spPr>
            <a:xfrm>
              <a:off x="7287203" y="5626033"/>
              <a:ext cx="1394934" cy="98344"/>
            </a:xfrm>
            <a:prstGeom prst="rect">
              <a:avLst/>
            </a:prstGeom>
            <a:noFill/>
          </p:spPr>
          <p:txBody>
            <a:bodyPr lIns="0" rIns="0" tIns="0" bIns="0" anchorCtr="1" anchor="ctr" wrap="none"/>
            <a:lstStyle/>
            <a:p>
              <a:pPr algn="l" marL="0" marR="0" indent="0">
                <a:lnSpc>
                  <a:spcPts val="825"/>
                </a:lnSpc>
                <a:spcBef>
                  <a:spcPts val="0"/>
                </a:spcBef>
                <a:spcAft>
                  <a:spcPts val="0"/>
                </a:spcAft>
              </a:pPr>
              <a:r>
                <a:rPr sz="825">
                  <a:solidFill>
                    <a:srgbClr val="000000">
                      <a:alpha val="100000"/>
                    </a:srgbClr>
                  </a:solidFill>
                  <a:latin typeface="Arial"/>
                  <a:cs typeface="Arial"/>
                </a:rPr>
                <a:t>San Cristóbal y Nieves (&lt;100)</a:t>
              </a:r>
            </a:p>
          </p:txBody>
        </p:sp>
        <p:sp>
          <p:nvSpPr>
            <p:cNvPr id="301" name="tx301"/>
            <p:cNvSpPr/>
            <p:nvPr/>
          </p:nvSpPr>
          <p:spPr>
            <a:xfrm>
              <a:off x="570259" y="859254"/>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a:t>
              </a:r>
            </a:p>
          </p:txBody>
        </p:sp>
        <p:sp>
          <p:nvSpPr>
            <p:cNvPr id="302" name="tx302"/>
            <p:cNvSpPr/>
            <p:nvPr/>
          </p:nvSpPr>
          <p:spPr>
            <a:xfrm>
              <a:off x="570259" y="1008857"/>
              <a:ext cx="6215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a:t>
              </a:r>
            </a:p>
          </p:txBody>
        </p:sp>
        <p:sp>
          <p:nvSpPr>
            <p:cNvPr id="303" name="tx303"/>
            <p:cNvSpPr/>
            <p:nvPr/>
          </p:nvSpPr>
          <p:spPr>
            <a:xfrm>
              <a:off x="570259" y="1157041"/>
              <a:ext cx="6215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a:t>
              </a:r>
            </a:p>
          </p:txBody>
        </p:sp>
        <p:sp>
          <p:nvSpPr>
            <p:cNvPr id="304" name="tx304"/>
            <p:cNvSpPr/>
            <p:nvPr/>
          </p:nvSpPr>
          <p:spPr>
            <a:xfrm>
              <a:off x="570259" y="1308390"/>
              <a:ext cx="62155" cy="80000"/>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a:t>
              </a:r>
            </a:p>
          </p:txBody>
        </p:sp>
        <p:sp>
          <p:nvSpPr>
            <p:cNvPr id="305" name="tx305"/>
            <p:cNvSpPr/>
            <p:nvPr/>
          </p:nvSpPr>
          <p:spPr>
            <a:xfrm>
              <a:off x="570259" y="1457720"/>
              <a:ext cx="62155" cy="80272"/>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a:t>
              </a:r>
            </a:p>
          </p:txBody>
        </p:sp>
        <p:sp>
          <p:nvSpPr>
            <p:cNvPr id="306" name="tx306"/>
            <p:cNvSpPr/>
            <p:nvPr/>
          </p:nvSpPr>
          <p:spPr>
            <a:xfrm>
              <a:off x="570259" y="1605904"/>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a:t>
              </a:r>
            </a:p>
          </p:txBody>
        </p:sp>
        <p:sp>
          <p:nvSpPr>
            <p:cNvPr id="307" name="tx307"/>
            <p:cNvSpPr/>
            <p:nvPr/>
          </p:nvSpPr>
          <p:spPr>
            <a:xfrm>
              <a:off x="570259" y="1758235"/>
              <a:ext cx="62155" cy="7896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a:t>
              </a:r>
            </a:p>
          </p:txBody>
        </p:sp>
        <p:sp>
          <p:nvSpPr>
            <p:cNvPr id="308" name="tx308"/>
            <p:cNvSpPr/>
            <p:nvPr/>
          </p:nvSpPr>
          <p:spPr>
            <a:xfrm>
              <a:off x="570259" y="1905110"/>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a:t>
              </a:r>
            </a:p>
          </p:txBody>
        </p:sp>
        <p:sp>
          <p:nvSpPr>
            <p:cNvPr id="309" name="tx309"/>
            <p:cNvSpPr/>
            <p:nvPr/>
          </p:nvSpPr>
          <p:spPr>
            <a:xfrm>
              <a:off x="570259" y="2054712"/>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a:t>
              </a:r>
            </a:p>
          </p:txBody>
        </p:sp>
        <p:sp>
          <p:nvSpPr>
            <p:cNvPr id="310" name="tx310"/>
            <p:cNvSpPr/>
            <p:nvPr/>
          </p:nvSpPr>
          <p:spPr>
            <a:xfrm>
              <a:off x="508103" y="220431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311" name="tx311"/>
            <p:cNvSpPr/>
            <p:nvPr/>
          </p:nvSpPr>
          <p:spPr>
            <a:xfrm>
              <a:off x="508103" y="2355282"/>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11</a:t>
              </a:r>
            </a:p>
          </p:txBody>
        </p:sp>
        <p:sp>
          <p:nvSpPr>
            <p:cNvPr id="312" name="tx312"/>
            <p:cNvSpPr/>
            <p:nvPr/>
          </p:nvSpPr>
          <p:spPr>
            <a:xfrm>
              <a:off x="508103" y="2504885"/>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12</a:t>
              </a:r>
            </a:p>
          </p:txBody>
        </p:sp>
        <p:sp>
          <p:nvSpPr>
            <p:cNvPr id="313" name="tx313"/>
            <p:cNvSpPr/>
            <p:nvPr/>
          </p:nvSpPr>
          <p:spPr>
            <a:xfrm>
              <a:off x="508103" y="265306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13</a:t>
              </a:r>
            </a:p>
          </p:txBody>
        </p:sp>
        <p:sp>
          <p:nvSpPr>
            <p:cNvPr id="314" name="tx314"/>
            <p:cNvSpPr/>
            <p:nvPr/>
          </p:nvSpPr>
          <p:spPr>
            <a:xfrm>
              <a:off x="508103" y="2804091"/>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14</a:t>
              </a:r>
            </a:p>
          </p:txBody>
        </p:sp>
        <p:sp>
          <p:nvSpPr>
            <p:cNvPr id="315" name="tx315"/>
            <p:cNvSpPr/>
            <p:nvPr/>
          </p:nvSpPr>
          <p:spPr>
            <a:xfrm>
              <a:off x="508103" y="295232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15</a:t>
              </a:r>
            </a:p>
          </p:txBody>
        </p:sp>
        <p:sp>
          <p:nvSpPr>
            <p:cNvPr id="316" name="tx316"/>
            <p:cNvSpPr/>
            <p:nvPr/>
          </p:nvSpPr>
          <p:spPr>
            <a:xfrm>
              <a:off x="508103" y="310193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16</a:t>
              </a:r>
            </a:p>
          </p:txBody>
        </p:sp>
        <p:sp>
          <p:nvSpPr>
            <p:cNvPr id="317" name="tx317"/>
            <p:cNvSpPr/>
            <p:nvPr/>
          </p:nvSpPr>
          <p:spPr>
            <a:xfrm>
              <a:off x="508103" y="325289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17</a:t>
              </a:r>
            </a:p>
          </p:txBody>
        </p:sp>
        <p:sp>
          <p:nvSpPr>
            <p:cNvPr id="318" name="tx318"/>
            <p:cNvSpPr/>
            <p:nvPr/>
          </p:nvSpPr>
          <p:spPr>
            <a:xfrm>
              <a:off x="508103" y="3401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18</a:t>
              </a:r>
            </a:p>
          </p:txBody>
        </p:sp>
        <p:sp>
          <p:nvSpPr>
            <p:cNvPr id="319" name="tx319"/>
            <p:cNvSpPr/>
            <p:nvPr/>
          </p:nvSpPr>
          <p:spPr>
            <a:xfrm>
              <a:off x="508103" y="355074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19</a:t>
              </a:r>
            </a:p>
          </p:txBody>
        </p:sp>
        <p:sp>
          <p:nvSpPr>
            <p:cNvPr id="320" name="tx320"/>
            <p:cNvSpPr/>
            <p:nvPr/>
          </p:nvSpPr>
          <p:spPr>
            <a:xfrm>
              <a:off x="508103" y="370034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321" name="tx321"/>
            <p:cNvSpPr/>
            <p:nvPr/>
          </p:nvSpPr>
          <p:spPr>
            <a:xfrm>
              <a:off x="508103" y="3851310"/>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21</a:t>
              </a:r>
            </a:p>
          </p:txBody>
        </p:sp>
        <p:sp>
          <p:nvSpPr>
            <p:cNvPr id="322" name="tx322"/>
            <p:cNvSpPr/>
            <p:nvPr/>
          </p:nvSpPr>
          <p:spPr>
            <a:xfrm>
              <a:off x="508103" y="4000913"/>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22</a:t>
              </a:r>
            </a:p>
          </p:txBody>
        </p:sp>
        <p:sp>
          <p:nvSpPr>
            <p:cNvPr id="323" name="tx323"/>
            <p:cNvSpPr/>
            <p:nvPr/>
          </p:nvSpPr>
          <p:spPr>
            <a:xfrm>
              <a:off x="508103" y="4149097"/>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23</a:t>
              </a:r>
            </a:p>
          </p:txBody>
        </p:sp>
        <p:sp>
          <p:nvSpPr>
            <p:cNvPr id="324" name="tx324"/>
            <p:cNvSpPr/>
            <p:nvPr/>
          </p:nvSpPr>
          <p:spPr>
            <a:xfrm>
              <a:off x="508103" y="4300119"/>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24</a:t>
              </a:r>
            </a:p>
          </p:txBody>
        </p:sp>
        <p:sp>
          <p:nvSpPr>
            <p:cNvPr id="325" name="tx325"/>
            <p:cNvSpPr/>
            <p:nvPr/>
          </p:nvSpPr>
          <p:spPr>
            <a:xfrm>
              <a:off x="508103" y="4448357"/>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25</a:t>
              </a:r>
            </a:p>
          </p:txBody>
        </p:sp>
        <p:sp>
          <p:nvSpPr>
            <p:cNvPr id="326" name="tx326"/>
            <p:cNvSpPr/>
            <p:nvPr/>
          </p:nvSpPr>
          <p:spPr>
            <a:xfrm>
              <a:off x="508103" y="459796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26</a:t>
              </a:r>
            </a:p>
          </p:txBody>
        </p:sp>
        <p:sp>
          <p:nvSpPr>
            <p:cNvPr id="327" name="tx327"/>
            <p:cNvSpPr/>
            <p:nvPr/>
          </p:nvSpPr>
          <p:spPr>
            <a:xfrm>
              <a:off x="508103" y="4748927"/>
              <a:ext cx="124311"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27</a:t>
              </a:r>
            </a:p>
          </p:txBody>
        </p:sp>
        <p:sp>
          <p:nvSpPr>
            <p:cNvPr id="328" name="tx328"/>
            <p:cNvSpPr/>
            <p:nvPr/>
          </p:nvSpPr>
          <p:spPr>
            <a:xfrm>
              <a:off x="508103" y="4897165"/>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28</a:t>
              </a:r>
            </a:p>
          </p:txBody>
        </p:sp>
        <p:sp>
          <p:nvSpPr>
            <p:cNvPr id="329" name="tx329"/>
            <p:cNvSpPr/>
            <p:nvPr/>
          </p:nvSpPr>
          <p:spPr>
            <a:xfrm>
              <a:off x="508103" y="504676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29</a:t>
              </a:r>
            </a:p>
          </p:txBody>
        </p:sp>
        <p:sp>
          <p:nvSpPr>
            <p:cNvPr id="330" name="tx330"/>
            <p:cNvSpPr/>
            <p:nvPr/>
          </p:nvSpPr>
          <p:spPr>
            <a:xfrm>
              <a:off x="508103" y="519631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331" name="tx331"/>
            <p:cNvSpPr/>
            <p:nvPr/>
          </p:nvSpPr>
          <p:spPr>
            <a:xfrm>
              <a:off x="508103" y="5345919"/>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31</a:t>
              </a:r>
            </a:p>
          </p:txBody>
        </p:sp>
        <p:sp>
          <p:nvSpPr>
            <p:cNvPr id="332" name="tx332"/>
            <p:cNvSpPr/>
            <p:nvPr/>
          </p:nvSpPr>
          <p:spPr>
            <a:xfrm>
              <a:off x="508103" y="5495522"/>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32</a:t>
              </a:r>
            </a:p>
          </p:txBody>
        </p:sp>
        <p:sp>
          <p:nvSpPr>
            <p:cNvPr id="333" name="tx333"/>
            <p:cNvSpPr/>
            <p:nvPr/>
          </p:nvSpPr>
          <p:spPr>
            <a:xfrm>
              <a:off x="508103" y="5645125"/>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33</a:t>
              </a:r>
            </a:p>
          </p:txBody>
        </p:sp>
        <p:sp>
          <p:nvSpPr>
            <p:cNvPr id="334" name="tx334"/>
            <p:cNvSpPr/>
            <p:nvPr/>
          </p:nvSpPr>
          <p:spPr>
            <a:xfrm>
              <a:off x="2326863"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335" name="tx335"/>
            <p:cNvSpPr/>
            <p:nvPr/>
          </p:nvSpPr>
          <p:spPr>
            <a:xfrm>
              <a:off x="3498802"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336" name="tx336"/>
            <p:cNvSpPr/>
            <p:nvPr/>
          </p:nvSpPr>
          <p:spPr>
            <a:xfrm>
              <a:off x="4670741" y="5986683"/>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337" name="tx337"/>
            <p:cNvSpPr/>
            <p:nvPr/>
          </p:nvSpPr>
          <p:spPr>
            <a:xfrm>
              <a:off x="5842681"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338" name="tx338"/>
            <p:cNvSpPr/>
            <p:nvPr/>
          </p:nvSpPr>
          <p:spPr>
            <a:xfrm>
              <a:off x="7014620" y="5986751"/>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339" name="tx339"/>
            <p:cNvSpPr/>
            <p:nvPr/>
          </p:nvSpPr>
          <p:spPr>
            <a:xfrm>
              <a:off x="695044" y="398022"/>
              <a:ext cx="553531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Países clasificados según el número de niños sin dosis, LACR, 2021-2025</a:t>
              </a:r>
            </a:p>
          </p:txBody>
        </p:sp>
        <p:sp>
          <p:nvSpPr>
            <p:cNvPr id="340" name="tx340"/>
            <p:cNvSpPr/>
            <p:nvPr/>
          </p:nvSpPr>
          <p:spPr>
            <a:xfrm>
              <a:off x="4477571" y="63348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41" name="tx341"/>
            <p:cNvSpPr/>
            <p:nvPr/>
          </p:nvSpPr>
          <p:spPr>
            <a:xfrm>
              <a:off x="4657217" y="6448793"/>
              <a:ext cx="441719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El número entre paréntesis es el número de niños que no recibieron ninguna dosis.</a:t>
              </a:r>
            </a:p>
          </p:txBody>
        </p:sp>
        <p:sp>
          <p:nvSpPr>
            <p:cNvPr id="342" name="tx342"/>
            <p:cNvSpPr/>
            <p:nvPr/>
          </p:nvSpPr>
          <p:spPr>
            <a:xfrm>
              <a:off x="5825239" y="6570913"/>
              <a:ext cx="3249170" cy="10253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niños con dosis cero son aquellos que no recibieron la DTP1.</a:t>
              </a:r>
            </a:p>
          </p:txBody>
        </p:sp>
      </p:grpSp>
      <p:sp>
        <p:nvSpPr>
          <p:cNvPr id="3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50" i="0" b="0" u="none">
                <a:solidFill>
                  <a:srgbClr val="FFFFFF">
                    <a:alpha val="100000"/>
                  </a:srgbClr>
                </a:solidFill>
                <a:latin typeface="Arial"/>
                <a:cs typeface="Arial"/>
                <a:ea typeface="Arial"/>
                <a:sym typeface="Arial"/>
              </a:rPr>
              <a:t>Este gráfico compara la clasificación de los países en la région según el número absoluto de niños sin dosis, donde el puesto 1 representa al país con más niños sin dosis.
En 2021, la República Dominicana ocupaba el puesto número 17 de un total de 33 países, con 2.000 niños sin ninguna dosis.
En 2025, la República Dominicana ocupaba el puesto número 13 de un total de 33 países, con 6.000 niños sin ninguna dosis.
Nota: Las cifras absolutas de niños que no han recibido ninguna dosis se basan en una combinación de los resultados del programa y el tamaño de la población infantil superviviente objetivo. Los países pueden ascender en la clasificación a pesar de que haya disminuido el número de niños que no han recibido ninguna dosis, ya que la clasificación también depende de los resultados de otros países de la región.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83899" y="4339432"/>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5" name="pl5"/>
            <p:cNvSpPr/>
            <p:nvPr/>
          </p:nvSpPr>
          <p:spPr>
            <a:xfrm>
              <a:off x="983899" y="3647524"/>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6" name="pl6"/>
            <p:cNvSpPr/>
            <p:nvPr/>
          </p:nvSpPr>
          <p:spPr>
            <a:xfrm>
              <a:off x="983899" y="2955615"/>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7" name="pl7"/>
            <p:cNvSpPr/>
            <p:nvPr/>
          </p:nvSpPr>
          <p:spPr>
            <a:xfrm>
              <a:off x="983899" y="2263706"/>
              <a:ext cx="7672982" cy="0"/>
            </a:xfrm>
            <a:custGeom>
              <a:avLst/>
              <a:pathLst>
                <a:path w="7672982" h="0">
                  <a:moveTo>
                    <a:pt x="0" y="0"/>
                  </a:moveTo>
                  <a:lnTo>
                    <a:pt x="7672982" y="0"/>
                  </a:lnTo>
                  <a:lnTo>
                    <a:pt x="7672982" y="0"/>
                  </a:lnTo>
                </a:path>
              </a:pathLst>
            </a:custGeom>
            <a:ln w="6775" cap="flat">
              <a:solidFill>
                <a:srgbClr val="EBEBEB">
                  <a:alpha val="100000"/>
                </a:srgbClr>
              </a:solidFill>
              <a:prstDash val="solid"/>
              <a:round/>
            </a:ln>
          </p:spPr>
          <p:txBody>
            <a:bodyPr/>
            <a:lstStyle/>
            <a:p/>
          </p:txBody>
        </p:sp>
        <p:sp>
          <p:nvSpPr>
            <p:cNvPr id="8" name="pl8"/>
            <p:cNvSpPr/>
            <p:nvPr/>
          </p:nvSpPr>
          <p:spPr>
            <a:xfrm>
              <a:off x="983899" y="4685387"/>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9" name="pl9"/>
            <p:cNvSpPr/>
            <p:nvPr/>
          </p:nvSpPr>
          <p:spPr>
            <a:xfrm>
              <a:off x="983899" y="3993478"/>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0" name="pl10"/>
            <p:cNvSpPr/>
            <p:nvPr/>
          </p:nvSpPr>
          <p:spPr>
            <a:xfrm>
              <a:off x="983899" y="3301569"/>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1" name="pl11"/>
            <p:cNvSpPr/>
            <p:nvPr/>
          </p:nvSpPr>
          <p:spPr>
            <a:xfrm>
              <a:off x="983899" y="2609660"/>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2" name="pl12"/>
            <p:cNvSpPr/>
            <p:nvPr/>
          </p:nvSpPr>
          <p:spPr>
            <a:xfrm>
              <a:off x="983899" y="1917752"/>
              <a:ext cx="7672982" cy="0"/>
            </a:xfrm>
            <a:custGeom>
              <a:avLst/>
              <a:pathLst>
                <a:path w="7672982" h="0">
                  <a:moveTo>
                    <a:pt x="0" y="0"/>
                  </a:moveTo>
                  <a:lnTo>
                    <a:pt x="7672982" y="0"/>
                  </a:lnTo>
                  <a:lnTo>
                    <a:pt x="7672982" y="0"/>
                  </a:lnTo>
                </a:path>
              </a:pathLst>
            </a:custGeom>
            <a:ln w="13550" cap="flat">
              <a:solidFill>
                <a:srgbClr val="EBEBEB">
                  <a:alpha val="100000"/>
                </a:srgbClr>
              </a:solidFill>
              <a:prstDash val="solid"/>
              <a:round/>
            </a:ln>
          </p:spPr>
          <p:txBody>
            <a:bodyPr/>
            <a:lstStyle/>
            <a:p/>
          </p:txBody>
        </p:sp>
        <p:sp>
          <p:nvSpPr>
            <p:cNvPr id="13" name="pl13"/>
            <p:cNvSpPr/>
            <p:nvPr/>
          </p:nvSpPr>
          <p:spPr>
            <a:xfrm>
              <a:off x="143425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56296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691678"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4820390"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8206525"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572335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5949102"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17484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6400586"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6626329"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6852071"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077814" y="1773957"/>
              <a:ext cx="0" cy="3050069"/>
            </a:xfrm>
            <a:custGeom>
              <a:avLst/>
              <a:pathLst>
                <a:path w="0" h="3050069">
                  <a:moveTo>
                    <a:pt x="0" y="3050069"/>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32670" y="3539489"/>
              <a:ext cx="203168" cy="1145897"/>
            </a:xfrm>
            <a:prstGeom prst="rect">
              <a:avLst/>
            </a:prstGeom>
            <a:solidFill>
              <a:srgbClr val="80BD41">
                <a:alpha val="100000"/>
              </a:srgbClr>
            </a:solidFill>
          </p:spPr>
          <p:txBody>
            <a:bodyPr/>
            <a:lstStyle/>
            <a:p/>
          </p:txBody>
        </p:sp>
        <p:sp>
          <p:nvSpPr>
            <p:cNvPr id="28" name="rc28"/>
            <p:cNvSpPr/>
            <p:nvPr/>
          </p:nvSpPr>
          <p:spPr>
            <a:xfrm>
              <a:off x="1332670" y="3216291"/>
              <a:ext cx="203168" cy="132216"/>
            </a:xfrm>
            <a:prstGeom prst="rect">
              <a:avLst/>
            </a:prstGeom>
            <a:solidFill>
              <a:srgbClr val="0058AB">
                <a:alpha val="100000"/>
              </a:srgbClr>
            </a:solidFill>
          </p:spPr>
          <p:txBody>
            <a:bodyPr/>
            <a:lstStyle/>
            <a:p/>
          </p:txBody>
        </p:sp>
        <p:sp>
          <p:nvSpPr>
            <p:cNvPr id="29" name="rc29"/>
            <p:cNvSpPr/>
            <p:nvPr/>
          </p:nvSpPr>
          <p:spPr>
            <a:xfrm>
              <a:off x="1332670" y="3348508"/>
              <a:ext cx="203168" cy="190980"/>
            </a:xfrm>
            <a:prstGeom prst="rect">
              <a:avLst/>
            </a:prstGeom>
            <a:solidFill>
              <a:srgbClr val="1CABE2">
                <a:alpha val="100000"/>
              </a:srgbClr>
            </a:solidFill>
          </p:spPr>
          <p:txBody>
            <a:bodyPr/>
            <a:lstStyle/>
            <a:p/>
          </p:txBody>
        </p:sp>
        <p:sp>
          <p:nvSpPr>
            <p:cNvPr id="30" name="rc30"/>
            <p:cNvSpPr/>
            <p:nvPr/>
          </p:nvSpPr>
          <p:spPr>
            <a:xfrm>
              <a:off x="1558413" y="3630447"/>
              <a:ext cx="203168" cy="1054939"/>
            </a:xfrm>
            <a:prstGeom prst="rect">
              <a:avLst/>
            </a:prstGeom>
            <a:solidFill>
              <a:srgbClr val="80BD41">
                <a:alpha val="100000"/>
              </a:srgbClr>
            </a:solidFill>
          </p:spPr>
          <p:txBody>
            <a:bodyPr/>
            <a:lstStyle/>
            <a:p/>
          </p:txBody>
        </p:sp>
        <p:sp>
          <p:nvSpPr>
            <p:cNvPr id="31" name="rc31"/>
            <p:cNvSpPr/>
            <p:nvPr/>
          </p:nvSpPr>
          <p:spPr>
            <a:xfrm>
              <a:off x="1558413" y="3220194"/>
              <a:ext cx="203168" cy="73259"/>
            </a:xfrm>
            <a:prstGeom prst="rect">
              <a:avLst/>
            </a:prstGeom>
            <a:solidFill>
              <a:srgbClr val="0058AB">
                <a:alpha val="100000"/>
              </a:srgbClr>
            </a:solidFill>
          </p:spPr>
          <p:txBody>
            <a:bodyPr/>
            <a:lstStyle/>
            <a:p/>
          </p:txBody>
        </p:sp>
        <p:sp>
          <p:nvSpPr>
            <p:cNvPr id="32" name="rc32"/>
            <p:cNvSpPr/>
            <p:nvPr/>
          </p:nvSpPr>
          <p:spPr>
            <a:xfrm>
              <a:off x="1558413" y="3293453"/>
              <a:ext cx="203168" cy="336994"/>
            </a:xfrm>
            <a:prstGeom prst="rect">
              <a:avLst/>
            </a:prstGeom>
            <a:solidFill>
              <a:srgbClr val="1CABE2">
                <a:alpha val="100000"/>
              </a:srgbClr>
            </a:solidFill>
          </p:spPr>
          <p:txBody>
            <a:bodyPr/>
            <a:lstStyle/>
            <a:p/>
          </p:txBody>
        </p:sp>
        <p:sp>
          <p:nvSpPr>
            <p:cNvPr id="33" name="rc33"/>
            <p:cNvSpPr/>
            <p:nvPr/>
          </p:nvSpPr>
          <p:spPr>
            <a:xfrm>
              <a:off x="1784155" y="3497386"/>
              <a:ext cx="203168" cy="1188000"/>
            </a:xfrm>
            <a:prstGeom prst="rect">
              <a:avLst/>
            </a:prstGeom>
            <a:solidFill>
              <a:srgbClr val="80BD41">
                <a:alpha val="100000"/>
              </a:srgbClr>
            </a:solidFill>
          </p:spPr>
          <p:txBody>
            <a:bodyPr/>
            <a:lstStyle/>
            <a:p/>
          </p:txBody>
        </p:sp>
        <p:sp>
          <p:nvSpPr>
            <p:cNvPr id="34" name="rc34"/>
            <p:cNvSpPr/>
            <p:nvPr/>
          </p:nvSpPr>
          <p:spPr>
            <a:xfrm>
              <a:off x="1784155" y="3236606"/>
              <a:ext cx="203168" cy="115901"/>
            </a:xfrm>
            <a:prstGeom prst="rect">
              <a:avLst/>
            </a:prstGeom>
            <a:solidFill>
              <a:srgbClr val="0058AB">
                <a:alpha val="100000"/>
              </a:srgbClr>
            </a:solidFill>
          </p:spPr>
          <p:txBody>
            <a:bodyPr/>
            <a:lstStyle/>
            <a:p/>
          </p:txBody>
        </p:sp>
        <p:sp>
          <p:nvSpPr>
            <p:cNvPr id="35" name="rc35"/>
            <p:cNvSpPr/>
            <p:nvPr/>
          </p:nvSpPr>
          <p:spPr>
            <a:xfrm>
              <a:off x="1784155" y="3352507"/>
              <a:ext cx="203168" cy="144878"/>
            </a:xfrm>
            <a:prstGeom prst="rect">
              <a:avLst/>
            </a:prstGeom>
            <a:solidFill>
              <a:srgbClr val="1CABE2">
                <a:alpha val="100000"/>
              </a:srgbClr>
            </a:solidFill>
          </p:spPr>
          <p:txBody>
            <a:bodyPr/>
            <a:lstStyle/>
            <a:p/>
          </p:txBody>
        </p:sp>
        <p:sp>
          <p:nvSpPr>
            <p:cNvPr id="36" name="rc36"/>
            <p:cNvSpPr/>
            <p:nvPr/>
          </p:nvSpPr>
          <p:spPr>
            <a:xfrm>
              <a:off x="2009898" y="3553583"/>
              <a:ext cx="203168" cy="1131803"/>
            </a:xfrm>
            <a:prstGeom prst="rect">
              <a:avLst/>
            </a:prstGeom>
            <a:solidFill>
              <a:srgbClr val="80BD41">
                <a:alpha val="100000"/>
              </a:srgbClr>
            </a:solidFill>
          </p:spPr>
          <p:txBody>
            <a:bodyPr/>
            <a:lstStyle/>
            <a:p/>
          </p:txBody>
        </p:sp>
        <p:sp>
          <p:nvSpPr>
            <p:cNvPr id="37" name="rc37"/>
            <p:cNvSpPr/>
            <p:nvPr/>
          </p:nvSpPr>
          <p:spPr>
            <a:xfrm>
              <a:off x="2009898" y="3252720"/>
              <a:ext cx="203168" cy="171918"/>
            </a:xfrm>
            <a:prstGeom prst="rect">
              <a:avLst/>
            </a:prstGeom>
            <a:solidFill>
              <a:srgbClr val="0058AB">
                <a:alpha val="100000"/>
              </a:srgbClr>
            </a:solidFill>
          </p:spPr>
          <p:txBody>
            <a:bodyPr/>
            <a:lstStyle/>
            <a:p/>
          </p:txBody>
        </p:sp>
        <p:sp>
          <p:nvSpPr>
            <p:cNvPr id="38" name="rc38"/>
            <p:cNvSpPr/>
            <p:nvPr/>
          </p:nvSpPr>
          <p:spPr>
            <a:xfrm>
              <a:off x="2009898" y="3424639"/>
              <a:ext cx="203168" cy="128944"/>
            </a:xfrm>
            <a:prstGeom prst="rect">
              <a:avLst/>
            </a:prstGeom>
            <a:solidFill>
              <a:srgbClr val="1CABE2">
                <a:alpha val="100000"/>
              </a:srgbClr>
            </a:solidFill>
          </p:spPr>
          <p:txBody>
            <a:bodyPr/>
            <a:lstStyle/>
            <a:p/>
          </p:txBody>
        </p:sp>
        <p:sp>
          <p:nvSpPr>
            <p:cNvPr id="39" name="rc39"/>
            <p:cNvSpPr/>
            <p:nvPr/>
          </p:nvSpPr>
          <p:spPr>
            <a:xfrm>
              <a:off x="2235640" y="3566376"/>
              <a:ext cx="203168" cy="1119010"/>
            </a:xfrm>
            <a:prstGeom prst="rect">
              <a:avLst/>
            </a:prstGeom>
            <a:solidFill>
              <a:srgbClr val="80BD41">
                <a:alpha val="100000"/>
              </a:srgbClr>
            </a:solidFill>
          </p:spPr>
          <p:txBody>
            <a:bodyPr/>
            <a:lstStyle/>
            <a:p/>
          </p:txBody>
        </p:sp>
        <p:sp>
          <p:nvSpPr>
            <p:cNvPr id="40" name="rc40"/>
            <p:cNvSpPr/>
            <p:nvPr/>
          </p:nvSpPr>
          <p:spPr>
            <a:xfrm>
              <a:off x="2235640" y="3268918"/>
              <a:ext cx="203168" cy="184137"/>
            </a:xfrm>
            <a:prstGeom prst="rect">
              <a:avLst/>
            </a:prstGeom>
            <a:solidFill>
              <a:srgbClr val="0058AB">
                <a:alpha val="100000"/>
              </a:srgbClr>
            </a:solidFill>
          </p:spPr>
          <p:txBody>
            <a:bodyPr/>
            <a:lstStyle/>
            <a:p/>
          </p:txBody>
        </p:sp>
        <p:sp>
          <p:nvSpPr>
            <p:cNvPr id="41" name="rc41"/>
            <p:cNvSpPr/>
            <p:nvPr/>
          </p:nvSpPr>
          <p:spPr>
            <a:xfrm>
              <a:off x="2235640" y="3453056"/>
              <a:ext cx="203168" cy="113320"/>
            </a:xfrm>
            <a:prstGeom prst="rect">
              <a:avLst/>
            </a:prstGeom>
            <a:solidFill>
              <a:srgbClr val="1CABE2">
                <a:alpha val="100000"/>
              </a:srgbClr>
            </a:solidFill>
          </p:spPr>
          <p:txBody>
            <a:bodyPr/>
            <a:lstStyle/>
            <a:p/>
          </p:txBody>
        </p:sp>
        <p:sp>
          <p:nvSpPr>
            <p:cNvPr id="42" name="rc42"/>
            <p:cNvSpPr/>
            <p:nvPr/>
          </p:nvSpPr>
          <p:spPr>
            <a:xfrm>
              <a:off x="2461382" y="3470035"/>
              <a:ext cx="203168" cy="1215351"/>
            </a:xfrm>
            <a:prstGeom prst="rect">
              <a:avLst/>
            </a:prstGeom>
            <a:solidFill>
              <a:srgbClr val="80BD41">
                <a:alpha val="100000"/>
              </a:srgbClr>
            </a:solidFill>
          </p:spPr>
          <p:txBody>
            <a:bodyPr/>
            <a:lstStyle/>
            <a:p/>
          </p:txBody>
        </p:sp>
        <p:sp>
          <p:nvSpPr>
            <p:cNvPr id="43" name="rc43"/>
            <p:cNvSpPr/>
            <p:nvPr/>
          </p:nvSpPr>
          <p:spPr>
            <a:xfrm>
              <a:off x="2461382" y="3288430"/>
              <a:ext cx="203168" cy="111757"/>
            </a:xfrm>
            <a:prstGeom prst="rect">
              <a:avLst/>
            </a:prstGeom>
            <a:solidFill>
              <a:srgbClr val="0058AB">
                <a:alpha val="100000"/>
              </a:srgbClr>
            </a:solidFill>
          </p:spPr>
          <p:txBody>
            <a:bodyPr/>
            <a:lstStyle/>
            <a:p/>
          </p:txBody>
        </p:sp>
        <p:sp>
          <p:nvSpPr>
            <p:cNvPr id="44" name="rc44"/>
            <p:cNvSpPr/>
            <p:nvPr/>
          </p:nvSpPr>
          <p:spPr>
            <a:xfrm>
              <a:off x="2461382" y="3400187"/>
              <a:ext cx="203168" cy="69848"/>
            </a:xfrm>
            <a:prstGeom prst="rect">
              <a:avLst/>
            </a:prstGeom>
            <a:solidFill>
              <a:srgbClr val="1CABE2">
                <a:alpha val="100000"/>
              </a:srgbClr>
            </a:solidFill>
          </p:spPr>
          <p:txBody>
            <a:bodyPr/>
            <a:lstStyle/>
            <a:p/>
          </p:txBody>
        </p:sp>
        <p:sp>
          <p:nvSpPr>
            <p:cNvPr id="45" name="rc45"/>
            <p:cNvSpPr/>
            <p:nvPr/>
          </p:nvSpPr>
          <p:spPr>
            <a:xfrm>
              <a:off x="2687125" y="3459919"/>
              <a:ext cx="203168" cy="1225467"/>
            </a:xfrm>
            <a:prstGeom prst="rect">
              <a:avLst/>
            </a:prstGeom>
            <a:solidFill>
              <a:srgbClr val="80BD41">
                <a:alpha val="100000"/>
              </a:srgbClr>
            </a:solidFill>
          </p:spPr>
          <p:txBody>
            <a:bodyPr/>
            <a:lstStyle/>
            <a:p/>
          </p:txBody>
        </p:sp>
        <p:sp>
          <p:nvSpPr>
            <p:cNvPr id="46" name="rc46"/>
            <p:cNvSpPr/>
            <p:nvPr/>
          </p:nvSpPr>
          <p:spPr>
            <a:xfrm>
              <a:off x="2687125" y="3308461"/>
              <a:ext cx="203168" cy="96382"/>
            </a:xfrm>
            <a:prstGeom prst="rect">
              <a:avLst/>
            </a:prstGeom>
            <a:solidFill>
              <a:srgbClr val="0058AB">
                <a:alpha val="100000"/>
              </a:srgbClr>
            </a:solidFill>
          </p:spPr>
          <p:txBody>
            <a:bodyPr/>
            <a:lstStyle/>
            <a:p/>
          </p:txBody>
        </p:sp>
        <p:sp>
          <p:nvSpPr>
            <p:cNvPr id="47" name="rc47"/>
            <p:cNvSpPr/>
            <p:nvPr/>
          </p:nvSpPr>
          <p:spPr>
            <a:xfrm>
              <a:off x="2687125" y="3404843"/>
              <a:ext cx="203168" cy="55075"/>
            </a:xfrm>
            <a:prstGeom prst="rect">
              <a:avLst/>
            </a:prstGeom>
            <a:solidFill>
              <a:srgbClr val="1CABE2">
                <a:alpha val="100000"/>
              </a:srgbClr>
            </a:solidFill>
          </p:spPr>
          <p:txBody>
            <a:bodyPr/>
            <a:lstStyle/>
            <a:p/>
          </p:txBody>
        </p:sp>
        <p:sp>
          <p:nvSpPr>
            <p:cNvPr id="48" name="rc48"/>
            <p:cNvSpPr/>
            <p:nvPr/>
          </p:nvSpPr>
          <p:spPr>
            <a:xfrm>
              <a:off x="2912867" y="3502174"/>
              <a:ext cx="203168" cy="1183212"/>
            </a:xfrm>
            <a:prstGeom prst="rect">
              <a:avLst/>
            </a:prstGeom>
            <a:solidFill>
              <a:srgbClr val="80BD41">
                <a:alpha val="100000"/>
              </a:srgbClr>
            </a:solidFill>
          </p:spPr>
          <p:txBody>
            <a:bodyPr/>
            <a:lstStyle/>
            <a:p/>
          </p:txBody>
        </p:sp>
        <p:sp>
          <p:nvSpPr>
            <p:cNvPr id="49" name="rc49"/>
            <p:cNvSpPr/>
            <p:nvPr/>
          </p:nvSpPr>
          <p:spPr>
            <a:xfrm>
              <a:off x="2912867" y="3293370"/>
              <a:ext cx="203168" cy="180961"/>
            </a:xfrm>
            <a:prstGeom prst="rect">
              <a:avLst/>
            </a:prstGeom>
            <a:solidFill>
              <a:srgbClr val="0058AB">
                <a:alpha val="100000"/>
              </a:srgbClr>
            </a:solidFill>
          </p:spPr>
          <p:txBody>
            <a:bodyPr/>
            <a:lstStyle/>
            <a:p/>
          </p:txBody>
        </p:sp>
        <p:sp>
          <p:nvSpPr>
            <p:cNvPr id="50" name="rc50"/>
            <p:cNvSpPr/>
            <p:nvPr/>
          </p:nvSpPr>
          <p:spPr>
            <a:xfrm>
              <a:off x="2912867" y="3474332"/>
              <a:ext cx="203168" cy="27842"/>
            </a:xfrm>
            <a:prstGeom prst="rect">
              <a:avLst/>
            </a:prstGeom>
            <a:solidFill>
              <a:srgbClr val="1CABE2">
                <a:alpha val="100000"/>
              </a:srgbClr>
            </a:solidFill>
          </p:spPr>
          <p:txBody>
            <a:bodyPr/>
            <a:lstStyle/>
            <a:p/>
          </p:txBody>
        </p:sp>
        <p:sp>
          <p:nvSpPr>
            <p:cNvPr id="51" name="rc51"/>
            <p:cNvSpPr/>
            <p:nvPr/>
          </p:nvSpPr>
          <p:spPr>
            <a:xfrm>
              <a:off x="3138609" y="3514421"/>
              <a:ext cx="203168" cy="1170965"/>
            </a:xfrm>
            <a:prstGeom prst="rect">
              <a:avLst/>
            </a:prstGeom>
            <a:solidFill>
              <a:srgbClr val="80BD41">
                <a:alpha val="100000"/>
              </a:srgbClr>
            </a:solidFill>
          </p:spPr>
          <p:txBody>
            <a:bodyPr/>
            <a:lstStyle/>
            <a:p/>
          </p:txBody>
        </p:sp>
        <p:sp>
          <p:nvSpPr>
            <p:cNvPr id="52" name="rc52"/>
            <p:cNvSpPr/>
            <p:nvPr/>
          </p:nvSpPr>
          <p:spPr>
            <a:xfrm>
              <a:off x="3138609" y="3257384"/>
              <a:ext cx="203168" cy="199920"/>
            </a:xfrm>
            <a:prstGeom prst="rect">
              <a:avLst/>
            </a:prstGeom>
            <a:solidFill>
              <a:srgbClr val="0058AB">
                <a:alpha val="100000"/>
              </a:srgbClr>
            </a:solidFill>
          </p:spPr>
          <p:txBody>
            <a:bodyPr/>
            <a:lstStyle/>
            <a:p/>
          </p:txBody>
        </p:sp>
        <p:sp>
          <p:nvSpPr>
            <p:cNvPr id="53" name="rc53"/>
            <p:cNvSpPr/>
            <p:nvPr/>
          </p:nvSpPr>
          <p:spPr>
            <a:xfrm>
              <a:off x="3138609" y="3457304"/>
              <a:ext cx="203168" cy="57117"/>
            </a:xfrm>
            <a:prstGeom prst="rect">
              <a:avLst/>
            </a:prstGeom>
            <a:solidFill>
              <a:srgbClr val="1CABE2">
                <a:alpha val="100000"/>
              </a:srgbClr>
            </a:solidFill>
          </p:spPr>
          <p:txBody>
            <a:bodyPr/>
            <a:lstStyle/>
            <a:p/>
          </p:txBody>
        </p:sp>
        <p:sp>
          <p:nvSpPr>
            <p:cNvPr id="54" name="rc54"/>
            <p:cNvSpPr/>
            <p:nvPr/>
          </p:nvSpPr>
          <p:spPr>
            <a:xfrm>
              <a:off x="3364352" y="3487367"/>
              <a:ext cx="203168" cy="1198019"/>
            </a:xfrm>
            <a:prstGeom prst="rect">
              <a:avLst/>
            </a:prstGeom>
            <a:solidFill>
              <a:srgbClr val="80BD41">
                <a:alpha val="100000"/>
              </a:srgbClr>
            </a:solidFill>
          </p:spPr>
          <p:txBody>
            <a:bodyPr/>
            <a:lstStyle/>
            <a:p/>
          </p:txBody>
        </p:sp>
        <p:sp>
          <p:nvSpPr>
            <p:cNvPr id="55" name="rc55"/>
            <p:cNvSpPr/>
            <p:nvPr/>
          </p:nvSpPr>
          <p:spPr>
            <a:xfrm>
              <a:off x="3364352" y="3224387"/>
              <a:ext cx="203168" cy="219148"/>
            </a:xfrm>
            <a:prstGeom prst="rect">
              <a:avLst/>
            </a:prstGeom>
            <a:solidFill>
              <a:srgbClr val="0058AB">
                <a:alpha val="100000"/>
              </a:srgbClr>
            </a:solidFill>
          </p:spPr>
          <p:txBody>
            <a:bodyPr/>
            <a:lstStyle/>
            <a:p/>
          </p:txBody>
        </p:sp>
        <p:sp>
          <p:nvSpPr>
            <p:cNvPr id="56" name="rc56"/>
            <p:cNvSpPr/>
            <p:nvPr/>
          </p:nvSpPr>
          <p:spPr>
            <a:xfrm>
              <a:off x="3364352" y="3443535"/>
              <a:ext cx="203168" cy="43832"/>
            </a:xfrm>
            <a:prstGeom prst="rect">
              <a:avLst/>
            </a:prstGeom>
            <a:solidFill>
              <a:srgbClr val="1CABE2">
                <a:alpha val="100000"/>
              </a:srgbClr>
            </a:solidFill>
          </p:spPr>
          <p:txBody>
            <a:bodyPr/>
            <a:lstStyle/>
            <a:p/>
          </p:txBody>
        </p:sp>
        <p:sp>
          <p:nvSpPr>
            <p:cNvPr id="57" name="rc57"/>
            <p:cNvSpPr/>
            <p:nvPr/>
          </p:nvSpPr>
          <p:spPr>
            <a:xfrm>
              <a:off x="3590094" y="3393275"/>
              <a:ext cx="203168" cy="1292111"/>
            </a:xfrm>
            <a:prstGeom prst="rect">
              <a:avLst/>
            </a:prstGeom>
            <a:solidFill>
              <a:srgbClr val="80BD41">
                <a:alpha val="100000"/>
              </a:srgbClr>
            </a:solidFill>
          </p:spPr>
          <p:txBody>
            <a:bodyPr/>
            <a:lstStyle/>
            <a:p/>
          </p:txBody>
        </p:sp>
        <p:sp>
          <p:nvSpPr>
            <p:cNvPr id="58" name="rc58"/>
            <p:cNvSpPr/>
            <p:nvPr/>
          </p:nvSpPr>
          <p:spPr>
            <a:xfrm>
              <a:off x="3590094" y="3217080"/>
              <a:ext cx="203168" cy="58729"/>
            </a:xfrm>
            <a:prstGeom prst="rect">
              <a:avLst/>
            </a:prstGeom>
            <a:solidFill>
              <a:srgbClr val="0058AB">
                <a:alpha val="100000"/>
              </a:srgbClr>
            </a:solidFill>
          </p:spPr>
          <p:txBody>
            <a:bodyPr/>
            <a:lstStyle/>
            <a:p/>
          </p:txBody>
        </p:sp>
        <p:sp>
          <p:nvSpPr>
            <p:cNvPr id="59" name="rc59"/>
            <p:cNvSpPr/>
            <p:nvPr/>
          </p:nvSpPr>
          <p:spPr>
            <a:xfrm>
              <a:off x="3590094" y="3275809"/>
              <a:ext cx="203168" cy="117465"/>
            </a:xfrm>
            <a:prstGeom prst="rect">
              <a:avLst/>
            </a:prstGeom>
            <a:solidFill>
              <a:srgbClr val="1CABE2">
                <a:alpha val="100000"/>
              </a:srgbClr>
            </a:solidFill>
          </p:spPr>
          <p:txBody>
            <a:bodyPr/>
            <a:lstStyle/>
            <a:p/>
          </p:txBody>
        </p:sp>
        <p:sp>
          <p:nvSpPr>
            <p:cNvPr id="60" name="rc60"/>
            <p:cNvSpPr/>
            <p:nvPr/>
          </p:nvSpPr>
          <p:spPr>
            <a:xfrm>
              <a:off x="3815836" y="3452640"/>
              <a:ext cx="203168" cy="1232746"/>
            </a:xfrm>
            <a:prstGeom prst="rect">
              <a:avLst/>
            </a:prstGeom>
            <a:solidFill>
              <a:srgbClr val="80BD41">
                <a:alpha val="100000"/>
              </a:srgbClr>
            </a:solidFill>
          </p:spPr>
          <p:txBody>
            <a:bodyPr/>
            <a:lstStyle/>
            <a:p/>
          </p:txBody>
        </p:sp>
        <p:sp>
          <p:nvSpPr>
            <p:cNvPr id="61" name="rc61"/>
            <p:cNvSpPr/>
            <p:nvPr/>
          </p:nvSpPr>
          <p:spPr>
            <a:xfrm>
              <a:off x="3815836" y="3217834"/>
              <a:ext cx="203168" cy="132078"/>
            </a:xfrm>
            <a:prstGeom prst="rect">
              <a:avLst/>
            </a:prstGeom>
            <a:solidFill>
              <a:srgbClr val="0058AB">
                <a:alpha val="100000"/>
              </a:srgbClr>
            </a:solidFill>
          </p:spPr>
          <p:txBody>
            <a:bodyPr/>
            <a:lstStyle/>
            <a:p/>
          </p:txBody>
        </p:sp>
        <p:sp>
          <p:nvSpPr>
            <p:cNvPr id="62" name="rc62"/>
            <p:cNvSpPr/>
            <p:nvPr/>
          </p:nvSpPr>
          <p:spPr>
            <a:xfrm>
              <a:off x="3815836" y="3349913"/>
              <a:ext cx="203168" cy="102727"/>
            </a:xfrm>
            <a:prstGeom prst="rect">
              <a:avLst/>
            </a:prstGeom>
            <a:solidFill>
              <a:srgbClr val="1CABE2">
                <a:alpha val="100000"/>
              </a:srgbClr>
            </a:solidFill>
          </p:spPr>
          <p:txBody>
            <a:bodyPr/>
            <a:lstStyle/>
            <a:p/>
          </p:txBody>
        </p:sp>
        <p:sp>
          <p:nvSpPr>
            <p:cNvPr id="63" name="rc63"/>
            <p:cNvSpPr/>
            <p:nvPr/>
          </p:nvSpPr>
          <p:spPr>
            <a:xfrm>
              <a:off x="4041579" y="3442303"/>
              <a:ext cx="203168" cy="1243083"/>
            </a:xfrm>
            <a:prstGeom prst="rect">
              <a:avLst/>
            </a:prstGeom>
            <a:solidFill>
              <a:srgbClr val="80BD41">
                <a:alpha val="100000"/>
              </a:srgbClr>
            </a:solidFill>
          </p:spPr>
          <p:txBody>
            <a:bodyPr/>
            <a:lstStyle/>
            <a:p/>
          </p:txBody>
        </p:sp>
        <p:sp>
          <p:nvSpPr>
            <p:cNvPr id="64" name="rc64"/>
            <p:cNvSpPr/>
            <p:nvPr/>
          </p:nvSpPr>
          <p:spPr>
            <a:xfrm>
              <a:off x="4041579" y="3222934"/>
              <a:ext cx="203168" cy="102374"/>
            </a:xfrm>
            <a:prstGeom prst="rect">
              <a:avLst/>
            </a:prstGeom>
            <a:solidFill>
              <a:srgbClr val="0058AB">
                <a:alpha val="100000"/>
              </a:srgbClr>
            </a:solidFill>
          </p:spPr>
          <p:txBody>
            <a:bodyPr/>
            <a:lstStyle/>
            <a:p/>
          </p:txBody>
        </p:sp>
        <p:sp>
          <p:nvSpPr>
            <p:cNvPr id="65" name="rc65"/>
            <p:cNvSpPr/>
            <p:nvPr/>
          </p:nvSpPr>
          <p:spPr>
            <a:xfrm>
              <a:off x="4041579" y="3325309"/>
              <a:ext cx="203168" cy="116994"/>
            </a:xfrm>
            <a:prstGeom prst="rect">
              <a:avLst/>
            </a:prstGeom>
            <a:solidFill>
              <a:srgbClr val="1CABE2">
                <a:alpha val="100000"/>
              </a:srgbClr>
            </a:solidFill>
          </p:spPr>
          <p:txBody>
            <a:bodyPr/>
            <a:lstStyle/>
            <a:p/>
          </p:txBody>
        </p:sp>
        <p:sp>
          <p:nvSpPr>
            <p:cNvPr id="66" name="rc66"/>
            <p:cNvSpPr/>
            <p:nvPr/>
          </p:nvSpPr>
          <p:spPr>
            <a:xfrm>
              <a:off x="4267321" y="3476200"/>
              <a:ext cx="203168" cy="1209186"/>
            </a:xfrm>
            <a:prstGeom prst="rect">
              <a:avLst/>
            </a:prstGeom>
            <a:solidFill>
              <a:srgbClr val="80BD41">
                <a:alpha val="100000"/>
              </a:srgbClr>
            </a:solidFill>
          </p:spPr>
          <p:txBody>
            <a:bodyPr/>
            <a:lstStyle/>
            <a:p/>
          </p:txBody>
        </p:sp>
        <p:sp>
          <p:nvSpPr>
            <p:cNvPr id="67" name="rc67"/>
            <p:cNvSpPr/>
            <p:nvPr/>
          </p:nvSpPr>
          <p:spPr>
            <a:xfrm>
              <a:off x="4267321" y="3228538"/>
              <a:ext cx="203168" cy="131116"/>
            </a:xfrm>
            <a:prstGeom prst="rect">
              <a:avLst/>
            </a:prstGeom>
            <a:solidFill>
              <a:srgbClr val="0058AB">
                <a:alpha val="100000"/>
              </a:srgbClr>
            </a:solidFill>
          </p:spPr>
          <p:txBody>
            <a:bodyPr/>
            <a:lstStyle/>
            <a:p/>
          </p:txBody>
        </p:sp>
        <p:sp>
          <p:nvSpPr>
            <p:cNvPr id="68" name="rc68"/>
            <p:cNvSpPr/>
            <p:nvPr/>
          </p:nvSpPr>
          <p:spPr>
            <a:xfrm>
              <a:off x="4267321" y="3359655"/>
              <a:ext cx="203168" cy="116545"/>
            </a:xfrm>
            <a:prstGeom prst="rect">
              <a:avLst/>
            </a:prstGeom>
            <a:solidFill>
              <a:srgbClr val="1CABE2">
                <a:alpha val="100000"/>
              </a:srgbClr>
            </a:solidFill>
          </p:spPr>
          <p:txBody>
            <a:bodyPr/>
            <a:lstStyle/>
            <a:p/>
          </p:txBody>
        </p:sp>
        <p:sp>
          <p:nvSpPr>
            <p:cNvPr id="69" name="rc69"/>
            <p:cNvSpPr/>
            <p:nvPr/>
          </p:nvSpPr>
          <p:spPr>
            <a:xfrm>
              <a:off x="4493063" y="3365010"/>
              <a:ext cx="203168" cy="1320376"/>
            </a:xfrm>
            <a:prstGeom prst="rect">
              <a:avLst/>
            </a:prstGeom>
            <a:solidFill>
              <a:srgbClr val="80BD41">
                <a:alpha val="100000"/>
              </a:srgbClr>
            </a:solidFill>
          </p:spPr>
          <p:txBody>
            <a:bodyPr/>
            <a:lstStyle/>
            <a:p/>
          </p:txBody>
        </p:sp>
        <p:sp>
          <p:nvSpPr>
            <p:cNvPr id="70" name="rc70"/>
            <p:cNvSpPr/>
            <p:nvPr/>
          </p:nvSpPr>
          <p:spPr>
            <a:xfrm>
              <a:off x="4493063" y="3234426"/>
              <a:ext cx="203168" cy="72546"/>
            </a:xfrm>
            <a:prstGeom prst="rect">
              <a:avLst/>
            </a:prstGeom>
            <a:solidFill>
              <a:srgbClr val="0058AB">
                <a:alpha val="100000"/>
              </a:srgbClr>
            </a:solidFill>
          </p:spPr>
          <p:txBody>
            <a:bodyPr/>
            <a:lstStyle/>
            <a:p/>
          </p:txBody>
        </p:sp>
        <p:sp>
          <p:nvSpPr>
            <p:cNvPr id="71" name="rc71"/>
            <p:cNvSpPr/>
            <p:nvPr/>
          </p:nvSpPr>
          <p:spPr>
            <a:xfrm>
              <a:off x="4493063" y="3306973"/>
              <a:ext cx="203168" cy="58037"/>
            </a:xfrm>
            <a:prstGeom prst="rect">
              <a:avLst/>
            </a:prstGeom>
            <a:solidFill>
              <a:srgbClr val="1CABE2">
                <a:alpha val="100000"/>
              </a:srgbClr>
            </a:solidFill>
          </p:spPr>
          <p:txBody>
            <a:bodyPr/>
            <a:lstStyle/>
            <a:p/>
          </p:txBody>
        </p:sp>
        <p:sp>
          <p:nvSpPr>
            <p:cNvPr id="72" name="rc72"/>
            <p:cNvSpPr/>
            <p:nvPr/>
          </p:nvSpPr>
          <p:spPr>
            <a:xfrm>
              <a:off x="4718806" y="3456114"/>
              <a:ext cx="203168" cy="1229272"/>
            </a:xfrm>
            <a:prstGeom prst="rect">
              <a:avLst/>
            </a:prstGeom>
            <a:solidFill>
              <a:srgbClr val="80BD41">
                <a:alpha val="100000"/>
              </a:srgbClr>
            </a:solidFill>
          </p:spPr>
          <p:txBody>
            <a:bodyPr/>
            <a:lstStyle/>
            <a:p/>
          </p:txBody>
        </p:sp>
        <p:sp>
          <p:nvSpPr>
            <p:cNvPr id="73" name="rc73"/>
            <p:cNvSpPr/>
            <p:nvPr/>
          </p:nvSpPr>
          <p:spPr>
            <a:xfrm>
              <a:off x="4718806" y="3239180"/>
              <a:ext cx="203168" cy="14460"/>
            </a:xfrm>
            <a:prstGeom prst="rect">
              <a:avLst/>
            </a:prstGeom>
            <a:solidFill>
              <a:srgbClr val="0058AB">
                <a:alpha val="100000"/>
              </a:srgbClr>
            </a:solidFill>
          </p:spPr>
          <p:txBody>
            <a:bodyPr/>
            <a:lstStyle/>
            <a:p/>
          </p:txBody>
        </p:sp>
        <p:sp>
          <p:nvSpPr>
            <p:cNvPr id="74" name="rc74"/>
            <p:cNvSpPr/>
            <p:nvPr/>
          </p:nvSpPr>
          <p:spPr>
            <a:xfrm>
              <a:off x="4718806" y="3253641"/>
              <a:ext cx="203168" cy="202473"/>
            </a:xfrm>
            <a:prstGeom prst="rect">
              <a:avLst/>
            </a:prstGeom>
            <a:solidFill>
              <a:srgbClr val="1CABE2">
                <a:alpha val="100000"/>
              </a:srgbClr>
            </a:solidFill>
          </p:spPr>
          <p:txBody>
            <a:bodyPr/>
            <a:lstStyle/>
            <a:p/>
          </p:txBody>
        </p:sp>
        <p:sp>
          <p:nvSpPr>
            <p:cNvPr id="75" name="rc75"/>
            <p:cNvSpPr/>
            <p:nvPr/>
          </p:nvSpPr>
          <p:spPr>
            <a:xfrm>
              <a:off x="4944548" y="3431586"/>
              <a:ext cx="203168" cy="1253801"/>
            </a:xfrm>
            <a:prstGeom prst="rect">
              <a:avLst/>
            </a:prstGeom>
            <a:solidFill>
              <a:srgbClr val="80BD41">
                <a:alpha val="100000"/>
              </a:srgbClr>
            </a:solidFill>
          </p:spPr>
          <p:txBody>
            <a:bodyPr/>
            <a:lstStyle/>
            <a:p/>
          </p:txBody>
        </p:sp>
        <p:sp>
          <p:nvSpPr>
            <p:cNvPr id="76" name="rc76"/>
            <p:cNvSpPr/>
            <p:nvPr/>
          </p:nvSpPr>
          <p:spPr>
            <a:xfrm>
              <a:off x="4944548" y="3244238"/>
              <a:ext cx="203168" cy="28824"/>
            </a:xfrm>
            <a:prstGeom prst="rect">
              <a:avLst/>
            </a:prstGeom>
            <a:solidFill>
              <a:srgbClr val="0058AB">
                <a:alpha val="100000"/>
              </a:srgbClr>
            </a:solidFill>
          </p:spPr>
          <p:txBody>
            <a:bodyPr/>
            <a:lstStyle/>
            <a:p/>
          </p:txBody>
        </p:sp>
        <p:sp>
          <p:nvSpPr>
            <p:cNvPr id="77" name="rc77"/>
            <p:cNvSpPr/>
            <p:nvPr/>
          </p:nvSpPr>
          <p:spPr>
            <a:xfrm>
              <a:off x="4944548" y="3273062"/>
              <a:ext cx="203168" cy="158523"/>
            </a:xfrm>
            <a:prstGeom prst="rect">
              <a:avLst/>
            </a:prstGeom>
            <a:solidFill>
              <a:srgbClr val="1CABE2">
                <a:alpha val="100000"/>
              </a:srgbClr>
            </a:solidFill>
          </p:spPr>
          <p:txBody>
            <a:bodyPr/>
            <a:lstStyle/>
            <a:p/>
          </p:txBody>
        </p:sp>
        <p:sp>
          <p:nvSpPr>
            <p:cNvPr id="78" name="rc78"/>
            <p:cNvSpPr/>
            <p:nvPr/>
          </p:nvSpPr>
          <p:spPr>
            <a:xfrm>
              <a:off x="5170291" y="3475384"/>
              <a:ext cx="203168" cy="1210003"/>
            </a:xfrm>
            <a:prstGeom prst="rect">
              <a:avLst/>
            </a:prstGeom>
            <a:solidFill>
              <a:srgbClr val="80BD41">
                <a:alpha val="100000"/>
              </a:srgbClr>
            </a:solidFill>
          </p:spPr>
          <p:txBody>
            <a:bodyPr/>
            <a:lstStyle/>
            <a:p/>
          </p:txBody>
        </p:sp>
        <p:sp>
          <p:nvSpPr>
            <p:cNvPr id="79" name="rc79"/>
            <p:cNvSpPr/>
            <p:nvPr/>
          </p:nvSpPr>
          <p:spPr>
            <a:xfrm>
              <a:off x="5170291" y="3244909"/>
              <a:ext cx="203168" cy="14405"/>
            </a:xfrm>
            <a:prstGeom prst="rect">
              <a:avLst/>
            </a:prstGeom>
            <a:solidFill>
              <a:srgbClr val="0058AB">
                <a:alpha val="100000"/>
              </a:srgbClr>
            </a:solidFill>
          </p:spPr>
          <p:txBody>
            <a:bodyPr/>
            <a:lstStyle/>
            <a:p/>
          </p:txBody>
        </p:sp>
        <p:sp>
          <p:nvSpPr>
            <p:cNvPr id="80" name="rc80"/>
            <p:cNvSpPr/>
            <p:nvPr/>
          </p:nvSpPr>
          <p:spPr>
            <a:xfrm>
              <a:off x="5170291" y="3259314"/>
              <a:ext cx="203168" cy="216069"/>
            </a:xfrm>
            <a:prstGeom prst="rect">
              <a:avLst/>
            </a:prstGeom>
            <a:solidFill>
              <a:srgbClr val="1CABE2">
                <a:alpha val="100000"/>
              </a:srgbClr>
            </a:solidFill>
          </p:spPr>
          <p:txBody>
            <a:bodyPr/>
            <a:lstStyle/>
            <a:p/>
          </p:txBody>
        </p:sp>
        <p:sp>
          <p:nvSpPr>
            <p:cNvPr id="81" name="rc81"/>
            <p:cNvSpPr/>
            <p:nvPr/>
          </p:nvSpPr>
          <p:spPr>
            <a:xfrm>
              <a:off x="5396033" y="3428597"/>
              <a:ext cx="203168" cy="1256790"/>
            </a:xfrm>
            <a:prstGeom prst="rect">
              <a:avLst/>
            </a:prstGeom>
            <a:solidFill>
              <a:srgbClr val="80BD41">
                <a:alpha val="100000"/>
              </a:srgbClr>
            </a:solidFill>
          </p:spPr>
          <p:txBody>
            <a:bodyPr/>
            <a:lstStyle/>
            <a:p/>
          </p:txBody>
        </p:sp>
        <p:sp>
          <p:nvSpPr>
            <p:cNvPr id="82" name="rc82"/>
            <p:cNvSpPr/>
            <p:nvPr/>
          </p:nvSpPr>
          <p:spPr>
            <a:xfrm>
              <a:off x="5396033" y="3240799"/>
              <a:ext cx="203168" cy="28894"/>
            </a:xfrm>
            <a:prstGeom prst="rect">
              <a:avLst/>
            </a:prstGeom>
            <a:solidFill>
              <a:srgbClr val="0058AB">
                <a:alpha val="100000"/>
              </a:srgbClr>
            </a:solidFill>
          </p:spPr>
          <p:txBody>
            <a:bodyPr/>
            <a:lstStyle/>
            <a:p/>
          </p:txBody>
        </p:sp>
        <p:sp>
          <p:nvSpPr>
            <p:cNvPr id="83" name="rc83"/>
            <p:cNvSpPr/>
            <p:nvPr/>
          </p:nvSpPr>
          <p:spPr>
            <a:xfrm>
              <a:off x="5396033" y="3269693"/>
              <a:ext cx="203168" cy="158903"/>
            </a:xfrm>
            <a:prstGeom prst="rect">
              <a:avLst/>
            </a:prstGeom>
            <a:solidFill>
              <a:srgbClr val="1CABE2">
                <a:alpha val="100000"/>
              </a:srgbClr>
            </a:solidFill>
          </p:spPr>
          <p:txBody>
            <a:bodyPr/>
            <a:lstStyle/>
            <a:p/>
          </p:txBody>
        </p:sp>
        <p:sp>
          <p:nvSpPr>
            <p:cNvPr id="84" name="rc84"/>
            <p:cNvSpPr/>
            <p:nvPr/>
          </p:nvSpPr>
          <p:spPr>
            <a:xfrm>
              <a:off x="5621775" y="3413423"/>
              <a:ext cx="203168" cy="1271963"/>
            </a:xfrm>
            <a:prstGeom prst="rect">
              <a:avLst/>
            </a:prstGeom>
            <a:solidFill>
              <a:srgbClr val="80BD41">
                <a:alpha val="100000"/>
              </a:srgbClr>
            </a:solidFill>
          </p:spPr>
          <p:txBody>
            <a:bodyPr/>
            <a:lstStyle/>
            <a:p/>
          </p:txBody>
        </p:sp>
        <p:sp>
          <p:nvSpPr>
            <p:cNvPr id="85" name="rc85"/>
            <p:cNvSpPr/>
            <p:nvPr/>
          </p:nvSpPr>
          <p:spPr>
            <a:xfrm>
              <a:off x="5621775" y="3256215"/>
              <a:ext cx="203168" cy="57165"/>
            </a:xfrm>
            <a:prstGeom prst="rect">
              <a:avLst/>
            </a:prstGeom>
            <a:solidFill>
              <a:srgbClr val="0058AB">
                <a:alpha val="100000"/>
              </a:srgbClr>
            </a:solidFill>
          </p:spPr>
          <p:txBody>
            <a:bodyPr/>
            <a:lstStyle/>
            <a:p/>
          </p:txBody>
        </p:sp>
        <p:sp>
          <p:nvSpPr>
            <p:cNvPr id="86" name="rc86"/>
            <p:cNvSpPr/>
            <p:nvPr/>
          </p:nvSpPr>
          <p:spPr>
            <a:xfrm>
              <a:off x="5621775" y="3313380"/>
              <a:ext cx="203168" cy="100043"/>
            </a:xfrm>
            <a:prstGeom prst="rect">
              <a:avLst/>
            </a:prstGeom>
            <a:solidFill>
              <a:srgbClr val="1CABE2">
                <a:alpha val="100000"/>
              </a:srgbClr>
            </a:solidFill>
          </p:spPr>
          <p:txBody>
            <a:bodyPr/>
            <a:lstStyle/>
            <a:p/>
          </p:txBody>
        </p:sp>
        <p:sp>
          <p:nvSpPr>
            <p:cNvPr id="87" name="rc87"/>
            <p:cNvSpPr/>
            <p:nvPr/>
          </p:nvSpPr>
          <p:spPr>
            <a:xfrm>
              <a:off x="5847518" y="3529629"/>
              <a:ext cx="203168" cy="1155757"/>
            </a:xfrm>
            <a:prstGeom prst="rect">
              <a:avLst/>
            </a:prstGeom>
            <a:solidFill>
              <a:srgbClr val="80BD41">
                <a:alpha val="100000"/>
              </a:srgbClr>
            </a:solidFill>
          </p:spPr>
          <p:txBody>
            <a:bodyPr/>
            <a:lstStyle/>
            <a:p/>
          </p:txBody>
        </p:sp>
        <p:sp>
          <p:nvSpPr>
            <p:cNvPr id="88" name="rc88"/>
            <p:cNvSpPr/>
            <p:nvPr/>
          </p:nvSpPr>
          <p:spPr>
            <a:xfrm>
              <a:off x="5847518" y="3275927"/>
              <a:ext cx="203168" cy="197325"/>
            </a:xfrm>
            <a:prstGeom prst="rect">
              <a:avLst/>
            </a:prstGeom>
            <a:solidFill>
              <a:srgbClr val="0058AB">
                <a:alpha val="100000"/>
              </a:srgbClr>
            </a:solidFill>
          </p:spPr>
          <p:txBody>
            <a:bodyPr/>
            <a:lstStyle/>
            <a:p/>
          </p:txBody>
        </p:sp>
        <p:sp>
          <p:nvSpPr>
            <p:cNvPr id="89" name="rc89"/>
            <p:cNvSpPr/>
            <p:nvPr/>
          </p:nvSpPr>
          <p:spPr>
            <a:xfrm>
              <a:off x="5847518" y="3473252"/>
              <a:ext cx="203168" cy="56376"/>
            </a:xfrm>
            <a:prstGeom prst="rect">
              <a:avLst/>
            </a:prstGeom>
            <a:solidFill>
              <a:srgbClr val="1CABE2">
                <a:alpha val="100000"/>
              </a:srgbClr>
            </a:solidFill>
          </p:spPr>
          <p:txBody>
            <a:bodyPr/>
            <a:lstStyle/>
            <a:p/>
          </p:txBody>
        </p:sp>
        <p:sp>
          <p:nvSpPr>
            <p:cNvPr id="90" name="rc90"/>
            <p:cNvSpPr/>
            <p:nvPr/>
          </p:nvSpPr>
          <p:spPr>
            <a:xfrm>
              <a:off x="6073260" y="3512961"/>
              <a:ext cx="203168" cy="1172425"/>
            </a:xfrm>
            <a:prstGeom prst="rect">
              <a:avLst/>
            </a:prstGeom>
            <a:solidFill>
              <a:srgbClr val="80BD41">
                <a:alpha val="100000"/>
              </a:srgbClr>
            </a:solidFill>
          </p:spPr>
          <p:txBody>
            <a:bodyPr/>
            <a:lstStyle/>
            <a:p/>
          </p:txBody>
        </p:sp>
        <p:sp>
          <p:nvSpPr>
            <p:cNvPr id="91" name="rc91"/>
            <p:cNvSpPr/>
            <p:nvPr/>
          </p:nvSpPr>
          <p:spPr>
            <a:xfrm>
              <a:off x="6073260" y="3289641"/>
              <a:ext cx="203168" cy="13955"/>
            </a:xfrm>
            <a:prstGeom prst="rect">
              <a:avLst/>
            </a:prstGeom>
            <a:solidFill>
              <a:srgbClr val="0058AB">
                <a:alpha val="100000"/>
              </a:srgbClr>
            </a:solidFill>
          </p:spPr>
          <p:txBody>
            <a:bodyPr/>
            <a:lstStyle/>
            <a:p/>
          </p:txBody>
        </p:sp>
        <p:sp>
          <p:nvSpPr>
            <p:cNvPr id="92" name="rc92"/>
            <p:cNvSpPr/>
            <p:nvPr/>
          </p:nvSpPr>
          <p:spPr>
            <a:xfrm>
              <a:off x="6073260" y="3303596"/>
              <a:ext cx="203168" cy="209364"/>
            </a:xfrm>
            <a:prstGeom prst="rect">
              <a:avLst/>
            </a:prstGeom>
            <a:solidFill>
              <a:srgbClr val="1CABE2">
                <a:alpha val="100000"/>
              </a:srgbClr>
            </a:solidFill>
          </p:spPr>
          <p:txBody>
            <a:bodyPr/>
            <a:lstStyle/>
            <a:p/>
          </p:txBody>
        </p:sp>
        <p:sp>
          <p:nvSpPr>
            <p:cNvPr id="93" name="rc93"/>
            <p:cNvSpPr/>
            <p:nvPr/>
          </p:nvSpPr>
          <p:spPr>
            <a:xfrm>
              <a:off x="6299002" y="3465932"/>
              <a:ext cx="203168" cy="1219454"/>
            </a:xfrm>
            <a:prstGeom prst="rect">
              <a:avLst/>
            </a:prstGeom>
            <a:solidFill>
              <a:srgbClr val="80BD41">
                <a:alpha val="100000"/>
              </a:srgbClr>
            </a:solidFill>
          </p:spPr>
          <p:txBody>
            <a:bodyPr/>
            <a:lstStyle/>
            <a:p/>
          </p:txBody>
        </p:sp>
        <p:sp>
          <p:nvSpPr>
            <p:cNvPr id="94" name="rc94"/>
            <p:cNvSpPr/>
            <p:nvPr/>
          </p:nvSpPr>
          <p:spPr>
            <a:xfrm>
              <a:off x="6299002" y="3299646"/>
              <a:ext cx="203168" cy="27717"/>
            </a:xfrm>
            <a:prstGeom prst="rect">
              <a:avLst/>
            </a:prstGeom>
            <a:solidFill>
              <a:srgbClr val="0058AB">
                <a:alpha val="100000"/>
              </a:srgbClr>
            </a:solidFill>
          </p:spPr>
          <p:txBody>
            <a:bodyPr/>
            <a:lstStyle/>
            <a:p/>
          </p:txBody>
        </p:sp>
        <p:sp>
          <p:nvSpPr>
            <p:cNvPr id="95" name="rc95"/>
            <p:cNvSpPr/>
            <p:nvPr/>
          </p:nvSpPr>
          <p:spPr>
            <a:xfrm>
              <a:off x="6299002" y="3327363"/>
              <a:ext cx="203168" cy="138568"/>
            </a:xfrm>
            <a:prstGeom prst="rect">
              <a:avLst/>
            </a:prstGeom>
            <a:solidFill>
              <a:srgbClr val="1CABE2">
                <a:alpha val="100000"/>
              </a:srgbClr>
            </a:solidFill>
          </p:spPr>
          <p:txBody>
            <a:bodyPr/>
            <a:lstStyle/>
            <a:p/>
          </p:txBody>
        </p:sp>
        <p:sp>
          <p:nvSpPr>
            <p:cNvPr id="96" name="rc96"/>
            <p:cNvSpPr/>
            <p:nvPr/>
          </p:nvSpPr>
          <p:spPr>
            <a:xfrm>
              <a:off x="6524745" y="3448863"/>
              <a:ext cx="203168" cy="1236524"/>
            </a:xfrm>
            <a:prstGeom prst="rect">
              <a:avLst/>
            </a:prstGeom>
            <a:solidFill>
              <a:srgbClr val="80BD41">
                <a:alpha val="100000"/>
              </a:srgbClr>
            </a:solidFill>
          </p:spPr>
          <p:txBody>
            <a:bodyPr/>
            <a:lstStyle/>
            <a:p/>
          </p:txBody>
        </p:sp>
        <p:sp>
          <p:nvSpPr>
            <p:cNvPr id="97" name="rc97"/>
            <p:cNvSpPr/>
            <p:nvPr/>
          </p:nvSpPr>
          <p:spPr>
            <a:xfrm>
              <a:off x="6524745" y="3311470"/>
              <a:ext cx="203168" cy="27475"/>
            </a:xfrm>
            <a:prstGeom prst="rect">
              <a:avLst/>
            </a:prstGeom>
            <a:solidFill>
              <a:srgbClr val="0058AB">
                <a:alpha val="100000"/>
              </a:srgbClr>
            </a:solidFill>
          </p:spPr>
          <p:txBody>
            <a:bodyPr/>
            <a:lstStyle/>
            <a:p/>
          </p:txBody>
        </p:sp>
        <p:sp>
          <p:nvSpPr>
            <p:cNvPr id="98" name="rc98"/>
            <p:cNvSpPr/>
            <p:nvPr/>
          </p:nvSpPr>
          <p:spPr>
            <a:xfrm>
              <a:off x="6524745" y="3338946"/>
              <a:ext cx="203168" cy="109916"/>
            </a:xfrm>
            <a:prstGeom prst="rect">
              <a:avLst/>
            </a:prstGeom>
            <a:solidFill>
              <a:srgbClr val="1CABE2">
                <a:alpha val="100000"/>
              </a:srgbClr>
            </a:solidFill>
          </p:spPr>
          <p:txBody>
            <a:bodyPr/>
            <a:lstStyle/>
            <a:p/>
          </p:txBody>
        </p:sp>
        <p:sp>
          <p:nvSpPr>
            <p:cNvPr id="99" name="rc99"/>
            <p:cNvSpPr/>
            <p:nvPr/>
          </p:nvSpPr>
          <p:spPr>
            <a:xfrm>
              <a:off x="6750487" y="3500541"/>
              <a:ext cx="203168" cy="1184845"/>
            </a:xfrm>
            <a:prstGeom prst="rect">
              <a:avLst/>
            </a:prstGeom>
            <a:solidFill>
              <a:srgbClr val="80BD41">
                <a:alpha val="100000"/>
              </a:srgbClr>
            </a:solidFill>
          </p:spPr>
          <p:txBody>
            <a:bodyPr/>
            <a:lstStyle/>
            <a:p/>
          </p:txBody>
        </p:sp>
        <p:sp>
          <p:nvSpPr>
            <p:cNvPr id="100" name="rc100"/>
            <p:cNvSpPr/>
            <p:nvPr/>
          </p:nvSpPr>
          <p:spPr>
            <a:xfrm>
              <a:off x="6750487" y="3323496"/>
              <a:ext cx="203168" cy="40857"/>
            </a:xfrm>
            <a:prstGeom prst="rect">
              <a:avLst/>
            </a:prstGeom>
            <a:solidFill>
              <a:srgbClr val="0058AB">
                <a:alpha val="100000"/>
              </a:srgbClr>
            </a:solidFill>
          </p:spPr>
          <p:txBody>
            <a:bodyPr/>
            <a:lstStyle/>
            <a:p/>
          </p:txBody>
        </p:sp>
        <p:sp>
          <p:nvSpPr>
            <p:cNvPr id="101" name="rc101"/>
            <p:cNvSpPr/>
            <p:nvPr/>
          </p:nvSpPr>
          <p:spPr>
            <a:xfrm>
              <a:off x="6750487" y="3364353"/>
              <a:ext cx="203168" cy="136188"/>
            </a:xfrm>
            <a:prstGeom prst="rect">
              <a:avLst/>
            </a:prstGeom>
            <a:solidFill>
              <a:srgbClr val="1CABE2">
                <a:alpha val="100000"/>
              </a:srgbClr>
            </a:solidFill>
          </p:spPr>
          <p:txBody>
            <a:bodyPr/>
            <a:lstStyle/>
            <a:p/>
          </p:txBody>
        </p:sp>
        <p:sp>
          <p:nvSpPr>
            <p:cNvPr id="102" name="rc102"/>
            <p:cNvSpPr/>
            <p:nvPr/>
          </p:nvSpPr>
          <p:spPr>
            <a:xfrm>
              <a:off x="6976229" y="3513798"/>
              <a:ext cx="203168" cy="1171588"/>
            </a:xfrm>
            <a:prstGeom prst="rect">
              <a:avLst/>
            </a:prstGeom>
            <a:solidFill>
              <a:srgbClr val="80BD41">
                <a:alpha val="100000"/>
              </a:srgbClr>
            </a:solidFill>
          </p:spPr>
          <p:txBody>
            <a:bodyPr/>
            <a:lstStyle/>
            <a:p/>
          </p:txBody>
        </p:sp>
        <p:sp>
          <p:nvSpPr>
            <p:cNvPr id="103" name="rc103"/>
            <p:cNvSpPr/>
            <p:nvPr/>
          </p:nvSpPr>
          <p:spPr>
            <a:xfrm>
              <a:off x="6976229" y="3338732"/>
              <a:ext cx="203168" cy="40400"/>
            </a:xfrm>
            <a:prstGeom prst="rect">
              <a:avLst/>
            </a:prstGeom>
            <a:solidFill>
              <a:srgbClr val="0058AB">
                <a:alpha val="100000"/>
              </a:srgbClr>
            </a:solidFill>
          </p:spPr>
          <p:txBody>
            <a:bodyPr/>
            <a:lstStyle/>
            <a:p/>
          </p:txBody>
        </p:sp>
        <p:sp>
          <p:nvSpPr>
            <p:cNvPr id="104" name="rc104"/>
            <p:cNvSpPr/>
            <p:nvPr/>
          </p:nvSpPr>
          <p:spPr>
            <a:xfrm>
              <a:off x="6976229" y="3379132"/>
              <a:ext cx="203168" cy="134666"/>
            </a:xfrm>
            <a:prstGeom prst="rect">
              <a:avLst/>
            </a:prstGeom>
            <a:solidFill>
              <a:srgbClr val="1CABE2">
                <a:alpha val="100000"/>
              </a:srgbClr>
            </a:solidFill>
          </p:spPr>
          <p:txBody>
            <a:bodyPr/>
            <a:lstStyle/>
            <a:p/>
          </p:txBody>
        </p:sp>
        <p:sp>
          <p:nvSpPr>
            <p:cNvPr id="105" name="rc105"/>
            <p:cNvSpPr/>
            <p:nvPr/>
          </p:nvSpPr>
          <p:spPr>
            <a:xfrm>
              <a:off x="7201972" y="3352251"/>
              <a:ext cx="203168" cy="37699"/>
            </a:xfrm>
            <a:prstGeom prst="rect">
              <a:avLst/>
            </a:prstGeom>
            <a:solidFill>
              <a:srgbClr val="F26A21">
                <a:alpha val="100000"/>
              </a:srgbClr>
            </a:solidFill>
          </p:spPr>
          <p:txBody>
            <a:bodyPr/>
            <a:lstStyle/>
            <a:p/>
          </p:txBody>
        </p:sp>
        <p:sp>
          <p:nvSpPr>
            <p:cNvPr id="106" name="rc106"/>
            <p:cNvSpPr/>
            <p:nvPr/>
          </p:nvSpPr>
          <p:spPr>
            <a:xfrm>
              <a:off x="7201972" y="3389951"/>
              <a:ext cx="203168" cy="1295436"/>
            </a:xfrm>
            <a:prstGeom prst="rect">
              <a:avLst/>
            </a:prstGeom>
            <a:solidFill>
              <a:srgbClr val="FFC20E">
                <a:alpha val="100000"/>
              </a:srgbClr>
            </a:solidFill>
          </p:spPr>
          <p:txBody>
            <a:bodyPr/>
            <a:lstStyle/>
            <a:p/>
          </p:txBody>
        </p:sp>
        <p:sp>
          <p:nvSpPr>
            <p:cNvPr id="107" name="rc107"/>
            <p:cNvSpPr/>
            <p:nvPr/>
          </p:nvSpPr>
          <p:spPr>
            <a:xfrm>
              <a:off x="7427714" y="3363689"/>
              <a:ext cx="203168" cy="35178"/>
            </a:xfrm>
            <a:prstGeom prst="rect">
              <a:avLst/>
            </a:prstGeom>
            <a:solidFill>
              <a:srgbClr val="F26A21">
                <a:alpha val="100000"/>
              </a:srgbClr>
            </a:solidFill>
          </p:spPr>
          <p:txBody>
            <a:bodyPr/>
            <a:lstStyle/>
            <a:p/>
          </p:txBody>
        </p:sp>
        <p:sp>
          <p:nvSpPr>
            <p:cNvPr id="108" name="rc108"/>
            <p:cNvSpPr/>
            <p:nvPr/>
          </p:nvSpPr>
          <p:spPr>
            <a:xfrm>
              <a:off x="7427714" y="3398867"/>
              <a:ext cx="203168" cy="1286519"/>
            </a:xfrm>
            <a:prstGeom prst="rect">
              <a:avLst/>
            </a:prstGeom>
            <a:solidFill>
              <a:srgbClr val="FFC20E">
                <a:alpha val="100000"/>
              </a:srgbClr>
            </a:solidFill>
          </p:spPr>
          <p:txBody>
            <a:bodyPr/>
            <a:lstStyle/>
            <a:p/>
          </p:txBody>
        </p:sp>
        <p:sp>
          <p:nvSpPr>
            <p:cNvPr id="109" name="rc109"/>
            <p:cNvSpPr/>
            <p:nvPr/>
          </p:nvSpPr>
          <p:spPr>
            <a:xfrm>
              <a:off x="7653457" y="3375513"/>
              <a:ext cx="203168" cy="32825"/>
            </a:xfrm>
            <a:prstGeom prst="rect">
              <a:avLst/>
            </a:prstGeom>
            <a:solidFill>
              <a:srgbClr val="F26A21">
                <a:alpha val="100000"/>
              </a:srgbClr>
            </a:solidFill>
          </p:spPr>
          <p:txBody>
            <a:bodyPr/>
            <a:lstStyle/>
            <a:p/>
          </p:txBody>
        </p:sp>
        <p:sp>
          <p:nvSpPr>
            <p:cNvPr id="110" name="rc110"/>
            <p:cNvSpPr/>
            <p:nvPr/>
          </p:nvSpPr>
          <p:spPr>
            <a:xfrm>
              <a:off x="7653457" y="3408339"/>
              <a:ext cx="203168" cy="1277047"/>
            </a:xfrm>
            <a:prstGeom prst="rect">
              <a:avLst/>
            </a:prstGeom>
            <a:solidFill>
              <a:srgbClr val="FFC20E">
                <a:alpha val="100000"/>
              </a:srgbClr>
            </a:solidFill>
          </p:spPr>
          <p:txBody>
            <a:bodyPr/>
            <a:lstStyle/>
            <a:p/>
          </p:txBody>
        </p:sp>
        <p:sp>
          <p:nvSpPr>
            <p:cNvPr id="111" name="rc111"/>
            <p:cNvSpPr/>
            <p:nvPr/>
          </p:nvSpPr>
          <p:spPr>
            <a:xfrm>
              <a:off x="7879199" y="3386335"/>
              <a:ext cx="203168" cy="30630"/>
            </a:xfrm>
            <a:prstGeom prst="rect">
              <a:avLst/>
            </a:prstGeom>
            <a:solidFill>
              <a:srgbClr val="F26A21">
                <a:alpha val="100000"/>
              </a:srgbClr>
            </a:solidFill>
          </p:spPr>
          <p:txBody>
            <a:bodyPr/>
            <a:lstStyle/>
            <a:p/>
          </p:txBody>
        </p:sp>
        <p:sp>
          <p:nvSpPr>
            <p:cNvPr id="112" name="rc112"/>
            <p:cNvSpPr/>
            <p:nvPr/>
          </p:nvSpPr>
          <p:spPr>
            <a:xfrm>
              <a:off x="7879199" y="3416966"/>
              <a:ext cx="203168" cy="1268420"/>
            </a:xfrm>
            <a:prstGeom prst="rect">
              <a:avLst/>
            </a:prstGeom>
            <a:solidFill>
              <a:srgbClr val="FFC20E">
                <a:alpha val="100000"/>
              </a:srgbClr>
            </a:solidFill>
          </p:spPr>
          <p:txBody>
            <a:bodyPr/>
            <a:lstStyle/>
            <a:p/>
          </p:txBody>
        </p:sp>
        <p:sp>
          <p:nvSpPr>
            <p:cNvPr id="113" name="rc113"/>
            <p:cNvSpPr/>
            <p:nvPr/>
          </p:nvSpPr>
          <p:spPr>
            <a:xfrm>
              <a:off x="8104941" y="3397426"/>
              <a:ext cx="203168" cy="28582"/>
            </a:xfrm>
            <a:prstGeom prst="rect">
              <a:avLst/>
            </a:prstGeom>
            <a:solidFill>
              <a:srgbClr val="F26A21">
                <a:alpha val="100000"/>
              </a:srgbClr>
            </a:solidFill>
          </p:spPr>
          <p:txBody>
            <a:bodyPr/>
            <a:lstStyle/>
            <a:p/>
          </p:txBody>
        </p:sp>
        <p:sp>
          <p:nvSpPr>
            <p:cNvPr id="114" name="rc114"/>
            <p:cNvSpPr/>
            <p:nvPr/>
          </p:nvSpPr>
          <p:spPr>
            <a:xfrm>
              <a:off x="8104941" y="3426009"/>
              <a:ext cx="203168" cy="1259377"/>
            </a:xfrm>
            <a:prstGeom prst="rect">
              <a:avLst/>
            </a:prstGeom>
            <a:solidFill>
              <a:srgbClr val="FFC20E">
                <a:alpha val="100000"/>
              </a:srgbClr>
            </a:solidFill>
          </p:spPr>
          <p:txBody>
            <a:bodyPr/>
            <a:lstStyle/>
            <a:p/>
          </p:txBody>
        </p:sp>
        <p:sp>
          <p:nvSpPr>
            <p:cNvPr id="115" name="pl115"/>
            <p:cNvSpPr/>
            <p:nvPr/>
          </p:nvSpPr>
          <p:spPr>
            <a:xfrm>
              <a:off x="1434255" y="2071041"/>
              <a:ext cx="5643558" cy="369705"/>
            </a:xfrm>
            <a:custGeom>
              <a:avLst/>
              <a:pathLst>
                <a:path w="5643558" h="369705">
                  <a:moveTo>
                    <a:pt x="0" y="211260"/>
                  </a:moveTo>
                  <a:lnTo>
                    <a:pt x="225742" y="105630"/>
                  </a:lnTo>
                  <a:lnTo>
                    <a:pt x="451484" y="184852"/>
                  </a:lnTo>
                  <a:lnTo>
                    <a:pt x="677227" y="290482"/>
                  </a:lnTo>
                  <a:lnTo>
                    <a:pt x="902969" y="316890"/>
                  </a:lnTo>
                  <a:lnTo>
                    <a:pt x="1128711" y="184852"/>
                  </a:lnTo>
                  <a:lnTo>
                    <a:pt x="1354454" y="158445"/>
                  </a:lnTo>
                  <a:lnTo>
                    <a:pt x="1580196" y="316890"/>
                  </a:lnTo>
                  <a:lnTo>
                    <a:pt x="1805938" y="343297"/>
                  </a:lnTo>
                  <a:lnTo>
                    <a:pt x="2031681" y="369705"/>
                  </a:lnTo>
                  <a:lnTo>
                    <a:pt x="2257423" y="79222"/>
                  </a:lnTo>
                  <a:lnTo>
                    <a:pt x="2483165" y="211260"/>
                  </a:lnTo>
                  <a:lnTo>
                    <a:pt x="2708908" y="158445"/>
                  </a:lnTo>
                  <a:lnTo>
                    <a:pt x="2934650" y="211260"/>
                  </a:lnTo>
                  <a:lnTo>
                    <a:pt x="3160393" y="105630"/>
                  </a:lnTo>
                  <a:lnTo>
                    <a:pt x="3386135" y="0"/>
                  </a:lnTo>
                  <a:lnTo>
                    <a:pt x="3611877" y="26407"/>
                  </a:lnTo>
                  <a:lnTo>
                    <a:pt x="3837620" y="0"/>
                  </a:lnTo>
                  <a:lnTo>
                    <a:pt x="4063362" y="26407"/>
                  </a:lnTo>
                  <a:lnTo>
                    <a:pt x="4289104" y="79222"/>
                  </a:lnTo>
                  <a:lnTo>
                    <a:pt x="4514847" y="343297"/>
                  </a:lnTo>
                  <a:lnTo>
                    <a:pt x="4740589" y="0"/>
                  </a:lnTo>
                  <a:lnTo>
                    <a:pt x="4966331" y="26407"/>
                  </a:lnTo>
                  <a:lnTo>
                    <a:pt x="5192074" y="26407"/>
                  </a:lnTo>
                  <a:lnTo>
                    <a:pt x="5417816" y="52815"/>
                  </a:lnTo>
                  <a:lnTo>
                    <a:pt x="5643558" y="52815"/>
                  </a:lnTo>
                </a:path>
              </a:pathLst>
            </a:custGeom>
            <a:ln w="27101" cap="flat">
              <a:solidFill>
                <a:srgbClr val="0058AB">
                  <a:alpha val="100000"/>
                </a:srgbClr>
              </a:solidFill>
              <a:prstDash val="solid"/>
              <a:round/>
            </a:ln>
          </p:spPr>
          <p:txBody>
            <a:bodyPr/>
            <a:lstStyle/>
            <a:p/>
          </p:txBody>
        </p:sp>
        <p:sp>
          <p:nvSpPr>
            <p:cNvPr id="116" name="pl116"/>
            <p:cNvSpPr/>
            <p:nvPr/>
          </p:nvSpPr>
          <p:spPr>
            <a:xfrm>
              <a:off x="1434255" y="2282302"/>
              <a:ext cx="5643558" cy="501743"/>
            </a:xfrm>
            <a:custGeom>
              <a:avLst/>
              <a:pathLst>
                <a:path w="5643558" h="501743">
                  <a:moveTo>
                    <a:pt x="0" y="343297"/>
                  </a:moveTo>
                  <a:lnTo>
                    <a:pt x="225742" y="501743"/>
                  </a:lnTo>
                  <a:lnTo>
                    <a:pt x="451484" y="237667"/>
                  </a:lnTo>
                  <a:lnTo>
                    <a:pt x="677227" y="316890"/>
                  </a:lnTo>
                  <a:lnTo>
                    <a:pt x="902969" y="316890"/>
                  </a:lnTo>
                  <a:lnTo>
                    <a:pt x="1128711" y="105630"/>
                  </a:lnTo>
                  <a:lnTo>
                    <a:pt x="1354454" y="52815"/>
                  </a:lnTo>
                  <a:lnTo>
                    <a:pt x="1580196" y="158445"/>
                  </a:lnTo>
                  <a:lnTo>
                    <a:pt x="1805938" y="237667"/>
                  </a:lnTo>
                  <a:lnTo>
                    <a:pt x="2031681" y="237667"/>
                  </a:lnTo>
                  <a:lnTo>
                    <a:pt x="2257423" y="79222"/>
                  </a:lnTo>
                  <a:lnTo>
                    <a:pt x="2483165" y="184852"/>
                  </a:lnTo>
                  <a:lnTo>
                    <a:pt x="2708908" y="158445"/>
                  </a:lnTo>
                  <a:lnTo>
                    <a:pt x="2934650" y="211260"/>
                  </a:lnTo>
                  <a:lnTo>
                    <a:pt x="3160393" y="0"/>
                  </a:lnTo>
                  <a:lnTo>
                    <a:pt x="3386135" y="158445"/>
                  </a:lnTo>
                  <a:lnTo>
                    <a:pt x="3611877" y="105630"/>
                  </a:lnTo>
                  <a:lnTo>
                    <a:pt x="3837620" y="184852"/>
                  </a:lnTo>
                  <a:lnTo>
                    <a:pt x="4063362" y="105630"/>
                  </a:lnTo>
                  <a:lnTo>
                    <a:pt x="4289104" y="52815"/>
                  </a:lnTo>
                  <a:lnTo>
                    <a:pt x="4514847" y="237667"/>
                  </a:lnTo>
                  <a:lnTo>
                    <a:pt x="4740589" y="184852"/>
                  </a:lnTo>
                  <a:lnTo>
                    <a:pt x="4966331" y="79222"/>
                  </a:lnTo>
                  <a:lnTo>
                    <a:pt x="5192074" y="26407"/>
                  </a:lnTo>
                  <a:lnTo>
                    <a:pt x="5417816" y="105630"/>
                  </a:lnTo>
                  <a:lnTo>
                    <a:pt x="5643558" y="105630"/>
                  </a:lnTo>
                </a:path>
              </a:pathLst>
            </a:custGeom>
            <a:ln w="27101" cap="flat">
              <a:solidFill>
                <a:srgbClr val="80BD41">
                  <a:alpha val="100000"/>
                </a:srgbClr>
              </a:solidFill>
              <a:prstDash val="solid"/>
              <a:round/>
            </a:ln>
          </p:spPr>
          <p:txBody>
            <a:bodyPr/>
            <a:lstStyle/>
            <a:p/>
          </p:txBody>
        </p:sp>
        <p:sp>
          <p:nvSpPr>
            <p:cNvPr id="117" name="tx117"/>
            <p:cNvSpPr/>
            <p:nvPr/>
          </p:nvSpPr>
          <p:spPr>
            <a:xfrm>
              <a:off x="1365926" y="207816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91</a:t>
              </a:r>
            </a:p>
          </p:txBody>
        </p:sp>
        <p:sp>
          <p:nvSpPr>
            <p:cNvPr id="118" name="tx118"/>
            <p:cNvSpPr/>
            <p:nvPr/>
          </p:nvSpPr>
          <p:spPr>
            <a:xfrm>
              <a:off x="2494638" y="205176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92</a:t>
              </a:r>
            </a:p>
          </p:txBody>
        </p:sp>
        <p:sp>
          <p:nvSpPr>
            <p:cNvPr id="119" name="tx119"/>
            <p:cNvSpPr/>
            <p:nvPr/>
          </p:nvSpPr>
          <p:spPr>
            <a:xfrm>
              <a:off x="3623350"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0" name="tx120"/>
            <p:cNvSpPr/>
            <p:nvPr/>
          </p:nvSpPr>
          <p:spPr>
            <a:xfrm>
              <a:off x="4752062"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1" name="tx121"/>
            <p:cNvSpPr/>
            <p:nvPr/>
          </p:nvSpPr>
          <p:spPr>
            <a:xfrm>
              <a:off x="5655031" y="194613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96</a:t>
              </a:r>
            </a:p>
          </p:txBody>
        </p:sp>
        <p:sp>
          <p:nvSpPr>
            <p:cNvPr id="122" name="tx122"/>
            <p:cNvSpPr/>
            <p:nvPr/>
          </p:nvSpPr>
          <p:spPr>
            <a:xfrm>
              <a:off x="5880773" y="221020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86</a:t>
              </a:r>
            </a:p>
          </p:txBody>
        </p:sp>
        <p:sp>
          <p:nvSpPr>
            <p:cNvPr id="123" name="tx123"/>
            <p:cNvSpPr/>
            <p:nvPr/>
          </p:nvSpPr>
          <p:spPr>
            <a:xfrm>
              <a:off x="6106516" y="186690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99</a:t>
              </a:r>
            </a:p>
          </p:txBody>
        </p:sp>
        <p:sp>
          <p:nvSpPr>
            <p:cNvPr id="124" name="tx124"/>
            <p:cNvSpPr/>
            <p:nvPr/>
          </p:nvSpPr>
          <p:spPr>
            <a:xfrm>
              <a:off x="6332258"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5" name="tx125"/>
            <p:cNvSpPr/>
            <p:nvPr/>
          </p:nvSpPr>
          <p:spPr>
            <a:xfrm>
              <a:off x="6558000" y="189331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98</a:t>
              </a:r>
            </a:p>
          </p:txBody>
        </p:sp>
        <p:sp>
          <p:nvSpPr>
            <p:cNvPr id="126" name="tx126"/>
            <p:cNvSpPr/>
            <p:nvPr/>
          </p:nvSpPr>
          <p:spPr>
            <a:xfrm>
              <a:off x="6783743"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7" name="tx127"/>
            <p:cNvSpPr/>
            <p:nvPr/>
          </p:nvSpPr>
          <p:spPr>
            <a:xfrm>
              <a:off x="7009485" y="191972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0058AB">
                      <a:alpha val="100000"/>
                    </a:srgbClr>
                  </a:solidFill>
                  <a:latin typeface="Arial"/>
                  <a:cs typeface="Arial"/>
                </a:rPr>
                <a:t>97</a:t>
              </a:r>
            </a:p>
          </p:txBody>
        </p:sp>
        <p:sp>
          <p:nvSpPr>
            <p:cNvPr id="128" name="tx128"/>
            <p:cNvSpPr/>
            <p:nvPr/>
          </p:nvSpPr>
          <p:spPr>
            <a:xfrm>
              <a:off x="1365926" y="269409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78</a:t>
              </a:r>
            </a:p>
          </p:txBody>
        </p:sp>
        <p:sp>
          <p:nvSpPr>
            <p:cNvPr id="129" name="tx129"/>
            <p:cNvSpPr/>
            <p:nvPr/>
          </p:nvSpPr>
          <p:spPr>
            <a:xfrm>
              <a:off x="2494638"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0" name="tx130"/>
            <p:cNvSpPr/>
            <p:nvPr/>
          </p:nvSpPr>
          <p:spPr>
            <a:xfrm>
              <a:off x="3623350"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1" name="tx131"/>
            <p:cNvSpPr/>
            <p:nvPr/>
          </p:nvSpPr>
          <p:spPr>
            <a:xfrm>
              <a:off x="4752062" y="250924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85</a:t>
              </a:r>
            </a:p>
          </p:txBody>
        </p:sp>
        <p:sp>
          <p:nvSpPr>
            <p:cNvPr id="132" name="tx132"/>
            <p:cNvSpPr/>
            <p:nvPr/>
          </p:nvSpPr>
          <p:spPr>
            <a:xfrm>
              <a:off x="5655031" y="2403613"/>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89</a:t>
              </a:r>
            </a:p>
          </p:txBody>
        </p:sp>
        <p:sp>
          <p:nvSpPr>
            <p:cNvPr id="133" name="tx133"/>
            <p:cNvSpPr/>
            <p:nvPr/>
          </p:nvSpPr>
          <p:spPr>
            <a:xfrm>
              <a:off x="5880773" y="2588466"/>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82</a:t>
              </a:r>
            </a:p>
          </p:txBody>
        </p:sp>
        <p:sp>
          <p:nvSpPr>
            <p:cNvPr id="134" name="tx134"/>
            <p:cNvSpPr/>
            <p:nvPr/>
          </p:nvSpPr>
          <p:spPr>
            <a:xfrm>
              <a:off x="6106516" y="2535651"/>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84</a:t>
              </a:r>
            </a:p>
          </p:txBody>
        </p:sp>
        <p:sp>
          <p:nvSpPr>
            <p:cNvPr id="135" name="tx135"/>
            <p:cNvSpPr/>
            <p:nvPr/>
          </p:nvSpPr>
          <p:spPr>
            <a:xfrm>
              <a:off x="6332258" y="2430020"/>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88</a:t>
              </a:r>
            </a:p>
          </p:txBody>
        </p:sp>
        <p:sp>
          <p:nvSpPr>
            <p:cNvPr id="136" name="tx136"/>
            <p:cNvSpPr/>
            <p:nvPr/>
          </p:nvSpPr>
          <p:spPr>
            <a:xfrm>
              <a:off x="6558000" y="2377205"/>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90</a:t>
              </a:r>
            </a:p>
          </p:txBody>
        </p:sp>
        <p:sp>
          <p:nvSpPr>
            <p:cNvPr id="137" name="tx137"/>
            <p:cNvSpPr/>
            <p:nvPr/>
          </p:nvSpPr>
          <p:spPr>
            <a:xfrm>
              <a:off x="6783743"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8" name="tx138"/>
            <p:cNvSpPr/>
            <p:nvPr/>
          </p:nvSpPr>
          <p:spPr>
            <a:xfrm>
              <a:off x="7009485" y="2456428"/>
              <a:ext cx="136656" cy="89804"/>
            </a:xfrm>
            <a:prstGeom prst="rect">
              <a:avLst/>
            </a:prstGeom>
            <a:noFill/>
          </p:spPr>
          <p:txBody>
            <a:bodyPr lIns="0" rIns="0" tIns="0" bIns="0" anchorCtr="1" anchor="ctr" wrap="none"/>
            <a:lstStyle/>
            <a:p>
              <a:pPr algn="l" marL="0" marR="0" indent="0">
                <a:lnSpc>
                  <a:spcPts val="967"/>
                </a:lnSpc>
                <a:spcBef>
                  <a:spcPts val="0"/>
                </a:spcBef>
                <a:spcAft>
                  <a:spcPts val="0"/>
                </a:spcAft>
              </a:pPr>
              <a:r>
                <a:rPr sz="967">
                  <a:solidFill>
                    <a:srgbClr val="80BD41">
                      <a:alpha val="100000"/>
                    </a:srgbClr>
                  </a:solidFill>
                  <a:latin typeface="Arial"/>
                  <a:cs typeface="Arial"/>
                </a:rPr>
                <a:t>87</a:t>
              </a:r>
            </a:p>
          </p:txBody>
        </p:sp>
        <p:sp>
          <p:nvSpPr>
            <p:cNvPr id="139" name="tx139"/>
            <p:cNvSpPr/>
            <p:nvPr/>
          </p:nvSpPr>
          <p:spPr>
            <a:xfrm>
              <a:off x="857700"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0" name="tx140"/>
            <p:cNvSpPr/>
            <p:nvPr/>
          </p:nvSpPr>
          <p:spPr>
            <a:xfrm>
              <a:off x="508103" y="3936049"/>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100,000</a:t>
              </a:r>
            </a:p>
          </p:txBody>
        </p:sp>
        <p:sp>
          <p:nvSpPr>
            <p:cNvPr id="141" name="tx141"/>
            <p:cNvSpPr/>
            <p:nvPr/>
          </p:nvSpPr>
          <p:spPr>
            <a:xfrm>
              <a:off x="508103" y="3244140"/>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200,000</a:t>
              </a:r>
            </a:p>
          </p:txBody>
        </p:sp>
        <p:sp>
          <p:nvSpPr>
            <p:cNvPr id="142" name="tx142"/>
            <p:cNvSpPr/>
            <p:nvPr/>
          </p:nvSpPr>
          <p:spPr>
            <a:xfrm>
              <a:off x="508103" y="2552231"/>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300,000</a:t>
              </a:r>
            </a:p>
          </p:txBody>
        </p:sp>
        <p:sp>
          <p:nvSpPr>
            <p:cNvPr id="143" name="tx143"/>
            <p:cNvSpPr/>
            <p:nvPr/>
          </p:nvSpPr>
          <p:spPr>
            <a:xfrm>
              <a:off x="508103" y="1860322"/>
              <a:ext cx="413165"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400,000</a:t>
              </a:r>
            </a:p>
          </p:txBody>
        </p:sp>
        <p:sp>
          <p:nvSpPr>
            <p:cNvPr id="144" name="tx144"/>
            <p:cNvSpPr/>
            <p:nvPr/>
          </p:nvSpPr>
          <p:spPr>
            <a:xfrm>
              <a:off x="8719511" y="464274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45" name="tx145"/>
            <p:cNvSpPr/>
            <p:nvPr/>
          </p:nvSpPr>
          <p:spPr>
            <a:xfrm>
              <a:off x="8719511" y="3982559"/>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25</a:t>
              </a:r>
            </a:p>
          </p:txBody>
        </p:sp>
        <p:sp>
          <p:nvSpPr>
            <p:cNvPr id="146" name="tx146"/>
            <p:cNvSpPr/>
            <p:nvPr/>
          </p:nvSpPr>
          <p:spPr>
            <a:xfrm>
              <a:off x="8719511" y="33223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50</a:t>
              </a:r>
            </a:p>
          </p:txBody>
        </p:sp>
        <p:sp>
          <p:nvSpPr>
            <p:cNvPr id="147" name="tx147"/>
            <p:cNvSpPr/>
            <p:nvPr/>
          </p:nvSpPr>
          <p:spPr>
            <a:xfrm>
              <a:off x="8719511" y="2663578"/>
              <a:ext cx="127136" cy="82153"/>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75</a:t>
              </a:r>
            </a:p>
          </p:txBody>
        </p:sp>
        <p:sp>
          <p:nvSpPr>
            <p:cNvPr id="148" name="tx148"/>
            <p:cNvSpPr/>
            <p:nvPr/>
          </p:nvSpPr>
          <p:spPr>
            <a:xfrm>
              <a:off x="8719511" y="2001995"/>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149" name="tx149"/>
            <p:cNvSpPr/>
            <p:nvPr/>
          </p:nvSpPr>
          <p:spPr>
            <a:xfrm rot="-5400000">
              <a:off x="130625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a:t>
              </a:r>
            </a:p>
          </p:txBody>
        </p:sp>
        <p:sp>
          <p:nvSpPr>
            <p:cNvPr id="150" name="tx150"/>
            <p:cNvSpPr/>
            <p:nvPr/>
          </p:nvSpPr>
          <p:spPr>
            <a:xfrm rot="-5400000">
              <a:off x="243496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2005</a:t>
              </a:r>
            </a:p>
          </p:txBody>
        </p:sp>
        <p:sp>
          <p:nvSpPr>
            <p:cNvPr id="151" name="tx151"/>
            <p:cNvSpPr/>
            <p:nvPr/>
          </p:nvSpPr>
          <p:spPr>
            <a:xfrm rot="-5400000">
              <a:off x="3563677"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2010</a:t>
              </a:r>
            </a:p>
          </p:txBody>
        </p:sp>
        <p:sp>
          <p:nvSpPr>
            <p:cNvPr id="152" name="tx152"/>
            <p:cNvSpPr/>
            <p:nvPr/>
          </p:nvSpPr>
          <p:spPr>
            <a:xfrm rot="-5400000">
              <a:off x="469238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2015</a:t>
              </a:r>
            </a:p>
          </p:txBody>
        </p:sp>
        <p:sp>
          <p:nvSpPr>
            <p:cNvPr id="153" name="tx153"/>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4" name="tx154"/>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55" name="tx155"/>
            <p:cNvSpPr/>
            <p:nvPr/>
          </p:nvSpPr>
          <p:spPr>
            <a:xfrm rot="-5400000">
              <a:off x="8078496"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2030</a:t>
              </a:r>
            </a:p>
          </p:txBody>
        </p:sp>
        <p:sp>
          <p:nvSpPr>
            <p:cNvPr id="156" name="tx156"/>
            <p:cNvSpPr/>
            <p:nvPr/>
          </p:nvSpPr>
          <p:spPr>
            <a:xfrm rot="-5400000">
              <a:off x="5595358"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57" name="tx157"/>
            <p:cNvSpPr/>
            <p:nvPr/>
          </p:nvSpPr>
          <p:spPr>
            <a:xfrm rot="-5400000">
              <a:off x="582110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58" name="tx158"/>
            <p:cNvSpPr/>
            <p:nvPr/>
          </p:nvSpPr>
          <p:spPr>
            <a:xfrm rot="-5400000">
              <a:off x="6046843"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59" name="tx159"/>
            <p:cNvSpPr/>
            <p:nvPr/>
          </p:nvSpPr>
          <p:spPr>
            <a:xfrm rot="-5400000">
              <a:off x="6272585"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60" name="tx160"/>
            <p:cNvSpPr/>
            <p:nvPr/>
          </p:nvSpPr>
          <p:spPr>
            <a:xfrm rot="-5400000">
              <a:off x="6498299" y="4971991"/>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61" name="tx161"/>
            <p:cNvSpPr/>
            <p:nvPr/>
          </p:nvSpPr>
          <p:spPr>
            <a:xfrm rot="-5400000">
              <a:off x="6724070"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62" name="tx162"/>
            <p:cNvSpPr/>
            <p:nvPr/>
          </p:nvSpPr>
          <p:spPr>
            <a:xfrm rot="-5400000">
              <a:off x="6949812" y="4972019"/>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63" name="tx163"/>
            <p:cNvSpPr/>
            <p:nvPr/>
          </p:nvSpPr>
          <p:spPr>
            <a:xfrm rot="-5400000">
              <a:off x="166964" y="3247286"/>
              <a:ext cx="45047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a:t>
              </a:r>
            </a:p>
          </p:txBody>
        </p:sp>
        <p:sp>
          <p:nvSpPr>
            <p:cNvPr id="164" name="tx164"/>
            <p:cNvSpPr/>
            <p:nvPr/>
          </p:nvSpPr>
          <p:spPr>
            <a:xfrm rot="5400000">
              <a:off x="8601320" y="323343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65" name="rc165"/>
            <p:cNvSpPr/>
            <p:nvPr/>
          </p:nvSpPr>
          <p:spPr>
            <a:xfrm>
              <a:off x="1071314" y="5522891"/>
              <a:ext cx="201455" cy="201456"/>
            </a:xfrm>
            <a:prstGeom prst="rect">
              <a:avLst/>
            </a:prstGeom>
            <a:solidFill>
              <a:srgbClr val="80BD41">
                <a:alpha val="100000"/>
              </a:srgbClr>
            </a:solidFill>
          </p:spPr>
          <p:txBody>
            <a:bodyPr/>
            <a:lstStyle/>
            <a:p/>
          </p:txBody>
        </p:sp>
        <p:sp>
          <p:nvSpPr>
            <p:cNvPr id="166" name="rc166"/>
            <p:cNvSpPr/>
            <p:nvPr/>
          </p:nvSpPr>
          <p:spPr>
            <a:xfrm>
              <a:off x="2975038" y="5522891"/>
              <a:ext cx="201456" cy="201456"/>
            </a:xfrm>
            <a:prstGeom prst="rect">
              <a:avLst/>
            </a:prstGeom>
            <a:solidFill>
              <a:srgbClr val="1CABE2">
                <a:alpha val="100000"/>
              </a:srgbClr>
            </a:solidFill>
          </p:spPr>
          <p:txBody>
            <a:bodyPr/>
            <a:lstStyle/>
            <a:p/>
          </p:txBody>
        </p:sp>
        <p:sp>
          <p:nvSpPr>
            <p:cNvPr id="167" name="rc167"/>
            <p:cNvSpPr/>
            <p:nvPr/>
          </p:nvSpPr>
          <p:spPr>
            <a:xfrm>
              <a:off x="4063414" y="5522891"/>
              <a:ext cx="201456" cy="201456"/>
            </a:xfrm>
            <a:prstGeom prst="rect">
              <a:avLst/>
            </a:prstGeom>
            <a:solidFill>
              <a:srgbClr val="0058AB">
                <a:alpha val="100000"/>
              </a:srgbClr>
            </a:solidFill>
          </p:spPr>
          <p:txBody>
            <a:bodyPr/>
            <a:lstStyle/>
            <a:p/>
          </p:txBody>
        </p:sp>
        <p:sp>
          <p:nvSpPr>
            <p:cNvPr id="168" name="rc168"/>
            <p:cNvSpPr/>
            <p:nvPr/>
          </p:nvSpPr>
          <p:spPr>
            <a:xfrm>
              <a:off x="5081939" y="5522891"/>
              <a:ext cx="201456" cy="201456"/>
            </a:xfrm>
            <a:prstGeom prst="rect">
              <a:avLst/>
            </a:prstGeom>
            <a:solidFill>
              <a:srgbClr val="FFC20E">
                <a:alpha val="100000"/>
              </a:srgbClr>
            </a:solidFill>
          </p:spPr>
          <p:txBody>
            <a:bodyPr/>
            <a:lstStyle/>
            <a:p/>
          </p:txBody>
        </p:sp>
        <p:sp>
          <p:nvSpPr>
            <p:cNvPr id="169" name="rc169"/>
            <p:cNvSpPr/>
            <p:nvPr/>
          </p:nvSpPr>
          <p:spPr>
            <a:xfrm>
              <a:off x="7079320" y="5522891"/>
              <a:ext cx="201455" cy="201456"/>
            </a:xfrm>
            <a:prstGeom prst="rect">
              <a:avLst/>
            </a:prstGeom>
            <a:solidFill>
              <a:srgbClr val="F26A21">
                <a:alpha val="100000"/>
              </a:srgbClr>
            </a:solidFill>
          </p:spPr>
          <p:txBody>
            <a:bodyPr/>
            <a:lstStyle/>
            <a:p/>
          </p:txBody>
        </p:sp>
        <p:sp>
          <p:nvSpPr>
            <p:cNvPr id="170" name="tx170"/>
            <p:cNvSpPr/>
            <p:nvPr/>
          </p:nvSpPr>
          <p:spPr>
            <a:xfrm>
              <a:off x="1351359" y="5544151"/>
              <a:ext cx="1545090" cy="12946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DTP completa</a:t>
              </a:r>
            </a:p>
          </p:txBody>
        </p:sp>
        <p:sp>
          <p:nvSpPr>
            <p:cNvPr id="171" name="tx171"/>
            <p:cNvSpPr/>
            <p:nvPr/>
          </p:nvSpPr>
          <p:spPr>
            <a:xfrm>
              <a:off x="3255083" y="5545856"/>
              <a:ext cx="729741" cy="12776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 parcial</a:t>
              </a:r>
            </a:p>
          </p:txBody>
        </p:sp>
        <p:sp>
          <p:nvSpPr>
            <p:cNvPr id="172" name="tx172"/>
            <p:cNvSpPr/>
            <p:nvPr/>
          </p:nvSpPr>
          <p:spPr>
            <a:xfrm>
              <a:off x="4343459" y="5571982"/>
              <a:ext cx="659891"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Dosis cero</a:t>
              </a:r>
            </a:p>
          </p:txBody>
        </p:sp>
        <p:sp>
          <p:nvSpPr>
            <p:cNvPr id="173" name="tx173"/>
            <p:cNvSpPr/>
            <p:nvPr/>
          </p:nvSpPr>
          <p:spPr>
            <a:xfrm>
              <a:off x="5361984" y="5542445"/>
              <a:ext cx="1638746"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vacunado IA2030</a:t>
              </a:r>
            </a:p>
          </p:txBody>
        </p:sp>
        <p:sp>
          <p:nvSpPr>
            <p:cNvPr id="174" name="tx174"/>
            <p:cNvSpPr/>
            <p:nvPr/>
          </p:nvSpPr>
          <p:spPr>
            <a:xfrm>
              <a:off x="7359365" y="5542445"/>
              <a:ext cx="1219100" cy="131173"/>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Objetivo IA2030 ZD</a:t>
              </a:r>
            </a:p>
          </p:txBody>
        </p:sp>
        <p:sp>
          <p:nvSpPr>
            <p:cNvPr id="175" name="pl175"/>
            <p:cNvSpPr/>
            <p:nvPr/>
          </p:nvSpPr>
          <p:spPr>
            <a:xfrm>
              <a:off x="3532410" y="612143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76" name="pl176"/>
            <p:cNvSpPr/>
            <p:nvPr/>
          </p:nvSpPr>
          <p:spPr>
            <a:xfrm>
              <a:off x="4877130" y="6121431"/>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77" name="tx177"/>
            <p:cNvSpPr/>
            <p:nvPr/>
          </p:nvSpPr>
          <p:spPr>
            <a:xfrm>
              <a:off x="3799510" y="6069384"/>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78" name="tx178"/>
            <p:cNvSpPr/>
            <p:nvPr/>
          </p:nvSpPr>
          <p:spPr>
            <a:xfrm>
              <a:off x="5144229" y="606924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79" name="tx179"/>
            <p:cNvSpPr/>
            <p:nvPr/>
          </p:nvSpPr>
          <p:spPr>
            <a:xfrm>
              <a:off x="983899" y="1330710"/>
              <a:ext cx="7501317"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DTP (%), número de niños totalmente vacunados, parcialmente vacunados y</a:t>
              </a:r>
            </a:p>
          </p:txBody>
        </p:sp>
        <p:sp>
          <p:nvSpPr>
            <p:cNvPr id="180" name="tx180"/>
            <p:cNvSpPr/>
            <p:nvPr/>
          </p:nvSpPr>
          <p:spPr>
            <a:xfrm>
              <a:off x="983899" y="1513153"/>
              <a:ext cx="940290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sin vacunar contra la DTP entre 2000 y 2025 y proyecciones para 2030 basadas en el objetivo IA2030 , República Dominicana</a:t>
              </a:r>
            </a:p>
          </p:txBody>
        </p:sp>
        <p:sp>
          <p:nvSpPr>
            <p:cNvPr id="181" name="tx181"/>
            <p:cNvSpPr/>
            <p:nvPr/>
          </p:nvSpPr>
          <p:spPr>
            <a:xfrm>
              <a:off x="3923507" y="6353093"/>
              <a:ext cx="4733374"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Fuentes: OMS/UNICEF Estimaciones de la Cobertura Nacional de Inmunización, 2025 revisión;</a:t>
              </a:r>
            </a:p>
          </p:txBody>
        </p:sp>
        <p:sp>
          <p:nvSpPr>
            <p:cNvPr id="182" name="tx182"/>
            <p:cNvSpPr/>
            <p:nvPr/>
          </p:nvSpPr>
          <p:spPr>
            <a:xfrm>
              <a:off x="1276738" y="6466099"/>
              <a:ext cx="738014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Naciones Unidas, Departamento de Asuntos Económicos y Sociales, División de Población (2024). World Population Prospects 2024, Online Edition.</a:t>
              </a:r>
            </a:p>
          </p:txBody>
        </p:sp>
        <p:sp>
          <p:nvSpPr>
            <p:cNvPr id="183" name="tx183"/>
            <p:cNvSpPr/>
            <p:nvPr/>
          </p:nvSpPr>
          <p:spPr>
            <a:xfrm>
              <a:off x="1101840" y="6586855"/>
              <a:ext cx="7555041"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pide a todos los países que reduzcan a la mitad para 2030 el número de niños con dosis cero en 2019.</a:t>
              </a:r>
            </a:p>
          </p:txBody>
        </p:sp>
      </p:grpSp>
      <p:sp>
        <p:nvSpPr>
          <p:cNvPr id="18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insta a todos los países a reducir a la mitad el número de niños sin ninguna dosis en 2019 para 2030. Este gráfico muestra el número anual de niños que deben vacunarse para alcanzar el objetivo de ZD.
IA2030 insta a todos los países a reducir a la mitad, de aquí a 2030, el número de niños sin ninguna dosis registrado en 2019. Este gráfico muestra el número anual de niños que deben vacunarse para alcanzar el objetivo relativo a los niños sin ninguna dosis.
Se prevé que la República Dominicana experimente un descenso en el número de lactantes que sobreviven para 2030. Para alcanzar el objetivo de «cero dosis» de IA2030, los esfuerzos actuales serían suficientes; sin embargo, los países deben reforzar sus medidas más allá de los objetivos fijados.</a:t>
            </a:r>
          </a:p>
        </p:txBody>
      </p:sp>
      <p:sp>
        <p:nvSpPr>
          <p:cNvPr id="18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La República Dominicana va por buen camino para reducir a la mitad el número de niños que no han recibido ninguna dosis para 2030, pero para mantener este progreso será necesario seguir reforzando los sistemas de vacunación.</a:t>
            </a:r>
          </a:p>
        </p:txBody>
      </p:sp>
      <p:grpSp xmlns:pic="http://schemas.openxmlformats.org/drawingml/2006/picture">
        <p:nvGrpSpPr>
          <p:cNvPr id="186" name=""/>
          <p:cNvGrpSpPr/>
          <p:nvPr/>
        </p:nvGrpSpPr>
        <p:grpSpPr>
          <a:xfrm>
            <a:off x="292608" y="1051560"/>
            <a:ext cx="8595360" cy="28575"/>
            <a:chOff x="292608" y="1051560"/>
            <a:chExt cx="8595360" cy="28575"/>
          </a:xfrm>
        </p:grpSpPr>
        <p:sp>
          <p:nvSpPr>
            <p:cNvPr id="187"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8"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920330" y="443286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5" name="pl5"/>
            <p:cNvSpPr/>
            <p:nvPr/>
          </p:nvSpPr>
          <p:spPr>
            <a:xfrm>
              <a:off x="920330" y="3427807"/>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6" name="pl6"/>
            <p:cNvSpPr/>
            <p:nvPr/>
          </p:nvSpPr>
          <p:spPr>
            <a:xfrm>
              <a:off x="920330" y="2422748"/>
              <a:ext cx="8154080" cy="0"/>
            </a:xfrm>
            <a:custGeom>
              <a:avLst/>
              <a:pathLst>
                <a:path w="8154080" h="0">
                  <a:moveTo>
                    <a:pt x="0" y="0"/>
                  </a:moveTo>
                  <a:lnTo>
                    <a:pt x="8154080" y="0"/>
                  </a:lnTo>
                  <a:lnTo>
                    <a:pt x="8154080" y="0"/>
                  </a:lnTo>
                </a:path>
              </a:pathLst>
            </a:custGeom>
            <a:ln w="6775" cap="flat">
              <a:solidFill>
                <a:srgbClr val="EBEBEB">
                  <a:alpha val="100000"/>
                </a:srgbClr>
              </a:solidFill>
              <a:prstDash val="solid"/>
              <a:round/>
            </a:ln>
          </p:spPr>
          <p:txBody>
            <a:bodyPr/>
            <a:lstStyle/>
            <a:p/>
          </p:txBody>
        </p:sp>
        <p:sp>
          <p:nvSpPr>
            <p:cNvPr id="7" name="pl7"/>
            <p:cNvSpPr/>
            <p:nvPr/>
          </p:nvSpPr>
          <p:spPr>
            <a:xfrm>
              <a:off x="920330" y="493539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8" name="pl8"/>
            <p:cNvSpPr/>
            <p:nvPr/>
          </p:nvSpPr>
          <p:spPr>
            <a:xfrm>
              <a:off x="920330" y="3930337"/>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9" name="pl9"/>
            <p:cNvSpPr/>
            <p:nvPr/>
          </p:nvSpPr>
          <p:spPr>
            <a:xfrm>
              <a:off x="920330" y="292527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0" name="pl10"/>
            <p:cNvSpPr/>
            <p:nvPr/>
          </p:nvSpPr>
          <p:spPr>
            <a:xfrm>
              <a:off x="920330" y="1920218"/>
              <a:ext cx="8154080" cy="0"/>
            </a:xfrm>
            <a:custGeom>
              <a:avLst/>
              <a:pathLst>
                <a:path w="8154080" h="0">
                  <a:moveTo>
                    <a:pt x="0" y="0"/>
                  </a:moveTo>
                  <a:lnTo>
                    <a:pt x="8154080" y="0"/>
                  </a:lnTo>
                  <a:lnTo>
                    <a:pt x="8154080" y="0"/>
                  </a:lnTo>
                </a:path>
              </a:pathLst>
            </a:custGeom>
            <a:ln w="13550" cap="flat">
              <a:solidFill>
                <a:srgbClr val="EBEBEB">
                  <a:alpha val="100000"/>
                </a:srgbClr>
              </a:solidFill>
              <a:prstDash val="solid"/>
              <a:round/>
            </a:ln>
          </p:spPr>
          <p:txBody>
            <a:bodyPr/>
            <a:lstStyle/>
            <a:p/>
          </p:txBody>
        </p:sp>
        <p:sp>
          <p:nvSpPr>
            <p:cNvPr id="11" name="pl11"/>
            <p:cNvSpPr/>
            <p:nvPr/>
          </p:nvSpPr>
          <p:spPr>
            <a:xfrm>
              <a:off x="139892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2" name="pl12"/>
            <p:cNvSpPr/>
            <p:nvPr/>
          </p:nvSpPr>
          <p:spPr>
            <a:xfrm>
              <a:off x="163882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8787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11861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235851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59840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83830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307819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31809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355799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79788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403778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4277681"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451757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757474"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499737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523726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547716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5717060"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956956"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196853"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436749"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7664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916542"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56438"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396335"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8595817" y="1592905"/>
              <a:ext cx="0" cy="3501657"/>
            </a:xfrm>
            <a:custGeom>
              <a:avLst/>
              <a:pathLst>
                <a:path w="0" h="3501657">
                  <a:moveTo>
                    <a:pt x="0" y="3501657"/>
                  </a:moveTo>
                  <a:lnTo>
                    <a:pt x="0" y="0"/>
                  </a:lnTo>
                  <a:lnTo>
                    <a:pt x="0" y="0"/>
                  </a:lnTo>
                </a:path>
              </a:pathLst>
            </a:custGeom>
            <a:ln w="13550" cap="flat">
              <a:solidFill>
                <a:srgbClr val="EBEBEB">
                  <a:alpha val="100000"/>
                </a:srgbClr>
              </a:solidFill>
              <a:prstDash val="solid"/>
              <a:round/>
            </a:ln>
          </p:spPr>
          <p:txBody>
            <a:bodyPr/>
            <a:lstStyle/>
            <a:p/>
          </p:txBody>
        </p:sp>
        <p:sp>
          <p:nvSpPr>
            <p:cNvPr id="39" name="rc39"/>
            <p:cNvSpPr/>
            <p:nvPr/>
          </p:nvSpPr>
          <p:spPr>
            <a:xfrm>
              <a:off x="1290970" y="3014828"/>
              <a:ext cx="215906" cy="1920568"/>
            </a:xfrm>
            <a:prstGeom prst="rect">
              <a:avLst/>
            </a:prstGeom>
            <a:solidFill>
              <a:srgbClr val="0058AB">
                <a:alpha val="100000"/>
              </a:srgbClr>
            </a:solidFill>
          </p:spPr>
          <p:txBody>
            <a:bodyPr/>
            <a:lstStyle/>
            <a:p/>
          </p:txBody>
        </p:sp>
        <p:sp>
          <p:nvSpPr>
            <p:cNvPr id="40" name="rc40"/>
            <p:cNvSpPr/>
            <p:nvPr/>
          </p:nvSpPr>
          <p:spPr>
            <a:xfrm>
              <a:off x="1530867" y="3871240"/>
              <a:ext cx="215906" cy="1064157"/>
            </a:xfrm>
            <a:prstGeom prst="rect">
              <a:avLst/>
            </a:prstGeom>
            <a:solidFill>
              <a:srgbClr val="0058AB">
                <a:alpha val="100000"/>
              </a:srgbClr>
            </a:solidFill>
          </p:spPr>
          <p:txBody>
            <a:bodyPr/>
            <a:lstStyle/>
            <a:p/>
          </p:txBody>
        </p:sp>
        <p:sp>
          <p:nvSpPr>
            <p:cNvPr id="41" name="rc41"/>
            <p:cNvSpPr/>
            <p:nvPr/>
          </p:nvSpPr>
          <p:spPr>
            <a:xfrm>
              <a:off x="1770763" y="3251822"/>
              <a:ext cx="215906" cy="1683575"/>
            </a:xfrm>
            <a:prstGeom prst="rect">
              <a:avLst/>
            </a:prstGeom>
            <a:solidFill>
              <a:srgbClr val="0058AB">
                <a:alpha val="100000"/>
              </a:srgbClr>
            </a:solidFill>
          </p:spPr>
          <p:txBody>
            <a:bodyPr/>
            <a:lstStyle/>
            <a:p/>
          </p:txBody>
        </p:sp>
        <p:sp>
          <p:nvSpPr>
            <p:cNvPr id="42" name="rc42"/>
            <p:cNvSpPr/>
            <p:nvPr/>
          </p:nvSpPr>
          <p:spPr>
            <a:xfrm>
              <a:off x="2010660" y="2438125"/>
              <a:ext cx="215906" cy="2497271"/>
            </a:xfrm>
            <a:prstGeom prst="rect">
              <a:avLst/>
            </a:prstGeom>
            <a:solidFill>
              <a:srgbClr val="0058AB">
                <a:alpha val="100000"/>
              </a:srgbClr>
            </a:solidFill>
          </p:spPr>
          <p:txBody>
            <a:bodyPr/>
            <a:lstStyle/>
            <a:p/>
          </p:txBody>
        </p:sp>
        <p:sp>
          <p:nvSpPr>
            <p:cNvPr id="43" name="rc43"/>
            <p:cNvSpPr/>
            <p:nvPr/>
          </p:nvSpPr>
          <p:spPr>
            <a:xfrm>
              <a:off x="2250556" y="2260632"/>
              <a:ext cx="215906" cy="2674765"/>
            </a:xfrm>
            <a:prstGeom prst="rect">
              <a:avLst/>
            </a:prstGeom>
            <a:solidFill>
              <a:srgbClr val="0058AB">
                <a:alpha val="100000"/>
              </a:srgbClr>
            </a:solidFill>
          </p:spPr>
          <p:txBody>
            <a:bodyPr/>
            <a:lstStyle/>
            <a:p/>
          </p:txBody>
        </p:sp>
        <p:sp>
          <p:nvSpPr>
            <p:cNvPr id="44" name="rc44"/>
            <p:cNvSpPr/>
            <p:nvPr/>
          </p:nvSpPr>
          <p:spPr>
            <a:xfrm>
              <a:off x="2490453" y="3312025"/>
              <a:ext cx="215906" cy="1623372"/>
            </a:xfrm>
            <a:prstGeom prst="rect">
              <a:avLst/>
            </a:prstGeom>
            <a:solidFill>
              <a:srgbClr val="0058AB">
                <a:alpha val="100000"/>
              </a:srgbClr>
            </a:solidFill>
          </p:spPr>
          <p:txBody>
            <a:bodyPr/>
            <a:lstStyle/>
            <a:p/>
          </p:txBody>
        </p:sp>
        <p:sp>
          <p:nvSpPr>
            <p:cNvPr id="45" name="rc45"/>
            <p:cNvSpPr/>
            <p:nvPr/>
          </p:nvSpPr>
          <p:spPr>
            <a:xfrm>
              <a:off x="2730349" y="3535349"/>
              <a:ext cx="215906" cy="1400047"/>
            </a:xfrm>
            <a:prstGeom prst="rect">
              <a:avLst/>
            </a:prstGeom>
            <a:solidFill>
              <a:srgbClr val="0058AB">
                <a:alpha val="100000"/>
              </a:srgbClr>
            </a:solidFill>
          </p:spPr>
          <p:txBody>
            <a:bodyPr/>
            <a:lstStyle/>
            <a:p/>
          </p:txBody>
        </p:sp>
        <p:sp>
          <p:nvSpPr>
            <p:cNvPr id="46" name="rc46"/>
            <p:cNvSpPr/>
            <p:nvPr/>
          </p:nvSpPr>
          <p:spPr>
            <a:xfrm>
              <a:off x="2970245" y="2306764"/>
              <a:ext cx="215906" cy="2628632"/>
            </a:xfrm>
            <a:prstGeom prst="rect">
              <a:avLst/>
            </a:prstGeom>
            <a:solidFill>
              <a:srgbClr val="0058AB">
                <a:alpha val="100000"/>
              </a:srgbClr>
            </a:solidFill>
          </p:spPr>
          <p:txBody>
            <a:bodyPr/>
            <a:lstStyle/>
            <a:p/>
          </p:txBody>
        </p:sp>
        <p:sp>
          <p:nvSpPr>
            <p:cNvPr id="47" name="rc47"/>
            <p:cNvSpPr/>
            <p:nvPr/>
          </p:nvSpPr>
          <p:spPr>
            <a:xfrm>
              <a:off x="3210142" y="2031378"/>
              <a:ext cx="215906" cy="2904019"/>
            </a:xfrm>
            <a:prstGeom prst="rect">
              <a:avLst/>
            </a:prstGeom>
            <a:solidFill>
              <a:srgbClr val="0058AB">
                <a:alpha val="100000"/>
              </a:srgbClr>
            </a:solidFill>
          </p:spPr>
          <p:txBody>
            <a:bodyPr/>
            <a:lstStyle/>
            <a:p/>
          </p:txBody>
        </p:sp>
        <p:sp>
          <p:nvSpPr>
            <p:cNvPr id="48" name="rc48"/>
            <p:cNvSpPr/>
            <p:nvPr/>
          </p:nvSpPr>
          <p:spPr>
            <a:xfrm>
              <a:off x="3450038" y="1752072"/>
              <a:ext cx="215906" cy="3183325"/>
            </a:xfrm>
            <a:prstGeom prst="rect">
              <a:avLst/>
            </a:prstGeom>
            <a:solidFill>
              <a:srgbClr val="0058AB">
                <a:alpha val="100000"/>
              </a:srgbClr>
            </a:solidFill>
          </p:spPr>
          <p:txBody>
            <a:bodyPr/>
            <a:lstStyle/>
            <a:p/>
          </p:txBody>
        </p:sp>
        <p:sp>
          <p:nvSpPr>
            <p:cNvPr id="49" name="rc49"/>
            <p:cNvSpPr/>
            <p:nvPr/>
          </p:nvSpPr>
          <p:spPr>
            <a:xfrm>
              <a:off x="3689935" y="4082302"/>
              <a:ext cx="215906" cy="853094"/>
            </a:xfrm>
            <a:prstGeom prst="rect">
              <a:avLst/>
            </a:prstGeom>
            <a:solidFill>
              <a:srgbClr val="0058AB">
                <a:alpha val="100000"/>
              </a:srgbClr>
            </a:solidFill>
          </p:spPr>
          <p:txBody>
            <a:bodyPr/>
            <a:lstStyle/>
            <a:p/>
          </p:txBody>
        </p:sp>
        <p:sp>
          <p:nvSpPr>
            <p:cNvPr id="50" name="rc50"/>
            <p:cNvSpPr/>
            <p:nvPr/>
          </p:nvSpPr>
          <p:spPr>
            <a:xfrm>
              <a:off x="3929831" y="3016839"/>
              <a:ext cx="215906" cy="1918558"/>
            </a:xfrm>
            <a:prstGeom prst="rect">
              <a:avLst/>
            </a:prstGeom>
            <a:solidFill>
              <a:srgbClr val="0058AB">
                <a:alpha val="100000"/>
              </a:srgbClr>
            </a:solidFill>
          </p:spPr>
          <p:txBody>
            <a:bodyPr/>
            <a:lstStyle/>
            <a:p/>
          </p:txBody>
        </p:sp>
        <p:sp>
          <p:nvSpPr>
            <p:cNvPr id="51" name="rc51"/>
            <p:cNvSpPr/>
            <p:nvPr/>
          </p:nvSpPr>
          <p:spPr>
            <a:xfrm>
              <a:off x="4169728" y="3448311"/>
              <a:ext cx="215906" cy="1487086"/>
            </a:xfrm>
            <a:prstGeom prst="rect">
              <a:avLst/>
            </a:prstGeom>
            <a:solidFill>
              <a:srgbClr val="0058AB">
                <a:alpha val="100000"/>
              </a:srgbClr>
            </a:solidFill>
          </p:spPr>
          <p:txBody>
            <a:bodyPr/>
            <a:lstStyle/>
            <a:p/>
          </p:txBody>
        </p:sp>
        <p:sp>
          <p:nvSpPr>
            <p:cNvPr id="52" name="rc52"/>
            <p:cNvSpPr/>
            <p:nvPr/>
          </p:nvSpPr>
          <p:spPr>
            <a:xfrm>
              <a:off x="4409624" y="3030809"/>
              <a:ext cx="215906" cy="1904587"/>
            </a:xfrm>
            <a:prstGeom prst="rect">
              <a:avLst/>
            </a:prstGeom>
            <a:solidFill>
              <a:srgbClr val="0058AB">
                <a:alpha val="100000"/>
              </a:srgbClr>
            </a:solidFill>
          </p:spPr>
          <p:txBody>
            <a:bodyPr/>
            <a:lstStyle/>
            <a:p/>
          </p:txBody>
        </p:sp>
        <p:sp>
          <p:nvSpPr>
            <p:cNvPr id="53" name="rc53"/>
            <p:cNvSpPr/>
            <p:nvPr/>
          </p:nvSpPr>
          <p:spPr>
            <a:xfrm>
              <a:off x="4649521" y="3881592"/>
              <a:ext cx="215906" cy="1053804"/>
            </a:xfrm>
            <a:prstGeom prst="rect">
              <a:avLst/>
            </a:prstGeom>
            <a:solidFill>
              <a:srgbClr val="0058AB">
                <a:alpha val="100000"/>
              </a:srgbClr>
            </a:solidFill>
          </p:spPr>
          <p:txBody>
            <a:bodyPr/>
            <a:lstStyle/>
            <a:p/>
          </p:txBody>
        </p:sp>
        <p:sp>
          <p:nvSpPr>
            <p:cNvPr id="54" name="rc54"/>
            <p:cNvSpPr/>
            <p:nvPr/>
          </p:nvSpPr>
          <p:spPr>
            <a:xfrm>
              <a:off x="4889417" y="4725339"/>
              <a:ext cx="215906" cy="210057"/>
            </a:xfrm>
            <a:prstGeom prst="rect">
              <a:avLst/>
            </a:prstGeom>
            <a:solidFill>
              <a:srgbClr val="0058AB">
                <a:alpha val="100000"/>
              </a:srgbClr>
            </a:solidFill>
          </p:spPr>
          <p:txBody>
            <a:bodyPr/>
            <a:lstStyle/>
            <a:p/>
          </p:txBody>
        </p:sp>
        <p:sp>
          <p:nvSpPr>
            <p:cNvPr id="55" name="rc55"/>
            <p:cNvSpPr/>
            <p:nvPr/>
          </p:nvSpPr>
          <p:spPr>
            <a:xfrm>
              <a:off x="5129313" y="4516689"/>
              <a:ext cx="215906" cy="418707"/>
            </a:xfrm>
            <a:prstGeom prst="rect">
              <a:avLst/>
            </a:prstGeom>
            <a:solidFill>
              <a:srgbClr val="0058AB">
                <a:alpha val="100000"/>
              </a:srgbClr>
            </a:solidFill>
          </p:spPr>
          <p:txBody>
            <a:bodyPr/>
            <a:lstStyle/>
            <a:p/>
          </p:txBody>
        </p:sp>
        <p:sp>
          <p:nvSpPr>
            <p:cNvPr id="56" name="rc56"/>
            <p:cNvSpPr/>
            <p:nvPr/>
          </p:nvSpPr>
          <p:spPr>
            <a:xfrm>
              <a:off x="5369210" y="4726143"/>
              <a:ext cx="215906" cy="209253"/>
            </a:xfrm>
            <a:prstGeom prst="rect">
              <a:avLst/>
            </a:prstGeom>
            <a:solidFill>
              <a:srgbClr val="0058AB">
                <a:alpha val="100000"/>
              </a:srgbClr>
            </a:solidFill>
          </p:spPr>
          <p:txBody>
            <a:bodyPr/>
            <a:lstStyle/>
            <a:p/>
          </p:txBody>
        </p:sp>
        <p:sp>
          <p:nvSpPr>
            <p:cNvPr id="57" name="rc57"/>
            <p:cNvSpPr/>
            <p:nvPr/>
          </p:nvSpPr>
          <p:spPr>
            <a:xfrm>
              <a:off x="5609106" y="4515684"/>
              <a:ext cx="215906" cy="419712"/>
            </a:xfrm>
            <a:prstGeom prst="rect">
              <a:avLst/>
            </a:prstGeom>
            <a:solidFill>
              <a:srgbClr val="0058AB">
                <a:alpha val="100000"/>
              </a:srgbClr>
            </a:solidFill>
          </p:spPr>
          <p:txBody>
            <a:bodyPr/>
            <a:lstStyle/>
            <a:p/>
          </p:txBody>
        </p:sp>
        <p:sp>
          <p:nvSpPr>
            <p:cNvPr id="58" name="rc58"/>
            <p:cNvSpPr/>
            <p:nvPr/>
          </p:nvSpPr>
          <p:spPr>
            <a:xfrm>
              <a:off x="5849003" y="4105017"/>
              <a:ext cx="215906" cy="830380"/>
            </a:xfrm>
            <a:prstGeom prst="rect">
              <a:avLst/>
            </a:prstGeom>
            <a:solidFill>
              <a:srgbClr val="0058AB">
                <a:alpha val="100000"/>
              </a:srgbClr>
            </a:solidFill>
          </p:spPr>
          <p:txBody>
            <a:bodyPr/>
            <a:lstStyle/>
            <a:p/>
          </p:txBody>
        </p:sp>
        <p:sp>
          <p:nvSpPr>
            <p:cNvPr id="59" name="rc59"/>
            <p:cNvSpPr/>
            <p:nvPr/>
          </p:nvSpPr>
          <p:spPr>
            <a:xfrm>
              <a:off x="6088899" y="2069067"/>
              <a:ext cx="215906" cy="2866329"/>
            </a:xfrm>
            <a:prstGeom prst="rect">
              <a:avLst/>
            </a:prstGeom>
            <a:solidFill>
              <a:srgbClr val="0058AB">
                <a:alpha val="100000"/>
              </a:srgbClr>
            </a:solidFill>
          </p:spPr>
          <p:txBody>
            <a:bodyPr/>
            <a:lstStyle/>
            <a:p/>
          </p:txBody>
        </p:sp>
        <p:sp>
          <p:nvSpPr>
            <p:cNvPr id="60" name="rc60"/>
            <p:cNvSpPr/>
            <p:nvPr/>
          </p:nvSpPr>
          <p:spPr>
            <a:xfrm>
              <a:off x="6328796" y="4732676"/>
              <a:ext cx="215906" cy="202720"/>
            </a:xfrm>
            <a:prstGeom prst="rect">
              <a:avLst/>
            </a:prstGeom>
            <a:solidFill>
              <a:srgbClr val="0058AB">
                <a:alpha val="100000"/>
              </a:srgbClr>
            </a:solidFill>
          </p:spPr>
          <p:txBody>
            <a:bodyPr/>
            <a:lstStyle/>
            <a:p/>
          </p:txBody>
        </p:sp>
        <p:sp>
          <p:nvSpPr>
            <p:cNvPr id="61" name="rc61"/>
            <p:cNvSpPr/>
            <p:nvPr/>
          </p:nvSpPr>
          <p:spPr>
            <a:xfrm>
              <a:off x="6568692" y="4532770"/>
              <a:ext cx="215906" cy="402626"/>
            </a:xfrm>
            <a:prstGeom prst="rect">
              <a:avLst/>
            </a:prstGeom>
            <a:solidFill>
              <a:srgbClr val="0058AB">
                <a:alpha val="100000"/>
              </a:srgbClr>
            </a:solidFill>
          </p:spPr>
          <p:txBody>
            <a:bodyPr/>
            <a:lstStyle/>
            <a:p/>
          </p:txBody>
        </p:sp>
        <p:sp>
          <p:nvSpPr>
            <p:cNvPr id="62" name="rc62"/>
            <p:cNvSpPr/>
            <p:nvPr/>
          </p:nvSpPr>
          <p:spPr>
            <a:xfrm>
              <a:off x="6808589" y="4536288"/>
              <a:ext cx="215906" cy="399109"/>
            </a:xfrm>
            <a:prstGeom prst="rect">
              <a:avLst/>
            </a:prstGeom>
            <a:solidFill>
              <a:srgbClr val="0058AB">
                <a:alpha val="100000"/>
              </a:srgbClr>
            </a:solidFill>
          </p:spPr>
          <p:txBody>
            <a:bodyPr/>
            <a:lstStyle/>
            <a:p/>
          </p:txBody>
        </p:sp>
        <p:sp>
          <p:nvSpPr>
            <p:cNvPr id="63" name="rc63"/>
            <p:cNvSpPr/>
            <p:nvPr/>
          </p:nvSpPr>
          <p:spPr>
            <a:xfrm>
              <a:off x="7048485" y="4341909"/>
              <a:ext cx="215906" cy="593487"/>
            </a:xfrm>
            <a:prstGeom prst="rect">
              <a:avLst/>
            </a:prstGeom>
            <a:solidFill>
              <a:srgbClr val="0058AB">
                <a:alpha val="100000"/>
              </a:srgbClr>
            </a:solidFill>
          </p:spPr>
          <p:txBody>
            <a:bodyPr/>
            <a:lstStyle/>
            <a:p/>
          </p:txBody>
        </p:sp>
        <p:sp>
          <p:nvSpPr>
            <p:cNvPr id="64" name="rc64"/>
            <p:cNvSpPr/>
            <p:nvPr/>
          </p:nvSpPr>
          <p:spPr>
            <a:xfrm>
              <a:off x="7288381" y="4348543"/>
              <a:ext cx="215906" cy="586854"/>
            </a:xfrm>
            <a:prstGeom prst="rect">
              <a:avLst/>
            </a:prstGeom>
            <a:solidFill>
              <a:srgbClr val="0058AB">
                <a:alpha val="100000"/>
              </a:srgbClr>
            </a:solidFill>
          </p:spPr>
          <p:txBody>
            <a:bodyPr/>
            <a:lstStyle/>
            <a:p/>
          </p:txBody>
        </p:sp>
        <p:sp>
          <p:nvSpPr>
            <p:cNvPr id="65" name="rc65"/>
            <p:cNvSpPr/>
            <p:nvPr/>
          </p:nvSpPr>
          <p:spPr>
            <a:xfrm>
              <a:off x="8487864" y="4520207"/>
              <a:ext cx="215906" cy="415190"/>
            </a:xfrm>
            <a:prstGeom prst="rect">
              <a:avLst/>
            </a:prstGeom>
            <a:solidFill>
              <a:srgbClr val="69DBFF">
                <a:alpha val="100000"/>
              </a:srgbClr>
            </a:solidFill>
          </p:spPr>
          <p:txBody>
            <a:bodyPr/>
            <a:lstStyle/>
            <a:p/>
          </p:txBody>
        </p:sp>
        <p:sp>
          <p:nvSpPr>
            <p:cNvPr id="66" name="pl66"/>
            <p:cNvSpPr/>
            <p:nvPr/>
          </p:nvSpPr>
          <p:spPr>
            <a:xfrm>
              <a:off x="6196853" y="4105017"/>
              <a:ext cx="2398964" cy="415190"/>
            </a:xfrm>
            <a:custGeom>
              <a:avLst/>
              <a:pathLst>
                <a:path w="2398964" h="415190">
                  <a:moveTo>
                    <a:pt x="0" y="0"/>
                  </a:moveTo>
                  <a:lnTo>
                    <a:pt x="239896" y="41519"/>
                  </a:lnTo>
                  <a:lnTo>
                    <a:pt x="479792" y="83038"/>
                  </a:lnTo>
                  <a:lnTo>
                    <a:pt x="719689" y="124557"/>
                  </a:lnTo>
                  <a:lnTo>
                    <a:pt x="959585" y="166076"/>
                  </a:lnTo>
                  <a:lnTo>
                    <a:pt x="1199482" y="207595"/>
                  </a:lnTo>
                  <a:lnTo>
                    <a:pt x="1439378" y="249114"/>
                  </a:lnTo>
                  <a:lnTo>
                    <a:pt x="1679275" y="290633"/>
                  </a:lnTo>
                  <a:lnTo>
                    <a:pt x="1919171" y="332152"/>
                  </a:lnTo>
                  <a:lnTo>
                    <a:pt x="2159067" y="373671"/>
                  </a:lnTo>
                  <a:lnTo>
                    <a:pt x="2398964" y="415190"/>
                  </a:lnTo>
                </a:path>
              </a:pathLst>
            </a:custGeom>
            <a:ln w="13550" cap="flat">
              <a:solidFill>
                <a:srgbClr val="000000">
                  <a:alpha val="100000"/>
                </a:srgbClr>
              </a:solidFill>
              <a:prstDash val="solid"/>
              <a:round/>
            </a:ln>
          </p:spPr>
          <p:txBody>
            <a:bodyPr/>
            <a:lstStyle/>
            <a:p/>
          </p:txBody>
        </p:sp>
        <p:sp>
          <p:nvSpPr>
            <p:cNvPr id="67" name="pt67"/>
            <p:cNvSpPr/>
            <p:nvPr/>
          </p:nvSpPr>
          <p:spPr>
            <a:xfrm>
              <a:off x="6172027" y="408019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8" name="pt68"/>
            <p:cNvSpPr/>
            <p:nvPr/>
          </p:nvSpPr>
          <p:spPr>
            <a:xfrm>
              <a:off x="6411923" y="4121710"/>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69" name="pt69"/>
            <p:cNvSpPr/>
            <p:nvPr/>
          </p:nvSpPr>
          <p:spPr>
            <a:xfrm>
              <a:off x="6651820" y="4163229"/>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0" name="pt70"/>
            <p:cNvSpPr/>
            <p:nvPr/>
          </p:nvSpPr>
          <p:spPr>
            <a:xfrm>
              <a:off x="6891716" y="4204748"/>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1" name="pt71"/>
            <p:cNvSpPr/>
            <p:nvPr/>
          </p:nvSpPr>
          <p:spPr>
            <a:xfrm>
              <a:off x="7131612" y="4246267"/>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2" name="pt72"/>
            <p:cNvSpPr/>
            <p:nvPr/>
          </p:nvSpPr>
          <p:spPr>
            <a:xfrm>
              <a:off x="7371509" y="4287786"/>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3" name="pt73"/>
            <p:cNvSpPr/>
            <p:nvPr/>
          </p:nvSpPr>
          <p:spPr>
            <a:xfrm>
              <a:off x="7611405" y="4329305"/>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4" name="pt74"/>
            <p:cNvSpPr/>
            <p:nvPr/>
          </p:nvSpPr>
          <p:spPr>
            <a:xfrm>
              <a:off x="7851302" y="4370824"/>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5" name="pt75"/>
            <p:cNvSpPr/>
            <p:nvPr/>
          </p:nvSpPr>
          <p:spPr>
            <a:xfrm>
              <a:off x="8091198" y="4412343"/>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6" name="pt76"/>
            <p:cNvSpPr/>
            <p:nvPr/>
          </p:nvSpPr>
          <p:spPr>
            <a:xfrm>
              <a:off x="8331095" y="4453862"/>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7" name="pt77"/>
            <p:cNvSpPr/>
            <p:nvPr/>
          </p:nvSpPr>
          <p:spPr>
            <a:xfrm>
              <a:off x="8570991" y="4495381"/>
              <a:ext cx="49651" cy="49651"/>
            </a:xfrm>
            <a:prstGeom prst="ellipse">
              <a:avLst/>
            </a:prstGeom>
            <a:solidFill>
              <a:srgbClr val="000000">
                <a:alpha val="100000"/>
              </a:srgbClr>
            </a:solidFill>
            <a:ln w="9000" cap="rnd">
              <a:solidFill>
                <a:srgbClr val="000000">
                  <a:alpha val="100000"/>
                </a:srgbClr>
              </a:solidFill>
              <a:prstDash val="solid"/>
              <a:round/>
            </a:ln>
          </p:spPr>
          <p:txBody>
            <a:bodyPr/>
            <a:lstStyle/>
            <a:p/>
          </p:txBody>
        </p:sp>
        <p:sp>
          <p:nvSpPr>
            <p:cNvPr id="78" name="tx78"/>
            <p:cNvSpPr/>
            <p:nvPr/>
          </p:nvSpPr>
          <p:spPr>
            <a:xfrm>
              <a:off x="794132" y="4892758"/>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79" name="tx79"/>
            <p:cNvSpPr/>
            <p:nvPr/>
          </p:nvSpPr>
          <p:spPr>
            <a:xfrm>
              <a:off x="508103" y="3872908"/>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10,000</a:t>
              </a:r>
            </a:p>
          </p:txBody>
        </p:sp>
        <p:sp>
          <p:nvSpPr>
            <p:cNvPr id="80" name="tx80"/>
            <p:cNvSpPr/>
            <p:nvPr/>
          </p:nvSpPr>
          <p:spPr>
            <a:xfrm>
              <a:off x="508103" y="286784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20,000</a:t>
              </a:r>
            </a:p>
          </p:txBody>
        </p:sp>
        <p:sp>
          <p:nvSpPr>
            <p:cNvPr id="81" name="tx81"/>
            <p:cNvSpPr/>
            <p:nvPr/>
          </p:nvSpPr>
          <p:spPr>
            <a:xfrm>
              <a:off x="508103" y="1862789"/>
              <a:ext cx="349597" cy="9833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30,000</a:t>
              </a:r>
            </a:p>
          </p:txBody>
        </p:sp>
        <p:sp>
          <p:nvSpPr>
            <p:cNvPr id="82" name="tx82"/>
            <p:cNvSpPr/>
            <p:nvPr/>
          </p:nvSpPr>
          <p:spPr>
            <a:xfrm rot="-5400000">
              <a:off x="127803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83" name="tx83"/>
            <p:cNvSpPr/>
            <p:nvPr/>
          </p:nvSpPr>
          <p:spPr>
            <a:xfrm rot="-5400000">
              <a:off x="151793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2001</a:t>
              </a:r>
            </a:p>
          </p:txBody>
        </p:sp>
        <p:sp>
          <p:nvSpPr>
            <p:cNvPr id="84" name="tx84"/>
            <p:cNvSpPr/>
            <p:nvPr/>
          </p:nvSpPr>
          <p:spPr>
            <a:xfrm rot="-5400000">
              <a:off x="175782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2002</a:t>
              </a:r>
            </a:p>
          </p:txBody>
        </p:sp>
        <p:sp>
          <p:nvSpPr>
            <p:cNvPr id="85" name="tx85"/>
            <p:cNvSpPr/>
            <p:nvPr/>
          </p:nvSpPr>
          <p:spPr>
            <a:xfrm rot="-5400000">
              <a:off x="1997696"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2003</a:t>
              </a:r>
            </a:p>
          </p:txBody>
        </p:sp>
        <p:sp>
          <p:nvSpPr>
            <p:cNvPr id="86" name="tx86"/>
            <p:cNvSpPr/>
            <p:nvPr/>
          </p:nvSpPr>
          <p:spPr>
            <a:xfrm rot="-5400000">
              <a:off x="223761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2004</a:t>
              </a:r>
            </a:p>
          </p:txBody>
        </p:sp>
        <p:sp>
          <p:nvSpPr>
            <p:cNvPr id="87" name="tx87"/>
            <p:cNvSpPr/>
            <p:nvPr/>
          </p:nvSpPr>
          <p:spPr>
            <a:xfrm rot="-5400000">
              <a:off x="247751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88" name="tx88"/>
            <p:cNvSpPr/>
            <p:nvPr/>
          </p:nvSpPr>
          <p:spPr>
            <a:xfrm rot="-5400000">
              <a:off x="271741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2006</a:t>
              </a:r>
            </a:p>
          </p:txBody>
        </p:sp>
        <p:sp>
          <p:nvSpPr>
            <p:cNvPr id="89" name="tx89"/>
            <p:cNvSpPr/>
            <p:nvPr/>
          </p:nvSpPr>
          <p:spPr>
            <a:xfrm rot="-5400000">
              <a:off x="295730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2007</a:t>
              </a:r>
            </a:p>
          </p:txBody>
        </p:sp>
        <p:sp>
          <p:nvSpPr>
            <p:cNvPr id="90" name="tx90"/>
            <p:cNvSpPr/>
            <p:nvPr/>
          </p:nvSpPr>
          <p:spPr>
            <a:xfrm rot="-5400000">
              <a:off x="319720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2008</a:t>
              </a:r>
            </a:p>
          </p:txBody>
        </p:sp>
        <p:sp>
          <p:nvSpPr>
            <p:cNvPr id="91" name="tx91"/>
            <p:cNvSpPr/>
            <p:nvPr/>
          </p:nvSpPr>
          <p:spPr>
            <a:xfrm rot="-5400000">
              <a:off x="343710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2009</a:t>
              </a:r>
            </a:p>
          </p:txBody>
        </p:sp>
        <p:sp>
          <p:nvSpPr>
            <p:cNvPr id="92" name="tx92"/>
            <p:cNvSpPr/>
            <p:nvPr/>
          </p:nvSpPr>
          <p:spPr>
            <a:xfrm rot="-5400000">
              <a:off x="367699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93" name="tx93"/>
            <p:cNvSpPr/>
            <p:nvPr/>
          </p:nvSpPr>
          <p:spPr>
            <a:xfrm rot="-5400000">
              <a:off x="391689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2011</a:t>
              </a:r>
            </a:p>
          </p:txBody>
        </p:sp>
        <p:sp>
          <p:nvSpPr>
            <p:cNvPr id="94" name="tx94"/>
            <p:cNvSpPr/>
            <p:nvPr/>
          </p:nvSpPr>
          <p:spPr>
            <a:xfrm rot="-5400000">
              <a:off x="4156791"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2012</a:t>
              </a:r>
            </a:p>
          </p:txBody>
        </p:sp>
        <p:sp>
          <p:nvSpPr>
            <p:cNvPr id="95" name="tx95"/>
            <p:cNvSpPr/>
            <p:nvPr/>
          </p:nvSpPr>
          <p:spPr>
            <a:xfrm rot="-5400000">
              <a:off x="4396661"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2013</a:t>
              </a:r>
            </a:p>
          </p:txBody>
        </p:sp>
        <p:sp>
          <p:nvSpPr>
            <p:cNvPr id="96" name="tx96"/>
            <p:cNvSpPr/>
            <p:nvPr/>
          </p:nvSpPr>
          <p:spPr>
            <a:xfrm rot="-5400000">
              <a:off x="4636584"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2014</a:t>
              </a:r>
            </a:p>
          </p:txBody>
        </p:sp>
        <p:sp>
          <p:nvSpPr>
            <p:cNvPr id="97" name="tx97"/>
            <p:cNvSpPr/>
            <p:nvPr/>
          </p:nvSpPr>
          <p:spPr>
            <a:xfrm rot="-5400000">
              <a:off x="4876480"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98" name="tx98"/>
            <p:cNvSpPr/>
            <p:nvPr/>
          </p:nvSpPr>
          <p:spPr>
            <a:xfrm rot="-5400000">
              <a:off x="5116377"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2016</a:t>
              </a:r>
            </a:p>
          </p:txBody>
        </p:sp>
        <p:sp>
          <p:nvSpPr>
            <p:cNvPr id="99" name="tx99"/>
            <p:cNvSpPr/>
            <p:nvPr/>
          </p:nvSpPr>
          <p:spPr>
            <a:xfrm rot="-5400000">
              <a:off x="5356273"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2017</a:t>
              </a:r>
            </a:p>
          </p:txBody>
        </p:sp>
        <p:sp>
          <p:nvSpPr>
            <p:cNvPr id="100" name="tx100"/>
            <p:cNvSpPr/>
            <p:nvPr/>
          </p:nvSpPr>
          <p:spPr>
            <a:xfrm rot="-5400000">
              <a:off x="559616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2018</a:t>
              </a:r>
            </a:p>
          </p:txBody>
        </p:sp>
        <p:sp>
          <p:nvSpPr>
            <p:cNvPr id="101" name="tx101"/>
            <p:cNvSpPr/>
            <p:nvPr/>
          </p:nvSpPr>
          <p:spPr>
            <a:xfrm rot="-5400000">
              <a:off x="5836066"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102" name="tx102"/>
            <p:cNvSpPr/>
            <p:nvPr/>
          </p:nvSpPr>
          <p:spPr>
            <a:xfrm rot="-5400000">
              <a:off x="6075962"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2020</a:t>
              </a:r>
            </a:p>
          </p:txBody>
        </p:sp>
        <p:sp>
          <p:nvSpPr>
            <p:cNvPr id="103" name="tx103"/>
            <p:cNvSpPr/>
            <p:nvPr/>
          </p:nvSpPr>
          <p:spPr>
            <a:xfrm rot="-5400000">
              <a:off x="6315859"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2021</a:t>
              </a:r>
            </a:p>
          </p:txBody>
        </p:sp>
        <p:sp>
          <p:nvSpPr>
            <p:cNvPr id="104" name="tx104"/>
            <p:cNvSpPr/>
            <p:nvPr/>
          </p:nvSpPr>
          <p:spPr>
            <a:xfrm rot="-5400000">
              <a:off x="655575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2022</a:t>
              </a:r>
            </a:p>
          </p:txBody>
        </p:sp>
        <p:sp>
          <p:nvSpPr>
            <p:cNvPr id="105" name="tx105"/>
            <p:cNvSpPr/>
            <p:nvPr/>
          </p:nvSpPr>
          <p:spPr>
            <a:xfrm rot="-5400000">
              <a:off x="6795625"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2023</a:t>
              </a:r>
            </a:p>
          </p:txBody>
        </p:sp>
        <p:sp>
          <p:nvSpPr>
            <p:cNvPr id="106" name="tx106"/>
            <p:cNvSpPr/>
            <p:nvPr/>
          </p:nvSpPr>
          <p:spPr>
            <a:xfrm rot="-5400000">
              <a:off x="7035548"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107" name="tx107"/>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8" name="tx108"/>
            <p:cNvSpPr/>
            <p:nvPr/>
          </p:nvSpPr>
          <p:spPr>
            <a:xfrm rot="-5400000">
              <a:off x="7275445" y="5237813"/>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109" name="tx109"/>
            <p:cNvSpPr/>
            <p:nvPr/>
          </p:nvSpPr>
          <p:spPr>
            <a:xfrm rot="-5400000">
              <a:off x="8474900" y="5237787"/>
              <a:ext cx="240146" cy="78959"/>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2030</a:t>
              </a:r>
            </a:p>
          </p:txBody>
        </p:sp>
        <p:sp>
          <p:nvSpPr>
            <p:cNvPr id="110" name="tx110"/>
            <p:cNvSpPr/>
            <p:nvPr/>
          </p:nvSpPr>
          <p:spPr>
            <a:xfrm rot="-5400000">
              <a:off x="-124201" y="3292029"/>
              <a:ext cx="103281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sin dosis</a:t>
              </a:r>
            </a:p>
          </p:txBody>
        </p:sp>
        <p:sp>
          <p:nvSpPr>
            <p:cNvPr id="111" name="rc111"/>
            <p:cNvSpPr/>
            <p:nvPr/>
          </p:nvSpPr>
          <p:spPr>
            <a:xfrm>
              <a:off x="3661384" y="5779301"/>
              <a:ext cx="201456" cy="201456"/>
            </a:xfrm>
            <a:prstGeom prst="rect">
              <a:avLst/>
            </a:prstGeom>
            <a:solidFill>
              <a:srgbClr val="0058AB">
                <a:alpha val="100000"/>
              </a:srgbClr>
            </a:solidFill>
          </p:spPr>
          <p:txBody>
            <a:bodyPr/>
            <a:lstStyle/>
            <a:p/>
          </p:txBody>
        </p:sp>
        <p:sp>
          <p:nvSpPr>
            <p:cNvPr id="112" name="rc112"/>
            <p:cNvSpPr/>
            <p:nvPr/>
          </p:nvSpPr>
          <p:spPr>
            <a:xfrm>
              <a:off x="4563470" y="5779301"/>
              <a:ext cx="201456" cy="201456"/>
            </a:xfrm>
            <a:prstGeom prst="rect">
              <a:avLst/>
            </a:prstGeom>
            <a:solidFill>
              <a:srgbClr val="69DBFF">
                <a:alpha val="100000"/>
              </a:srgbClr>
            </a:solidFill>
          </p:spPr>
          <p:txBody>
            <a:bodyPr/>
            <a:lstStyle/>
            <a:p/>
          </p:txBody>
        </p:sp>
        <p:sp>
          <p:nvSpPr>
            <p:cNvPr id="113" name="tx113"/>
            <p:cNvSpPr/>
            <p:nvPr/>
          </p:nvSpPr>
          <p:spPr>
            <a:xfrm>
              <a:off x="3941429" y="5828392"/>
              <a:ext cx="543452"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Estimate</a:t>
              </a:r>
            </a:p>
          </p:txBody>
        </p:sp>
        <p:sp>
          <p:nvSpPr>
            <p:cNvPr id="114" name="tx114"/>
            <p:cNvSpPr/>
            <p:nvPr/>
          </p:nvSpPr>
          <p:spPr>
            <a:xfrm>
              <a:off x="4843515" y="5800220"/>
              <a:ext cx="1498841" cy="1298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IA2030 zero-dose target</a:t>
              </a:r>
            </a:p>
          </p:txBody>
        </p:sp>
        <p:sp>
          <p:nvSpPr>
            <p:cNvPr id="115" name="tx115"/>
            <p:cNvSpPr/>
            <p:nvPr/>
          </p:nvSpPr>
          <p:spPr>
            <a:xfrm>
              <a:off x="1535416" y="1332102"/>
              <a:ext cx="6923908"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Número estimado de niños sin dosis, 2000-2025 y objetivo para 2030, República Dominicana</a:t>
              </a:r>
            </a:p>
          </p:txBody>
        </p:sp>
        <p:sp>
          <p:nvSpPr>
            <p:cNvPr id="116" name="tx116"/>
            <p:cNvSpPr/>
            <p:nvPr/>
          </p:nvSpPr>
          <p:spPr>
            <a:xfrm>
              <a:off x="4477571" y="6111691"/>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17" name="tx117"/>
            <p:cNvSpPr/>
            <p:nvPr/>
          </p:nvSpPr>
          <p:spPr>
            <a:xfrm>
              <a:off x="1594021" y="6224752"/>
              <a:ext cx="7480389"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Agenda de Inmunización 2030 (IA2030) insta a todos los países a reducir a la mitad el número de niños sin ninguna dosis en 2019 para 2030.</a:t>
              </a:r>
            </a:p>
          </p:txBody>
        </p:sp>
        <p:sp>
          <p:nvSpPr>
            <p:cNvPr id="118" name="tx118"/>
            <p:cNvSpPr/>
            <p:nvPr/>
          </p:nvSpPr>
          <p:spPr>
            <a:xfrm>
              <a:off x="923570" y="6346381"/>
              <a:ext cx="8150840"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Las barras azules oscuras representan el número estimado de niños sin ninguna dosis en 2000-2025, mientras que la barra azul claro representa el número objetivo</a:t>
              </a:r>
            </a:p>
          </p:txBody>
        </p:sp>
        <p:sp>
          <p:nvSpPr>
            <p:cNvPr id="119" name="tx119"/>
            <p:cNvSpPr/>
            <p:nvPr/>
          </p:nvSpPr>
          <p:spPr>
            <a:xfrm>
              <a:off x="7191735" y="6467191"/>
              <a:ext cx="1882675" cy="10384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de niños sin ninguna dosis para 2030.</a:t>
              </a:r>
            </a:p>
          </p:txBody>
        </p:sp>
        <p:sp>
          <p:nvSpPr>
            <p:cNvPr id="120" name="tx120"/>
            <p:cNvSpPr/>
            <p:nvPr/>
          </p:nvSpPr>
          <p:spPr>
            <a:xfrm>
              <a:off x="2296287" y="6587782"/>
              <a:ext cx="6778123"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La línea y los puntos muestran el progreso anual y la trayectoria para alcanzar el objetivo en 2030, basándose en una disminución lineal.</a:t>
              </a:r>
            </a:p>
          </p:txBody>
        </p:sp>
      </p:grpSp>
      <p:sp>
        <p:nvSpPr>
          <p:cNvPr id="12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IA2030 tiene como objetivo que nadie se quede atrás en materia de inmunización y exhorta a todos los países a reducir a la mitad el número de niños que no reciben ninguna dosis para 2030.
Este gráfico muestra:
• Número estimado de niños sin ninguna dosis en 2000-2025 (barras azul oscuro)
• Objetivo de cero dosis para 2030 (barra azul claro)
• Trayectoria para alcanzar el objetivo de 2030 basada en una disminución lineal (puntos)
En 2025, el número de niños sin ninguna dosis era aproximadamente un 6 % inferior al número anual propuesto para alcanzar el objetivo (es decir, el país lo había logrado), según una trayectoria lineal de descenso.</a:t>
            </a:r>
          </a:p>
        </p:txBody>
      </p:sp>
      <p:sp>
        <p:nvSpPr>
          <p:cNvPr id="12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el número de niños que no habían recibido ninguna dosis se situó un 6 % por debajo del objetivo anual de IA2030, lo que hace que el objetivo para 2030 esté al alcance de la mano si se mantiene el ritmo de progreso.</a:t>
            </a:r>
          </a:p>
        </p:txBody>
      </p:sp>
      <p:grpSp xmlns:pic="http://schemas.openxmlformats.org/drawingml/2006/picture">
        <p:nvGrpSpPr>
          <p:cNvPr id="123" name=""/>
          <p:cNvGrpSpPr/>
          <p:nvPr/>
        </p:nvGrpSpPr>
        <p:grpSpPr>
          <a:xfrm>
            <a:off x="292608" y="1051560"/>
            <a:ext cx="8595360" cy="28575"/>
            <a:chOff x="292608" y="1051560"/>
            <a:chExt cx="8595360" cy="28575"/>
          </a:xfrm>
        </p:grpSpPr>
        <p:sp>
          <p:nvSpPr>
            <p:cNvPr id="124"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25"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737360" y="2615184"/>
            <a:ext cx="8686800" cy="1828800"/>
          </a:xfrm>
        </p:spPr>
        <p:txBody>
          <a:bodyPr/>
          <a:lstStyle/>
          <a:p>
            <a:pPr algn="ctr" marL="0" marR="0">
              <a:lnSpc>
                <a:spcPct val="100000"/>
              </a:lnSpc>
              <a:spcBef>
                <a:spcPts val="0"/>
              </a:spcBef>
              <a:spcAft>
                <a:spcPts val="0"/>
              </a:spcAft>
              <a:buNone/>
            </a:pPr>
            <a:r>
              <a:rPr cap="none" sz="4000" i="0" b="0" u="none">
                <a:solidFill>
                  <a:srgbClr val="FFFFFF">
                    <a:alpha val="100000"/>
                  </a:srgbClr>
                </a:solidFill>
                <a:latin typeface="Arial"/>
                <a:cs typeface="Arial"/>
                <a:ea typeface="Arial"/>
                <a:sym typeface="Arial"/>
              </a:rPr>
              <a:t>República Dominicana</a:t>
            </a:r>
          </a:p>
        </p:txBody>
      </p:sp>
      <p:sp>
        <p:nvSpPr>
          <p:cNvPr id="3" name="body"/>
          <p:cNvSpPr>
            <a:spLocks noGrp="1"/>
          </p:cNvSpPr>
          <p:nvPr>
            <p:ph/>
          </p:nvPr>
        </p:nvSpPr>
        <p:spPr>
          <a:xfrm>
            <a:off x="3054096" y="3584448"/>
            <a:ext cx="6108192" cy="1115568"/>
          </a:xfrm>
        </p:spPr>
        <p:txBody>
          <a:bodyPr/>
          <a:lstStyle/>
          <a:p>
            <a:pPr algn="ctr" marL="0" marR="0">
              <a:lnSpc>
                <a:spcPct val="100000"/>
              </a:lnSpc>
              <a:spcBef>
                <a:spcPts val="0"/>
              </a:spcBef>
              <a:spcAft>
                <a:spcPts val="0"/>
              </a:spcAft>
              <a:buNone/>
            </a:pPr>
            <a:r>
              <a:rPr cap="none" sz="2200" i="0" b="0" u="none">
                <a:solidFill>
                  <a:srgbClr val="FFFFFF">
                    <a:alpha val="100000"/>
                  </a:srgbClr>
                </a:solidFill>
                <a:latin typeface="Arial"/>
                <a:cs typeface="Arial"/>
                <a:ea typeface="Arial"/>
                <a:sym typeface="Arial"/>
              </a:rPr>
              <a:t>Revisión de WUENIC 2025,
Publicado el 15 de julio de 2026</a:t>
            </a:r>
          </a:p>
        </p:txBody>
      </p:sp>
      <p:sp>
        <p:nvSpPr>
          <p:cNvPr id="4" name="body"/>
          <p:cNvSpPr>
            <a:spLocks noGrp="1"/>
          </p:cNvSpPr>
          <p:nvPr>
            <p:ph/>
          </p:nvPr>
        </p:nvSpPr>
        <p:spPr>
          <a:xfrm>
            <a:off x="36576" y="6565392"/>
            <a:ext cx="6190488" cy="265176"/>
          </a:xfrm>
        </p:spPr>
        <p:txBody>
          <a:bodyPr/>
          <a:lstStyle/>
          <a:p>
            <a:pPr algn="ctr"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Traducido con DeepL API Pro</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0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88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7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6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4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087492"/>
              <a:ext cx="239888" cy="1220529"/>
            </a:xfrm>
            <a:prstGeom prst="rect">
              <a:avLst/>
            </a:prstGeom>
            <a:solidFill>
              <a:srgbClr val="80BD41">
                <a:alpha val="100000"/>
              </a:srgbClr>
            </a:solidFill>
          </p:spPr>
          <p:txBody>
            <a:bodyPr/>
            <a:lstStyle/>
            <a:p/>
          </p:txBody>
        </p:sp>
        <p:sp>
          <p:nvSpPr>
            <p:cNvPr id="25" name="rc25"/>
            <p:cNvSpPr/>
            <p:nvPr/>
          </p:nvSpPr>
          <p:spPr>
            <a:xfrm>
              <a:off x="1296273" y="2966778"/>
              <a:ext cx="239888" cy="120713"/>
            </a:xfrm>
            <a:prstGeom prst="rect">
              <a:avLst/>
            </a:prstGeom>
            <a:solidFill>
              <a:srgbClr val="1CABE2">
                <a:alpha val="100000"/>
              </a:srgbClr>
            </a:solidFill>
          </p:spPr>
          <p:txBody>
            <a:bodyPr/>
            <a:lstStyle/>
            <a:p/>
          </p:txBody>
        </p:sp>
        <p:sp>
          <p:nvSpPr>
            <p:cNvPr id="26" name="rc26"/>
            <p:cNvSpPr/>
            <p:nvPr/>
          </p:nvSpPr>
          <p:spPr>
            <a:xfrm>
              <a:off x="1562816" y="3037274"/>
              <a:ext cx="239888" cy="1270747"/>
            </a:xfrm>
            <a:prstGeom prst="rect">
              <a:avLst/>
            </a:prstGeom>
            <a:solidFill>
              <a:srgbClr val="80BD41">
                <a:alpha val="100000"/>
              </a:srgbClr>
            </a:solidFill>
          </p:spPr>
          <p:txBody>
            <a:bodyPr/>
            <a:lstStyle/>
            <a:p/>
          </p:txBody>
        </p:sp>
        <p:sp>
          <p:nvSpPr>
            <p:cNvPr id="27" name="rc27"/>
            <p:cNvSpPr/>
            <p:nvPr/>
          </p:nvSpPr>
          <p:spPr>
            <a:xfrm>
              <a:off x="1562816" y="2970379"/>
              <a:ext cx="239888" cy="66894"/>
            </a:xfrm>
            <a:prstGeom prst="rect">
              <a:avLst/>
            </a:prstGeom>
            <a:solidFill>
              <a:srgbClr val="1CABE2">
                <a:alpha val="100000"/>
              </a:srgbClr>
            </a:solidFill>
          </p:spPr>
          <p:txBody>
            <a:bodyPr/>
            <a:lstStyle/>
            <a:p/>
          </p:txBody>
        </p:sp>
        <p:sp>
          <p:nvSpPr>
            <p:cNvPr id="28" name="rc28"/>
            <p:cNvSpPr/>
            <p:nvPr/>
          </p:nvSpPr>
          <p:spPr>
            <a:xfrm>
              <a:off x="1829360" y="3091156"/>
              <a:ext cx="239888" cy="1216865"/>
            </a:xfrm>
            <a:prstGeom prst="rect">
              <a:avLst/>
            </a:prstGeom>
            <a:solidFill>
              <a:srgbClr val="80BD41">
                <a:alpha val="100000"/>
              </a:srgbClr>
            </a:solidFill>
          </p:spPr>
          <p:txBody>
            <a:bodyPr/>
            <a:lstStyle/>
            <a:p/>
          </p:txBody>
        </p:sp>
        <p:sp>
          <p:nvSpPr>
            <p:cNvPr id="29" name="rc29"/>
            <p:cNvSpPr/>
            <p:nvPr/>
          </p:nvSpPr>
          <p:spPr>
            <a:xfrm>
              <a:off x="1829360" y="2985350"/>
              <a:ext cx="239888" cy="105806"/>
            </a:xfrm>
            <a:prstGeom prst="rect">
              <a:avLst/>
            </a:prstGeom>
            <a:solidFill>
              <a:srgbClr val="1CABE2">
                <a:alpha val="100000"/>
              </a:srgbClr>
            </a:solidFill>
          </p:spPr>
          <p:txBody>
            <a:bodyPr/>
            <a:lstStyle/>
            <a:p/>
          </p:txBody>
        </p:sp>
        <p:sp>
          <p:nvSpPr>
            <p:cNvPr id="30" name="rc30"/>
            <p:cNvSpPr/>
            <p:nvPr/>
          </p:nvSpPr>
          <p:spPr>
            <a:xfrm>
              <a:off x="2095903" y="3157040"/>
              <a:ext cx="239888" cy="1150981"/>
            </a:xfrm>
            <a:prstGeom prst="rect">
              <a:avLst/>
            </a:prstGeom>
            <a:solidFill>
              <a:srgbClr val="80BD41">
                <a:alpha val="100000"/>
              </a:srgbClr>
            </a:solidFill>
          </p:spPr>
          <p:txBody>
            <a:bodyPr/>
            <a:lstStyle/>
            <a:p/>
          </p:txBody>
        </p:sp>
        <p:sp>
          <p:nvSpPr>
            <p:cNvPr id="31" name="rc31"/>
            <p:cNvSpPr/>
            <p:nvPr/>
          </p:nvSpPr>
          <p:spPr>
            <a:xfrm>
              <a:off x="2095903" y="3000068"/>
              <a:ext cx="239888" cy="156972"/>
            </a:xfrm>
            <a:prstGeom prst="rect">
              <a:avLst/>
            </a:prstGeom>
            <a:solidFill>
              <a:srgbClr val="1CABE2">
                <a:alpha val="100000"/>
              </a:srgbClr>
            </a:solidFill>
          </p:spPr>
          <p:txBody>
            <a:bodyPr/>
            <a:lstStyle/>
            <a:p/>
          </p:txBody>
        </p:sp>
        <p:sp>
          <p:nvSpPr>
            <p:cNvPr id="32" name="rc32"/>
            <p:cNvSpPr/>
            <p:nvPr/>
          </p:nvSpPr>
          <p:spPr>
            <a:xfrm>
              <a:off x="2362446" y="3182939"/>
              <a:ext cx="239888" cy="1125082"/>
            </a:xfrm>
            <a:prstGeom prst="rect">
              <a:avLst/>
            </a:prstGeom>
            <a:solidFill>
              <a:srgbClr val="80BD41">
                <a:alpha val="100000"/>
              </a:srgbClr>
            </a:solidFill>
          </p:spPr>
          <p:txBody>
            <a:bodyPr/>
            <a:lstStyle/>
            <a:p/>
          </p:txBody>
        </p:sp>
        <p:sp>
          <p:nvSpPr>
            <p:cNvPr id="33" name="rc33"/>
            <p:cNvSpPr/>
            <p:nvPr/>
          </p:nvSpPr>
          <p:spPr>
            <a:xfrm>
              <a:off x="2362446" y="3014849"/>
              <a:ext cx="239888" cy="168089"/>
            </a:xfrm>
            <a:prstGeom prst="rect">
              <a:avLst/>
            </a:prstGeom>
            <a:solidFill>
              <a:srgbClr val="1CABE2">
                <a:alpha val="100000"/>
              </a:srgbClr>
            </a:solidFill>
          </p:spPr>
          <p:txBody>
            <a:bodyPr/>
            <a:lstStyle/>
            <a:p/>
          </p:txBody>
        </p:sp>
        <p:sp>
          <p:nvSpPr>
            <p:cNvPr id="34" name="rc34"/>
            <p:cNvSpPr/>
            <p:nvPr/>
          </p:nvSpPr>
          <p:spPr>
            <a:xfrm>
              <a:off x="2628989" y="3134679"/>
              <a:ext cx="239888" cy="1173342"/>
            </a:xfrm>
            <a:prstGeom prst="rect">
              <a:avLst/>
            </a:prstGeom>
            <a:solidFill>
              <a:srgbClr val="80BD41">
                <a:alpha val="100000"/>
              </a:srgbClr>
            </a:solidFill>
          </p:spPr>
          <p:txBody>
            <a:bodyPr/>
            <a:lstStyle/>
            <a:p/>
          </p:txBody>
        </p:sp>
        <p:sp>
          <p:nvSpPr>
            <p:cNvPr id="35" name="rc35"/>
            <p:cNvSpPr/>
            <p:nvPr/>
          </p:nvSpPr>
          <p:spPr>
            <a:xfrm>
              <a:off x="2628989" y="3032662"/>
              <a:ext cx="239888" cy="102016"/>
            </a:xfrm>
            <a:prstGeom prst="rect">
              <a:avLst/>
            </a:prstGeom>
            <a:solidFill>
              <a:srgbClr val="1CABE2">
                <a:alpha val="100000"/>
              </a:srgbClr>
            </a:solidFill>
          </p:spPr>
          <p:txBody>
            <a:bodyPr/>
            <a:lstStyle/>
            <a:p/>
          </p:txBody>
        </p:sp>
        <p:sp>
          <p:nvSpPr>
            <p:cNvPr id="36" name="rc36"/>
            <p:cNvSpPr/>
            <p:nvPr/>
          </p:nvSpPr>
          <p:spPr>
            <a:xfrm>
              <a:off x="2895532" y="3138974"/>
              <a:ext cx="239888" cy="1169047"/>
            </a:xfrm>
            <a:prstGeom prst="rect">
              <a:avLst/>
            </a:prstGeom>
            <a:solidFill>
              <a:srgbClr val="80BD41">
                <a:alpha val="100000"/>
              </a:srgbClr>
            </a:solidFill>
          </p:spPr>
          <p:txBody>
            <a:bodyPr/>
            <a:lstStyle/>
            <a:p/>
          </p:txBody>
        </p:sp>
        <p:sp>
          <p:nvSpPr>
            <p:cNvPr id="37" name="rc37"/>
            <p:cNvSpPr/>
            <p:nvPr/>
          </p:nvSpPr>
          <p:spPr>
            <a:xfrm>
              <a:off x="2895532" y="3050981"/>
              <a:ext cx="239888" cy="87992"/>
            </a:xfrm>
            <a:prstGeom prst="rect">
              <a:avLst/>
            </a:prstGeom>
            <a:solidFill>
              <a:srgbClr val="1CABE2">
                <a:alpha val="100000"/>
              </a:srgbClr>
            </a:solidFill>
          </p:spPr>
          <p:txBody>
            <a:bodyPr/>
            <a:lstStyle/>
            <a:p/>
          </p:txBody>
        </p:sp>
        <p:sp>
          <p:nvSpPr>
            <p:cNvPr id="38" name="rc38"/>
            <p:cNvSpPr/>
            <p:nvPr/>
          </p:nvSpPr>
          <p:spPr>
            <a:xfrm>
              <a:off x="3162075" y="3202394"/>
              <a:ext cx="239888" cy="1105626"/>
            </a:xfrm>
            <a:prstGeom prst="rect">
              <a:avLst/>
            </a:prstGeom>
            <a:solidFill>
              <a:srgbClr val="80BD41">
                <a:alpha val="100000"/>
              </a:srgbClr>
            </a:solidFill>
          </p:spPr>
          <p:txBody>
            <a:bodyPr/>
            <a:lstStyle/>
            <a:p/>
          </p:txBody>
        </p:sp>
        <p:sp>
          <p:nvSpPr>
            <p:cNvPr id="39" name="rc39"/>
            <p:cNvSpPr/>
            <p:nvPr/>
          </p:nvSpPr>
          <p:spPr>
            <a:xfrm>
              <a:off x="3162075" y="3037211"/>
              <a:ext cx="239888" cy="165183"/>
            </a:xfrm>
            <a:prstGeom prst="rect">
              <a:avLst/>
            </a:prstGeom>
            <a:solidFill>
              <a:srgbClr val="1CABE2">
                <a:alpha val="100000"/>
              </a:srgbClr>
            </a:solidFill>
          </p:spPr>
          <p:txBody>
            <a:bodyPr/>
            <a:lstStyle/>
            <a:p/>
          </p:txBody>
        </p:sp>
        <p:sp>
          <p:nvSpPr>
            <p:cNvPr id="40" name="rc40"/>
            <p:cNvSpPr/>
            <p:nvPr/>
          </p:nvSpPr>
          <p:spPr>
            <a:xfrm>
              <a:off x="3428618" y="3186855"/>
              <a:ext cx="239888" cy="1121165"/>
            </a:xfrm>
            <a:prstGeom prst="rect">
              <a:avLst/>
            </a:prstGeom>
            <a:solidFill>
              <a:srgbClr val="80BD41">
                <a:alpha val="100000"/>
              </a:srgbClr>
            </a:solidFill>
          </p:spPr>
          <p:txBody>
            <a:bodyPr/>
            <a:lstStyle/>
            <a:p/>
          </p:txBody>
        </p:sp>
        <p:sp>
          <p:nvSpPr>
            <p:cNvPr id="41" name="rc41"/>
            <p:cNvSpPr/>
            <p:nvPr/>
          </p:nvSpPr>
          <p:spPr>
            <a:xfrm>
              <a:off x="3428618" y="3004363"/>
              <a:ext cx="239888" cy="182491"/>
            </a:xfrm>
            <a:prstGeom prst="rect">
              <a:avLst/>
            </a:prstGeom>
            <a:solidFill>
              <a:srgbClr val="1CABE2">
                <a:alpha val="100000"/>
              </a:srgbClr>
            </a:solidFill>
          </p:spPr>
          <p:txBody>
            <a:bodyPr/>
            <a:lstStyle/>
            <a:p/>
          </p:txBody>
        </p:sp>
        <p:sp>
          <p:nvSpPr>
            <p:cNvPr id="42" name="rc42"/>
            <p:cNvSpPr/>
            <p:nvPr/>
          </p:nvSpPr>
          <p:spPr>
            <a:xfrm>
              <a:off x="3695161" y="3174285"/>
              <a:ext cx="239888" cy="1133736"/>
            </a:xfrm>
            <a:prstGeom prst="rect">
              <a:avLst/>
            </a:prstGeom>
            <a:solidFill>
              <a:srgbClr val="80BD41">
                <a:alpha val="100000"/>
              </a:srgbClr>
            </a:solidFill>
          </p:spPr>
          <p:txBody>
            <a:bodyPr/>
            <a:lstStyle/>
            <a:p/>
          </p:txBody>
        </p:sp>
        <p:sp>
          <p:nvSpPr>
            <p:cNvPr id="43" name="rc43"/>
            <p:cNvSpPr/>
            <p:nvPr/>
          </p:nvSpPr>
          <p:spPr>
            <a:xfrm>
              <a:off x="3695161" y="2974232"/>
              <a:ext cx="239888" cy="200052"/>
            </a:xfrm>
            <a:prstGeom prst="rect">
              <a:avLst/>
            </a:prstGeom>
            <a:solidFill>
              <a:srgbClr val="1CABE2">
                <a:alpha val="100000"/>
              </a:srgbClr>
            </a:solidFill>
          </p:spPr>
          <p:txBody>
            <a:bodyPr/>
            <a:lstStyle/>
            <a:p/>
          </p:txBody>
        </p:sp>
        <p:sp>
          <p:nvSpPr>
            <p:cNvPr id="44" name="rc44"/>
            <p:cNvSpPr/>
            <p:nvPr/>
          </p:nvSpPr>
          <p:spPr>
            <a:xfrm>
              <a:off x="3961705" y="3021166"/>
              <a:ext cx="239888" cy="1286855"/>
            </a:xfrm>
            <a:prstGeom prst="rect">
              <a:avLst/>
            </a:prstGeom>
            <a:solidFill>
              <a:srgbClr val="80BD41">
                <a:alpha val="100000"/>
              </a:srgbClr>
            </a:solidFill>
          </p:spPr>
          <p:txBody>
            <a:bodyPr/>
            <a:lstStyle/>
            <a:p/>
          </p:txBody>
        </p:sp>
        <p:sp>
          <p:nvSpPr>
            <p:cNvPr id="45" name="rc45"/>
            <p:cNvSpPr/>
            <p:nvPr/>
          </p:nvSpPr>
          <p:spPr>
            <a:xfrm>
              <a:off x="3961705" y="2967536"/>
              <a:ext cx="239888" cy="53629"/>
            </a:xfrm>
            <a:prstGeom prst="rect">
              <a:avLst/>
            </a:prstGeom>
            <a:solidFill>
              <a:srgbClr val="1CABE2">
                <a:alpha val="100000"/>
              </a:srgbClr>
            </a:solidFill>
          </p:spPr>
          <p:txBody>
            <a:bodyPr/>
            <a:lstStyle/>
            <a:p/>
          </p:txBody>
        </p:sp>
        <p:sp>
          <p:nvSpPr>
            <p:cNvPr id="46" name="rc46"/>
            <p:cNvSpPr/>
            <p:nvPr/>
          </p:nvSpPr>
          <p:spPr>
            <a:xfrm>
              <a:off x="4228248" y="3088819"/>
              <a:ext cx="239888" cy="1219202"/>
            </a:xfrm>
            <a:prstGeom prst="rect">
              <a:avLst/>
            </a:prstGeom>
            <a:solidFill>
              <a:srgbClr val="80BD41">
                <a:alpha val="100000"/>
              </a:srgbClr>
            </a:solidFill>
          </p:spPr>
          <p:txBody>
            <a:bodyPr/>
            <a:lstStyle/>
            <a:p/>
          </p:txBody>
        </p:sp>
        <p:sp>
          <p:nvSpPr>
            <p:cNvPr id="47" name="rc47"/>
            <p:cNvSpPr/>
            <p:nvPr/>
          </p:nvSpPr>
          <p:spPr>
            <a:xfrm>
              <a:off x="4228248" y="2968231"/>
              <a:ext cx="239888" cy="120587"/>
            </a:xfrm>
            <a:prstGeom prst="rect">
              <a:avLst/>
            </a:prstGeom>
            <a:solidFill>
              <a:srgbClr val="1CABE2">
                <a:alpha val="100000"/>
              </a:srgbClr>
            </a:solidFill>
          </p:spPr>
          <p:txBody>
            <a:bodyPr/>
            <a:lstStyle/>
            <a:p/>
          </p:txBody>
        </p:sp>
        <p:sp>
          <p:nvSpPr>
            <p:cNvPr id="48" name="rc48"/>
            <p:cNvSpPr/>
            <p:nvPr/>
          </p:nvSpPr>
          <p:spPr>
            <a:xfrm>
              <a:off x="4494791" y="3066331"/>
              <a:ext cx="239888" cy="1241690"/>
            </a:xfrm>
            <a:prstGeom prst="rect">
              <a:avLst/>
            </a:prstGeom>
            <a:solidFill>
              <a:srgbClr val="80BD41">
                <a:alpha val="100000"/>
              </a:srgbClr>
            </a:solidFill>
          </p:spPr>
          <p:txBody>
            <a:bodyPr/>
            <a:lstStyle/>
            <a:p/>
          </p:txBody>
        </p:sp>
        <p:sp>
          <p:nvSpPr>
            <p:cNvPr id="49" name="rc49"/>
            <p:cNvSpPr/>
            <p:nvPr/>
          </p:nvSpPr>
          <p:spPr>
            <a:xfrm>
              <a:off x="4494791" y="2972843"/>
              <a:ext cx="239888" cy="93488"/>
            </a:xfrm>
            <a:prstGeom prst="rect">
              <a:avLst/>
            </a:prstGeom>
            <a:solidFill>
              <a:srgbClr val="1CABE2">
                <a:alpha val="100000"/>
              </a:srgbClr>
            </a:solidFill>
          </p:spPr>
          <p:txBody>
            <a:bodyPr/>
            <a:lstStyle/>
            <a:p/>
          </p:txBody>
        </p:sp>
        <p:sp>
          <p:nvSpPr>
            <p:cNvPr id="50" name="rc50"/>
            <p:cNvSpPr/>
            <p:nvPr/>
          </p:nvSpPr>
          <p:spPr>
            <a:xfrm>
              <a:off x="4761334" y="3097725"/>
              <a:ext cx="239888" cy="1210295"/>
            </a:xfrm>
            <a:prstGeom prst="rect">
              <a:avLst/>
            </a:prstGeom>
            <a:solidFill>
              <a:srgbClr val="80BD41">
                <a:alpha val="100000"/>
              </a:srgbClr>
            </a:solidFill>
          </p:spPr>
          <p:txBody>
            <a:bodyPr/>
            <a:lstStyle/>
            <a:p/>
          </p:txBody>
        </p:sp>
        <p:sp>
          <p:nvSpPr>
            <p:cNvPr id="51" name="rc51"/>
            <p:cNvSpPr/>
            <p:nvPr/>
          </p:nvSpPr>
          <p:spPr>
            <a:xfrm>
              <a:off x="4761334" y="2978022"/>
              <a:ext cx="239888" cy="119703"/>
            </a:xfrm>
            <a:prstGeom prst="rect">
              <a:avLst/>
            </a:prstGeom>
            <a:solidFill>
              <a:srgbClr val="1CABE2">
                <a:alpha val="100000"/>
              </a:srgbClr>
            </a:solidFill>
          </p:spPr>
          <p:txBody>
            <a:bodyPr/>
            <a:lstStyle/>
            <a:p/>
          </p:txBody>
        </p:sp>
        <p:sp>
          <p:nvSpPr>
            <p:cNvPr id="52" name="rc52"/>
            <p:cNvSpPr/>
            <p:nvPr/>
          </p:nvSpPr>
          <p:spPr>
            <a:xfrm>
              <a:off x="5027877" y="3049591"/>
              <a:ext cx="239888" cy="1258429"/>
            </a:xfrm>
            <a:prstGeom prst="rect">
              <a:avLst/>
            </a:prstGeom>
            <a:solidFill>
              <a:srgbClr val="80BD41">
                <a:alpha val="100000"/>
              </a:srgbClr>
            </a:solidFill>
          </p:spPr>
          <p:txBody>
            <a:bodyPr/>
            <a:lstStyle/>
            <a:p/>
          </p:txBody>
        </p:sp>
        <p:sp>
          <p:nvSpPr>
            <p:cNvPr id="53" name="rc53"/>
            <p:cNvSpPr/>
            <p:nvPr/>
          </p:nvSpPr>
          <p:spPr>
            <a:xfrm>
              <a:off x="5027877" y="2983392"/>
              <a:ext cx="239888" cy="66199"/>
            </a:xfrm>
            <a:prstGeom prst="rect">
              <a:avLst/>
            </a:prstGeom>
            <a:solidFill>
              <a:srgbClr val="1CABE2">
                <a:alpha val="100000"/>
              </a:srgbClr>
            </a:solidFill>
          </p:spPr>
          <p:txBody>
            <a:bodyPr/>
            <a:lstStyle/>
            <a:p/>
          </p:txBody>
        </p:sp>
        <p:sp>
          <p:nvSpPr>
            <p:cNvPr id="54" name="rc54"/>
            <p:cNvSpPr/>
            <p:nvPr/>
          </p:nvSpPr>
          <p:spPr>
            <a:xfrm>
              <a:off x="5294420" y="3000889"/>
              <a:ext cx="239888" cy="1307132"/>
            </a:xfrm>
            <a:prstGeom prst="rect">
              <a:avLst/>
            </a:prstGeom>
            <a:solidFill>
              <a:srgbClr val="80BD41">
                <a:alpha val="100000"/>
              </a:srgbClr>
            </a:solidFill>
          </p:spPr>
          <p:txBody>
            <a:bodyPr/>
            <a:lstStyle/>
            <a:p/>
          </p:txBody>
        </p:sp>
        <p:sp>
          <p:nvSpPr>
            <p:cNvPr id="55" name="rc55"/>
            <p:cNvSpPr/>
            <p:nvPr/>
          </p:nvSpPr>
          <p:spPr>
            <a:xfrm>
              <a:off x="5294420" y="2987687"/>
              <a:ext cx="239888" cy="13202"/>
            </a:xfrm>
            <a:prstGeom prst="rect">
              <a:avLst/>
            </a:prstGeom>
            <a:solidFill>
              <a:srgbClr val="1CABE2">
                <a:alpha val="100000"/>
              </a:srgbClr>
            </a:solidFill>
          </p:spPr>
          <p:txBody>
            <a:bodyPr/>
            <a:lstStyle/>
            <a:p/>
          </p:txBody>
        </p:sp>
        <p:sp>
          <p:nvSpPr>
            <p:cNvPr id="56" name="rc56"/>
            <p:cNvSpPr/>
            <p:nvPr/>
          </p:nvSpPr>
          <p:spPr>
            <a:xfrm>
              <a:off x="5560963" y="3018639"/>
              <a:ext cx="239888" cy="1289381"/>
            </a:xfrm>
            <a:prstGeom prst="rect">
              <a:avLst/>
            </a:prstGeom>
            <a:solidFill>
              <a:srgbClr val="80BD41">
                <a:alpha val="100000"/>
              </a:srgbClr>
            </a:solidFill>
          </p:spPr>
          <p:txBody>
            <a:bodyPr/>
            <a:lstStyle/>
            <a:p/>
          </p:txBody>
        </p:sp>
        <p:sp>
          <p:nvSpPr>
            <p:cNvPr id="57" name="rc57"/>
            <p:cNvSpPr/>
            <p:nvPr/>
          </p:nvSpPr>
          <p:spPr>
            <a:xfrm>
              <a:off x="5560963" y="2992298"/>
              <a:ext cx="239888" cy="26340"/>
            </a:xfrm>
            <a:prstGeom prst="rect">
              <a:avLst/>
            </a:prstGeom>
            <a:solidFill>
              <a:srgbClr val="1CABE2">
                <a:alpha val="100000"/>
              </a:srgbClr>
            </a:solidFill>
          </p:spPr>
          <p:txBody>
            <a:bodyPr/>
            <a:lstStyle/>
            <a:p/>
          </p:txBody>
        </p:sp>
        <p:sp>
          <p:nvSpPr>
            <p:cNvPr id="58" name="rc58"/>
            <p:cNvSpPr/>
            <p:nvPr/>
          </p:nvSpPr>
          <p:spPr>
            <a:xfrm>
              <a:off x="5827506" y="3006069"/>
              <a:ext cx="239888" cy="1301952"/>
            </a:xfrm>
            <a:prstGeom prst="rect">
              <a:avLst/>
            </a:prstGeom>
            <a:solidFill>
              <a:srgbClr val="80BD41">
                <a:alpha val="100000"/>
              </a:srgbClr>
            </a:solidFill>
          </p:spPr>
          <p:txBody>
            <a:bodyPr/>
            <a:lstStyle/>
            <a:p/>
          </p:txBody>
        </p:sp>
        <p:sp>
          <p:nvSpPr>
            <p:cNvPr id="59" name="rc59"/>
            <p:cNvSpPr/>
            <p:nvPr/>
          </p:nvSpPr>
          <p:spPr>
            <a:xfrm>
              <a:off x="5827506" y="2992930"/>
              <a:ext cx="239888" cy="13138"/>
            </a:xfrm>
            <a:prstGeom prst="rect">
              <a:avLst/>
            </a:prstGeom>
            <a:solidFill>
              <a:srgbClr val="1CABE2">
                <a:alpha val="100000"/>
              </a:srgbClr>
            </a:solidFill>
          </p:spPr>
          <p:txBody>
            <a:bodyPr/>
            <a:lstStyle/>
            <a:p/>
          </p:txBody>
        </p:sp>
        <p:sp>
          <p:nvSpPr>
            <p:cNvPr id="60" name="rc60"/>
            <p:cNvSpPr/>
            <p:nvPr/>
          </p:nvSpPr>
          <p:spPr>
            <a:xfrm>
              <a:off x="6094049" y="3015544"/>
              <a:ext cx="239888" cy="1292477"/>
            </a:xfrm>
            <a:prstGeom prst="rect">
              <a:avLst/>
            </a:prstGeom>
            <a:solidFill>
              <a:srgbClr val="80BD41">
                <a:alpha val="100000"/>
              </a:srgbClr>
            </a:solidFill>
          </p:spPr>
          <p:txBody>
            <a:bodyPr/>
            <a:lstStyle/>
            <a:p/>
          </p:txBody>
        </p:sp>
        <p:sp>
          <p:nvSpPr>
            <p:cNvPr id="61" name="rc61"/>
            <p:cNvSpPr/>
            <p:nvPr/>
          </p:nvSpPr>
          <p:spPr>
            <a:xfrm>
              <a:off x="6094049" y="2989140"/>
              <a:ext cx="239888" cy="26404"/>
            </a:xfrm>
            <a:prstGeom prst="rect">
              <a:avLst/>
            </a:prstGeom>
            <a:solidFill>
              <a:srgbClr val="1CABE2">
                <a:alpha val="100000"/>
              </a:srgbClr>
            </a:solidFill>
          </p:spPr>
          <p:txBody>
            <a:bodyPr/>
            <a:lstStyle/>
            <a:p/>
          </p:txBody>
        </p:sp>
        <p:sp>
          <p:nvSpPr>
            <p:cNvPr id="62" name="rc62"/>
            <p:cNvSpPr/>
            <p:nvPr/>
          </p:nvSpPr>
          <p:spPr>
            <a:xfrm>
              <a:off x="6360593" y="3055466"/>
              <a:ext cx="239888" cy="1252555"/>
            </a:xfrm>
            <a:prstGeom prst="rect">
              <a:avLst/>
            </a:prstGeom>
            <a:solidFill>
              <a:srgbClr val="80BD41">
                <a:alpha val="100000"/>
              </a:srgbClr>
            </a:solidFill>
          </p:spPr>
          <p:txBody>
            <a:bodyPr/>
            <a:lstStyle/>
            <a:p/>
          </p:txBody>
        </p:sp>
        <p:sp>
          <p:nvSpPr>
            <p:cNvPr id="63" name="rc63"/>
            <p:cNvSpPr/>
            <p:nvPr/>
          </p:nvSpPr>
          <p:spPr>
            <a:xfrm>
              <a:off x="6360593" y="3003289"/>
              <a:ext cx="239888" cy="52176"/>
            </a:xfrm>
            <a:prstGeom prst="rect">
              <a:avLst/>
            </a:prstGeom>
            <a:solidFill>
              <a:srgbClr val="1CABE2">
                <a:alpha val="100000"/>
              </a:srgbClr>
            </a:solidFill>
          </p:spPr>
          <p:txBody>
            <a:bodyPr/>
            <a:lstStyle/>
            <a:p/>
          </p:txBody>
        </p:sp>
        <p:sp>
          <p:nvSpPr>
            <p:cNvPr id="64" name="rc64"/>
            <p:cNvSpPr/>
            <p:nvPr/>
          </p:nvSpPr>
          <p:spPr>
            <a:xfrm>
              <a:off x="6627136" y="3201384"/>
              <a:ext cx="239888" cy="1106637"/>
            </a:xfrm>
            <a:prstGeom prst="rect">
              <a:avLst/>
            </a:prstGeom>
            <a:solidFill>
              <a:srgbClr val="80BD41">
                <a:alpha val="100000"/>
              </a:srgbClr>
            </a:solidFill>
          </p:spPr>
          <p:txBody>
            <a:bodyPr/>
            <a:lstStyle/>
            <a:p/>
          </p:txBody>
        </p:sp>
        <p:sp>
          <p:nvSpPr>
            <p:cNvPr id="65" name="rc65"/>
            <p:cNvSpPr/>
            <p:nvPr/>
          </p:nvSpPr>
          <p:spPr>
            <a:xfrm>
              <a:off x="6627136" y="3021229"/>
              <a:ext cx="239888" cy="180154"/>
            </a:xfrm>
            <a:prstGeom prst="rect">
              <a:avLst/>
            </a:prstGeom>
            <a:solidFill>
              <a:srgbClr val="1CABE2">
                <a:alpha val="100000"/>
              </a:srgbClr>
            </a:solidFill>
          </p:spPr>
          <p:txBody>
            <a:bodyPr/>
            <a:lstStyle/>
            <a:p/>
          </p:txBody>
        </p:sp>
        <p:sp>
          <p:nvSpPr>
            <p:cNvPr id="66" name="rc66"/>
            <p:cNvSpPr/>
            <p:nvPr/>
          </p:nvSpPr>
          <p:spPr>
            <a:xfrm>
              <a:off x="6893679" y="3046496"/>
              <a:ext cx="239888" cy="1261524"/>
            </a:xfrm>
            <a:prstGeom prst="rect">
              <a:avLst/>
            </a:prstGeom>
            <a:solidFill>
              <a:srgbClr val="80BD41">
                <a:alpha val="100000"/>
              </a:srgbClr>
            </a:solidFill>
          </p:spPr>
          <p:txBody>
            <a:bodyPr/>
            <a:lstStyle/>
            <a:p/>
          </p:txBody>
        </p:sp>
        <p:sp>
          <p:nvSpPr>
            <p:cNvPr id="67" name="rc67"/>
            <p:cNvSpPr/>
            <p:nvPr/>
          </p:nvSpPr>
          <p:spPr>
            <a:xfrm>
              <a:off x="6893679" y="3033736"/>
              <a:ext cx="239888" cy="12759"/>
            </a:xfrm>
            <a:prstGeom prst="rect">
              <a:avLst/>
            </a:prstGeom>
            <a:solidFill>
              <a:srgbClr val="1CABE2">
                <a:alpha val="100000"/>
              </a:srgbClr>
            </a:solidFill>
          </p:spPr>
          <p:txBody>
            <a:bodyPr/>
            <a:lstStyle/>
            <a:p/>
          </p:txBody>
        </p:sp>
        <p:sp>
          <p:nvSpPr>
            <p:cNvPr id="68" name="rc68"/>
            <p:cNvSpPr/>
            <p:nvPr/>
          </p:nvSpPr>
          <p:spPr>
            <a:xfrm>
              <a:off x="7160222" y="3068226"/>
              <a:ext cx="239888" cy="1239795"/>
            </a:xfrm>
            <a:prstGeom prst="rect">
              <a:avLst/>
            </a:prstGeom>
            <a:solidFill>
              <a:srgbClr val="80BD41">
                <a:alpha val="100000"/>
              </a:srgbClr>
            </a:solidFill>
          </p:spPr>
          <p:txBody>
            <a:bodyPr/>
            <a:lstStyle/>
            <a:p/>
          </p:txBody>
        </p:sp>
        <p:sp>
          <p:nvSpPr>
            <p:cNvPr id="69" name="rc69"/>
            <p:cNvSpPr/>
            <p:nvPr/>
          </p:nvSpPr>
          <p:spPr>
            <a:xfrm>
              <a:off x="7160222" y="3042896"/>
              <a:ext cx="239888" cy="25330"/>
            </a:xfrm>
            <a:prstGeom prst="rect">
              <a:avLst/>
            </a:prstGeom>
            <a:solidFill>
              <a:srgbClr val="1CABE2">
                <a:alpha val="100000"/>
              </a:srgbClr>
            </a:solidFill>
          </p:spPr>
          <p:txBody>
            <a:bodyPr/>
            <a:lstStyle/>
            <a:p/>
          </p:txBody>
        </p:sp>
        <p:sp>
          <p:nvSpPr>
            <p:cNvPr id="70" name="rc70"/>
            <p:cNvSpPr/>
            <p:nvPr/>
          </p:nvSpPr>
          <p:spPr>
            <a:xfrm>
              <a:off x="7426765" y="3078775"/>
              <a:ext cx="239888" cy="1229246"/>
            </a:xfrm>
            <a:prstGeom prst="rect">
              <a:avLst/>
            </a:prstGeom>
            <a:solidFill>
              <a:srgbClr val="80BD41">
                <a:alpha val="100000"/>
              </a:srgbClr>
            </a:solidFill>
          </p:spPr>
          <p:txBody>
            <a:bodyPr/>
            <a:lstStyle/>
            <a:p/>
          </p:txBody>
        </p:sp>
        <p:sp>
          <p:nvSpPr>
            <p:cNvPr id="71" name="rc71"/>
            <p:cNvSpPr/>
            <p:nvPr/>
          </p:nvSpPr>
          <p:spPr>
            <a:xfrm>
              <a:off x="7426765" y="3053697"/>
              <a:ext cx="239888" cy="25077"/>
            </a:xfrm>
            <a:prstGeom prst="rect">
              <a:avLst/>
            </a:prstGeom>
            <a:solidFill>
              <a:srgbClr val="1CABE2">
                <a:alpha val="100000"/>
              </a:srgbClr>
            </a:solidFill>
          </p:spPr>
          <p:txBody>
            <a:bodyPr/>
            <a:lstStyle/>
            <a:p/>
          </p:txBody>
        </p:sp>
        <p:sp>
          <p:nvSpPr>
            <p:cNvPr id="72" name="rc72"/>
            <p:cNvSpPr/>
            <p:nvPr/>
          </p:nvSpPr>
          <p:spPr>
            <a:xfrm>
              <a:off x="7693308" y="3101958"/>
              <a:ext cx="239888" cy="1206063"/>
            </a:xfrm>
            <a:prstGeom prst="rect">
              <a:avLst/>
            </a:prstGeom>
            <a:solidFill>
              <a:srgbClr val="80BD41">
                <a:alpha val="100000"/>
              </a:srgbClr>
            </a:solidFill>
          </p:spPr>
          <p:txBody>
            <a:bodyPr/>
            <a:lstStyle/>
            <a:p/>
          </p:txBody>
        </p:sp>
        <p:sp>
          <p:nvSpPr>
            <p:cNvPr id="73" name="rc73"/>
            <p:cNvSpPr/>
            <p:nvPr/>
          </p:nvSpPr>
          <p:spPr>
            <a:xfrm>
              <a:off x="7693308" y="3064689"/>
              <a:ext cx="239888" cy="37269"/>
            </a:xfrm>
            <a:prstGeom prst="rect">
              <a:avLst/>
            </a:prstGeom>
            <a:solidFill>
              <a:srgbClr val="1CABE2">
                <a:alpha val="100000"/>
              </a:srgbClr>
            </a:solidFill>
          </p:spPr>
          <p:txBody>
            <a:bodyPr/>
            <a:lstStyle/>
            <a:p/>
          </p:txBody>
        </p:sp>
        <p:sp>
          <p:nvSpPr>
            <p:cNvPr id="74" name="rc74"/>
            <p:cNvSpPr/>
            <p:nvPr/>
          </p:nvSpPr>
          <p:spPr>
            <a:xfrm>
              <a:off x="7959851" y="3115476"/>
              <a:ext cx="239888" cy="1192545"/>
            </a:xfrm>
            <a:prstGeom prst="rect">
              <a:avLst/>
            </a:prstGeom>
            <a:solidFill>
              <a:srgbClr val="80BD41">
                <a:alpha val="100000"/>
              </a:srgbClr>
            </a:solidFill>
          </p:spPr>
          <p:txBody>
            <a:bodyPr/>
            <a:lstStyle/>
            <a:p/>
          </p:txBody>
        </p:sp>
        <p:sp>
          <p:nvSpPr>
            <p:cNvPr id="75" name="rc75"/>
            <p:cNvSpPr/>
            <p:nvPr/>
          </p:nvSpPr>
          <p:spPr>
            <a:xfrm>
              <a:off x="7959851" y="3078585"/>
              <a:ext cx="239888" cy="36890"/>
            </a:xfrm>
            <a:prstGeom prst="rect">
              <a:avLst/>
            </a:prstGeom>
            <a:solidFill>
              <a:srgbClr val="1CABE2">
                <a:alpha val="100000"/>
              </a:srgbClr>
            </a:solidFill>
          </p:spPr>
          <p:txBody>
            <a:bodyPr/>
            <a:lstStyle/>
            <a:p/>
          </p:txBody>
        </p:sp>
        <p:sp>
          <p:nvSpPr>
            <p:cNvPr id="76" name="pl76"/>
            <p:cNvSpPr/>
            <p:nvPr/>
          </p:nvSpPr>
          <p:spPr>
            <a:xfrm>
              <a:off x="1416218" y="2095023"/>
              <a:ext cx="6663577" cy="312949"/>
            </a:xfrm>
            <a:custGeom>
              <a:avLst/>
              <a:pathLst>
                <a:path w="6663577" h="312949">
                  <a:moveTo>
                    <a:pt x="0" y="178828"/>
                  </a:moveTo>
                  <a:lnTo>
                    <a:pt x="266543" y="89414"/>
                  </a:lnTo>
                  <a:lnTo>
                    <a:pt x="533086" y="156474"/>
                  </a:lnTo>
                  <a:lnTo>
                    <a:pt x="799629" y="245888"/>
                  </a:lnTo>
                  <a:lnTo>
                    <a:pt x="1066172" y="268242"/>
                  </a:lnTo>
                  <a:lnTo>
                    <a:pt x="1332715" y="156474"/>
                  </a:lnTo>
                  <a:lnTo>
                    <a:pt x="1599258" y="134121"/>
                  </a:lnTo>
                  <a:lnTo>
                    <a:pt x="1865801" y="268242"/>
                  </a:lnTo>
                  <a:lnTo>
                    <a:pt x="2132344" y="290595"/>
                  </a:lnTo>
                  <a:lnTo>
                    <a:pt x="2398888" y="312949"/>
                  </a:lnTo>
                  <a:lnTo>
                    <a:pt x="2665431" y="67060"/>
                  </a:lnTo>
                  <a:lnTo>
                    <a:pt x="2931974" y="178828"/>
                  </a:lnTo>
                  <a:lnTo>
                    <a:pt x="3198517" y="134121"/>
                  </a:lnTo>
                  <a:lnTo>
                    <a:pt x="3465060" y="178828"/>
                  </a:lnTo>
                  <a:lnTo>
                    <a:pt x="3731603" y="89414"/>
                  </a:lnTo>
                  <a:lnTo>
                    <a:pt x="3998146" y="0"/>
                  </a:lnTo>
                  <a:lnTo>
                    <a:pt x="4264689" y="22353"/>
                  </a:lnTo>
                  <a:lnTo>
                    <a:pt x="4531233" y="0"/>
                  </a:lnTo>
                  <a:lnTo>
                    <a:pt x="4797776" y="22353"/>
                  </a:lnTo>
                  <a:lnTo>
                    <a:pt x="5064319" y="67060"/>
                  </a:lnTo>
                  <a:lnTo>
                    <a:pt x="5330862" y="290595"/>
                  </a:lnTo>
                  <a:lnTo>
                    <a:pt x="5597405" y="0"/>
                  </a:lnTo>
                  <a:lnTo>
                    <a:pt x="5863948" y="22353"/>
                  </a:lnTo>
                  <a:lnTo>
                    <a:pt x="6130491" y="22353"/>
                  </a:lnTo>
                  <a:lnTo>
                    <a:pt x="6397034" y="44707"/>
                  </a:lnTo>
                  <a:lnTo>
                    <a:pt x="6663577" y="44707"/>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92</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86</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99</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98</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97</a:t>
              </a:r>
            </a:p>
          </p:txBody>
        </p:sp>
        <p:sp>
          <p:nvSpPr>
            <p:cNvPr id="88" name="tx88"/>
            <p:cNvSpPr/>
            <p:nvPr/>
          </p:nvSpPr>
          <p:spPr>
            <a:xfrm>
              <a:off x="1298664" y="2830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96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83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517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67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85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97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906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9177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92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942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178828"/>
            </a:xfrm>
            <a:custGeom>
              <a:avLst/>
              <a:pathLst>
                <a:path w="0" h="178828">
                  <a:moveTo>
                    <a:pt x="0" y="178828"/>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312949"/>
            </a:xfrm>
            <a:custGeom>
              <a:avLst/>
              <a:pathLst>
                <a:path w="0" h="312949">
                  <a:moveTo>
                    <a:pt x="0" y="312949"/>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2353"/>
            </a:xfrm>
            <a:custGeom>
              <a:avLst/>
              <a:pathLst>
                <a:path w="0" h="22353">
                  <a:moveTo>
                    <a:pt x="0" y="22353"/>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44707"/>
            </a:xfrm>
            <a:custGeom>
              <a:avLst/>
              <a:pathLst>
                <a:path w="0" h="44707">
                  <a:moveTo>
                    <a:pt x="0" y="44707"/>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67060"/>
            </a:xfrm>
            <a:custGeom>
              <a:avLst/>
              <a:pathLst>
                <a:path w="0" h="67060">
                  <a:moveTo>
                    <a:pt x="0" y="67060"/>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62663"/>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193.2</a:t>
              </a:r>
            </a:p>
          </p:txBody>
        </p:sp>
        <p:sp>
          <p:nvSpPr>
            <p:cNvPr id="111" name="tx111"/>
            <p:cNvSpPr/>
            <p:nvPr/>
          </p:nvSpPr>
          <p:spPr>
            <a:xfrm>
              <a:off x="1324790" y="2992087"/>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19.1</a:t>
              </a:r>
            </a:p>
          </p:txBody>
        </p:sp>
        <p:sp>
          <p:nvSpPr>
            <p:cNvPr id="112" name="tx112"/>
            <p:cNvSpPr/>
            <p:nvPr/>
          </p:nvSpPr>
          <p:spPr>
            <a:xfrm>
              <a:off x="2631380" y="36863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185.8</a:t>
              </a:r>
            </a:p>
          </p:txBody>
        </p:sp>
        <p:sp>
          <p:nvSpPr>
            <p:cNvPr id="113" name="tx113"/>
            <p:cNvSpPr/>
            <p:nvPr/>
          </p:nvSpPr>
          <p:spPr>
            <a:xfrm>
              <a:off x="2657505" y="3048622"/>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16.1</a:t>
              </a:r>
            </a:p>
          </p:txBody>
        </p:sp>
        <p:sp>
          <p:nvSpPr>
            <p:cNvPr id="114" name="tx114"/>
            <p:cNvSpPr/>
            <p:nvPr/>
          </p:nvSpPr>
          <p:spPr>
            <a:xfrm>
              <a:off x="3964096" y="362950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203.7</a:t>
              </a:r>
            </a:p>
          </p:txBody>
        </p:sp>
        <p:sp>
          <p:nvSpPr>
            <p:cNvPr id="115" name="tx115"/>
            <p:cNvSpPr/>
            <p:nvPr/>
          </p:nvSpPr>
          <p:spPr>
            <a:xfrm>
              <a:off x="4016347" y="2959303"/>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8.5</a:t>
              </a:r>
            </a:p>
          </p:txBody>
        </p:sp>
        <p:sp>
          <p:nvSpPr>
            <p:cNvPr id="116" name="tx116"/>
            <p:cNvSpPr/>
            <p:nvPr/>
          </p:nvSpPr>
          <p:spPr>
            <a:xfrm>
              <a:off x="5296811" y="361940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206.9</a:t>
              </a:r>
            </a:p>
          </p:txBody>
        </p:sp>
        <p:sp>
          <p:nvSpPr>
            <p:cNvPr id="117" name="tx117"/>
            <p:cNvSpPr/>
            <p:nvPr/>
          </p:nvSpPr>
          <p:spPr>
            <a:xfrm>
              <a:off x="5349062" y="2960387"/>
              <a:ext cx="130604"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2.1</a:t>
              </a:r>
            </a:p>
          </p:txBody>
        </p:sp>
        <p:sp>
          <p:nvSpPr>
            <p:cNvPr id="118" name="tx118"/>
            <p:cNvSpPr/>
            <p:nvPr/>
          </p:nvSpPr>
          <p:spPr>
            <a:xfrm>
              <a:off x="6362984" y="3646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9" name="tx119"/>
            <p:cNvSpPr/>
            <p:nvPr/>
          </p:nvSpPr>
          <p:spPr>
            <a:xfrm>
              <a:off x="6415235" y="2994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6629527" y="371965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175.2</a:t>
              </a:r>
            </a:p>
          </p:txBody>
        </p:sp>
        <p:sp>
          <p:nvSpPr>
            <p:cNvPr id="121" name="tx121"/>
            <p:cNvSpPr/>
            <p:nvPr/>
          </p:nvSpPr>
          <p:spPr>
            <a:xfrm>
              <a:off x="6655652" y="3076258"/>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28.5</a:t>
              </a:r>
            </a:p>
          </p:txBody>
        </p:sp>
        <p:sp>
          <p:nvSpPr>
            <p:cNvPr id="122" name="tx122"/>
            <p:cNvSpPr/>
            <p:nvPr/>
          </p:nvSpPr>
          <p:spPr>
            <a:xfrm>
              <a:off x="6896070" y="364221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199.7</a:t>
              </a:r>
            </a:p>
          </p:txBody>
        </p:sp>
        <p:sp>
          <p:nvSpPr>
            <p:cNvPr id="123" name="tx123"/>
            <p:cNvSpPr/>
            <p:nvPr/>
          </p:nvSpPr>
          <p:spPr>
            <a:xfrm>
              <a:off x="6987498" y="3006215"/>
              <a:ext cx="52251"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a:t>
              </a:r>
            </a:p>
          </p:txBody>
        </p:sp>
        <p:sp>
          <p:nvSpPr>
            <p:cNvPr id="124" name="tx124"/>
            <p:cNvSpPr/>
            <p:nvPr/>
          </p:nvSpPr>
          <p:spPr>
            <a:xfrm>
              <a:off x="7162613" y="365303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196.3</a:t>
              </a:r>
            </a:p>
          </p:txBody>
        </p:sp>
        <p:sp>
          <p:nvSpPr>
            <p:cNvPr id="125" name="tx125"/>
            <p:cNvSpPr/>
            <p:nvPr/>
          </p:nvSpPr>
          <p:spPr>
            <a:xfrm>
              <a:off x="7254041" y="3021935"/>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6" name="tx126"/>
            <p:cNvSpPr/>
            <p:nvPr/>
          </p:nvSpPr>
          <p:spPr>
            <a:xfrm>
              <a:off x="7429156" y="365835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194.6</a:t>
              </a:r>
            </a:p>
          </p:txBody>
        </p:sp>
        <p:sp>
          <p:nvSpPr>
            <p:cNvPr id="127" name="tx127"/>
            <p:cNvSpPr/>
            <p:nvPr/>
          </p:nvSpPr>
          <p:spPr>
            <a:xfrm>
              <a:off x="7520584" y="3032610"/>
              <a:ext cx="52251" cy="67252"/>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a:t>
              </a:r>
            </a:p>
          </p:txBody>
        </p:sp>
        <p:sp>
          <p:nvSpPr>
            <p:cNvPr id="128" name="tx128"/>
            <p:cNvSpPr/>
            <p:nvPr/>
          </p:nvSpPr>
          <p:spPr>
            <a:xfrm>
              <a:off x="7695699" y="366994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190.9</a:t>
              </a:r>
            </a:p>
          </p:txBody>
        </p:sp>
        <p:sp>
          <p:nvSpPr>
            <p:cNvPr id="129" name="tx129"/>
            <p:cNvSpPr/>
            <p:nvPr/>
          </p:nvSpPr>
          <p:spPr>
            <a:xfrm>
              <a:off x="7747950" y="3048275"/>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5.9</a:t>
              </a:r>
            </a:p>
          </p:txBody>
        </p:sp>
        <p:sp>
          <p:nvSpPr>
            <p:cNvPr id="130" name="tx130"/>
            <p:cNvSpPr/>
            <p:nvPr/>
          </p:nvSpPr>
          <p:spPr>
            <a:xfrm>
              <a:off x="7962242" y="36767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188.8</a:t>
              </a:r>
            </a:p>
          </p:txBody>
        </p:sp>
        <p:sp>
          <p:nvSpPr>
            <p:cNvPr id="131" name="tx131"/>
            <p:cNvSpPr/>
            <p:nvPr/>
          </p:nvSpPr>
          <p:spPr>
            <a:xfrm>
              <a:off x="8014493" y="3061982"/>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5.8</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24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925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6080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477349"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2744449" y="5229428"/>
              <a:ext cx="986085" cy="102046"/>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DTP1 cobertura</a:t>
              </a:r>
            </a:p>
          </p:txBody>
        </p:sp>
        <p:sp>
          <p:nvSpPr>
            <p:cNvPr id="156" name="rc156"/>
            <p:cNvSpPr/>
            <p:nvPr/>
          </p:nvSpPr>
          <p:spPr>
            <a:xfrm>
              <a:off x="4017890" y="5180747"/>
              <a:ext cx="201456" cy="201456"/>
            </a:xfrm>
            <a:prstGeom prst="rect">
              <a:avLst/>
            </a:prstGeom>
            <a:solidFill>
              <a:srgbClr val="1CABE2">
                <a:alpha val="100000"/>
              </a:srgbClr>
            </a:solidFill>
          </p:spPr>
          <p:txBody>
            <a:bodyPr/>
            <a:lstStyle/>
            <a:p/>
          </p:txBody>
        </p:sp>
        <p:sp>
          <p:nvSpPr>
            <p:cNvPr id="157" name="rc157"/>
            <p:cNvSpPr/>
            <p:nvPr/>
          </p:nvSpPr>
          <p:spPr>
            <a:xfrm>
              <a:off x="6061519" y="5180747"/>
              <a:ext cx="201456" cy="201456"/>
            </a:xfrm>
            <a:prstGeom prst="rect">
              <a:avLst/>
            </a:prstGeom>
            <a:solidFill>
              <a:srgbClr val="80BD41">
                <a:alpha val="100000"/>
              </a:srgbClr>
            </a:solidFill>
          </p:spPr>
          <p:txBody>
            <a:bodyPr/>
            <a:lstStyle/>
            <a:p/>
          </p:txBody>
        </p:sp>
        <p:sp>
          <p:nvSpPr>
            <p:cNvPr id="158" name="tx158"/>
            <p:cNvSpPr/>
            <p:nvPr/>
          </p:nvSpPr>
          <p:spPr>
            <a:xfrm>
              <a:off x="4297935" y="5200370"/>
              <a:ext cx="1684994"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 (dosis cero)</a:t>
              </a:r>
            </a:p>
          </p:txBody>
        </p:sp>
        <p:sp>
          <p:nvSpPr>
            <p:cNvPr id="159" name="tx159"/>
            <p:cNvSpPr/>
            <p:nvPr/>
          </p:nvSpPr>
          <p:spPr>
            <a:xfrm>
              <a:off x="6341564"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DTP1 y número de niños vacunados y no vacunados,</a:t>
              </a:r>
            </a:p>
          </p:txBody>
        </p:sp>
        <p:sp>
          <p:nvSpPr>
            <p:cNvPr id="161" name="tx161"/>
            <p:cNvSpPr/>
            <p:nvPr/>
          </p:nvSpPr>
          <p:spPr>
            <a:xfrm>
              <a:off x="951100" y="1584707"/>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2000-2025</a:t>
              </a:r>
            </a:p>
          </p:txBody>
        </p:sp>
        <p:sp>
          <p:nvSpPr>
            <p:cNvPr id="162" name="pl162"/>
            <p:cNvSpPr/>
            <p:nvPr/>
          </p:nvSpPr>
          <p:spPr>
            <a:xfrm>
              <a:off x="20920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499" cy="129091"/>
            </a:xfrm>
            <a:prstGeom prst="rect">
              <a:avLst/>
            </a:prstGeom>
            <a:solidFill>
              <a:srgbClr val="80BD41">
                <a:alpha val="100000"/>
              </a:srgbClr>
            </a:solidFill>
          </p:spPr>
          <p:txBody>
            <a:bodyPr/>
            <a:lstStyle/>
            <a:p/>
          </p:txBody>
        </p:sp>
        <p:sp>
          <p:nvSpPr>
            <p:cNvPr id="176" name="rc176"/>
            <p:cNvSpPr/>
            <p:nvPr/>
          </p:nvSpPr>
          <p:spPr>
            <a:xfrm>
              <a:off x="7607772" y="5954972"/>
              <a:ext cx="262912" cy="129091"/>
            </a:xfrm>
            <a:prstGeom prst="rect">
              <a:avLst/>
            </a:prstGeom>
            <a:solidFill>
              <a:srgbClr val="1CABE2">
                <a:alpha val="100000"/>
              </a:srgbClr>
            </a:solidFill>
          </p:spPr>
          <p:txBody>
            <a:bodyPr/>
            <a:lstStyle/>
            <a:p/>
          </p:txBody>
        </p:sp>
        <p:sp>
          <p:nvSpPr>
            <p:cNvPr id="177" name="rc177"/>
            <p:cNvSpPr/>
            <p:nvPr/>
          </p:nvSpPr>
          <p:spPr>
            <a:xfrm>
              <a:off x="1296273" y="5793607"/>
              <a:ext cx="6077232" cy="129091"/>
            </a:xfrm>
            <a:prstGeom prst="rect">
              <a:avLst/>
            </a:prstGeom>
            <a:solidFill>
              <a:srgbClr val="80BD41">
                <a:alpha val="100000"/>
              </a:srgbClr>
            </a:solidFill>
          </p:spPr>
          <p:txBody>
            <a:bodyPr/>
            <a:lstStyle/>
            <a:p/>
          </p:txBody>
        </p:sp>
        <p:sp>
          <p:nvSpPr>
            <p:cNvPr id="178" name="rc178"/>
            <p:cNvSpPr/>
            <p:nvPr/>
          </p:nvSpPr>
          <p:spPr>
            <a:xfrm>
              <a:off x="7373506" y="5793607"/>
              <a:ext cx="187794" cy="129091"/>
            </a:xfrm>
            <a:prstGeom prst="rect">
              <a:avLst/>
            </a:prstGeom>
            <a:solidFill>
              <a:srgbClr val="1CABE2">
                <a:alpha val="100000"/>
              </a:srgbClr>
            </a:solidFill>
          </p:spPr>
          <p:txBody>
            <a:bodyPr/>
            <a:lstStyle/>
            <a:p/>
          </p:txBody>
        </p:sp>
        <p:sp>
          <p:nvSpPr>
            <p:cNvPr id="179" name="rc179"/>
            <p:cNvSpPr/>
            <p:nvPr/>
          </p:nvSpPr>
          <p:spPr>
            <a:xfrm>
              <a:off x="1296273" y="5632243"/>
              <a:ext cx="6009117" cy="129091"/>
            </a:xfrm>
            <a:prstGeom prst="rect">
              <a:avLst/>
            </a:prstGeom>
            <a:solidFill>
              <a:srgbClr val="80BD41">
                <a:alpha val="100000"/>
              </a:srgbClr>
            </a:solidFill>
          </p:spPr>
          <p:txBody>
            <a:bodyPr/>
            <a:lstStyle/>
            <a:p/>
          </p:txBody>
        </p:sp>
        <p:sp>
          <p:nvSpPr>
            <p:cNvPr id="180" name="rc180"/>
            <p:cNvSpPr/>
            <p:nvPr/>
          </p:nvSpPr>
          <p:spPr>
            <a:xfrm>
              <a:off x="7305391" y="5632243"/>
              <a:ext cx="185885" cy="129091"/>
            </a:xfrm>
            <a:prstGeom prst="rect">
              <a:avLst/>
            </a:prstGeom>
            <a:solidFill>
              <a:srgbClr val="1CABE2">
                <a:alpha val="100000"/>
              </a:srgbClr>
            </a:solidFill>
          </p:spPr>
          <p:txBody>
            <a:bodyPr/>
            <a:lstStyle/>
            <a:p/>
          </p:txBody>
        </p:sp>
        <p:sp>
          <p:nvSpPr>
            <p:cNvPr id="181" name="tx181"/>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31638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85" name="tx185"/>
            <p:cNvSpPr/>
            <p:nvPr/>
          </p:nvSpPr>
          <p:spPr>
            <a:xfrm>
              <a:off x="766388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6" name="tx186"/>
            <p:cNvSpPr/>
            <p:nvPr/>
          </p:nvSpPr>
          <p:spPr>
            <a:xfrm>
              <a:off x="4199251" y="5817713"/>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190.9</a:t>
              </a:r>
            </a:p>
          </p:txBody>
        </p:sp>
        <p:sp>
          <p:nvSpPr>
            <p:cNvPr id="187" name="tx187"/>
            <p:cNvSpPr/>
            <p:nvPr/>
          </p:nvSpPr>
          <p:spPr>
            <a:xfrm>
              <a:off x="7392055"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5.9</a:t>
              </a:r>
            </a:p>
          </p:txBody>
        </p:sp>
        <p:sp>
          <p:nvSpPr>
            <p:cNvPr id="188" name="tx188"/>
            <p:cNvSpPr/>
            <p:nvPr/>
          </p:nvSpPr>
          <p:spPr>
            <a:xfrm>
              <a:off x="4165194"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188.8</a:t>
              </a:r>
            </a:p>
          </p:txBody>
        </p:sp>
        <p:sp>
          <p:nvSpPr>
            <p:cNvPr id="189" name="tx189"/>
            <p:cNvSpPr/>
            <p:nvPr/>
          </p:nvSpPr>
          <p:spPr>
            <a:xfrm>
              <a:off x="7322985"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9" name="tx199"/>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DTP1 en 2025 (97 %) se mantuvo relativamente constante, con una variación inferior al 1 % respecto a 2019 (96 %).
El número de niños vacunados con la DTP1 disminuyó un 5 % en comparación con 2019.
El número de lactantes supervivientes disminuyó aproximadamente un 6 %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2" name=""/>
          <p:cNvGrpSpPr/>
          <p:nvPr/>
        </p:nvGrpSpPr>
        <p:grpSpPr>
          <a:xfrm>
            <a:off x="292608" y="1051560"/>
            <a:ext cx="8595360" cy="28575"/>
            <a:chOff x="292608" y="1051560"/>
            <a:chExt cx="8595360" cy="28575"/>
          </a:xfrm>
        </p:grpSpPr>
        <p:sp>
          <p:nvSpPr>
            <p:cNvPr id="203" name="rc3"/>
            <p:cNvSpPr/>
            <p:nvPr/>
          </p:nvSpPr>
          <p:spPr>
            <a:xfrm>
              <a:off x="292608" y="105156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51560"/>
              <a:ext cx="8595360" cy="28575"/>
            </a:xfrm>
            <a:prstGeom prst="rect">
              <a:avLst/>
            </a:prstGeom>
            <a:solidFill>
              <a:srgbClr val="000000">
                <a:alpha val="100000"/>
              </a:srgbClr>
            </a:solidFill>
          </p:spPr>
          <p:txBody>
            <a:bodyPr/>
            <a:lstStyle/>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DTP3</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2052380"/>
              <a:ext cx="3397293" cy="398754"/>
            </a:xfrm>
            <a:custGeom>
              <a:avLst/>
              <a:pathLst>
                <a:path w="3397293" h="398754">
                  <a:moveTo>
                    <a:pt x="0" y="272832"/>
                  </a:moveTo>
                  <a:lnTo>
                    <a:pt x="135891" y="398754"/>
                  </a:lnTo>
                  <a:lnTo>
                    <a:pt x="271783" y="188883"/>
                  </a:lnTo>
                  <a:lnTo>
                    <a:pt x="407675" y="251845"/>
                  </a:lnTo>
                  <a:lnTo>
                    <a:pt x="543566" y="251845"/>
                  </a:lnTo>
                  <a:lnTo>
                    <a:pt x="679458" y="83948"/>
                  </a:lnTo>
                  <a:lnTo>
                    <a:pt x="815350" y="41974"/>
                  </a:lnTo>
                  <a:lnTo>
                    <a:pt x="951242" y="125922"/>
                  </a:lnTo>
                  <a:lnTo>
                    <a:pt x="1087133" y="188883"/>
                  </a:lnTo>
                  <a:lnTo>
                    <a:pt x="1223025" y="188883"/>
                  </a:lnTo>
                  <a:lnTo>
                    <a:pt x="1358917" y="62961"/>
                  </a:lnTo>
                  <a:lnTo>
                    <a:pt x="1494809" y="146909"/>
                  </a:lnTo>
                  <a:lnTo>
                    <a:pt x="1630700" y="125922"/>
                  </a:lnTo>
                  <a:lnTo>
                    <a:pt x="1766592" y="167896"/>
                  </a:lnTo>
                  <a:lnTo>
                    <a:pt x="1902484" y="0"/>
                  </a:lnTo>
                  <a:lnTo>
                    <a:pt x="2038375" y="125922"/>
                  </a:lnTo>
                  <a:lnTo>
                    <a:pt x="2174267" y="83948"/>
                  </a:lnTo>
                  <a:lnTo>
                    <a:pt x="2310159" y="146909"/>
                  </a:lnTo>
                  <a:lnTo>
                    <a:pt x="2446051" y="83948"/>
                  </a:lnTo>
                  <a:lnTo>
                    <a:pt x="2581942" y="41974"/>
                  </a:lnTo>
                  <a:lnTo>
                    <a:pt x="2717834" y="188883"/>
                  </a:lnTo>
                  <a:lnTo>
                    <a:pt x="2853726" y="146909"/>
                  </a:lnTo>
                  <a:lnTo>
                    <a:pt x="2989618" y="62961"/>
                  </a:lnTo>
                  <a:lnTo>
                    <a:pt x="3125509" y="20987"/>
                  </a:lnTo>
                  <a:lnTo>
                    <a:pt x="3261401" y="83948"/>
                  </a:lnTo>
                  <a:lnTo>
                    <a:pt x="3397293" y="83948"/>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293819"/>
            </a:xfrm>
            <a:custGeom>
              <a:avLst/>
              <a:pathLst>
                <a:path w="3397293" h="293819">
                  <a:moveTo>
                    <a:pt x="0" y="293819"/>
                  </a:moveTo>
                  <a:lnTo>
                    <a:pt x="135891" y="293819"/>
                  </a:lnTo>
                  <a:lnTo>
                    <a:pt x="271783" y="293819"/>
                  </a:lnTo>
                  <a:lnTo>
                    <a:pt x="407675" y="251845"/>
                  </a:lnTo>
                  <a:lnTo>
                    <a:pt x="543566" y="209870"/>
                  </a:lnTo>
                  <a:lnTo>
                    <a:pt x="679458" y="188883"/>
                  </a:lnTo>
                  <a:lnTo>
                    <a:pt x="815350" y="167896"/>
                  </a:lnTo>
                  <a:lnTo>
                    <a:pt x="951242" y="167896"/>
                  </a:lnTo>
                  <a:lnTo>
                    <a:pt x="1087133" y="104935"/>
                  </a:lnTo>
                  <a:lnTo>
                    <a:pt x="1223025" y="62961"/>
                  </a:lnTo>
                  <a:lnTo>
                    <a:pt x="1358917" y="62961"/>
                  </a:lnTo>
                  <a:lnTo>
                    <a:pt x="1494809" y="41974"/>
                  </a:lnTo>
                  <a:lnTo>
                    <a:pt x="1630700" y="41974"/>
                  </a:lnTo>
                  <a:lnTo>
                    <a:pt x="1766592" y="41974"/>
                  </a:lnTo>
                  <a:lnTo>
                    <a:pt x="1902484" y="41974"/>
                  </a:lnTo>
                  <a:lnTo>
                    <a:pt x="2038375" y="20987"/>
                  </a:lnTo>
                  <a:lnTo>
                    <a:pt x="2174267" y="0"/>
                  </a:lnTo>
                  <a:lnTo>
                    <a:pt x="2310159" y="0"/>
                  </a:lnTo>
                  <a:lnTo>
                    <a:pt x="2446051" y="0"/>
                  </a:lnTo>
                  <a:lnTo>
                    <a:pt x="2581942" y="0"/>
                  </a:lnTo>
                  <a:lnTo>
                    <a:pt x="2717834" y="62961"/>
                  </a:lnTo>
                  <a:lnTo>
                    <a:pt x="2853726" y="104935"/>
                  </a:lnTo>
                  <a:lnTo>
                    <a:pt x="2989618" y="20987"/>
                  </a:lnTo>
                  <a:lnTo>
                    <a:pt x="3125509" y="41974"/>
                  </a:lnTo>
                  <a:lnTo>
                    <a:pt x="3261401" y="41974"/>
                  </a:lnTo>
                  <a:lnTo>
                    <a:pt x="3397293" y="20987"/>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89418"/>
              <a:ext cx="3397293" cy="377767"/>
            </a:xfrm>
            <a:custGeom>
              <a:avLst/>
              <a:pathLst>
                <a:path w="3397293" h="377767">
                  <a:moveTo>
                    <a:pt x="0" y="62961"/>
                  </a:moveTo>
                  <a:lnTo>
                    <a:pt x="135891" y="83948"/>
                  </a:lnTo>
                  <a:lnTo>
                    <a:pt x="271783" y="62961"/>
                  </a:lnTo>
                  <a:lnTo>
                    <a:pt x="407675" y="41974"/>
                  </a:lnTo>
                  <a:lnTo>
                    <a:pt x="543566" y="20987"/>
                  </a:lnTo>
                  <a:lnTo>
                    <a:pt x="679458" y="0"/>
                  </a:lnTo>
                  <a:lnTo>
                    <a:pt x="815350" y="20987"/>
                  </a:lnTo>
                  <a:lnTo>
                    <a:pt x="951242" y="20987"/>
                  </a:lnTo>
                  <a:lnTo>
                    <a:pt x="1087133" y="41974"/>
                  </a:lnTo>
                  <a:lnTo>
                    <a:pt x="1223025" y="0"/>
                  </a:lnTo>
                  <a:lnTo>
                    <a:pt x="1358917" y="20987"/>
                  </a:lnTo>
                  <a:lnTo>
                    <a:pt x="1494809" y="20987"/>
                  </a:lnTo>
                  <a:lnTo>
                    <a:pt x="1630700" y="20987"/>
                  </a:lnTo>
                  <a:lnTo>
                    <a:pt x="1766592" y="83948"/>
                  </a:lnTo>
                  <a:lnTo>
                    <a:pt x="1902484" y="104935"/>
                  </a:lnTo>
                  <a:lnTo>
                    <a:pt x="2038375" y="83948"/>
                  </a:lnTo>
                  <a:lnTo>
                    <a:pt x="2174267" y="104935"/>
                  </a:lnTo>
                  <a:lnTo>
                    <a:pt x="2310159" y="188883"/>
                  </a:lnTo>
                  <a:lnTo>
                    <a:pt x="2446051" y="167896"/>
                  </a:lnTo>
                  <a:lnTo>
                    <a:pt x="2581942" y="293819"/>
                  </a:lnTo>
                  <a:lnTo>
                    <a:pt x="2717834" y="356780"/>
                  </a:lnTo>
                  <a:lnTo>
                    <a:pt x="2853726" y="377767"/>
                  </a:lnTo>
                  <a:lnTo>
                    <a:pt x="2989618" y="314806"/>
                  </a:lnTo>
                  <a:lnTo>
                    <a:pt x="3125509" y="251845"/>
                  </a:lnTo>
                  <a:lnTo>
                    <a:pt x="3261401" y="230858"/>
                  </a:lnTo>
                  <a:lnTo>
                    <a:pt x="3397293" y="230858"/>
                  </a:lnTo>
                </a:path>
              </a:pathLst>
            </a:custGeom>
            <a:ln w="27101" cap="flat">
              <a:solidFill>
                <a:srgbClr val="961A49">
                  <a:alpha val="100000"/>
                </a:srgbClr>
              </a:solidFill>
              <a:prstDash val="solid"/>
              <a:round/>
            </a:ln>
          </p:spPr>
          <p:txBody>
            <a:bodyPr/>
            <a:lstStyle/>
            <a:p/>
          </p:txBody>
        </p:sp>
        <p:sp>
          <p:nvSpPr>
            <p:cNvPr id="24" name="pl24"/>
            <p:cNvSpPr/>
            <p:nvPr/>
          </p:nvSpPr>
          <p:spPr>
            <a:xfrm>
              <a:off x="1120965" y="2052380"/>
              <a:ext cx="3397293" cy="398754"/>
            </a:xfrm>
            <a:custGeom>
              <a:avLst/>
              <a:pathLst>
                <a:path w="3397293" h="398754">
                  <a:moveTo>
                    <a:pt x="0" y="272832"/>
                  </a:moveTo>
                  <a:lnTo>
                    <a:pt x="135891" y="398754"/>
                  </a:lnTo>
                  <a:lnTo>
                    <a:pt x="271783" y="188883"/>
                  </a:lnTo>
                  <a:lnTo>
                    <a:pt x="407675" y="251845"/>
                  </a:lnTo>
                  <a:lnTo>
                    <a:pt x="543566" y="251845"/>
                  </a:lnTo>
                  <a:lnTo>
                    <a:pt x="679458" y="83948"/>
                  </a:lnTo>
                  <a:lnTo>
                    <a:pt x="815350" y="41974"/>
                  </a:lnTo>
                  <a:lnTo>
                    <a:pt x="951242" y="125922"/>
                  </a:lnTo>
                  <a:lnTo>
                    <a:pt x="1087133" y="188883"/>
                  </a:lnTo>
                  <a:lnTo>
                    <a:pt x="1223025" y="188883"/>
                  </a:lnTo>
                  <a:lnTo>
                    <a:pt x="1358917" y="62961"/>
                  </a:lnTo>
                  <a:lnTo>
                    <a:pt x="1494809" y="146909"/>
                  </a:lnTo>
                  <a:lnTo>
                    <a:pt x="1630700" y="125922"/>
                  </a:lnTo>
                  <a:lnTo>
                    <a:pt x="1766592" y="167896"/>
                  </a:lnTo>
                  <a:lnTo>
                    <a:pt x="1902484" y="0"/>
                  </a:lnTo>
                  <a:lnTo>
                    <a:pt x="2038375" y="125922"/>
                  </a:lnTo>
                  <a:lnTo>
                    <a:pt x="2174267" y="83948"/>
                  </a:lnTo>
                  <a:lnTo>
                    <a:pt x="2310159" y="146909"/>
                  </a:lnTo>
                  <a:lnTo>
                    <a:pt x="2446051" y="83948"/>
                  </a:lnTo>
                  <a:lnTo>
                    <a:pt x="2581942" y="41974"/>
                  </a:lnTo>
                  <a:lnTo>
                    <a:pt x="2717834" y="188883"/>
                  </a:lnTo>
                  <a:lnTo>
                    <a:pt x="2853726" y="146909"/>
                  </a:lnTo>
                  <a:lnTo>
                    <a:pt x="2989618" y="62961"/>
                  </a:lnTo>
                  <a:lnTo>
                    <a:pt x="3125509" y="20987"/>
                  </a:lnTo>
                  <a:lnTo>
                    <a:pt x="3261401" y="83948"/>
                  </a:lnTo>
                  <a:lnTo>
                    <a:pt x="3397293" y="83948"/>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503690"/>
            </a:xfrm>
            <a:custGeom>
              <a:avLst/>
              <a:pathLst>
                <a:path w="0" h="503690">
                  <a:moveTo>
                    <a:pt x="0" y="0"/>
                  </a:moveTo>
                  <a:lnTo>
                    <a:pt x="0" y="50369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293819"/>
            </a:xfrm>
            <a:custGeom>
              <a:avLst/>
              <a:pathLst>
                <a:path w="0" h="293819">
                  <a:moveTo>
                    <a:pt x="0" y="0"/>
                  </a:moveTo>
                  <a:lnTo>
                    <a:pt x="0" y="293819"/>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272832"/>
            </a:xfrm>
            <a:custGeom>
              <a:avLst/>
              <a:pathLst>
                <a:path w="0" h="272832">
                  <a:moveTo>
                    <a:pt x="0" y="0"/>
                  </a:moveTo>
                  <a:lnTo>
                    <a:pt x="0" y="27283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314806"/>
            </a:xfrm>
            <a:custGeom>
              <a:avLst/>
              <a:pathLst>
                <a:path w="0" h="314806">
                  <a:moveTo>
                    <a:pt x="0" y="0"/>
                  </a:moveTo>
                  <a:lnTo>
                    <a:pt x="0" y="314806"/>
                  </a:lnTo>
                </a:path>
              </a:pathLst>
            </a:custGeom>
            <a:ln w="13550" cap="flat">
              <a:solidFill>
                <a:srgbClr val="0058AB">
                  <a:alpha val="100000"/>
                </a:srgbClr>
              </a:solidFill>
              <a:prstDash val="dot"/>
              <a:round/>
            </a:ln>
          </p:spPr>
          <p:txBody>
            <a:bodyPr/>
            <a:lstStyle/>
            <a:p/>
          </p:txBody>
        </p:sp>
        <p:sp>
          <p:nvSpPr>
            <p:cNvPr id="32" name="pl32"/>
            <p:cNvSpPr/>
            <p:nvPr/>
          </p:nvSpPr>
          <p:spPr>
            <a:xfrm>
              <a:off x="1120965" y="2052380"/>
              <a:ext cx="3397293" cy="398754"/>
            </a:xfrm>
            <a:custGeom>
              <a:avLst/>
              <a:pathLst>
                <a:path w="3397293" h="398754">
                  <a:moveTo>
                    <a:pt x="0" y="272832"/>
                  </a:moveTo>
                  <a:lnTo>
                    <a:pt x="135891" y="398754"/>
                  </a:lnTo>
                  <a:lnTo>
                    <a:pt x="271783" y="188883"/>
                  </a:lnTo>
                  <a:lnTo>
                    <a:pt x="407675" y="251845"/>
                  </a:lnTo>
                  <a:lnTo>
                    <a:pt x="543566" y="251845"/>
                  </a:lnTo>
                  <a:lnTo>
                    <a:pt x="679458" y="83948"/>
                  </a:lnTo>
                  <a:lnTo>
                    <a:pt x="815350" y="41974"/>
                  </a:lnTo>
                  <a:lnTo>
                    <a:pt x="951242" y="125922"/>
                  </a:lnTo>
                  <a:lnTo>
                    <a:pt x="1087133" y="188883"/>
                  </a:lnTo>
                  <a:lnTo>
                    <a:pt x="1223025" y="188883"/>
                  </a:lnTo>
                  <a:lnTo>
                    <a:pt x="1358917" y="62961"/>
                  </a:lnTo>
                  <a:lnTo>
                    <a:pt x="1494809" y="146909"/>
                  </a:lnTo>
                  <a:lnTo>
                    <a:pt x="1630700" y="125922"/>
                  </a:lnTo>
                  <a:lnTo>
                    <a:pt x="1766592" y="167896"/>
                  </a:lnTo>
                  <a:lnTo>
                    <a:pt x="1902484" y="0"/>
                  </a:lnTo>
                  <a:lnTo>
                    <a:pt x="2038375" y="125922"/>
                  </a:lnTo>
                  <a:lnTo>
                    <a:pt x="2174267" y="83948"/>
                  </a:lnTo>
                  <a:lnTo>
                    <a:pt x="2310159" y="146909"/>
                  </a:lnTo>
                  <a:lnTo>
                    <a:pt x="2446051" y="83948"/>
                  </a:lnTo>
                  <a:lnTo>
                    <a:pt x="2581942" y="41974"/>
                  </a:lnTo>
                  <a:lnTo>
                    <a:pt x="2717834" y="188883"/>
                  </a:lnTo>
                  <a:lnTo>
                    <a:pt x="2853726" y="146909"/>
                  </a:lnTo>
                  <a:lnTo>
                    <a:pt x="2989618" y="62961"/>
                  </a:lnTo>
                  <a:lnTo>
                    <a:pt x="3125509" y="20987"/>
                  </a:lnTo>
                  <a:lnTo>
                    <a:pt x="3261401" y="83948"/>
                  </a:lnTo>
                  <a:lnTo>
                    <a:pt x="3397293" y="83948"/>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40" name="tx40"/>
            <p:cNvSpPr/>
            <p:nvPr/>
          </p:nvSpPr>
          <p:spPr>
            <a:xfrm>
              <a:off x="4602663" y="2137862"/>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85</a:t>
              </a:r>
            </a:p>
          </p:txBody>
        </p:sp>
        <p:sp>
          <p:nvSpPr>
            <p:cNvPr id="41" name="tx41"/>
            <p:cNvSpPr/>
            <p:nvPr/>
          </p:nvSpPr>
          <p:spPr>
            <a:xfrm>
              <a:off x="4602663" y="2179783"/>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83</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70248" y="1406744"/>
              <a:ext cx="3498725" cy="139972"/>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DTP3 cobertura, República Dominicana, 2000-2025</a:t>
              </a:r>
            </a:p>
          </p:txBody>
        </p:sp>
        <p:sp>
          <p:nvSpPr>
            <p:cNvPr id="63" name="pl63"/>
            <p:cNvSpPr/>
            <p:nvPr/>
          </p:nvSpPr>
          <p:spPr>
            <a:xfrm>
              <a:off x="5267799" y="38547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317236"/>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77976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24228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170481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8" name="pl68"/>
            <p:cNvSpPr/>
            <p:nvPr/>
          </p:nvSpPr>
          <p:spPr>
            <a:xfrm>
              <a:off x="5267799" y="35859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304849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2511024"/>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267799" y="1973550"/>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2" name="pl72"/>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5437664" y="2941004"/>
              <a:ext cx="3397293" cy="1021201"/>
            </a:xfrm>
            <a:custGeom>
              <a:avLst/>
              <a:pathLst>
                <a:path w="3397293" h="1021201">
                  <a:moveTo>
                    <a:pt x="0" y="698716"/>
                  </a:moveTo>
                  <a:lnTo>
                    <a:pt x="135891" y="1021201"/>
                  </a:lnTo>
                  <a:lnTo>
                    <a:pt x="271783" y="483726"/>
                  </a:lnTo>
                  <a:lnTo>
                    <a:pt x="407675" y="644969"/>
                  </a:lnTo>
                  <a:lnTo>
                    <a:pt x="543566" y="644969"/>
                  </a:lnTo>
                  <a:lnTo>
                    <a:pt x="679458" y="214989"/>
                  </a:lnTo>
                  <a:lnTo>
                    <a:pt x="815350" y="107494"/>
                  </a:lnTo>
                  <a:lnTo>
                    <a:pt x="951242" y="322484"/>
                  </a:lnTo>
                  <a:lnTo>
                    <a:pt x="1087133" y="483726"/>
                  </a:lnTo>
                  <a:lnTo>
                    <a:pt x="1223025" y="483726"/>
                  </a:lnTo>
                  <a:lnTo>
                    <a:pt x="1358917" y="161242"/>
                  </a:lnTo>
                  <a:lnTo>
                    <a:pt x="1494809" y="376232"/>
                  </a:lnTo>
                  <a:lnTo>
                    <a:pt x="1630700" y="322484"/>
                  </a:lnTo>
                  <a:lnTo>
                    <a:pt x="1766592" y="429979"/>
                  </a:lnTo>
                  <a:lnTo>
                    <a:pt x="1902484" y="0"/>
                  </a:lnTo>
                  <a:lnTo>
                    <a:pt x="2038375" y="322484"/>
                  </a:lnTo>
                  <a:lnTo>
                    <a:pt x="2174267" y="214989"/>
                  </a:lnTo>
                  <a:lnTo>
                    <a:pt x="2310159" y="376232"/>
                  </a:lnTo>
                  <a:lnTo>
                    <a:pt x="2446051" y="214989"/>
                  </a:lnTo>
                  <a:lnTo>
                    <a:pt x="2581942" y="107494"/>
                  </a:lnTo>
                  <a:lnTo>
                    <a:pt x="2717834" y="483726"/>
                  </a:lnTo>
                  <a:lnTo>
                    <a:pt x="2853726" y="376232"/>
                  </a:lnTo>
                  <a:lnTo>
                    <a:pt x="2989618" y="161242"/>
                  </a:lnTo>
                  <a:lnTo>
                    <a:pt x="3125509" y="53747"/>
                  </a:lnTo>
                  <a:lnTo>
                    <a:pt x="3261401" y="214989"/>
                  </a:lnTo>
                  <a:lnTo>
                    <a:pt x="3397293" y="214989"/>
                  </a:lnTo>
                </a:path>
              </a:pathLst>
            </a:custGeom>
            <a:ln w="27101" cap="flat">
              <a:solidFill>
                <a:srgbClr val="0058AB">
                  <a:alpha val="100000"/>
                </a:srgbClr>
              </a:solidFill>
              <a:prstDash val="solid"/>
              <a:round/>
            </a:ln>
          </p:spPr>
          <p:txBody>
            <a:bodyPr/>
            <a:lstStyle/>
            <a:p/>
          </p:txBody>
        </p:sp>
        <p:sp>
          <p:nvSpPr>
            <p:cNvPr id="80" name="pl80"/>
            <p:cNvSpPr/>
            <p:nvPr/>
          </p:nvSpPr>
          <p:spPr>
            <a:xfrm>
              <a:off x="5437664" y="3048499"/>
              <a:ext cx="3397293" cy="752464"/>
            </a:xfrm>
            <a:custGeom>
              <a:avLst/>
              <a:pathLst>
                <a:path w="3397293" h="752464">
                  <a:moveTo>
                    <a:pt x="0" y="752464"/>
                  </a:moveTo>
                  <a:lnTo>
                    <a:pt x="135891" y="752464"/>
                  </a:lnTo>
                  <a:lnTo>
                    <a:pt x="271783" y="752464"/>
                  </a:lnTo>
                  <a:lnTo>
                    <a:pt x="407675" y="644969"/>
                  </a:lnTo>
                  <a:lnTo>
                    <a:pt x="543566" y="537474"/>
                  </a:lnTo>
                  <a:lnTo>
                    <a:pt x="679458" y="483726"/>
                  </a:lnTo>
                  <a:lnTo>
                    <a:pt x="815350" y="429979"/>
                  </a:lnTo>
                  <a:lnTo>
                    <a:pt x="951242" y="429979"/>
                  </a:lnTo>
                  <a:lnTo>
                    <a:pt x="1087133" y="268737"/>
                  </a:lnTo>
                  <a:lnTo>
                    <a:pt x="1223025" y="161242"/>
                  </a:lnTo>
                  <a:lnTo>
                    <a:pt x="1358917" y="161242"/>
                  </a:lnTo>
                  <a:lnTo>
                    <a:pt x="1494809" y="107494"/>
                  </a:lnTo>
                  <a:lnTo>
                    <a:pt x="1630700" y="107494"/>
                  </a:lnTo>
                  <a:lnTo>
                    <a:pt x="1766592" y="107494"/>
                  </a:lnTo>
                  <a:lnTo>
                    <a:pt x="1902484" y="107494"/>
                  </a:lnTo>
                  <a:lnTo>
                    <a:pt x="2038375" y="53747"/>
                  </a:lnTo>
                  <a:lnTo>
                    <a:pt x="2174267" y="0"/>
                  </a:lnTo>
                  <a:lnTo>
                    <a:pt x="2310159" y="0"/>
                  </a:lnTo>
                  <a:lnTo>
                    <a:pt x="2446051" y="0"/>
                  </a:lnTo>
                  <a:lnTo>
                    <a:pt x="2581942" y="0"/>
                  </a:lnTo>
                  <a:lnTo>
                    <a:pt x="2717834" y="161242"/>
                  </a:lnTo>
                  <a:lnTo>
                    <a:pt x="2853726" y="268737"/>
                  </a:lnTo>
                  <a:lnTo>
                    <a:pt x="2989618" y="53747"/>
                  </a:lnTo>
                  <a:lnTo>
                    <a:pt x="3125509" y="107494"/>
                  </a:lnTo>
                  <a:lnTo>
                    <a:pt x="3261401" y="107494"/>
                  </a:lnTo>
                  <a:lnTo>
                    <a:pt x="3397293" y="53747"/>
                  </a:lnTo>
                </a:path>
              </a:pathLst>
            </a:custGeom>
            <a:ln w="27101" cap="flat">
              <a:solidFill>
                <a:srgbClr val="80BD41">
                  <a:alpha val="100000"/>
                </a:srgbClr>
              </a:solidFill>
              <a:prstDash val="solid"/>
              <a:round/>
            </a:ln>
          </p:spPr>
          <p:txBody>
            <a:bodyPr/>
            <a:lstStyle/>
            <a:p/>
          </p:txBody>
        </p:sp>
        <p:sp>
          <p:nvSpPr>
            <p:cNvPr id="81" name="pl81"/>
            <p:cNvSpPr/>
            <p:nvPr/>
          </p:nvSpPr>
          <p:spPr>
            <a:xfrm>
              <a:off x="5437664" y="2296035"/>
              <a:ext cx="3397293" cy="967453"/>
            </a:xfrm>
            <a:custGeom>
              <a:avLst/>
              <a:pathLst>
                <a:path w="3397293" h="967453">
                  <a:moveTo>
                    <a:pt x="0" y="161242"/>
                  </a:moveTo>
                  <a:lnTo>
                    <a:pt x="135891" y="214989"/>
                  </a:lnTo>
                  <a:lnTo>
                    <a:pt x="271783" y="161242"/>
                  </a:lnTo>
                  <a:lnTo>
                    <a:pt x="407675" y="107494"/>
                  </a:lnTo>
                  <a:lnTo>
                    <a:pt x="543566" y="53747"/>
                  </a:lnTo>
                  <a:lnTo>
                    <a:pt x="679458" y="0"/>
                  </a:lnTo>
                  <a:lnTo>
                    <a:pt x="815350" y="53747"/>
                  </a:lnTo>
                  <a:lnTo>
                    <a:pt x="951242" y="53747"/>
                  </a:lnTo>
                  <a:lnTo>
                    <a:pt x="1087133" y="107494"/>
                  </a:lnTo>
                  <a:lnTo>
                    <a:pt x="1223025" y="0"/>
                  </a:lnTo>
                  <a:lnTo>
                    <a:pt x="1358917" y="53747"/>
                  </a:lnTo>
                  <a:lnTo>
                    <a:pt x="1494809" y="53747"/>
                  </a:lnTo>
                  <a:lnTo>
                    <a:pt x="1630700" y="53747"/>
                  </a:lnTo>
                  <a:lnTo>
                    <a:pt x="1766592" y="214989"/>
                  </a:lnTo>
                  <a:lnTo>
                    <a:pt x="1902484" y="268737"/>
                  </a:lnTo>
                  <a:lnTo>
                    <a:pt x="2038375" y="214989"/>
                  </a:lnTo>
                  <a:lnTo>
                    <a:pt x="2174267" y="268737"/>
                  </a:lnTo>
                  <a:lnTo>
                    <a:pt x="2310159" y="483726"/>
                  </a:lnTo>
                  <a:lnTo>
                    <a:pt x="2446051" y="429979"/>
                  </a:lnTo>
                  <a:lnTo>
                    <a:pt x="2581942" y="752464"/>
                  </a:lnTo>
                  <a:lnTo>
                    <a:pt x="2717834" y="913706"/>
                  </a:lnTo>
                  <a:lnTo>
                    <a:pt x="2853726" y="967453"/>
                  </a:lnTo>
                  <a:lnTo>
                    <a:pt x="2989618" y="806211"/>
                  </a:lnTo>
                  <a:lnTo>
                    <a:pt x="3125509" y="644969"/>
                  </a:lnTo>
                  <a:lnTo>
                    <a:pt x="3261401" y="591221"/>
                  </a:lnTo>
                  <a:lnTo>
                    <a:pt x="3397293" y="591221"/>
                  </a:lnTo>
                </a:path>
              </a:pathLst>
            </a:custGeom>
            <a:ln w="27101" cap="flat">
              <a:solidFill>
                <a:srgbClr val="961A49">
                  <a:alpha val="100000"/>
                </a:srgbClr>
              </a:solidFill>
              <a:prstDash val="solid"/>
              <a:round/>
            </a:ln>
          </p:spPr>
          <p:txBody>
            <a:bodyPr/>
            <a:lstStyle/>
            <a:p/>
          </p:txBody>
        </p:sp>
        <p:sp>
          <p:nvSpPr>
            <p:cNvPr id="82" name="pl82"/>
            <p:cNvSpPr/>
            <p:nvPr/>
          </p:nvSpPr>
          <p:spPr>
            <a:xfrm>
              <a:off x="5437664" y="3048499"/>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3" name="pl83"/>
            <p:cNvSpPr/>
            <p:nvPr/>
          </p:nvSpPr>
          <p:spPr>
            <a:xfrm>
              <a:off x="5437664" y="2941004"/>
              <a:ext cx="3397293" cy="1021201"/>
            </a:xfrm>
            <a:custGeom>
              <a:avLst/>
              <a:pathLst>
                <a:path w="3397293" h="1021201">
                  <a:moveTo>
                    <a:pt x="0" y="698716"/>
                  </a:moveTo>
                  <a:lnTo>
                    <a:pt x="135891" y="1021201"/>
                  </a:lnTo>
                  <a:lnTo>
                    <a:pt x="271783" y="483726"/>
                  </a:lnTo>
                  <a:lnTo>
                    <a:pt x="407675" y="644969"/>
                  </a:lnTo>
                  <a:lnTo>
                    <a:pt x="543566" y="644969"/>
                  </a:lnTo>
                  <a:lnTo>
                    <a:pt x="679458" y="214989"/>
                  </a:lnTo>
                  <a:lnTo>
                    <a:pt x="815350" y="107494"/>
                  </a:lnTo>
                  <a:lnTo>
                    <a:pt x="951242" y="322484"/>
                  </a:lnTo>
                  <a:lnTo>
                    <a:pt x="1087133" y="483726"/>
                  </a:lnTo>
                  <a:lnTo>
                    <a:pt x="1223025" y="483726"/>
                  </a:lnTo>
                  <a:lnTo>
                    <a:pt x="1358917" y="161242"/>
                  </a:lnTo>
                  <a:lnTo>
                    <a:pt x="1494809" y="376232"/>
                  </a:lnTo>
                  <a:lnTo>
                    <a:pt x="1630700" y="322484"/>
                  </a:lnTo>
                  <a:lnTo>
                    <a:pt x="1766592" y="429979"/>
                  </a:lnTo>
                  <a:lnTo>
                    <a:pt x="1902484" y="0"/>
                  </a:lnTo>
                  <a:lnTo>
                    <a:pt x="2038375" y="322484"/>
                  </a:lnTo>
                  <a:lnTo>
                    <a:pt x="2174267" y="214989"/>
                  </a:lnTo>
                  <a:lnTo>
                    <a:pt x="2310159" y="376232"/>
                  </a:lnTo>
                  <a:lnTo>
                    <a:pt x="2446051" y="214989"/>
                  </a:lnTo>
                  <a:lnTo>
                    <a:pt x="2581942" y="107494"/>
                  </a:lnTo>
                  <a:lnTo>
                    <a:pt x="2717834" y="483726"/>
                  </a:lnTo>
                  <a:lnTo>
                    <a:pt x="2853726" y="376232"/>
                  </a:lnTo>
                  <a:lnTo>
                    <a:pt x="2989618" y="161242"/>
                  </a:lnTo>
                  <a:lnTo>
                    <a:pt x="3125509" y="53747"/>
                  </a:lnTo>
                  <a:lnTo>
                    <a:pt x="3261401" y="214989"/>
                  </a:lnTo>
                  <a:lnTo>
                    <a:pt x="3397293" y="214989"/>
                  </a:lnTo>
                </a:path>
              </a:pathLst>
            </a:custGeom>
            <a:ln w="43362" cap="flat">
              <a:solidFill>
                <a:srgbClr val="000000">
                  <a:alpha val="100000"/>
                </a:srgbClr>
              </a:solidFill>
              <a:prstDash val="solid"/>
              <a:round/>
            </a:ln>
          </p:spPr>
          <p:txBody>
            <a:bodyPr/>
            <a:lstStyle/>
            <a:p/>
          </p:txBody>
        </p:sp>
        <p:sp>
          <p:nvSpPr>
            <p:cNvPr id="84" name="pl84"/>
            <p:cNvSpPr/>
            <p:nvPr/>
          </p:nvSpPr>
          <p:spPr>
            <a:xfrm>
              <a:off x="5437664" y="2478776"/>
              <a:ext cx="0" cy="1160944"/>
            </a:xfrm>
            <a:custGeom>
              <a:avLst/>
              <a:pathLst>
                <a:path w="0" h="1160944">
                  <a:moveTo>
                    <a:pt x="0" y="1160944"/>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117122" y="2478776"/>
              <a:ext cx="0" cy="677217"/>
            </a:xfrm>
            <a:custGeom>
              <a:avLst/>
              <a:pathLst>
                <a:path w="0" h="677217">
                  <a:moveTo>
                    <a:pt x="0" y="677217"/>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6796581" y="2478776"/>
              <a:ext cx="0" cy="623470"/>
            </a:xfrm>
            <a:custGeom>
              <a:avLst/>
              <a:pathLst>
                <a:path w="0" h="623470">
                  <a:moveTo>
                    <a:pt x="0" y="623470"/>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7476039" y="2478776"/>
              <a:ext cx="0" cy="784712"/>
            </a:xfrm>
            <a:custGeom>
              <a:avLst/>
              <a:pathLst>
                <a:path w="0" h="784712">
                  <a:moveTo>
                    <a:pt x="0" y="784712"/>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019606" y="2478776"/>
              <a:ext cx="0" cy="569722"/>
            </a:xfrm>
            <a:custGeom>
              <a:avLst/>
              <a:pathLst>
                <a:path w="0" h="569722">
                  <a:moveTo>
                    <a:pt x="0" y="569722"/>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699065" y="2478776"/>
              <a:ext cx="0" cy="677217"/>
            </a:xfrm>
            <a:custGeom>
              <a:avLst/>
              <a:pathLst>
                <a:path w="0" h="677217">
                  <a:moveTo>
                    <a:pt x="0" y="677217"/>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8834957" y="2478776"/>
              <a:ext cx="0" cy="677217"/>
            </a:xfrm>
            <a:custGeom>
              <a:avLst/>
              <a:pathLst>
                <a:path w="0" h="677217">
                  <a:moveTo>
                    <a:pt x="0" y="677217"/>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5437664" y="2941004"/>
              <a:ext cx="3397293" cy="1021201"/>
            </a:xfrm>
            <a:custGeom>
              <a:avLst/>
              <a:pathLst>
                <a:path w="3397293" h="1021201">
                  <a:moveTo>
                    <a:pt x="0" y="698716"/>
                  </a:moveTo>
                  <a:lnTo>
                    <a:pt x="135891" y="1021201"/>
                  </a:lnTo>
                  <a:lnTo>
                    <a:pt x="271783" y="483726"/>
                  </a:lnTo>
                  <a:lnTo>
                    <a:pt x="407675" y="644969"/>
                  </a:lnTo>
                  <a:lnTo>
                    <a:pt x="543566" y="644969"/>
                  </a:lnTo>
                  <a:lnTo>
                    <a:pt x="679458" y="214989"/>
                  </a:lnTo>
                  <a:lnTo>
                    <a:pt x="815350" y="107494"/>
                  </a:lnTo>
                  <a:lnTo>
                    <a:pt x="951242" y="322484"/>
                  </a:lnTo>
                  <a:lnTo>
                    <a:pt x="1087133" y="483726"/>
                  </a:lnTo>
                  <a:lnTo>
                    <a:pt x="1223025" y="483726"/>
                  </a:lnTo>
                  <a:lnTo>
                    <a:pt x="1358917" y="161242"/>
                  </a:lnTo>
                  <a:lnTo>
                    <a:pt x="1494809" y="376232"/>
                  </a:lnTo>
                  <a:lnTo>
                    <a:pt x="1630700" y="322484"/>
                  </a:lnTo>
                  <a:lnTo>
                    <a:pt x="1766592" y="429979"/>
                  </a:lnTo>
                  <a:lnTo>
                    <a:pt x="1902484" y="0"/>
                  </a:lnTo>
                  <a:lnTo>
                    <a:pt x="2038375" y="322484"/>
                  </a:lnTo>
                  <a:lnTo>
                    <a:pt x="2174267" y="214989"/>
                  </a:lnTo>
                  <a:lnTo>
                    <a:pt x="2310159" y="376232"/>
                  </a:lnTo>
                  <a:lnTo>
                    <a:pt x="2446051" y="214989"/>
                  </a:lnTo>
                  <a:lnTo>
                    <a:pt x="2581942" y="107494"/>
                  </a:lnTo>
                  <a:lnTo>
                    <a:pt x="2717834" y="483726"/>
                  </a:lnTo>
                  <a:lnTo>
                    <a:pt x="2853726" y="376232"/>
                  </a:lnTo>
                  <a:lnTo>
                    <a:pt x="2989618" y="161242"/>
                  </a:lnTo>
                  <a:lnTo>
                    <a:pt x="3125509" y="53747"/>
                  </a:lnTo>
                  <a:lnTo>
                    <a:pt x="3261401" y="214989"/>
                  </a:lnTo>
                  <a:lnTo>
                    <a:pt x="3397293" y="214989"/>
                  </a:lnTo>
                </a:path>
              </a:pathLst>
            </a:custGeom>
            <a:ln w="27101" cap="flat">
              <a:solidFill>
                <a:srgbClr val="0058AB">
                  <a:alpha val="100000"/>
                </a:srgbClr>
              </a:solidFill>
              <a:prstDash val="solid"/>
              <a:round/>
            </a:ln>
          </p:spPr>
          <p:txBody>
            <a:bodyPr/>
            <a:lstStyle/>
            <a:p/>
          </p:txBody>
        </p:sp>
        <p:sp>
          <p:nvSpPr>
            <p:cNvPr id="92" name="tx92"/>
            <p:cNvSpPr/>
            <p:nvPr/>
          </p:nvSpPr>
          <p:spPr>
            <a:xfrm>
              <a:off x="5359324" y="2418160"/>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3" name="tx93"/>
            <p:cNvSpPr/>
            <p:nvPr/>
          </p:nvSpPr>
          <p:spPr>
            <a:xfrm>
              <a:off x="6068928" y="24181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4" name="tx94"/>
            <p:cNvSpPr/>
            <p:nvPr/>
          </p:nvSpPr>
          <p:spPr>
            <a:xfrm>
              <a:off x="6748386" y="24181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5" name="tx95"/>
            <p:cNvSpPr/>
            <p:nvPr/>
          </p:nvSpPr>
          <p:spPr>
            <a:xfrm>
              <a:off x="7427845" y="2418478"/>
              <a:ext cx="963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-4</a:t>
              </a:r>
            </a:p>
          </p:txBody>
        </p:sp>
        <p:sp>
          <p:nvSpPr>
            <p:cNvPr id="96" name="tx96"/>
            <p:cNvSpPr/>
            <p:nvPr/>
          </p:nvSpPr>
          <p:spPr>
            <a:xfrm>
              <a:off x="7989462" y="2416837"/>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7" name="tx97"/>
            <p:cNvSpPr/>
            <p:nvPr/>
          </p:nvSpPr>
          <p:spPr>
            <a:xfrm>
              <a:off x="8650870" y="24181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8" name="tx98"/>
            <p:cNvSpPr/>
            <p:nvPr/>
          </p:nvSpPr>
          <p:spPr>
            <a:xfrm>
              <a:off x="8786762" y="2418160"/>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-2</a:t>
              </a:r>
            </a:p>
          </p:txBody>
        </p:sp>
        <p:sp>
          <p:nvSpPr>
            <p:cNvPr id="99" name="tx99"/>
            <p:cNvSpPr/>
            <p:nvPr/>
          </p:nvSpPr>
          <p:spPr>
            <a:xfrm>
              <a:off x="8902429" y="3063129"/>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-1</a:t>
              </a:r>
            </a:p>
          </p:txBody>
        </p:sp>
        <p:sp>
          <p:nvSpPr>
            <p:cNvPr id="100" name="tx100"/>
            <p:cNvSpPr/>
            <p:nvPr/>
          </p:nvSpPr>
          <p:spPr>
            <a:xfrm>
              <a:off x="8877160" y="2846763"/>
              <a:ext cx="6028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3</a:t>
              </a:r>
            </a:p>
          </p:txBody>
        </p:sp>
        <p:sp>
          <p:nvSpPr>
            <p:cNvPr id="101" name="tx101"/>
            <p:cNvSpPr/>
            <p:nvPr/>
          </p:nvSpPr>
          <p:spPr>
            <a:xfrm>
              <a:off x="5003259" y="3533859"/>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2" name="tx102"/>
            <p:cNvSpPr/>
            <p:nvPr/>
          </p:nvSpPr>
          <p:spPr>
            <a:xfrm>
              <a:off x="5127474" y="2996384"/>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3" name="tx103"/>
            <p:cNvSpPr/>
            <p:nvPr/>
          </p:nvSpPr>
          <p:spPr>
            <a:xfrm>
              <a:off x="5049780" y="2458910"/>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4" name="tx104"/>
            <p:cNvSpPr/>
            <p:nvPr/>
          </p:nvSpPr>
          <p:spPr>
            <a:xfrm>
              <a:off x="5049780" y="1921435"/>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5" name="tx105"/>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6" name="tx106"/>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7" name="tx107"/>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8" name="tx108"/>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9" name="tx109"/>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10" name="tx110"/>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1" name="tx111"/>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2" name="tx112"/>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3" name="pl113"/>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5" name="pl115"/>
            <p:cNvSpPr/>
            <p:nvPr/>
          </p:nvSpPr>
          <p:spPr>
            <a:xfrm>
              <a:off x="73243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6" name="pl116"/>
            <p:cNvSpPr/>
            <p:nvPr/>
          </p:nvSpPr>
          <p:spPr>
            <a:xfrm>
              <a:off x="80868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7" name="tx117"/>
            <p:cNvSpPr/>
            <p:nvPr/>
          </p:nvSpPr>
          <p:spPr>
            <a:xfrm>
              <a:off x="5835090"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8" name="tx118"/>
            <p:cNvSpPr/>
            <p:nvPr/>
          </p:nvSpPr>
          <p:spPr>
            <a:xfrm>
              <a:off x="75914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9" name="tx119"/>
            <p:cNvSpPr/>
            <p:nvPr/>
          </p:nvSpPr>
          <p:spPr>
            <a:xfrm>
              <a:off x="83539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20" name="tx120"/>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1" name="pl121"/>
            <p:cNvSpPr/>
            <p:nvPr/>
          </p:nvSpPr>
          <p:spPr>
            <a:xfrm>
              <a:off x="274784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609170"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847049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4178506"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7039833"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rc130"/>
            <p:cNvSpPr/>
            <p:nvPr/>
          </p:nvSpPr>
          <p:spPr>
            <a:xfrm>
              <a:off x="1317178" y="5772498"/>
              <a:ext cx="6501222" cy="110182"/>
            </a:xfrm>
            <a:prstGeom prst="rect">
              <a:avLst/>
            </a:prstGeom>
            <a:solidFill>
              <a:srgbClr val="1CABE2">
                <a:alpha val="80000"/>
              </a:srgbClr>
            </a:solidFill>
          </p:spPr>
          <p:txBody>
            <a:bodyPr/>
            <a:lstStyle/>
            <a:p/>
          </p:txBody>
        </p:sp>
        <p:sp>
          <p:nvSpPr>
            <p:cNvPr id="131" name="rc131"/>
            <p:cNvSpPr/>
            <p:nvPr/>
          </p:nvSpPr>
          <p:spPr>
            <a:xfrm>
              <a:off x="1317178" y="5634770"/>
              <a:ext cx="7321564" cy="110182"/>
            </a:xfrm>
            <a:prstGeom prst="rect">
              <a:avLst/>
            </a:prstGeom>
            <a:solidFill>
              <a:srgbClr val="1CABE2">
                <a:alpha val="80000"/>
              </a:srgbClr>
            </a:solidFill>
          </p:spPr>
          <p:txBody>
            <a:bodyPr/>
            <a:lstStyle/>
            <a:p/>
          </p:txBody>
        </p:sp>
        <p:sp>
          <p:nvSpPr>
            <p:cNvPr id="132" name="rc132"/>
            <p:cNvSpPr/>
            <p:nvPr/>
          </p:nvSpPr>
          <p:spPr>
            <a:xfrm>
              <a:off x="1317178" y="5497042"/>
              <a:ext cx="7239730" cy="110182"/>
            </a:xfrm>
            <a:prstGeom prst="rect">
              <a:avLst/>
            </a:prstGeom>
            <a:solidFill>
              <a:srgbClr val="1CABE2">
                <a:alpha val="80000"/>
              </a:srgbClr>
            </a:solidFill>
          </p:spPr>
          <p:txBody>
            <a:bodyPr/>
            <a:lstStyle/>
            <a:p/>
          </p:txBody>
        </p:sp>
        <p:sp>
          <p:nvSpPr>
            <p:cNvPr id="133" name="tx133"/>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4" name="tx134"/>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5" name="tx135"/>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6" name="tx136"/>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3751220"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38" name="tx138"/>
            <p:cNvSpPr/>
            <p:nvPr/>
          </p:nvSpPr>
          <p:spPr>
            <a:xfrm>
              <a:off x="6612548"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20,000</a:t>
              </a:r>
            </a:p>
          </p:txBody>
        </p:sp>
        <p:sp>
          <p:nvSpPr>
            <p:cNvPr id="139" name="tx139"/>
            <p:cNvSpPr/>
            <p:nvPr/>
          </p:nvSpPr>
          <p:spPr>
            <a:xfrm>
              <a:off x="951100" y="5226076"/>
              <a:ext cx="5328865"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vacunar y con vacunación incompleta, 2019, 2024 y 2025</a:t>
              </a:r>
            </a:p>
          </p:txBody>
        </p:sp>
        <p:sp>
          <p:nvSpPr>
            <p:cNvPr id="140" name="tx140"/>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1" name="tx141"/>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2" name="tx142"/>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DTP3 en la República Dominicana (87 %) fue 2 puntos porcentuales superior a la media mundial (85 %) y 4 puntos porcentuales superior a la media de todos los países de la « LACR » (83 %).
La cobertura nacional de la DTP3 fue 2 puntos porcentuales inferior a la de 2019 (89 %).
Esto equivale a 25 000 niños sin vacunar o con vacunación incompleta en 2025, frente a los 23 000 niños sin vacunar o con vacunación incompleta de 2019.</a:t>
            </a:r>
          </a:p>
        </p:txBody>
      </p:sp>
      <p:sp>
        <p:nvSpPr>
          <p:cNvPr id="14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DTP3 en la República Dominicana fue del 87 %; esta cifra es 2 puntos porcentuales inferior a la de 2019 y superior a las medias tanto mundial como regional.</a:t>
            </a:r>
          </a:p>
        </p:txBody>
      </p:sp>
      <p:grpSp xmlns:pic="http://schemas.openxmlformats.org/drawingml/2006/picture">
        <p:nvGrpSpPr>
          <p:cNvPr id="145" name=""/>
          <p:cNvGrpSpPr/>
          <p:nvPr/>
        </p:nvGrpSpPr>
        <p:grpSpPr>
          <a:xfrm>
            <a:off x="292608" y="1005840"/>
            <a:ext cx="8595360" cy="28575"/>
            <a:chOff x="292608" y="1005840"/>
            <a:chExt cx="8595360" cy="28575"/>
          </a:xfrm>
        </p:grpSpPr>
        <p:sp>
          <p:nvSpPr>
            <p:cNvPr id="14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4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vacuna DTP3 en los países de LACR, ordenados de menor a mayor cobertura, y la clasificación de los 10 países con mayor número de niños sin vacunar o con vacunación incompleta, según cifras absolutas.
En 2025, la República Dominicana ocupaba el puesto número 17 de entre 33 países en cuanto a la cobertura más baja de la vacuna DTP3 (teniendo en cuenta los empates).
La República Dominicana no figuraba entre los 10 países con mayor número de niños sin vacunar o con vacunación incompleta.
Nota: Los países con cohortes grandes pueden tener un número elevado de niños sin vacunar o con vacunación incompleta a pesar de una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República Dominicana figuraba entre los países con mayor cobertura y no se encontraba entre los diez países de la región con mayor número de niños sin vacunar o con vacunación incompleta.</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0847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0140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694336"/>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8726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21200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04940"/>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9787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9080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206642"/>
              <a:ext cx="239888" cy="1005367"/>
            </a:xfrm>
            <a:prstGeom prst="rect">
              <a:avLst/>
            </a:prstGeom>
            <a:solidFill>
              <a:srgbClr val="80BD41">
                <a:alpha val="100000"/>
              </a:srgbClr>
            </a:solidFill>
          </p:spPr>
          <p:txBody>
            <a:bodyPr/>
            <a:lstStyle/>
            <a:p/>
          </p:txBody>
        </p:sp>
        <p:sp>
          <p:nvSpPr>
            <p:cNvPr id="25" name="rc25"/>
            <p:cNvSpPr/>
            <p:nvPr/>
          </p:nvSpPr>
          <p:spPr>
            <a:xfrm>
              <a:off x="1296273" y="2923080"/>
              <a:ext cx="239888" cy="283562"/>
            </a:xfrm>
            <a:prstGeom prst="rect">
              <a:avLst/>
            </a:prstGeom>
            <a:solidFill>
              <a:srgbClr val="1CABE2">
                <a:alpha val="100000"/>
              </a:srgbClr>
            </a:solidFill>
          </p:spPr>
          <p:txBody>
            <a:bodyPr/>
            <a:lstStyle/>
            <a:p/>
          </p:txBody>
        </p:sp>
        <p:sp>
          <p:nvSpPr>
            <p:cNvPr id="26" name="rc26"/>
            <p:cNvSpPr/>
            <p:nvPr/>
          </p:nvSpPr>
          <p:spPr>
            <a:xfrm>
              <a:off x="1562816" y="3286411"/>
              <a:ext cx="239888" cy="925598"/>
            </a:xfrm>
            <a:prstGeom prst="rect">
              <a:avLst/>
            </a:prstGeom>
            <a:solidFill>
              <a:srgbClr val="80BD41">
                <a:alpha val="100000"/>
              </a:srgbClr>
            </a:solidFill>
          </p:spPr>
          <p:txBody>
            <a:bodyPr/>
            <a:lstStyle/>
            <a:p/>
          </p:txBody>
        </p:sp>
        <p:sp>
          <p:nvSpPr>
            <p:cNvPr id="27" name="rc27"/>
            <p:cNvSpPr/>
            <p:nvPr/>
          </p:nvSpPr>
          <p:spPr>
            <a:xfrm>
              <a:off x="1562816" y="2926479"/>
              <a:ext cx="239888" cy="359931"/>
            </a:xfrm>
            <a:prstGeom prst="rect">
              <a:avLst/>
            </a:prstGeom>
            <a:solidFill>
              <a:srgbClr val="1CABE2">
                <a:alpha val="100000"/>
              </a:srgbClr>
            </a:solidFill>
          </p:spPr>
          <p:txBody>
            <a:bodyPr/>
            <a:lstStyle/>
            <a:p/>
          </p:txBody>
        </p:sp>
        <p:sp>
          <p:nvSpPr>
            <p:cNvPr id="28" name="rc28"/>
            <p:cNvSpPr/>
            <p:nvPr/>
          </p:nvSpPr>
          <p:spPr>
            <a:xfrm>
              <a:off x="1829360" y="3169671"/>
              <a:ext cx="239888" cy="1042337"/>
            </a:xfrm>
            <a:prstGeom prst="rect">
              <a:avLst/>
            </a:prstGeom>
            <a:solidFill>
              <a:srgbClr val="80BD41">
                <a:alpha val="100000"/>
              </a:srgbClr>
            </a:solidFill>
          </p:spPr>
          <p:txBody>
            <a:bodyPr/>
            <a:lstStyle/>
            <a:p/>
          </p:txBody>
        </p:sp>
        <p:sp>
          <p:nvSpPr>
            <p:cNvPr id="29" name="rc29"/>
            <p:cNvSpPr/>
            <p:nvPr/>
          </p:nvSpPr>
          <p:spPr>
            <a:xfrm>
              <a:off x="1829360" y="2940867"/>
              <a:ext cx="239888" cy="228804"/>
            </a:xfrm>
            <a:prstGeom prst="rect">
              <a:avLst/>
            </a:prstGeom>
            <a:solidFill>
              <a:srgbClr val="1CABE2">
                <a:alpha val="100000"/>
              </a:srgbClr>
            </a:solidFill>
          </p:spPr>
          <p:txBody>
            <a:bodyPr/>
            <a:lstStyle/>
            <a:p/>
          </p:txBody>
        </p:sp>
        <p:sp>
          <p:nvSpPr>
            <p:cNvPr id="30" name="rc30"/>
            <p:cNvSpPr/>
            <p:nvPr/>
          </p:nvSpPr>
          <p:spPr>
            <a:xfrm>
              <a:off x="2095903" y="3218965"/>
              <a:ext cx="239888" cy="993043"/>
            </a:xfrm>
            <a:prstGeom prst="rect">
              <a:avLst/>
            </a:prstGeom>
            <a:solidFill>
              <a:srgbClr val="80BD41">
                <a:alpha val="100000"/>
              </a:srgbClr>
            </a:solidFill>
          </p:spPr>
          <p:txBody>
            <a:bodyPr/>
            <a:lstStyle/>
            <a:p/>
          </p:txBody>
        </p:sp>
        <p:sp>
          <p:nvSpPr>
            <p:cNvPr id="31" name="rc31"/>
            <p:cNvSpPr/>
            <p:nvPr/>
          </p:nvSpPr>
          <p:spPr>
            <a:xfrm>
              <a:off x="2095903" y="2955012"/>
              <a:ext cx="239888" cy="263953"/>
            </a:xfrm>
            <a:prstGeom prst="rect">
              <a:avLst/>
            </a:prstGeom>
            <a:solidFill>
              <a:srgbClr val="1CABE2">
                <a:alpha val="100000"/>
              </a:srgbClr>
            </a:solidFill>
          </p:spPr>
          <p:txBody>
            <a:bodyPr/>
            <a:lstStyle/>
            <a:p/>
          </p:txBody>
        </p:sp>
        <p:sp>
          <p:nvSpPr>
            <p:cNvPr id="32" name="rc32"/>
            <p:cNvSpPr/>
            <p:nvPr/>
          </p:nvSpPr>
          <p:spPr>
            <a:xfrm>
              <a:off x="2362446" y="3230196"/>
              <a:ext cx="239888" cy="981813"/>
            </a:xfrm>
            <a:prstGeom prst="rect">
              <a:avLst/>
            </a:prstGeom>
            <a:solidFill>
              <a:srgbClr val="80BD41">
                <a:alpha val="100000"/>
              </a:srgbClr>
            </a:solidFill>
          </p:spPr>
          <p:txBody>
            <a:bodyPr/>
            <a:lstStyle/>
            <a:p/>
          </p:txBody>
        </p:sp>
        <p:sp>
          <p:nvSpPr>
            <p:cNvPr id="33" name="rc33"/>
            <p:cNvSpPr/>
            <p:nvPr/>
          </p:nvSpPr>
          <p:spPr>
            <a:xfrm>
              <a:off x="2362446" y="2969217"/>
              <a:ext cx="239888" cy="260979"/>
            </a:xfrm>
            <a:prstGeom prst="rect">
              <a:avLst/>
            </a:prstGeom>
            <a:solidFill>
              <a:srgbClr val="1CABE2">
                <a:alpha val="100000"/>
              </a:srgbClr>
            </a:solidFill>
          </p:spPr>
          <p:txBody>
            <a:bodyPr/>
            <a:lstStyle/>
            <a:p/>
          </p:txBody>
        </p:sp>
        <p:sp>
          <p:nvSpPr>
            <p:cNvPr id="34" name="rc34"/>
            <p:cNvSpPr/>
            <p:nvPr/>
          </p:nvSpPr>
          <p:spPr>
            <a:xfrm>
              <a:off x="2628989" y="3145692"/>
              <a:ext cx="239888" cy="1066317"/>
            </a:xfrm>
            <a:prstGeom prst="rect">
              <a:avLst/>
            </a:prstGeom>
            <a:solidFill>
              <a:srgbClr val="80BD41">
                <a:alpha val="100000"/>
              </a:srgbClr>
            </a:solidFill>
          </p:spPr>
          <p:txBody>
            <a:bodyPr/>
            <a:lstStyle/>
            <a:p/>
          </p:txBody>
        </p:sp>
        <p:sp>
          <p:nvSpPr>
            <p:cNvPr id="35" name="rc35"/>
            <p:cNvSpPr/>
            <p:nvPr/>
          </p:nvSpPr>
          <p:spPr>
            <a:xfrm>
              <a:off x="2628989" y="2986336"/>
              <a:ext cx="239888" cy="159355"/>
            </a:xfrm>
            <a:prstGeom prst="rect">
              <a:avLst/>
            </a:prstGeom>
            <a:solidFill>
              <a:srgbClr val="1CABE2">
                <a:alpha val="100000"/>
              </a:srgbClr>
            </a:solidFill>
          </p:spPr>
          <p:txBody>
            <a:bodyPr/>
            <a:lstStyle/>
            <a:p/>
          </p:txBody>
        </p:sp>
        <p:sp>
          <p:nvSpPr>
            <p:cNvPr id="36" name="rc36"/>
            <p:cNvSpPr/>
            <p:nvPr/>
          </p:nvSpPr>
          <p:spPr>
            <a:xfrm>
              <a:off x="2895532" y="3136829"/>
              <a:ext cx="239888" cy="1075180"/>
            </a:xfrm>
            <a:prstGeom prst="rect">
              <a:avLst/>
            </a:prstGeom>
            <a:solidFill>
              <a:srgbClr val="80BD41">
                <a:alpha val="100000"/>
              </a:srgbClr>
            </a:solidFill>
          </p:spPr>
          <p:txBody>
            <a:bodyPr/>
            <a:lstStyle/>
            <a:p/>
          </p:txBody>
        </p:sp>
        <p:sp>
          <p:nvSpPr>
            <p:cNvPr id="37" name="rc37"/>
            <p:cNvSpPr/>
            <p:nvPr/>
          </p:nvSpPr>
          <p:spPr>
            <a:xfrm>
              <a:off x="2895532" y="3003941"/>
              <a:ext cx="239888" cy="132887"/>
            </a:xfrm>
            <a:prstGeom prst="rect">
              <a:avLst/>
            </a:prstGeom>
            <a:solidFill>
              <a:srgbClr val="1CABE2">
                <a:alpha val="100000"/>
              </a:srgbClr>
            </a:solidFill>
          </p:spPr>
          <p:txBody>
            <a:bodyPr/>
            <a:lstStyle/>
            <a:p/>
          </p:txBody>
        </p:sp>
        <p:sp>
          <p:nvSpPr>
            <p:cNvPr id="38" name="rc38"/>
            <p:cNvSpPr/>
            <p:nvPr/>
          </p:nvSpPr>
          <p:spPr>
            <a:xfrm>
              <a:off x="3162075" y="3173860"/>
              <a:ext cx="239888" cy="1038149"/>
            </a:xfrm>
            <a:prstGeom prst="rect">
              <a:avLst/>
            </a:prstGeom>
            <a:solidFill>
              <a:srgbClr val="80BD41">
                <a:alpha val="100000"/>
              </a:srgbClr>
            </a:solidFill>
          </p:spPr>
          <p:txBody>
            <a:bodyPr/>
            <a:lstStyle/>
            <a:p/>
          </p:txBody>
        </p:sp>
        <p:sp>
          <p:nvSpPr>
            <p:cNvPr id="39" name="rc39"/>
            <p:cNvSpPr/>
            <p:nvPr/>
          </p:nvSpPr>
          <p:spPr>
            <a:xfrm>
              <a:off x="3162075" y="2990647"/>
              <a:ext cx="239888" cy="183213"/>
            </a:xfrm>
            <a:prstGeom prst="rect">
              <a:avLst/>
            </a:prstGeom>
            <a:solidFill>
              <a:srgbClr val="1CABE2">
                <a:alpha val="100000"/>
              </a:srgbClr>
            </a:solidFill>
          </p:spPr>
          <p:txBody>
            <a:bodyPr/>
            <a:lstStyle/>
            <a:p/>
          </p:txBody>
        </p:sp>
        <p:sp>
          <p:nvSpPr>
            <p:cNvPr id="40" name="rc40"/>
            <p:cNvSpPr/>
            <p:nvPr/>
          </p:nvSpPr>
          <p:spPr>
            <a:xfrm>
              <a:off x="3428618" y="3184605"/>
              <a:ext cx="239888" cy="1027403"/>
            </a:xfrm>
            <a:prstGeom prst="rect">
              <a:avLst/>
            </a:prstGeom>
            <a:solidFill>
              <a:srgbClr val="80BD41">
                <a:alpha val="100000"/>
              </a:srgbClr>
            </a:solidFill>
          </p:spPr>
          <p:txBody>
            <a:bodyPr/>
            <a:lstStyle/>
            <a:p/>
          </p:txBody>
        </p:sp>
        <p:sp>
          <p:nvSpPr>
            <p:cNvPr id="41" name="rc41"/>
            <p:cNvSpPr/>
            <p:nvPr/>
          </p:nvSpPr>
          <p:spPr>
            <a:xfrm>
              <a:off x="3428618" y="2959079"/>
              <a:ext cx="239888" cy="225526"/>
            </a:xfrm>
            <a:prstGeom prst="rect">
              <a:avLst/>
            </a:prstGeom>
            <a:solidFill>
              <a:srgbClr val="1CABE2">
                <a:alpha val="100000"/>
              </a:srgbClr>
            </a:solidFill>
          </p:spPr>
          <p:txBody>
            <a:bodyPr/>
            <a:lstStyle/>
            <a:p/>
          </p:txBody>
        </p:sp>
        <p:sp>
          <p:nvSpPr>
            <p:cNvPr id="42" name="rc42"/>
            <p:cNvSpPr/>
            <p:nvPr/>
          </p:nvSpPr>
          <p:spPr>
            <a:xfrm>
              <a:off x="3695161" y="3160869"/>
              <a:ext cx="239888" cy="1051140"/>
            </a:xfrm>
            <a:prstGeom prst="rect">
              <a:avLst/>
            </a:prstGeom>
            <a:solidFill>
              <a:srgbClr val="80BD41">
                <a:alpha val="100000"/>
              </a:srgbClr>
            </a:solidFill>
          </p:spPr>
          <p:txBody>
            <a:bodyPr/>
            <a:lstStyle/>
            <a:p/>
          </p:txBody>
        </p:sp>
        <p:sp>
          <p:nvSpPr>
            <p:cNvPr id="43" name="rc43"/>
            <p:cNvSpPr/>
            <p:nvPr/>
          </p:nvSpPr>
          <p:spPr>
            <a:xfrm>
              <a:off x="3695161" y="2930122"/>
              <a:ext cx="239888" cy="230747"/>
            </a:xfrm>
            <a:prstGeom prst="rect">
              <a:avLst/>
            </a:prstGeom>
            <a:solidFill>
              <a:srgbClr val="1CABE2">
                <a:alpha val="100000"/>
              </a:srgbClr>
            </a:solidFill>
          </p:spPr>
          <p:txBody>
            <a:bodyPr/>
            <a:lstStyle/>
            <a:p/>
          </p:txBody>
        </p:sp>
        <p:sp>
          <p:nvSpPr>
            <p:cNvPr id="44" name="rc44"/>
            <p:cNvSpPr/>
            <p:nvPr/>
          </p:nvSpPr>
          <p:spPr>
            <a:xfrm>
              <a:off x="3961705" y="3078307"/>
              <a:ext cx="239888" cy="1133701"/>
            </a:xfrm>
            <a:prstGeom prst="rect">
              <a:avLst/>
            </a:prstGeom>
            <a:solidFill>
              <a:srgbClr val="80BD41">
                <a:alpha val="100000"/>
              </a:srgbClr>
            </a:solidFill>
          </p:spPr>
          <p:txBody>
            <a:bodyPr/>
            <a:lstStyle/>
            <a:p/>
          </p:txBody>
        </p:sp>
        <p:sp>
          <p:nvSpPr>
            <p:cNvPr id="45" name="rc45"/>
            <p:cNvSpPr/>
            <p:nvPr/>
          </p:nvSpPr>
          <p:spPr>
            <a:xfrm>
              <a:off x="3961705" y="2923748"/>
              <a:ext cx="239888" cy="154559"/>
            </a:xfrm>
            <a:prstGeom prst="rect">
              <a:avLst/>
            </a:prstGeom>
            <a:solidFill>
              <a:srgbClr val="1CABE2">
                <a:alpha val="100000"/>
              </a:srgbClr>
            </a:solidFill>
          </p:spPr>
          <p:txBody>
            <a:bodyPr/>
            <a:lstStyle/>
            <a:p/>
          </p:txBody>
        </p:sp>
        <p:sp>
          <p:nvSpPr>
            <p:cNvPr id="46" name="rc46"/>
            <p:cNvSpPr/>
            <p:nvPr/>
          </p:nvSpPr>
          <p:spPr>
            <a:xfrm>
              <a:off x="4228248" y="3130394"/>
              <a:ext cx="239888" cy="1081615"/>
            </a:xfrm>
            <a:prstGeom prst="rect">
              <a:avLst/>
            </a:prstGeom>
            <a:solidFill>
              <a:srgbClr val="80BD41">
                <a:alpha val="100000"/>
              </a:srgbClr>
            </a:solidFill>
          </p:spPr>
          <p:txBody>
            <a:bodyPr/>
            <a:lstStyle/>
            <a:p/>
          </p:txBody>
        </p:sp>
        <p:sp>
          <p:nvSpPr>
            <p:cNvPr id="47" name="rc47"/>
            <p:cNvSpPr/>
            <p:nvPr/>
          </p:nvSpPr>
          <p:spPr>
            <a:xfrm>
              <a:off x="4228248" y="2924355"/>
              <a:ext cx="239888" cy="206039"/>
            </a:xfrm>
            <a:prstGeom prst="rect">
              <a:avLst/>
            </a:prstGeom>
            <a:solidFill>
              <a:srgbClr val="1CABE2">
                <a:alpha val="100000"/>
              </a:srgbClr>
            </a:solidFill>
          </p:spPr>
          <p:txBody>
            <a:bodyPr/>
            <a:lstStyle/>
            <a:p/>
          </p:txBody>
        </p:sp>
        <p:sp>
          <p:nvSpPr>
            <p:cNvPr id="48" name="rc48"/>
            <p:cNvSpPr/>
            <p:nvPr/>
          </p:nvSpPr>
          <p:spPr>
            <a:xfrm>
              <a:off x="4494791" y="3121349"/>
              <a:ext cx="239888" cy="1090660"/>
            </a:xfrm>
            <a:prstGeom prst="rect">
              <a:avLst/>
            </a:prstGeom>
            <a:solidFill>
              <a:srgbClr val="80BD41">
                <a:alpha val="100000"/>
              </a:srgbClr>
            </a:solidFill>
          </p:spPr>
          <p:txBody>
            <a:bodyPr/>
            <a:lstStyle/>
            <a:p/>
          </p:txBody>
        </p:sp>
        <p:sp>
          <p:nvSpPr>
            <p:cNvPr id="49" name="rc49"/>
            <p:cNvSpPr/>
            <p:nvPr/>
          </p:nvSpPr>
          <p:spPr>
            <a:xfrm>
              <a:off x="4494791" y="2928908"/>
              <a:ext cx="239888" cy="192440"/>
            </a:xfrm>
            <a:prstGeom prst="rect">
              <a:avLst/>
            </a:prstGeom>
            <a:solidFill>
              <a:srgbClr val="1CABE2">
                <a:alpha val="100000"/>
              </a:srgbClr>
            </a:solidFill>
          </p:spPr>
          <p:txBody>
            <a:bodyPr/>
            <a:lstStyle/>
            <a:p/>
          </p:txBody>
        </p:sp>
        <p:sp>
          <p:nvSpPr>
            <p:cNvPr id="50" name="rc50"/>
            <p:cNvSpPr/>
            <p:nvPr/>
          </p:nvSpPr>
          <p:spPr>
            <a:xfrm>
              <a:off x="4761334" y="3151095"/>
              <a:ext cx="239888" cy="1060914"/>
            </a:xfrm>
            <a:prstGeom prst="rect">
              <a:avLst/>
            </a:prstGeom>
            <a:solidFill>
              <a:srgbClr val="80BD41">
                <a:alpha val="100000"/>
              </a:srgbClr>
            </a:solidFill>
          </p:spPr>
          <p:txBody>
            <a:bodyPr/>
            <a:lstStyle/>
            <a:p/>
          </p:txBody>
        </p:sp>
        <p:sp>
          <p:nvSpPr>
            <p:cNvPr id="51" name="rc51"/>
            <p:cNvSpPr/>
            <p:nvPr/>
          </p:nvSpPr>
          <p:spPr>
            <a:xfrm>
              <a:off x="4761334" y="2933825"/>
              <a:ext cx="239888" cy="217270"/>
            </a:xfrm>
            <a:prstGeom prst="rect">
              <a:avLst/>
            </a:prstGeom>
            <a:solidFill>
              <a:srgbClr val="1CABE2">
                <a:alpha val="100000"/>
              </a:srgbClr>
            </a:solidFill>
          </p:spPr>
          <p:txBody>
            <a:bodyPr/>
            <a:lstStyle/>
            <a:p/>
          </p:txBody>
        </p:sp>
        <p:sp>
          <p:nvSpPr>
            <p:cNvPr id="52" name="rc52"/>
            <p:cNvSpPr/>
            <p:nvPr/>
          </p:nvSpPr>
          <p:spPr>
            <a:xfrm>
              <a:off x="5027877" y="3053539"/>
              <a:ext cx="239888" cy="1158470"/>
            </a:xfrm>
            <a:prstGeom prst="rect">
              <a:avLst/>
            </a:prstGeom>
            <a:solidFill>
              <a:srgbClr val="80BD41">
                <a:alpha val="100000"/>
              </a:srgbClr>
            </a:solidFill>
          </p:spPr>
          <p:txBody>
            <a:bodyPr/>
            <a:lstStyle/>
            <a:p/>
          </p:txBody>
        </p:sp>
        <p:sp>
          <p:nvSpPr>
            <p:cNvPr id="53" name="rc53"/>
            <p:cNvSpPr/>
            <p:nvPr/>
          </p:nvSpPr>
          <p:spPr>
            <a:xfrm>
              <a:off x="5027877" y="2938985"/>
              <a:ext cx="239888" cy="114553"/>
            </a:xfrm>
            <a:prstGeom prst="rect">
              <a:avLst/>
            </a:prstGeom>
            <a:solidFill>
              <a:srgbClr val="1CABE2">
                <a:alpha val="100000"/>
              </a:srgbClr>
            </a:solidFill>
          </p:spPr>
          <p:txBody>
            <a:bodyPr/>
            <a:lstStyle/>
            <a:p/>
          </p:txBody>
        </p:sp>
        <p:sp>
          <p:nvSpPr>
            <p:cNvPr id="54" name="rc54"/>
            <p:cNvSpPr/>
            <p:nvPr/>
          </p:nvSpPr>
          <p:spPr>
            <a:xfrm>
              <a:off x="5294420" y="3133490"/>
              <a:ext cx="239888" cy="1078519"/>
            </a:xfrm>
            <a:prstGeom prst="rect">
              <a:avLst/>
            </a:prstGeom>
            <a:solidFill>
              <a:srgbClr val="80BD41">
                <a:alpha val="100000"/>
              </a:srgbClr>
            </a:solidFill>
          </p:spPr>
          <p:txBody>
            <a:bodyPr/>
            <a:lstStyle/>
            <a:p/>
          </p:txBody>
        </p:sp>
        <p:sp>
          <p:nvSpPr>
            <p:cNvPr id="55" name="rc55"/>
            <p:cNvSpPr/>
            <p:nvPr/>
          </p:nvSpPr>
          <p:spPr>
            <a:xfrm>
              <a:off x="5294420" y="2943174"/>
              <a:ext cx="239888" cy="190316"/>
            </a:xfrm>
            <a:prstGeom prst="rect">
              <a:avLst/>
            </a:prstGeom>
            <a:solidFill>
              <a:srgbClr val="1CABE2">
                <a:alpha val="100000"/>
              </a:srgbClr>
            </a:solidFill>
          </p:spPr>
          <p:txBody>
            <a:bodyPr/>
            <a:lstStyle/>
            <a:p/>
          </p:txBody>
        </p:sp>
        <p:sp>
          <p:nvSpPr>
            <p:cNvPr id="56" name="rc56"/>
            <p:cNvSpPr/>
            <p:nvPr/>
          </p:nvSpPr>
          <p:spPr>
            <a:xfrm>
              <a:off x="5560963" y="3111939"/>
              <a:ext cx="239888" cy="1100070"/>
            </a:xfrm>
            <a:prstGeom prst="rect">
              <a:avLst/>
            </a:prstGeom>
            <a:solidFill>
              <a:srgbClr val="80BD41">
                <a:alpha val="100000"/>
              </a:srgbClr>
            </a:solidFill>
          </p:spPr>
          <p:txBody>
            <a:bodyPr/>
            <a:lstStyle/>
            <a:p/>
          </p:txBody>
        </p:sp>
        <p:sp>
          <p:nvSpPr>
            <p:cNvPr id="57" name="rc57"/>
            <p:cNvSpPr/>
            <p:nvPr/>
          </p:nvSpPr>
          <p:spPr>
            <a:xfrm>
              <a:off x="5560963" y="2947545"/>
              <a:ext cx="239888" cy="164394"/>
            </a:xfrm>
            <a:prstGeom prst="rect">
              <a:avLst/>
            </a:prstGeom>
            <a:solidFill>
              <a:srgbClr val="1CABE2">
                <a:alpha val="100000"/>
              </a:srgbClr>
            </a:solidFill>
          </p:spPr>
          <p:txBody>
            <a:bodyPr/>
            <a:lstStyle/>
            <a:p/>
          </p:txBody>
        </p:sp>
        <p:sp>
          <p:nvSpPr>
            <p:cNvPr id="58" name="rc58"/>
            <p:cNvSpPr/>
            <p:nvPr/>
          </p:nvSpPr>
          <p:spPr>
            <a:xfrm>
              <a:off x="5827506" y="3150367"/>
              <a:ext cx="239888" cy="1061642"/>
            </a:xfrm>
            <a:prstGeom prst="rect">
              <a:avLst/>
            </a:prstGeom>
            <a:solidFill>
              <a:srgbClr val="80BD41">
                <a:alpha val="100000"/>
              </a:srgbClr>
            </a:solidFill>
          </p:spPr>
          <p:txBody>
            <a:bodyPr/>
            <a:lstStyle/>
            <a:p/>
          </p:txBody>
        </p:sp>
        <p:sp>
          <p:nvSpPr>
            <p:cNvPr id="59" name="rc59"/>
            <p:cNvSpPr/>
            <p:nvPr/>
          </p:nvSpPr>
          <p:spPr>
            <a:xfrm>
              <a:off x="5827506" y="2948152"/>
              <a:ext cx="239888" cy="202214"/>
            </a:xfrm>
            <a:prstGeom prst="rect">
              <a:avLst/>
            </a:prstGeom>
            <a:solidFill>
              <a:srgbClr val="1CABE2">
                <a:alpha val="100000"/>
              </a:srgbClr>
            </a:solidFill>
          </p:spPr>
          <p:txBody>
            <a:bodyPr/>
            <a:lstStyle/>
            <a:p/>
          </p:txBody>
        </p:sp>
        <p:sp>
          <p:nvSpPr>
            <p:cNvPr id="60" name="rc60"/>
            <p:cNvSpPr/>
            <p:nvPr/>
          </p:nvSpPr>
          <p:spPr>
            <a:xfrm>
              <a:off x="6094049" y="3109329"/>
              <a:ext cx="239888" cy="1102680"/>
            </a:xfrm>
            <a:prstGeom prst="rect">
              <a:avLst/>
            </a:prstGeom>
            <a:solidFill>
              <a:srgbClr val="80BD41">
                <a:alpha val="100000"/>
              </a:srgbClr>
            </a:solidFill>
          </p:spPr>
          <p:txBody>
            <a:bodyPr/>
            <a:lstStyle/>
            <a:p/>
          </p:txBody>
        </p:sp>
        <p:sp>
          <p:nvSpPr>
            <p:cNvPr id="61" name="rc61"/>
            <p:cNvSpPr/>
            <p:nvPr/>
          </p:nvSpPr>
          <p:spPr>
            <a:xfrm>
              <a:off x="6094049" y="2944570"/>
              <a:ext cx="239888" cy="164758"/>
            </a:xfrm>
            <a:prstGeom prst="rect">
              <a:avLst/>
            </a:prstGeom>
            <a:solidFill>
              <a:srgbClr val="1CABE2">
                <a:alpha val="100000"/>
              </a:srgbClr>
            </a:solidFill>
          </p:spPr>
          <p:txBody>
            <a:bodyPr/>
            <a:lstStyle/>
            <a:p/>
          </p:txBody>
        </p:sp>
        <p:sp>
          <p:nvSpPr>
            <p:cNvPr id="62" name="rc62"/>
            <p:cNvSpPr/>
            <p:nvPr/>
          </p:nvSpPr>
          <p:spPr>
            <a:xfrm>
              <a:off x="6360593" y="3096034"/>
              <a:ext cx="239888" cy="1115975"/>
            </a:xfrm>
            <a:prstGeom prst="rect">
              <a:avLst/>
            </a:prstGeom>
            <a:solidFill>
              <a:srgbClr val="80BD41">
                <a:alpha val="100000"/>
              </a:srgbClr>
            </a:solidFill>
          </p:spPr>
          <p:txBody>
            <a:bodyPr/>
            <a:lstStyle/>
            <a:p/>
          </p:txBody>
        </p:sp>
        <p:sp>
          <p:nvSpPr>
            <p:cNvPr id="63" name="rc63"/>
            <p:cNvSpPr/>
            <p:nvPr/>
          </p:nvSpPr>
          <p:spPr>
            <a:xfrm>
              <a:off x="6360593" y="2958108"/>
              <a:ext cx="239888" cy="137926"/>
            </a:xfrm>
            <a:prstGeom prst="rect">
              <a:avLst/>
            </a:prstGeom>
            <a:solidFill>
              <a:srgbClr val="1CABE2">
                <a:alpha val="100000"/>
              </a:srgbClr>
            </a:solidFill>
          </p:spPr>
          <p:txBody>
            <a:bodyPr/>
            <a:lstStyle/>
            <a:p/>
          </p:txBody>
        </p:sp>
        <p:sp>
          <p:nvSpPr>
            <p:cNvPr id="64" name="rc64"/>
            <p:cNvSpPr/>
            <p:nvPr/>
          </p:nvSpPr>
          <p:spPr>
            <a:xfrm>
              <a:off x="6627136" y="3197961"/>
              <a:ext cx="239888" cy="1014048"/>
            </a:xfrm>
            <a:prstGeom prst="rect">
              <a:avLst/>
            </a:prstGeom>
            <a:solidFill>
              <a:srgbClr val="80BD41">
                <a:alpha val="100000"/>
              </a:srgbClr>
            </a:solidFill>
          </p:spPr>
          <p:txBody>
            <a:bodyPr/>
            <a:lstStyle/>
            <a:p/>
          </p:txBody>
        </p:sp>
        <p:sp>
          <p:nvSpPr>
            <p:cNvPr id="65" name="rc65"/>
            <p:cNvSpPr/>
            <p:nvPr/>
          </p:nvSpPr>
          <p:spPr>
            <a:xfrm>
              <a:off x="6627136" y="2975348"/>
              <a:ext cx="239888" cy="222612"/>
            </a:xfrm>
            <a:prstGeom prst="rect">
              <a:avLst/>
            </a:prstGeom>
            <a:solidFill>
              <a:srgbClr val="1CABE2">
                <a:alpha val="100000"/>
              </a:srgbClr>
            </a:solidFill>
          </p:spPr>
          <p:txBody>
            <a:bodyPr/>
            <a:lstStyle/>
            <a:p/>
          </p:txBody>
        </p:sp>
        <p:sp>
          <p:nvSpPr>
            <p:cNvPr id="66" name="rc66"/>
            <p:cNvSpPr/>
            <p:nvPr/>
          </p:nvSpPr>
          <p:spPr>
            <a:xfrm>
              <a:off x="6893679" y="3183330"/>
              <a:ext cx="239888" cy="1028678"/>
            </a:xfrm>
            <a:prstGeom prst="rect">
              <a:avLst/>
            </a:prstGeom>
            <a:solidFill>
              <a:srgbClr val="80BD41">
                <a:alpha val="100000"/>
              </a:srgbClr>
            </a:solidFill>
          </p:spPr>
          <p:txBody>
            <a:bodyPr/>
            <a:lstStyle/>
            <a:p/>
          </p:txBody>
        </p:sp>
        <p:sp>
          <p:nvSpPr>
            <p:cNvPr id="67" name="rc67"/>
            <p:cNvSpPr/>
            <p:nvPr/>
          </p:nvSpPr>
          <p:spPr>
            <a:xfrm>
              <a:off x="6893679" y="2987368"/>
              <a:ext cx="239888" cy="195961"/>
            </a:xfrm>
            <a:prstGeom prst="rect">
              <a:avLst/>
            </a:prstGeom>
            <a:solidFill>
              <a:srgbClr val="1CABE2">
                <a:alpha val="100000"/>
              </a:srgbClr>
            </a:solidFill>
          </p:spPr>
          <p:txBody>
            <a:bodyPr/>
            <a:lstStyle/>
            <a:p/>
          </p:txBody>
        </p:sp>
        <p:sp>
          <p:nvSpPr>
            <p:cNvPr id="68" name="rc68"/>
            <p:cNvSpPr/>
            <p:nvPr/>
          </p:nvSpPr>
          <p:spPr>
            <a:xfrm>
              <a:off x="7160222" y="3142110"/>
              <a:ext cx="239888" cy="1069898"/>
            </a:xfrm>
            <a:prstGeom prst="rect">
              <a:avLst/>
            </a:prstGeom>
            <a:solidFill>
              <a:srgbClr val="80BD41">
                <a:alpha val="100000"/>
              </a:srgbClr>
            </a:solidFill>
          </p:spPr>
          <p:txBody>
            <a:bodyPr/>
            <a:lstStyle/>
            <a:p/>
          </p:txBody>
        </p:sp>
        <p:sp>
          <p:nvSpPr>
            <p:cNvPr id="69" name="rc69"/>
            <p:cNvSpPr/>
            <p:nvPr/>
          </p:nvSpPr>
          <p:spPr>
            <a:xfrm>
              <a:off x="7160222" y="2996232"/>
              <a:ext cx="239888" cy="145878"/>
            </a:xfrm>
            <a:prstGeom prst="rect">
              <a:avLst/>
            </a:prstGeom>
            <a:solidFill>
              <a:srgbClr val="1CABE2">
                <a:alpha val="100000"/>
              </a:srgbClr>
            </a:solidFill>
          </p:spPr>
          <p:txBody>
            <a:bodyPr/>
            <a:lstStyle/>
            <a:p/>
          </p:txBody>
        </p:sp>
        <p:sp>
          <p:nvSpPr>
            <p:cNvPr id="70" name="rc70"/>
            <p:cNvSpPr/>
            <p:nvPr/>
          </p:nvSpPr>
          <p:spPr>
            <a:xfrm>
              <a:off x="7426765" y="3127116"/>
              <a:ext cx="239888" cy="1084893"/>
            </a:xfrm>
            <a:prstGeom prst="rect">
              <a:avLst/>
            </a:prstGeom>
            <a:solidFill>
              <a:srgbClr val="80BD41">
                <a:alpha val="100000"/>
              </a:srgbClr>
            </a:solidFill>
          </p:spPr>
          <p:txBody>
            <a:bodyPr/>
            <a:lstStyle/>
            <a:p/>
          </p:txBody>
        </p:sp>
        <p:sp>
          <p:nvSpPr>
            <p:cNvPr id="71" name="rc71"/>
            <p:cNvSpPr/>
            <p:nvPr/>
          </p:nvSpPr>
          <p:spPr>
            <a:xfrm>
              <a:off x="7426765" y="3006552"/>
              <a:ext cx="239888" cy="120563"/>
            </a:xfrm>
            <a:prstGeom prst="rect">
              <a:avLst/>
            </a:prstGeom>
            <a:solidFill>
              <a:srgbClr val="1CABE2">
                <a:alpha val="100000"/>
              </a:srgbClr>
            </a:solidFill>
          </p:spPr>
          <p:txBody>
            <a:bodyPr/>
            <a:lstStyle/>
            <a:p/>
          </p:txBody>
        </p:sp>
        <p:sp>
          <p:nvSpPr>
            <p:cNvPr id="72" name="rc72"/>
            <p:cNvSpPr/>
            <p:nvPr/>
          </p:nvSpPr>
          <p:spPr>
            <a:xfrm>
              <a:off x="7693308" y="3172464"/>
              <a:ext cx="239888" cy="1039545"/>
            </a:xfrm>
            <a:prstGeom prst="rect">
              <a:avLst/>
            </a:prstGeom>
            <a:solidFill>
              <a:srgbClr val="80BD41">
                <a:alpha val="100000"/>
              </a:srgbClr>
            </a:solidFill>
          </p:spPr>
          <p:txBody>
            <a:bodyPr/>
            <a:lstStyle/>
            <a:p/>
          </p:txBody>
        </p:sp>
        <p:sp>
          <p:nvSpPr>
            <p:cNvPr id="73" name="rc73"/>
            <p:cNvSpPr/>
            <p:nvPr/>
          </p:nvSpPr>
          <p:spPr>
            <a:xfrm>
              <a:off x="7693308" y="3017115"/>
              <a:ext cx="239888" cy="155349"/>
            </a:xfrm>
            <a:prstGeom prst="rect">
              <a:avLst/>
            </a:prstGeom>
            <a:solidFill>
              <a:srgbClr val="1CABE2">
                <a:alpha val="100000"/>
              </a:srgbClr>
            </a:solidFill>
          </p:spPr>
          <p:txBody>
            <a:bodyPr/>
            <a:lstStyle/>
            <a:p/>
          </p:txBody>
        </p:sp>
        <p:sp>
          <p:nvSpPr>
            <p:cNvPr id="74" name="rc74"/>
            <p:cNvSpPr/>
            <p:nvPr/>
          </p:nvSpPr>
          <p:spPr>
            <a:xfrm>
              <a:off x="7959851" y="3184059"/>
              <a:ext cx="239888" cy="1027950"/>
            </a:xfrm>
            <a:prstGeom prst="rect">
              <a:avLst/>
            </a:prstGeom>
            <a:solidFill>
              <a:srgbClr val="80BD41">
                <a:alpha val="100000"/>
              </a:srgbClr>
            </a:solidFill>
          </p:spPr>
          <p:txBody>
            <a:bodyPr/>
            <a:lstStyle/>
            <a:p/>
          </p:txBody>
        </p:sp>
        <p:sp>
          <p:nvSpPr>
            <p:cNvPr id="75" name="rc75"/>
            <p:cNvSpPr/>
            <p:nvPr/>
          </p:nvSpPr>
          <p:spPr>
            <a:xfrm>
              <a:off x="7959851" y="3030470"/>
              <a:ext cx="239888" cy="153588"/>
            </a:xfrm>
            <a:prstGeom prst="rect">
              <a:avLst/>
            </a:prstGeom>
            <a:solidFill>
              <a:srgbClr val="1CABE2">
                <a:alpha val="100000"/>
              </a:srgbClr>
            </a:solidFill>
          </p:spPr>
          <p:txBody>
            <a:bodyPr/>
            <a:lstStyle/>
            <a:p/>
          </p:txBody>
        </p:sp>
        <p:sp>
          <p:nvSpPr>
            <p:cNvPr id="76" name="pl76"/>
            <p:cNvSpPr/>
            <p:nvPr/>
          </p:nvSpPr>
          <p:spPr>
            <a:xfrm>
              <a:off x="1416218" y="2257087"/>
              <a:ext cx="6663577" cy="408170"/>
            </a:xfrm>
            <a:custGeom>
              <a:avLst/>
              <a:pathLst>
                <a:path w="6663577" h="408170">
                  <a:moveTo>
                    <a:pt x="0" y="279274"/>
                  </a:moveTo>
                  <a:lnTo>
                    <a:pt x="266543" y="408170"/>
                  </a:lnTo>
                  <a:lnTo>
                    <a:pt x="533086" y="193343"/>
                  </a:lnTo>
                  <a:lnTo>
                    <a:pt x="799629" y="257791"/>
                  </a:lnTo>
                  <a:lnTo>
                    <a:pt x="1066172" y="257791"/>
                  </a:lnTo>
                  <a:lnTo>
                    <a:pt x="1332715" y="85930"/>
                  </a:lnTo>
                  <a:lnTo>
                    <a:pt x="1599258" y="42965"/>
                  </a:lnTo>
                  <a:lnTo>
                    <a:pt x="1865801" y="128895"/>
                  </a:lnTo>
                  <a:lnTo>
                    <a:pt x="2132344" y="193343"/>
                  </a:lnTo>
                  <a:lnTo>
                    <a:pt x="2398888" y="193343"/>
                  </a:lnTo>
                  <a:lnTo>
                    <a:pt x="2665431" y="64447"/>
                  </a:lnTo>
                  <a:lnTo>
                    <a:pt x="2931974" y="150378"/>
                  </a:lnTo>
                  <a:lnTo>
                    <a:pt x="3198517" y="128895"/>
                  </a:lnTo>
                  <a:lnTo>
                    <a:pt x="3465060" y="171861"/>
                  </a:lnTo>
                  <a:lnTo>
                    <a:pt x="3731603" y="0"/>
                  </a:lnTo>
                  <a:lnTo>
                    <a:pt x="3998146" y="128895"/>
                  </a:lnTo>
                  <a:lnTo>
                    <a:pt x="4264689" y="85930"/>
                  </a:lnTo>
                  <a:lnTo>
                    <a:pt x="4531233" y="150378"/>
                  </a:lnTo>
                  <a:lnTo>
                    <a:pt x="4797776" y="85930"/>
                  </a:lnTo>
                  <a:lnTo>
                    <a:pt x="5064319" y="42965"/>
                  </a:lnTo>
                  <a:lnTo>
                    <a:pt x="5330862" y="193343"/>
                  </a:lnTo>
                  <a:lnTo>
                    <a:pt x="5597405" y="150378"/>
                  </a:lnTo>
                  <a:lnTo>
                    <a:pt x="5863948" y="64447"/>
                  </a:lnTo>
                  <a:lnTo>
                    <a:pt x="6130491" y="21482"/>
                  </a:lnTo>
                  <a:lnTo>
                    <a:pt x="6397034" y="85930"/>
                  </a:lnTo>
                  <a:lnTo>
                    <a:pt x="6663577" y="85930"/>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78</a:t>
              </a:r>
            </a:p>
          </p:txBody>
        </p:sp>
        <p:sp>
          <p:nvSpPr>
            <p:cNvPr id="78" name="tx78"/>
            <p:cNvSpPr/>
            <p:nvPr/>
          </p:nvSpPr>
          <p:spPr>
            <a:xfrm>
              <a:off x="268864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79" name="tx79"/>
            <p:cNvSpPr/>
            <p:nvPr/>
          </p:nvSpPr>
          <p:spPr>
            <a:xfrm>
              <a:off x="4021359"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0" name="tx80"/>
            <p:cNvSpPr/>
            <p:nvPr/>
          </p:nvSpPr>
          <p:spPr>
            <a:xfrm>
              <a:off x="5354075"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1" name="tx81"/>
            <p:cNvSpPr/>
            <p:nvPr/>
          </p:nvSpPr>
          <p:spPr>
            <a:xfrm>
              <a:off x="642024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89</a:t>
              </a:r>
            </a:p>
          </p:txBody>
        </p:sp>
        <p:sp>
          <p:nvSpPr>
            <p:cNvPr id="82" name="tx82"/>
            <p:cNvSpPr/>
            <p:nvPr/>
          </p:nvSpPr>
          <p:spPr>
            <a:xfrm>
              <a:off x="668679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84</a:t>
              </a:r>
            </a:p>
          </p:txBody>
        </p:sp>
        <p:sp>
          <p:nvSpPr>
            <p:cNvPr id="84" name="tx84"/>
            <p:cNvSpPr/>
            <p:nvPr/>
          </p:nvSpPr>
          <p:spPr>
            <a:xfrm>
              <a:off x="7219877"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5" name="tx85"/>
            <p:cNvSpPr/>
            <p:nvPr/>
          </p:nvSpPr>
          <p:spPr>
            <a:xfrm>
              <a:off x="7486420"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6" name="tx86"/>
            <p:cNvSpPr/>
            <p:nvPr/>
          </p:nvSpPr>
          <p:spPr>
            <a:xfrm>
              <a:off x="7752963"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7" name="tx87"/>
            <p:cNvSpPr/>
            <p:nvPr/>
          </p:nvSpPr>
          <p:spPr>
            <a:xfrm>
              <a:off x="8019506" y="19415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87</a:t>
              </a:r>
            </a:p>
          </p:txBody>
        </p:sp>
        <p:sp>
          <p:nvSpPr>
            <p:cNvPr id="88" name="tx88"/>
            <p:cNvSpPr/>
            <p:nvPr/>
          </p:nvSpPr>
          <p:spPr>
            <a:xfrm>
              <a:off x="1298664" y="2787108"/>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504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78896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0718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2212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39376"/>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5150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860199"/>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87062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88118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89454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63743"/>
              <a:ext cx="0" cy="472618"/>
            </a:xfrm>
            <a:custGeom>
              <a:avLst/>
              <a:pathLst>
                <a:path w="0" h="472618">
                  <a:moveTo>
                    <a:pt x="0" y="472618"/>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63743"/>
              <a:ext cx="0" cy="322239"/>
            </a:xfrm>
            <a:custGeom>
              <a:avLst/>
              <a:pathLst>
                <a:path w="0" h="322239">
                  <a:moveTo>
                    <a:pt x="0" y="322239"/>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63743"/>
              <a:ext cx="0" cy="236309"/>
            </a:xfrm>
            <a:custGeom>
              <a:avLst/>
              <a:pathLst>
                <a:path w="0" h="236309">
                  <a:moveTo>
                    <a:pt x="0" y="236309"/>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63743"/>
              <a:ext cx="0" cy="386687"/>
            </a:xfrm>
            <a:custGeom>
              <a:avLst/>
              <a:pathLst>
                <a:path w="0" h="386687">
                  <a:moveTo>
                    <a:pt x="0" y="386687"/>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63743"/>
              <a:ext cx="0" cy="343722"/>
            </a:xfrm>
            <a:custGeom>
              <a:avLst/>
              <a:pathLst>
                <a:path w="0" h="343722">
                  <a:moveTo>
                    <a:pt x="0" y="34372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63743"/>
              <a:ext cx="0" cy="257791"/>
            </a:xfrm>
            <a:custGeom>
              <a:avLst/>
              <a:pathLst>
                <a:path w="0" h="257791">
                  <a:moveTo>
                    <a:pt x="0" y="25779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63743"/>
              <a:ext cx="0" cy="214826"/>
            </a:xfrm>
            <a:custGeom>
              <a:avLst/>
              <a:pathLst>
                <a:path w="0" h="214826">
                  <a:moveTo>
                    <a:pt x="0" y="214826"/>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63743"/>
              <a:ext cx="0" cy="279274"/>
            </a:xfrm>
            <a:custGeom>
              <a:avLst/>
              <a:pathLst>
                <a:path w="0" h="279274">
                  <a:moveTo>
                    <a:pt x="0" y="279274"/>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674277"/>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165.6</a:t>
              </a:r>
            </a:p>
          </p:txBody>
        </p:sp>
        <p:sp>
          <p:nvSpPr>
            <p:cNvPr id="111" name="tx111"/>
            <p:cNvSpPr/>
            <p:nvPr/>
          </p:nvSpPr>
          <p:spPr>
            <a:xfrm>
              <a:off x="1324790" y="3029813"/>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46.7</a:t>
              </a:r>
            </a:p>
          </p:txBody>
        </p:sp>
        <p:sp>
          <p:nvSpPr>
            <p:cNvPr id="112" name="tx112"/>
            <p:cNvSpPr/>
            <p:nvPr/>
          </p:nvSpPr>
          <p:spPr>
            <a:xfrm>
              <a:off x="2631380" y="364380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175.7</a:t>
              </a:r>
            </a:p>
          </p:txBody>
        </p:sp>
        <p:sp>
          <p:nvSpPr>
            <p:cNvPr id="113" name="tx113"/>
            <p:cNvSpPr/>
            <p:nvPr/>
          </p:nvSpPr>
          <p:spPr>
            <a:xfrm>
              <a:off x="2657505" y="30309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26.2</a:t>
              </a:r>
            </a:p>
          </p:txBody>
        </p:sp>
        <p:sp>
          <p:nvSpPr>
            <p:cNvPr id="114" name="tx114"/>
            <p:cNvSpPr/>
            <p:nvPr/>
          </p:nvSpPr>
          <p:spPr>
            <a:xfrm>
              <a:off x="3964096" y="36101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186.8</a:t>
              </a:r>
            </a:p>
          </p:txBody>
        </p:sp>
        <p:sp>
          <p:nvSpPr>
            <p:cNvPr id="115" name="tx115"/>
            <p:cNvSpPr/>
            <p:nvPr/>
          </p:nvSpPr>
          <p:spPr>
            <a:xfrm>
              <a:off x="3990221" y="296597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25.5</a:t>
              </a:r>
            </a:p>
          </p:txBody>
        </p:sp>
        <p:sp>
          <p:nvSpPr>
            <p:cNvPr id="116" name="tx116"/>
            <p:cNvSpPr/>
            <p:nvPr/>
          </p:nvSpPr>
          <p:spPr>
            <a:xfrm>
              <a:off x="5296811" y="3638848"/>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177.7</a:t>
              </a:r>
            </a:p>
          </p:txBody>
        </p:sp>
        <p:sp>
          <p:nvSpPr>
            <p:cNvPr id="117" name="tx117"/>
            <p:cNvSpPr/>
            <p:nvPr/>
          </p:nvSpPr>
          <p:spPr>
            <a:xfrm>
              <a:off x="5322937" y="3003238"/>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31.4</a:t>
              </a:r>
            </a:p>
          </p:txBody>
        </p:sp>
        <p:sp>
          <p:nvSpPr>
            <p:cNvPr id="118" name="tx118"/>
            <p:cNvSpPr/>
            <p:nvPr/>
          </p:nvSpPr>
          <p:spPr>
            <a:xfrm>
              <a:off x="6362984" y="361892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183.8</a:t>
              </a:r>
            </a:p>
          </p:txBody>
        </p:sp>
        <p:sp>
          <p:nvSpPr>
            <p:cNvPr id="119" name="tx119"/>
            <p:cNvSpPr/>
            <p:nvPr/>
          </p:nvSpPr>
          <p:spPr>
            <a:xfrm>
              <a:off x="6389109" y="2993169"/>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22.7</a:t>
              </a:r>
            </a:p>
          </p:txBody>
        </p:sp>
        <p:sp>
          <p:nvSpPr>
            <p:cNvPr id="120" name="tx120"/>
            <p:cNvSpPr/>
            <p:nvPr/>
          </p:nvSpPr>
          <p:spPr>
            <a:xfrm>
              <a:off x="6668704" y="3669937"/>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1" name="tx121"/>
            <p:cNvSpPr/>
            <p:nvPr/>
          </p:nvSpPr>
          <p:spPr>
            <a:xfrm>
              <a:off x="6655652" y="305156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22" name="tx122"/>
            <p:cNvSpPr/>
            <p:nvPr/>
          </p:nvSpPr>
          <p:spPr>
            <a:xfrm>
              <a:off x="6896070" y="366262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169.4</a:t>
              </a:r>
            </a:p>
          </p:txBody>
        </p:sp>
        <p:sp>
          <p:nvSpPr>
            <p:cNvPr id="123" name="tx123"/>
            <p:cNvSpPr/>
            <p:nvPr/>
          </p:nvSpPr>
          <p:spPr>
            <a:xfrm>
              <a:off x="6922195" y="3050255"/>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32.3</a:t>
              </a:r>
            </a:p>
          </p:txBody>
        </p:sp>
        <p:sp>
          <p:nvSpPr>
            <p:cNvPr id="124" name="tx124"/>
            <p:cNvSpPr/>
            <p:nvPr/>
          </p:nvSpPr>
          <p:spPr>
            <a:xfrm>
              <a:off x="7162613" y="364201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176.2</a:t>
              </a:r>
            </a:p>
          </p:txBody>
        </p:sp>
        <p:sp>
          <p:nvSpPr>
            <p:cNvPr id="125" name="tx125"/>
            <p:cNvSpPr/>
            <p:nvPr/>
          </p:nvSpPr>
          <p:spPr>
            <a:xfrm>
              <a:off x="7227915" y="3035270"/>
              <a:ext cx="104502"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a:t>
              </a:r>
            </a:p>
          </p:txBody>
        </p:sp>
        <p:sp>
          <p:nvSpPr>
            <p:cNvPr id="126" name="tx126"/>
            <p:cNvSpPr/>
            <p:nvPr/>
          </p:nvSpPr>
          <p:spPr>
            <a:xfrm>
              <a:off x="7429156" y="3634514"/>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178.7</a:t>
              </a:r>
            </a:p>
          </p:txBody>
        </p:sp>
        <p:sp>
          <p:nvSpPr>
            <p:cNvPr id="127" name="tx127"/>
            <p:cNvSpPr/>
            <p:nvPr/>
          </p:nvSpPr>
          <p:spPr>
            <a:xfrm>
              <a:off x="7455282" y="303178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19.9</a:t>
              </a:r>
            </a:p>
          </p:txBody>
        </p:sp>
        <p:sp>
          <p:nvSpPr>
            <p:cNvPr id="128" name="tx128"/>
            <p:cNvSpPr/>
            <p:nvPr/>
          </p:nvSpPr>
          <p:spPr>
            <a:xfrm>
              <a:off x="7695699" y="3658335"/>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171.2</a:t>
              </a:r>
            </a:p>
          </p:txBody>
        </p:sp>
        <p:sp>
          <p:nvSpPr>
            <p:cNvPr id="129" name="tx129"/>
            <p:cNvSpPr/>
            <p:nvPr/>
          </p:nvSpPr>
          <p:spPr>
            <a:xfrm>
              <a:off x="7721825" y="3059741"/>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25.6</a:t>
              </a:r>
            </a:p>
          </p:txBody>
        </p:sp>
        <p:sp>
          <p:nvSpPr>
            <p:cNvPr id="130" name="tx130"/>
            <p:cNvSpPr/>
            <p:nvPr/>
          </p:nvSpPr>
          <p:spPr>
            <a:xfrm>
              <a:off x="7962242" y="366294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169.3</a:t>
              </a:r>
            </a:p>
          </p:txBody>
        </p:sp>
        <p:sp>
          <p:nvSpPr>
            <p:cNvPr id="131" name="tx131"/>
            <p:cNvSpPr/>
            <p:nvPr/>
          </p:nvSpPr>
          <p:spPr>
            <a:xfrm>
              <a:off x="7988368" y="3072171"/>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25.3</a:t>
              </a:r>
            </a:p>
          </p:txBody>
        </p:sp>
        <p:sp>
          <p:nvSpPr>
            <p:cNvPr id="132" name="tx132"/>
            <p:cNvSpPr/>
            <p:nvPr/>
          </p:nvSpPr>
          <p:spPr>
            <a:xfrm>
              <a:off x="810775"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55282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45756"/>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38619"/>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18617"/>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1861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61626" y="5180891"/>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28726" y="5128708"/>
              <a:ext cx="986085"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 cobertura</a:t>
              </a:r>
            </a:p>
          </p:txBody>
        </p:sp>
        <p:sp>
          <p:nvSpPr>
            <p:cNvPr id="156" name="rc156"/>
            <p:cNvSpPr/>
            <p:nvPr/>
          </p:nvSpPr>
          <p:spPr>
            <a:xfrm>
              <a:off x="4402168" y="5080163"/>
              <a:ext cx="201456" cy="201456"/>
            </a:xfrm>
            <a:prstGeom prst="rect">
              <a:avLst/>
            </a:prstGeom>
            <a:solidFill>
              <a:srgbClr val="1CABE2">
                <a:alpha val="100000"/>
              </a:srgbClr>
            </a:solidFill>
          </p:spPr>
          <p:txBody>
            <a:bodyPr/>
            <a:lstStyle/>
            <a:p/>
          </p:txBody>
        </p:sp>
        <p:sp>
          <p:nvSpPr>
            <p:cNvPr id="157" name="rc157"/>
            <p:cNvSpPr/>
            <p:nvPr/>
          </p:nvSpPr>
          <p:spPr>
            <a:xfrm>
              <a:off x="5677242" y="5080163"/>
              <a:ext cx="201456" cy="201456"/>
            </a:xfrm>
            <a:prstGeom prst="rect">
              <a:avLst/>
            </a:prstGeom>
            <a:solidFill>
              <a:srgbClr val="80BD41">
                <a:alpha val="100000"/>
              </a:srgbClr>
            </a:solidFill>
          </p:spPr>
          <p:txBody>
            <a:bodyPr/>
            <a:lstStyle/>
            <a:p/>
          </p:txBody>
        </p:sp>
        <p:sp>
          <p:nvSpPr>
            <p:cNvPr id="158" name="tx158"/>
            <p:cNvSpPr/>
            <p:nvPr/>
          </p:nvSpPr>
          <p:spPr>
            <a:xfrm>
              <a:off x="4682213" y="5129254"/>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57287" y="5129254"/>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497986"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DTP3 y número de niños vacunados y no vacunados,</a:t>
              </a:r>
            </a:p>
          </p:txBody>
        </p:sp>
        <p:sp>
          <p:nvSpPr>
            <p:cNvPr id="161" name="tx161"/>
            <p:cNvSpPr/>
            <p:nvPr/>
          </p:nvSpPr>
          <p:spPr>
            <a:xfrm>
              <a:off x="951100" y="1584707"/>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2000-2025</a:t>
              </a:r>
            </a:p>
          </p:txBody>
        </p:sp>
        <p:sp>
          <p:nvSpPr>
            <p:cNvPr id="162" name="pl162"/>
            <p:cNvSpPr/>
            <p:nvPr/>
          </p:nvSpPr>
          <p:spPr>
            <a:xfrm>
              <a:off x="20920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59025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74751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59243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840557"/>
              <a:ext cx="5851242" cy="124062"/>
            </a:xfrm>
            <a:prstGeom prst="rect">
              <a:avLst/>
            </a:prstGeom>
            <a:solidFill>
              <a:srgbClr val="80BD41">
                <a:alpha val="100000"/>
              </a:srgbClr>
            </a:solidFill>
          </p:spPr>
          <p:txBody>
            <a:bodyPr/>
            <a:lstStyle/>
            <a:p/>
          </p:txBody>
        </p:sp>
        <p:sp>
          <p:nvSpPr>
            <p:cNvPr id="176" name="rc176"/>
            <p:cNvSpPr/>
            <p:nvPr/>
          </p:nvSpPr>
          <p:spPr>
            <a:xfrm>
              <a:off x="7147516" y="5840557"/>
              <a:ext cx="723169" cy="124062"/>
            </a:xfrm>
            <a:prstGeom prst="rect">
              <a:avLst/>
            </a:prstGeom>
            <a:solidFill>
              <a:srgbClr val="1CABE2">
                <a:alpha val="100000"/>
              </a:srgbClr>
            </a:solidFill>
          </p:spPr>
          <p:txBody>
            <a:bodyPr/>
            <a:lstStyle/>
            <a:p/>
          </p:txBody>
        </p:sp>
        <p:sp>
          <p:nvSpPr>
            <p:cNvPr id="177" name="rc177"/>
            <p:cNvSpPr/>
            <p:nvPr/>
          </p:nvSpPr>
          <p:spPr>
            <a:xfrm>
              <a:off x="1296273" y="5685479"/>
              <a:ext cx="5450507" cy="124062"/>
            </a:xfrm>
            <a:prstGeom prst="rect">
              <a:avLst/>
            </a:prstGeom>
            <a:solidFill>
              <a:srgbClr val="80BD41">
                <a:alpha val="100000"/>
              </a:srgbClr>
            </a:solidFill>
          </p:spPr>
          <p:txBody>
            <a:bodyPr/>
            <a:lstStyle/>
            <a:p/>
          </p:txBody>
        </p:sp>
        <p:sp>
          <p:nvSpPr>
            <p:cNvPr id="178" name="rc178"/>
            <p:cNvSpPr/>
            <p:nvPr/>
          </p:nvSpPr>
          <p:spPr>
            <a:xfrm>
              <a:off x="6746781" y="5685479"/>
              <a:ext cx="814520" cy="124062"/>
            </a:xfrm>
            <a:prstGeom prst="rect">
              <a:avLst/>
            </a:prstGeom>
            <a:solidFill>
              <a:srgbClr val="1CABE2">
                <a:alpha val="100000"/>
              </a:srgbClr>
            </a:solidFill>
          </p:spPr>
          <p:txBody>
            <a:bodyPr/>
            <a:lstStyle/>
            <a:p/>
          </p:txBody>
        </p:sp>
        <p:sp>
          <p:nvSpPr>
            <p:cNvPr id="179" name="rc179"/>
            <p:cNvSpPr/>
            <p:nvPr/>
          </p:nvSpPr>
          <p:spPr>
            <a:xfrm>
              <a:off x="1296273" y="5530401"/>
              <a:ext cx="5389712" cy="124062"/>
            </a:xfrm>
            <a:prstGeom prst="rect">
              <a:avLst/>
            </a:prstGeom>
            <a:solidFill>
              <a:srgbClr val="80BD41">
                <a:alpha val="100000"/>
              </a:srgbClr>
            </a:solidFill>
          </p:spPr>
          <p:txBody>
            <a:bodyPr/>
            <a:lstStyle/>
            <a:p/>
          </p:txBody>
        </p:sp>
        <p:sp>
          <p:nvSpPr>
            <p:cNvPr id="180" name="rc180"/>
            <p:cNvSpPr/>
            <p:nvPr/>
          </p:nvSpPr>
          <p:spPr>
            <a:xfrm>
              <a:off x="6685986" y="5530401"/>
              <a:ext cx="805289" cy="124062"/>
            </a:xfrm>
            <a:prstGeom prst="rect">
              <a:avLst/>
            </a:prstGeom>
            <a:solidFill>
              <a:srgbClr val="1CABE2">
                <a:alpha val="100000"/>
              </a:srgbClr>
            </a:solidFill>
          </p:spPr>
          <p:txBody>
            <a:bodyPr/>
            <a:lstStyle/>
            <a:p/>
          </p:txBody>
        </p:sp>
        <p:sp>
          <p:nvSpPr>
            <p:cNvPr id="181" name="tx181"/>
            <p:cNvSpPr/>
            <p:nvPr/>
          </p:nvSpPr>
          <p:spPr>
            <a:xfrm>
              <a:off x="8055059" y="58594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704374"/>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549296"/>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086256" y="5862095"/>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183.8</a:t>
              </a:r>
            </a:p>
          </p:txBody>
        </p:sp>
        <p:sp>
          <p:nvSpPr>
            <p:cNvPr id="185" name="tx185"/>
            <p:cNvSpPr/>
            <p:nvPr/>
          </p:nvSpPr>
          <p:spPr>
            <a:xfrm>
              <a:off x="7403607" y="5863472"/>
              <a:ext cx="21098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22.7</a:t>
              </a:r>
            </a:p>
          </p:txBody>
        </p:sp>
        <p:sp>
          <p:nvSpPr>
            <p:cNvPr id="186" name="tx186"/>
            <p:cNvSpPr/>
            <p:nvPr/>
          </p:nvSpPr>
          <p:spPr>
            <a:xfrm>
              <a:off x="3885888" y="5708394"/>
              <a:ext cx="271277"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171.2</a:t>
              </a:r>
            </a:p>
          </p:txBody>
        </p:sp>
        <p:sp>
          <p:nvSpPr>
            <p:cNvPr id="187" name="tx187"/>
            <p:cNvSpPr/>
            <p:nvPr/>
          </p:nvSpPr>
          <p:spPr>
            <a:xfrm>
              <a:off x="7048547" y="5707070"/>
              <a:ext cx="21098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25.6</a:t>
              </a:r>
            </a:p>
          </p:txBody>
        </p:sp>
        <p:sp>
          <p:nvSpPr>
            <p:cNvPr id="188" name="tx188"/>
            <p:cNvSpPr/>
            <p:nvPr/>
          </p:nvSpPr>
          <p:spPr>
            <a:xfrm>
              <a:off x="3855491" y="5551940"/>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169.3</a:t>
              </a:r>
            </a:p>
          </p:txBody>
        </p:sp>
        <p:sp>
          <p:nvSpPr>
            <p:cNvPr id="189" name="tx189"/>
            <p:cNvSpPr/>
            <p:nvPr/>
          </p:nvSpPr>
          <p:spPr>
            <a:xfrm>
              <a:off x="6983137" y="5551940"/>
              <a:ext cx="21098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25.3</a:t>
              </a:r>
            </a:p>
          </p:txBody>
        </p:sp>
        <p:sp>
          <p:nvSpPr>
            <p:cNvPr id="190" name="tx190"/>
            <p:cNvSpPr/>
            <p:nvPr/>
          </p:nvSpPr>
          <p:spPr>
            <a:xfrm>
              <a:off x="577692"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05615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05615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05615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255032" y="6191355"/>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9" name="tx199"/>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200" name="tx200"/>
            <p:cNvSpPr/>
            <p:nvPr/>
          </p:nvSpPr>
          <p:spPr>
            <a:xfrm>
              <a:off x="4923027" y="6517265"/>
              <a:ext cx="362188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No vacunados incluye a los niños con dosis cero e infravacunados.</a:t>
              </a:r>
            </a:p>
          </p:txBody>
        </p:sp>
      </p:grpSp>
      <p:sp>
        <p:nvSpPr>
          <p:cNvPr id="201"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vacuna DTP3 en 2025 (87 %) fue inferior a la de 2019 (89 %).
El número de niños vacunados con la DTP3 disminuyó un 8 % en comparación con 2019.
El número de lactantes supervivientes disminuyó aproximadamente un 6 % en comparación con 2019.
En 2025 se vacunaron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2"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objetivo de lactantes supervivientes.</a:t>
            </a:r>
          </a:p>
        </p:txBody>
      </p:sp>
      <p:grpSp xmlns:pic="http://schemas.openxmlformats.org/drawingml/2006/picture">
        <p:nvGrpSpPr>
          <p:cNvPr id="203" name=""/>
          <p:cNvGrpSpPr/>
          <p:nvPr/>
        </p:nvGrpSpPr>
        <p:grpSpPr>
          <a:xfrm>
            <a:off x="292608" y="1005840"/>
            <a:ext cx="8595360" cy="28575"/>
            <a:chOff x="292608" y="1005840"/>
            <a:chExt cx="8595360" cy="28575"/>
          </a:xfrm>
        </p:grpSpPr>
        <p:sp>
          <p:nvSpPr>
            <p:cNvPr id="204"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5"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MCV1</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66584" y="3984639"/>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6" name="pl6"/>
            <p:cNvSpPr/>
            <p:nvPr/>
          </p:nvSpPr>
          <p:spPr>
            <a:xfrm>
              <a:off x="966584" y="352990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7" name="pl7"/>
            <p:cNvSpPr/>
            <p:nvPr/>
          </p:nvSpPr>
          <p:spPr>
            <a:xfrm>
              <a:off x="966584" y="307516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8" name="pl8"/>
            <p:cNvSpPr/>
            <p:nvPr/>
          </p:nvSpPr>
          <p:spPr>
            <a:xfrm>
              <a:off x="966584" y="262042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9" name="pl9"/>
            <p:cNvSpPr/>
            <p:nvPr/>
          </p:nvSpPr>
          <p:spPr>
            <a:xfrm>
              <a:off x="966584" y="2165680"/>
              <a:ext cx="7578329" cy="0"/>
            </a:xfrm>
            <a:custGeom>
              <a:avLst/>
              <a:pathLst>
                <a:path w="7578329" h="0">
                  <a:moveTo>
                    <a:pt x="0" y="0"/>
                  </a:moveTo>
                  <a:lnTo>
                    <a:pt x="7578329" y="0"/>
                  </a:lnTo>
                  <a:lnTo>
                    <a:pt x="7578329" y="0"/>
                  </a:lnTo>
                </a:path>
              </a:pathLst>
            </a:custGeom>
            <a:ln w="6775" cap="flat">
              <a:solidFill>
                <a:srgbClr val="EBEBEB">
                  <a:alpha val="100000"/>
                </a:srgbClr>
              </a:solidFill>
              <a:prstDash val="solid"/>
              <a:round/>
            </a:ln>
          </p:spPr>
          <p:txBody>
            <a:bodyPr/>
            <a:lstStyle/>
            <a:p/>
          </p:txBody>
        </p:sp>
        <p:sp>
          <p:nvSpPr>
            <p:cNvPr id="10" name="pl10"/>
            <p:cNvSpPr/>
            <p:nvPr/>
          </p:nvSpPr>
          <p:spPr>
            <a:xfrm>
              <a:off x="966584" y="421200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1" name="pl11"/>
            <p:cNvSpPr/>
            <p:nvPr/>
          </p:nvSpPr>
          <p:spPr>
            <a:xfrm>
              <a:off x="966584" y="375726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2" name="pl12"/>
            <p:cNvSpPr/>
            <p:nvPr/>
          </p:nvSpPr>
          <p:spPr>
            <a:xfrm>
              <a:off x="966584" y="330253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3" name="pl13"/>
            <p:cNvSpPr/>
            <p:nvPr/>
          </p:nvSpPr>
          <p:spPr>
            <a:xfrm>
              <a:off x="966584" y="284779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 name="pl14"/>
            <p:cNvSpPr/>
            <p:nvPr/>
          </p:nvSpPr>
          <p:spPr>
            <a:xfrm>
              <a:off x="966584" y="2393050"/>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5" name="pl15"/>
            <p:cNvSpPr/>
            <p:nvPr/>
          </p:nvSpPr>
          <p:spPr>
            <a:xfrm>
              <a:off x="966584" y="19383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6" name="pl16"/>
            <p:cNvSpPr/>
            <p:nvPr/>
          </p:nvSpPr>
          <p:spPr>
            <a:xfrm>
              <a:off x="143075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60752"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90750"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420748"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484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750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016746"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282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548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814745"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8080744" y="1843546"/>
              <a:ext cx="0" cy="2481247"/>
            </a:xfrm>
            <a:custGeom>
              <a:avLst/>
              <a:pathLst>
                <a:path w="0" h="2481247">
                  <a:moveTo>
                    <a:pt x="0" y="2481247"/>
                  </a:moveTo>
                  <a:lnTo>
                    <a:pt x="0" y="0"/>
                  </a:lnTo>
                  <a:lnTo>
                    <a:pt x="0" y="0"/>
                  </a:lnTo>
                </a:path>
              </a:pathLst>
            </a:custGeom>
            <a:ln w="13550" cap="flat">
              <a:solidFill>
                <a:srgbClr val="EBEBEB">
                  <a:alpha val="100000"/>
                </a:srgbClr>
              </a:solidFill>
              <a:prstDash val="solid"/>
              <a:round/>
            </a:ln>
          </p:spPr>
          <p:txBody>
            <a:bodyPr/>
            <a:lstStyle/>
            <a:p/>
          </p:txBody>
        </p:sp>
        <p:sp>
          <p:nvSpPr>
            <p:cNvPr id="27" name="rc27"/>
            <p:cNvSpPr/>
            <p:nvPr/>
          </p:nvSpPr>
          <p:spPr>
            <a:xfrm>
              <a:off x="1311054" y="4067179"/>
              <a:ext cx="239399" cy="144830"/>
            </a:xfrm>
            <a:prstGeom prst="rect">
              <a:avLst/>
            </a:prstGeom>
            <a:solidFill>
              <a:srgbClr val="E2231A">
                <a:alpha val="90196"/>
              </a:srgbClr>
            </a:solidFill>
          </p:spPr>
          <p:txBody>
            <a:bodyPr/>
            <a:lstStyle/>
            <a:p/>
          </p:txBody>
        </p:sp>
        <p:sp>
          <p:nvSpPr>
            <p:cNvPr id="28" name="rc28"/>
            <p:cNvSpPr/>
            <p:nvPr/>
          </p:nvSpPr>
          <p:spPr>
            <a:xfrm>
              <a:off x="1577053" y="4096455"/>
              <a:ext cx="239399" cy="115553"/>
            </a:xfrm>
            <a:prstGeom prst="rect">
              <a:avLst/>
            </a:prstGeom>
            <a:solidFill>
              <a:srgbClr val="E2231A">
                <a:alpha val="90196"/>
              </a:srgbClr>
            </a:solidFill>
          </p:spPr>
          <p:txBody>
            <a:bodyPr/>
            <a:lstStyle/>
            <a:p/>
          </p:txBody>
        </p:sp>
        <p:sp>
          <p:nvSpPr>
            <p:cNvPr id="29" name="rc29"/>
            <p:cNvSpPr/>
            <p:nvPr/>
          </p:nvSpPr>
          <p:spPr>
            <a:xfrm>
              <a:off x="1843053" y="4078707"/>
              <a:ext cx="239399" cy="133302"/>
            </a:xfrm>
            <a:prstGeom prst="rect">
              <a:avLst/>
            </a:prstGeom>
            <a:solidFill>
              <a:srgbClr val="E2231A">
                <a:alpha val="90196"/>
              </a:srgbClr>
            </a:solidFill>
          </p:spPr>
          <p:txBody>
            <a:bodyPr/>
            <a:lstStyle/>
            <a:p/>
          </p:txBody>
        </p:sp>
        <p:sp>
          <p:nvSpPr>
            <p:cNvPr id="30" name="rc30"/>
            <p:cNvSpPr/>
            <p:nvPr/>
          </p:nvSpPr>
          <p:spPr>
            <a:xfrm>
              <a:off x="2109053" y="4051941"/>
              <a:ext cx="239399" cy="160068"/>
            </a:xfrm>
            <a:prstGeom prst="rect">
              <a:avLst/>
            </a:prstGeom>
            <a:solidFill>
              <a:srgbClr val="E2231A">
                <a:alpha val="90196"/>
              </a:srgbClr>
            </a:solidFill>
          </p:spPr>
          <p:txBody>
            <a:bodyPr/>
            <a:lstStyle/>
            <a:p/>
          </p:txBody>
        </p:sp>
        <p:sp>
          <p:nvSpPr>
            <p:cNvPr id="31" name="rc31"/>
            <p:cNvSpPr/>
            <p:nvPr/>
          </p:nvSpPr>
          <p:spPr>
            <a:xfrm>
              <a:off x="2375052" y="4035129"/>
              <a:ext cx="239399" cy="176880"/>
            </a:xfrm>
            <a:prstGeom prst="rect">
              <a:avLst/>
            </a:prstGeom>
            <a:solidFill>
              <a:srgbClr val="E2231A">
                <a:alpha val="90196"/>
              </a:srgbClr>
            </a:solidFill>
          </p:spPr>
          <p:txBody>
            <a:bodyPr/>
            <a:lstStyle/>
            <a:p/>
          </p:txBody>
        </p:sp>
        <p:sp>
          <p:nvSpPr>
            <p:cNvPr id="32" name="rc32"/>
            <p:cNvSpPr/>
            <p:nvPr/>
          </p:nvSpPr>
          <p:spPr>
            <a:xfrm>
              <a:off x="2641052" y="4019204"/>
              <a:ext cx="239399" cy="192805"/>
            </a:xfrm>
            <a:prstGeom prst="rect">
              <a:avLst/>
            </a:prstGeom>
            <a:solidFill>
              <a:srgbClr val="E2231A">
                <a:alpha val="90196"/>
              </a:srgbClr>
            </a:solidFill>
          </p:spPr>
          <p:txBody>
            <a:bodyPr/>
            <a:lstStyle/>
            <a:p/>
          </p:txBody>
        </p:sp>
        <p:sp>
          <p:nvSpPr>
            <p:cNvPr id="33" name="rc33"/>
            <p:cNvSpPr/>
            <p:nvPr/>
          </p:nvSpPr>
          <p:spPr>
            <a:xfrm>
              <a:off x="2907052" y="4040068"/>
              <a:ext cx="239399" cy="171941"/>
            </a:xfrm>
            <a:prstGeom prst="rect">
              <a:avLst/>
            </a:prstGeom>
            <a:solidFill>
              <a:srgbClr val="E2231A">
                <a:alpha val="90196"/>
              </a:srgbClr>
            </a:solidFill>
          </p:spPr>
          <p:txBody>
            <a:bodyPr/>
            <a:lstStyle/>
            <a:p/>
          </p:txBody>
        </p:sp>
        <p:sp>
          <p:nvSpPr>
            <p:cNvPr id="34" name="rc34"/>
            <p:cNvSpPr/>
            <p:nvPr/>
          </p:nvSpPr>
          <p:spPr>
            <a:xfrm>
              <a:off x="3173051" y="4047334"/>
              <a:ext cx="239399" cy="164674"/>
            </a:xfrm>
            <a:prstGeom prst="rect">
              <a:avLst/>
            </a:prstGeom>
            <a:solidFill>
              <a:srgbClr val="E2231A">
                <a:alpha val="90196"/>
              </a:srgbClr>
            </a:solidFill>
          </p:spPr>
          <p:txBody>
            <a:bodyPr/>
            <a:lstStyle/>
            <a:p/>
          </p:txBody>
        </p:sp>
        <p:sp>
          <p:nvSpPr>
            <p:cNvPr id="35" name="rc35"/>
            <p:cNvSpPr/>
            <p:nvPr/>
          </p:nvSpPr>
          <p:spPr>
            <a:xfrm>
              <a:off x="3439051" y="4052459"/>
              <a:ext cx="239399" cy="159549"/>
            </a:xfrm>
            <a:prstGeom prst="rect">
              <a:avLst/>
            </a:prstGeom>
            <a:solidFill>
              <a:srgbClr val="E2231A">
                <a:alpha val="90196"/>
              </a:srgbClr>
            </a:solidFill>
          </p:spPr>
          <p:txBody>
            <a:bodyPr/>
            <a:lstStyle/>
            <a:p/>
          </p:txBody>
        </p:sp>
        <p:sp>
          <p:nvSpPr>
            <p:cNvPr id="36" name="rc36"/>
            <p:cNvSpPr/>
            <p:nvPr/>
          </p:nvSpPr>
          <p:spPr>
            <a:xfrm>
              <a:off x="3705050" y="4058375"/>
              <a:ext cx="239399" cy="153633"/>
            </a:xfrm>
            <a:prstGeom prst="rect">
              <a:avLst/>
            </a:prstGeom>
            <a:solidFill>
              <a:srgbClr val="E2231A">
                <a:alpha val="90196"/>
              </a:srgbClr>
            </a:solidFill>
          </p:spPr>
          <p:txBody>
            <a:bodyPr/>
            <a:lstStyle/>
            <a:p/>
          </p:txBody>
        </p:sp>
        <p:sp>
          <p:nvSpPr>
            <p:cNvPr id="37" name="rc37"/>
            <p:cNvSpPr/>
            <p:nvPr/>
          </p:nvSpPr>
          <p:spPr>
            <a:xfrm>
              <a:off x="3971050" y="4067256"/>
              <a:ext cx="239399" cy="144752"/>
            </a:xfrm>
            <a:prstGeom prst="rect">
              <a:avLst/>
            </a:prstGeom>
            <a:solidFill>
              <a:srgbClr val="E2231A">
                <a:alpha val="90196"/>
              </a:srgbClr>
            </a:solidFill>
          </p:spPr>
          <p:txBody>
            <a:bodyPr/>
            <a:lstStyle/>
            <a:p/>
          </p:txBody>
        </p:sp>
        <p:sp>
          <p:nvSpPr>
            <p:cNvPr id="38" name="rc38"/>
            <p:cNvSpPr/>
            <p:nvPr/>
          </p:nvSpPr>
          <p:spPr>
            <a:xfrm>
              <a:off x="4237050" y="4086624"/>
              <a:ext cx="239399" cy="125385"/>
            </a:xfrm>
            <a:prstGeom prst="rect">
              <a:avLst/>
            </a:prstGeom>
            <a:solidFill>
              <a:srgbClr val="E2231A">
                <a:alpha val="90196"/>
              </a:srgbClr>
            </a:solidFill>
          </p:spPr>
          <p:txBody>
            <a:bodyPr/>
            <a:lstStyle/>
            <a:p/>
          </p:txBody>
        </p:sp>
        <p:sp>
          <p:nvSpPr>
            <p:cNvPr id="39" name="rc39"/>
            <p:cNvSpPr/>
            <p:nvPr/>
          </p:nvSpPr>
          <p:spPr>
            <a:xfrm>
              <a:off x="4503049" y="4096669"/>
              <a:ext cx="239399" cy="115340"/>
            </a:xfrm>
            <a:prstGeom prst="rect">
              <a:avLst/>
            </a:prstGeom>
            <a:solidFill>
              <a:srgbClr val="E2231A">
                <a:alpha val="90196"/>
              </a:srgbClr>
            </a:solidFill>
          </p:spPr>
          <p:txBody>
            <a:bodyPr/>
            <a:lstStyle/>
            <a:p/>
          </p:txBody>
        </p:sp>
        <p:sp>
          <p:nvSpPr>
            <p:cNvPr id="40" name="rc40"/>
            <p:cNvSpPr/>
            <p:nvPr/>
          </p:nvSpPr>
          <p:spPr>
            <a:xfrm>
              <a:off x="4769049" y="4049240"/>
              <a:ext cx="239399" cy="162769"/>
            </a:xfrm>
            <a:prstGeom prst="rect">
              <a:avLst/>
            </a:prstGeom>
            <a:solidFill>
              <a:srgbClr val="E2231A">
                <a:alpha val="90196"/>
              </a:srgbClr>
            </a:solidFill>
          </p:spPr>
          <p:txBody>
            <a:bodyPr/>
            <a:lstStyle/>
            <a:p/>
          </p:txBody>
        </p:sp>
        <p:sp>
          <p:nvSpPr>
            <p:cNvPr id="41" name="rc41"/>
            <p:cNvSpPr/>
            <p:nvPr/>
          </p:nvSpPr>
          <p:spPr>
            <a:xfrm>
              <a:off x="5035049" y="4097578"/>
              <a:ext cx="239399" cy="114430"/>
            </a:xfrm>
            <a:prstGeom prst="rect">
              <a:avLst/>
            </a:prstGeom>
            <a:solidFill>
              <a:srgbClr val="E2231A">
                <a:alpha val="90196"/>
              </a:srgbClr>
            </a:solidFill>
          </p:spPr>
          <p:txBody>
            <a:bodyPr/>
            <a:lstStyle/>
            <a:p/>
          </p:txBody>
        </p:sp>
        <p:sp>
          <p:nvSpPr>
            <p:cNvPr id="42" name="rc42"/>
            <p:cNvSpPr/>
            <p:nvPr/>
          </p:nvSpPr>
          <p:spPr>
            <a:xfrm>
              <a:off x="5301048" y="4116959"/>
              <a:ext cx="239399" cy="95049"/>
            </a:xfrm>
            <a:prstGeom prst="rect">
              <a:avLst/>
            </a:prstGeom>
            <a:solidFill>
              <a:srgbClr val="E2231A">
                <a:alpha val="90196"/>
              </a:srgbClr>
            </a:solidFill>
          </p:spPr>
          <p:txBody>
            <a:bodyPr/>
            <a:lstStyle/>
            <a:p/>
          </p:txBody>
        </p:sp>
        <p:sp>
          <p:nvSpPr>
            <p:cNvPr id="43" name="rc43"/>
            <p:cNvSpPr/>
            <p:nvPr/>
          </p:nvSpPr>
          <p:spPr>
            <a:xfrm>
              <a:off x="5567048" y="4069935"/>
              <a:ext cx="239399" cy="142074"/>
            </a:xfrm>
            <a:prstGeom prst="rect">
              <a:avLst/>
            </a:prstGeom>
            <a:solidFill>
              <a:srgbClr val="E2231A">
                <a:alpha val="90196"/>
              </a:srgbClr>
            </a:solidFill>
          </p:spPr>
          <p:txBody>
            <a:bodyPr/>
            <a:lstStyle/>
            <a:p/>
          </p:txBody>
        </p:sp>
        <p:sp>
          <p:nvSpPr>
            <p:cNvPr id="44" name="rc44"/>
            <p:cNvSpPr/>
            <p:nvPr/>
          </p:nvSpPr>
          <p:spPr>
            <a:xfrm>
              <a:off x="5833047" y="4079471"/>
              <a:ext cx="239399" cy="132538"/>
            </a:xfrm>
            <a:prstGeom prst="rect">
              <a:avLst/>
            </a:prstGeom>
            <a:solidFill>
              <a:srgbClr val="E2231A">
                <a:alpha val="90196"/>
              </a:srgbClr>
            </a:solidFill>
          </p:spPr>
          <p:txBody>
            <a:bodyPr/>
            <a:lstStyle/>
            <a:p/>
          </p:txBody>
        </p:sp>
        <p:sp>
          <p:nvSpPr>
            <p:cNvPr id="45" name="rc45"/>
            <p:cNvSpPr/>
            <p:nvPr/>
          </p:nvSpPr>
          <p:spPr>
            <a:xfrm>
              <a:off x="6099047" y="4126564"/>
              <a:ext cx="239399" cy="85445"/>
            </a:xfrm>
            <a:prstGeom prst="rect">
              <a:avLst/>
            </a:prstGeom>
            <a:solidFill>
              <a:srgbClr val="E2231A">
                <a:alpha val="90196"/>
              </a:srgbClr>
            </a:solidFill>
          </p:spPr>
          <p:txBody>
            <a:bodyPr/>
            <a:lstStyle/>
            <a:p/>
          </p:txBody>
        </p:sp>
        <p:sp>
          <p:nvSpPr>
            <p:cNvPr id="46" name="rc46"/>
            <p:cNvSpPr/>
            <p:nvPr/>
          </p:nvSpPr>
          <p:spPr>
            <a:xfrm>
              <a:off x="6365047" y="4174439"/>
              <a:ext cx="239399" cy="37570"/>
            </a:xfrm>
            <a:prstGeom prst="rect">
              <a:avLst/>
            </a:prstGeom>
            <a:solidFill>
              <a:srgbClr val="E2231A">
                <a:alpha val="90196"/>
              </a:srgbClr>
            </a:solidFill>
          </p:spPr>
          <p:txBody>
            <a:bodyPr/>
            <a:lstStyle/>
            <a:p/>
          </p:txBody>
        </p:sp>
        <p:sp>
          <p:nvSpPr>
            <p:cNvPr id="47" name="rc47"/>
            <p:cNvSpPr/>
            <p:nvPr/>
          </p:nvSpPr>
          <p:spPr>
            <a:xfrm>
              <a:off x="6631046" y="4045270"/>
              <a:ext cx="239399" cy="166739"/>
            </a:xfrm>
            <a:prstGeom prst="rect">
              <a:avLst/>
            </a:prstGeom>
            <a:solidFill>
              <a:srgbClr val="E2231A">
                <a:alpha val="90196"/>
              </a:srgbClr>
            </a:solidFill>
          </p:spPr>
          <p:txBody>
            <a:bodyPr/>
            <a:lstStyle/>
            <a:p/>
          </p:txBody>
        </p:sp>
        <p:sp>
          <p:nvSpPr>
            <p:cNvPr id="48" name="rc48"/>
            <p:cNvSpPr/>
            <p:nvPr/>
          </p:nvSpPr>
          <p:spPr>
            <a:xfrm>
              <a:off x="6897046" y="4101930"/>
              <a:ext cx="239399" cy="110078"/>
            </a:xfrm>
            <a:prstGeom prst="rect">
              <a:avLst/>
            </a:prstGeom>
            <a:solidFill>
              <a:srgbClr val="E2231A">
                <a:alpha val="90196"/>
              </a:srgbClr>
            </a:solidFill>
          </p:spPr>
          <p:txBody>
            <a:bodyPr/>
            <a:lstStyle/>
            <a:p/>
          </p:txBody>
        </p:sp>
        <p:sp>
          <p:nvSpPr>
            <p:cNvPr id="49" name="rc49"/>
            <p:cNvSpPr/>
            <p:nvPr/>
          </p:nvSpPr>
          <p:spPr>
            <a:xfrm>
              <a:off x="7163045" y="4130042"/>
              <a:ext cx="239399" cy="81966"/>
            </a:xfrm>
            <a:prstGeom prst="rect">
              <a:avLst/>
            </a:prstGeom>
            <a:solidFill>
              <a:srgbClr val="E2231A">
                <a:alpha val="90196"/>
              </a:srgbClr>
            </a:solidFill>
          </p:spPr>
          <p:txBody>
            <a:bodyPr/>
            <a:lstStyle/>
            <a:p/>
          </p:txBody>
        </p:sp>
        <p:sp>
          <p:nvSpPr>
            <p:cNvPr id="50" name="rc50"/>
            <p:cNvSpPr/>
            <p:nvPr/>
          </p:nvSpPr>
          <p:spPr>
            <a:xfrm>
              <a:off x="7429045" y="4157831"/>
              <a:ext cx="239399" cy="54177"/>
            </a:xfrm>
            <a:prstGeom prst="rect">
              <a:avLst/>
            </a:prstGeom>
            <a:solidFill>
              <a:srgbClr val="E2231A">
                <a:alpha val="90196"/>
              </a:srgbClr>
            </a:solidFill>
          </p:spPr>
          <p:txBody>
            <a:bodyPr/>
            <a:lstStyle/>
            <a:p/>
          </p:txBody>
        </p:sp>
        <p:sp>
          <p:nvSpPr>
            <p:cNvPr id="51" name="rc51"/>
            <p:cNvSpPr/>
            <p:nvPr/>
          </p:nvSpPr>
          <p:spPr>
            <a:xfrm>
              <a:off x="7695045" y="4167254"/>
              <a:ext cx="239399" cy="44755"/>
            </a:xfrm>
            <a:prstGeom prst="rect">
              <a:avLst/>
            </a:prstGeom>
            <a:solidFill>
              <a:srgbClr val="E2231A">
                <a:alpha val="90196"/>
              </a:srgbClr>
            </a:solidFill>
          </p:spPr>
          <p:txBody>
            <a:bodyPr/>
            <a:lstStyle/>
            <a:p/>
          </p:txBody>
        </p:sp>
        <p:sp>
          <p:nvSpPr>
            <p:cNvPr id="52" name="rc52"/>
            <p:cNvSpPr/>
            <p:nvPr/>
          </p:nvSpPr>
          <p:spPr>
            <a:xfrm>
              <a:off x="7961044" y="4167758"/>
              <a:ext cx="239399" cy="44250"/>
            </a:xfrm>
            <a:prstGeom prst="rect">
              <a:avLst/>
            </a:prstGeom>
            <a:solidFill>
              <a:srgbClr val="E2231A">
                <a:alpha val="90196"/>
              </a:srgbClr>
            </a:solidFill>
          </p:spPr>
          <p:txBody>
            <a:bodyPr/>
            <a:lstStyle/>
            <a:p/>
          </p:txBody>
        </p:sp>
        <p:sp>
          <p:nvSpPr>
            <p:cNvPr id="53" name="rc53"/>
            <p:cNvSpPr/>
            <p:nvPr/>
          </p:nvSpPr>
          <p:spPr>
            <a:xfrm>
              <a:off x="6099047" y="3567529"/>
              <a:ext cx="239399" cy="559034"/>
            </a:xfrm>
            <a:prstGeom prst="rect">
              <a:avLst/>
            </a:prstGeom>
            <a:solidFill>
              <a:srgbClr val="B3B3B3">
                <a:alpha val="90196"/>
              </a:srgbClr>
            </a:solidFill>
          </p:spPr>
          <p:txBody>
            <a:bodyPr/>
            <a:lstStyle/>
            <a:p/>
          </p:txBody>
        </p:sp>
        <p:sp>
          <p:nvSpPr>
            <p:cNvPr id="54" name="rc54"/>
            <p:cNvSpPr/>
            <p:nvPr/>
          </p:nvSpPr>
          <p:spPr>
            <a:xfrm>
              <a:off x="6365047" y="3839159"/>
              <a:ext cx="239399" cy="335279"/>
            </a:xfrm>
            <a:prstGeom prst="rect">
              <a:avLst/>
            </a:prstGeom>
            <a:solidFill>
              <a:srgbClr val="B3B3B3">
                <a:alpha val="90196"/>
              </a:srgbClr>
            </a:solidFill>
          </p:spPr>
          <p:txBody>
            <a:bodyPr/>
            <a:lstStyle/>
            <a:p/>
          </p:txBody>
        </p:sp>
        <p:sp>
          <p:nvSpPr>
            <p:cNvPr id="55" name="rc55"/>
            <p:cNvSpPr/>
            <p:nvPr/>
          </p:nvSpPr>
          <p:spPr>
            <a:xfrm>
              <a:off x="6631046" y="3791725"/>
              <a:ext cx="239399" cy="253544"/>
            </a:xfrm>
            <a:prstGeom prst="rect">
              <a:avLst/>
            </a:prstGeom>
            <a:solidFill>
              <a:srgbClr val="B3B3B3">
                <a:alpha val="90196"/>
              </a:srgbClr>
            </a:solidFill>
          </p:spPr>
          <p:txBody>
            <a:bodyPr/>
            <a:lstStyle/>
            <a:p/>
          </p:txBody>
        </p:sp>
        <p:sp>
          <p:nvSpPr>
            <p:cNvPr id="56" name="rc56"/>
            <p:cNvSpPr/>
            <p:nvPr/>
          </p:nvSpPr>
          <p:spPr>
            <a:xfrm>
              <a:off x="6897046" y="3839391"/>
              <a:ext cx="239399" cy="262539"/>
            </a:xfrm>
            <a:prstGeom prst="rect">
              <a:avLst/>
            </a:prstGeom>
            <a:solidFill>
              <a:srgbClr val="B3B3B3">
                <a:alpha val="90196"/>
              </a:srgbClr>
            </a:solidFill>
          </p:spPr>
          <p:txBody>
            <a:bodyPr/>
            <a:lstStyle/>
            <a:p/>
          </p:txBody>
        </p:sp>
        <p:sp>
          <p:nvSpPr>
            <p:cNvPr id="57" name="rc57"/>
            <p:cNvSpPr/>
            <p:nvPr/>
          </p:nvSpPr>
          <p:spPr>
            <a:xfrm>
              <a:off x="7163045" y="3889662"/>
              <a:ext cx="239399" cy="240379"/>
            </a:xfrm>
            <a:prstGeom prst="rect">
              <a:avLst/>
            </a:prstGeom>
            <a:solidFill>
              <a:srgbClr val="B3B3B3">
                <a:alpha val="90196"/>
              </a:srgbClr>
            </a:solidFill>
          </p:spPr>
          <p:txBody>
            <a:bodyPr/>
            <a:lstStyle/>
            <a:p/>
          </p:txBody>
        </p:sp>
        <p:sp>
          <p:nvSpPr>
            <p:cNvPr id="58" name="rc58"/>
            <p:cNvSpPr/>
            <p:nvPr/>
          </p:nvSpPr>
          <p:spPr>
            <a:xfrm>
              <a:off x="7429045" y="3939020"/>
              <a:ext cx="239399" cy="218811"/>
            </a:xfrm>
            <a:prstGeom prst="rect">
              <a:avLst/>
            </a:prstGeom>
            <a:solidFill>
              <a:srgbClr val="B3B3B3">
                <a:alpha val="90196"/>
              </a:srgbClr>
            </a:solidFill>
          </p:spPr>
          <p:txBody>
            <a:bodyPr/>
            <a:lstStyle/>
            <a:p/>
          </p:txBody>
        </p:sp>
        <p:sp>
          <p:nvSpPr>
            <p:cNvPr id="59" name="rc59"/>
            <p:cNvSpPr/>
            <p:nvPr/>
          </p:nvSpPr>
          <p:spPr>
            <a:xfrm>
              <a:off x="7695045" y="4013884"/>
              <a:ext cx="239399" cy="153370"/>
            </a:xfrm>
            <a:prstGeom prst="rect">
              <a:avLst/>
            </a:prstGeom>
            <a:solidFill>
              <a:srgbClr val="B3B3B3">
                <a:alpha val="90196"/>
              </a:srgbClr>
            </a:solidFill>
          </p:spPr>
          <p:txBody>
            <a:bodyPr/>
            <a:lstStyle/>
            <a:p/>
          </p:txBody>
        </p:sp>
        <p:sp>
          <p:nvSpPr>
            <p:cNvPr id="60" name="rc60"/>
            <p:cNvSpPr/>
            <p:nvPr/>
          </p:nvSpPr>
          <p:spPr>
            <a:xfrm>
              <a:off x="7961044" y="4015862"/>
              <a:ext cx="239399" cy="151896"/>
            </a:xfrm>
            <a:prstGeom prst="rect">
              <a:avLst/>
            </a:prstGeom>
            <a:solidFill>
              <a:srgbClr val="B3B3B3">
                <a:alpha val="90196"/>
              </a:srgbClr>
            </a:solidFill>
          </p:spPr>
          <p:txBody>
            <a:bodyPr/>
            <a:lstStyle/>
            <a:p/>
          </p:txBody>
        </p:sp>
        <p:sp>
          <p:nvSpPr>
            <p:cNvPr id="61" name="pl61"/>
            <p:cNvSpPr/>
            <p:nvPr/>
          </p:nvSpPr>
          <p:spPr>
            <a:xfrm>
              <a:off x="1430754" y="2149674"/>
              <a:ext cx="6649990" cy="365205"/>
            </a:xfrm>
            <a:custGeom>
              <a:avLst/>
              <a:pathLst>
                <a:path w="6649990" h="365205">
                  <a:moveTo>
                    <a:pt x="0" y="236309"/>
                  </a:moveTo>
                  <a:lnTo>
                    <a:pt x="265999" y="171861"/>
                  </a:lnTo>
                  <a:lnTo>
                    <a:pt x="531999" y="214826"/>
                  </a:lnTo>
                  <a:lnTo>
                    <a:pt x="797998" y="279274"/>
                  </a:lnTo>
                  <a:lnTo>
                    <a:pt x="1063998" y="322239"/>
                  </a:lnTo>
                  <a:lnTo>
                    <a:pt x="1329998" y="365205"/>
                  </a:lnTo>
                  <a:lnTo>
                    <a:pt x="1595997" y="322239"/>
                  </a:lnTo>
                  <a:lnTo>
                    <a:pt x="1861997" y="300757"/>
                  </a:lnTo>
                  <a:lnTo>
                    <a:pt x="2127996" y="279274"/>
                  </a:lnTo>
                  <a:lnTo>
                    <a:pt x="2393996" y="257791"/>
                  </a:lnTo>
                  <a:lnTo>
                    <a:pt x="2659996" y="236309"/>
                  </a:lnTo>
                  <a:lnTo>
                    <a:pt x="2925995" y="193343"/>
                  </a:lnTo>
                  <a:lnTo>
                    <a:pt x="3191995" y="171861"/>
                  </a:lnTo>
                  <a:lnTo>
                    <a:pt x="3457995" y="279274"/>
                  </a:lnTo>
                  <a:lnTo>
                    <a:pt x="3723994" y="171861"/>
                  </a:lnTo>
                  <a:lnTo>
                    <a:pt x="3989994" y="128895"/>
                  </a:lnTo>
                  <a:lnTo>
                    <a:pt x="4255993" y="236309"/>
                  </a:lnTo>
                  <a:lnTo>
                    <a:pt x="4521993" y="214826"/>
                  </a:lnTo>
                  <a:lnTo>
                    <a:pt x="4787993" y="107413"/>
                  </a:lnTo>
                  <a:lnTo>
                    <a:pt x="5053992" y="0"/>
                  </a:lnTo>
                  <a:lnTo>
                    <a:pt x="5319992" y="300757"/>
                  </a:lnTo>
                  <a:lnTo>
                    <a:pt x="5585991" y="171861"/>
                  </a:lnTo>
                  <a:lnTo>
                    <a:pt x="5851991" y="107413"/>
                  </a:lnTo>
                  <a:lnTo>
                    <a:pt x="6117991" y="42965"/>
                  </a:lnTo>
                  <a:lnTo>
                    <a:pt x="6383990" y="21482"/>
                  </a:lnTo>
                  <a:lnTo>
                    <a:pt x="6649990" y="21482"/>
                  </a:lnTo>
                </a:path>
              </a:pathLst>
            </a:custGeom>
            <a:ln w="27101" cap="flat">
              <a:solidFill>
                <a:srgbClr val="3283FE">
                  <a:alpha val="100000"/>
                </a:srgbClr>
              </a:solidFill>
              <a:prstDash val="solid"/>
              <a:round/>
            </a:ln>
          </p:spPr>
          <p:txBody>
            <a:bodyPr/>
            <a:lstStyle/>
            <a:p/>
          </p:txBody>
        </p:sp>
        <p:sp>
          <p:nvSpPr>
            <p:cNvPr id="62" name="pl62"/>
            <p:cNvSpPr/>
            <p:nvPr/>
          </p:nvSpPr>
          <p:spPr>
            <a:xfrm>
              <a:off x="6218747" y="2536362"/>
              <a:ext cx="1861997" cy="1009685"/>
            </a:xfrm>
            <a:custGeom>
              <a:avLst/>
              <a:pathLst>
                <a:path w="1861997" h="1009685">
                  <a:moveTo>
                    <a:pt x="0" y="1009685"/>
                  </a:moveTo>
                  <a:lnTo>
                    <a:pt x="265999" y="386687"/>
                  </a:lnTo>
                  <a:lnTo>
                    <a:pt x="531999" y="494101"/>
                  </a:lnTo>
                  <a:lnTo>
                    <a:pt x="797998" y="386687"/>
                  </a:lnTo>
                  <a:lnTo>
                    <a:pt x="1063998" y="279274"/>
                  </a:lnTo>
                  <a:lnTo>
                    <a:pt x="1329998" y="171861"/>
                  </a:lnTo>
                  <a:lnTo>
                    <a:pt x="1595997" y="0"/>
                  </a:lnTo>
                  <a:lnTo>
                    <a:pt x="1861997" y="0"/>
                  </a:lnTo>
                </a:path>
              </a:pathLst>
            </a:custGeom>
            <a:ln w="27101" cap="flat">
              <a:solidFill>
                <a:srgbClr val="FFA500">
                  <a:alpha val="100000"/>
                </a:srgbClr>
              </a:solidFill>
              <a:prstDash val="solid"/>
              <a:round/>
            </a:ln>
          </p:spPr>
          <p:txBody>
            <a:bodyPr/>
            <a:lstStyle/>
            <a:p/>
          </p:txBody>
        </p:sp>
        <p:sp>
          <p:nvSpPr>
            <p:cNvPr id="63" name="tx63"/>
            <p:cNvSpPr/>
            <p:nvPr/>
          </p:nvSpPr>
          <p:spPr>
            <a:xfrm>
              <a:off x="1360416"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4" name="tx64"/>
            <p:cNvSpPr/>
            <p:nvPr/>
          </p:nvSpPr>
          <p:spPr>
            <a:xfrm>
              <a:off x="2690414" y="233190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79</a:t>
              </a:r>
            </a:p>
          </p:txBody>
        </p:sp>
        <p:sp>
          <p:nvSpPr>
            <p:cNvPr id="65" name="tx65"/>
            <p:cNvSpPr/>
            <p:nvPr/>
          </p:nvSpPr>
          <p:spPr>
            <a:xfrm>
              <a:off x="4020412" y="2203005"/>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85</a:t>
              </a:r>
            </a:p>
          </p:txBody>
        </p:sp>
        <p:sp>
          <p:nvSpPr>
            <p:cNvPr id="66" name="tx66"/>
            <p:cNvSpPr/>
            <p:nvPr/>
          </p:nvSpPr>
          <p:spPr>
            <a:xfrm>
              <a:off x="5350410" y="209559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90</a:t>
              </a:r>
            </a:p>
          </p:txBody>
        </p:sp>
        <p:sp>
          <p:nvSpPr>
            <p:cNvPr id="67" name="tx67"/>
            <p:cNvSpPr/>
            <p:nvPr/>
          </p:nvSpPr>
          <p:spPr>
            <a:xfrm>
              <a:off x="6414408" y="1966696"/>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96</a:t>
              </a:r>
            </a:p>
          </p:txBody>
        </p:sp>
        <p:sp>
          <p:nvSpPr>
            <p:cNvPr id="68" name="tx68"/>
            <p:cNvSpPr/>
            <p:nvPr/>
          </p:nvSpPr>
          <p:spPr>
            <a:xfrm>
              <a:off x="6414408"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69" name="tx69"/>
            <p:cNvSpPr/>
            <p:nvPr/>
          </p:nvSpPr>
          <p:spPr>
            <a:xfrm>
              <a:off x="6680408" y="2267453"/>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82</a:t>
              </a:r>
            </a:p>
          </p:txBody>
        </p:sp>
        <p:sp>
          <p:nvSpPr>
            <p:cNvPr id="70" name="tx70"/>
            <p:cNvSpPr/>
            <p:nvPr/>
          </p:nvSpPr>
          <p:spPr>
            <a:xfrm>
              <a:off x="6680408" y="3093526"/>
              <a:ext cx="140675" cy="9084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55</a:t>
              </a:r>
            </a:p>
          </p:txBody>
        </p:sp>
        <p:sp>
          <p:nvSpPr>
            <p:cNvPr id="71" name="tx71"/>
            <p:cNvSpPr/>
            <p:nvPr/>
          </p:nvSpPr>
          <p:spPr>
            <a:xfrm>
              <a:off x="6946408" y="213855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88</a:t>
              </a:r>
            </a:p>
          </p:txBody>
        </p:sp>
        <p:sp>
          <p:nvSpPr>
            <p:cNvPr id="72" name="tx72"/>
            <p:cNvSpPr/>
            <p:nvPr/>
          </p:nvSpPr>
          <p:spPr>
            <a:xfrm>
              <a:off x="6946408" y="2984507"/>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60</a:t>
              </a:r>
            </a:p>
          </p:txBody>
        </p:sp>
        <p:sp>
          <p:nvSpPr>
            <p:cNvPr id="73" name="tx73"/>
            <p:cNvSpPr/>
            <p:nvPr/>
          </p:nvSpPr>
          <p:spPr>
            <a:xfrm>
              <a:off x="7212407" y="207410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91</a:t>
              </a:r>
            </a:p>
          </p:txBody>
        </p:sp>
        <p:sp>
          <p:nvSpPr>
            <p:cNvPr id="74" name="tx74"/>
            <p:cNvSpPr/>
            <p:nvPr/>
          </p:nvSpPr>
          <p:spPr>
            <a:xfrm>
              <a:off x="7212407" y="2877094"/>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65</a:t>
              </a:r>
            </a:p>
          </p:txBody>
        </p:sp>
        <p:sp>
          <p:nvSpPr>
            <p:cNvPr id="75" name="tx75"/>
            <p:cNvSpPr/>
            <p:nvPr/>
          </p:nvSpPr>
          <p:spPr>
            <a:xfrm>
              <a:off x="7478407" y="200966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94</a:t>
              </a:r>
            </a:p>
          </p:txBody>
        </p:sp>
        <p:sp>
          <p:nvSpPr>
            <p:cNvPr id="76" name="tx76"/>
            <p:cNvSpPr/>
            <p:nvPr/>
          </p:nvSpPr>
          <p:spPr>
            <a:xfrm>
              <a:off x="7478407" y="2769681"/>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70</a:t>
              </a:r>
            </a:p>
          </p:txBody>
        </p:sp>
        <p:sp>
          <p:nvSpPr>
            <p:cNvPr id="77" name="tx77"/>
            <p:cNvSpPr/>
            <p:nvPr/>
          </p:nvSpPr>
          <p:spPr>
            <a:xfrm>
              <a:off x="7744407"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78" name="tx78"/>
            <p:cNvSpPr/>
            <p:nvPr/>
          </p:nvSpPr>
          <p:spPr>
            <a:xfrm>
              <a:off x="7744407"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79" name="tx79"/>
            <p:cNvSpPr/>
            <p:nvPr/>
          </p:nvSpPr>
          <p:spPr>
            <a:xfrm>
              <a:off x="8010406" y="198817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3283FE">
                      <a:alpha val="100000"/>
                    </a:srgbClr>
                  </a:solidFill>
                  <a:latin typeface="Arial"/>
                  <a:cs typeface="Arial"/>
                </a:rPr>
                <a:t>95</a:t>
              </a:r>
            </a:p>
          </p:txBody>
        </p:sp>
        <p:sp>
          <p:nvSpPr>
            <p:cNvPr id="80" name="tx80"/>
            <p:cNvSpPr/>
            <p:nvPr/>
          </p:nvSpPr>
          <p:spPr>
            <a:xfrm>
              <a:off x="8010406" y="2597819"/>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FA500">
                      <a:alpha val="100000"/>
                    </a:srgbClr>
                  </a:solidFill>
                  <a:latin typeface="Arial"/>
                  <a:cs typeface="Arial"/>
                </a:rPr>
                <a:t>78</a:t>
              </a:r>
            </a:p>
          </p:txBody>
        </p:sp>
        <p:sp>
          <p:nvSpPr>
            <p:cNvPr id="81" name="tx81"/>
            <p:cNvSpPr/>
            <p:nvPr/>
          </p:nvSpPr>
          <p:spPr>
            <a:xfrm>
              <a:off x="1370464" y="4099101"/>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2" name="tx82"/>
            <p:cNvSpPr/>
            <p:nvPr/>
          </p:nvSpPr>
          <p:spPr>
            <a:xfrm>
              <a:off x="2700462" y="4076490"/>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42</a:t>
              </a:r>
            </a:p>
          </p:txBody>
        </p:sp>
        <p:sp>
          <p:nvSpPr>
            <p:cNvPr id="83" name="tx83"/>
            <p:cNvSpPr/>
            <p:nvPr/>
          </p:nvSpPr>
          <p:spPr>
            <a:xfrm>
              <a:off x="4030460" y="4099140"/>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32</a:t>
              </a:r>
            </a:p>
          </p:txBody>
        </p:sp>
        <p:sp>
          <p:nvSpPr>
            <p:cNvPr id="84" name="tx84"/>
            <p:cNvSpPr/>
            <p:nvPr/>
          </p:nvSpPr>
          <p:spPr>
            <a:xfrm>
              <a:off x="5360458" y="4125367"/>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21</a:t>
              </a:r>
            </a:p>
          </p:txBody>
        </p:sp>
        <p:sp>
          <p:nvSpPr>
            <p:cNvPr id="85" name="tx85"/>
            <p:cNvSpPr/>
            <p:nvPr/>
          </p:nvSpPr>
          <p:spPr>
            <a:xfrm>
              <a:off x="6454602" y="4152784"/>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a:t>
              </a:r>
            </a:p>
          </p:txBody>
        </p:sp>
        <p:sp>
          <p:nvSpPr>
            <p:cNvPr id="86" name="tx86"/>
            <p:cNvSpPr/>
            <p:nvPr/>
          </p:nvSpPr>
          <p:spPr>
            <a:xfrm>
              <a:off x="6690456" y="408814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37</a:t>
              </a:r>
            </a:p>
          </p:txBody>
        </p:sp>
        <p:sp>
          <p:nvSpPr>
            <p:cNvPr id="87" name="tx87"/>
            <p:cNvSpPr/>
            <p:nvPr/>
          </p:nvSpPr>
          <p:spPr>
            <a:xfrm>
              <a:off x="6956456" y="411785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24</a:t>
              </a:r>
            </a:p>
          </p:txBody>
        </p:sp>
        <p:sp>
          <p:nvSpPr>
            <p:cNvPr id="88" name="tx88"/>
            <p:cNvSpPr/>
            <p:nvPr/>
          </p:nvSpPr>
          <p:spPr>
            <a:xfrm>
              <a:off x="7222456" y="4130586"/>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a:t>
              </a:r>
            </a:p>
          </p:txBody>
        </p:sp>
        <p:sp>
          <p:nvSpPr>
            <p:cNvPr id="89" name="tx89"/>
            <p:cNvSpPr/>
            <p:nvPr/>
          </p:nvSpPr>
          <p:spPr>
            <a:xfrm>
              <a:off x="7488455" y="4145803"/>
              <a:ext cx="1205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12</a:t>
              </a:r>
            </a:p>
          </p:txBody>
        </p:sp>
        <p:sp>
          <p:nvSpPr>
            <p:cNvPr id="90" name="tx90"/>
            <p:cNvSpPr/>
            <p:nvPr/>
          </p:nvSpPr>
          <p:spPr>
            <a:xfrm>
              <a:off x="7754455" y="4149191"/>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1" name="tx91"/>
            <p:cNvSpPr/>
            <p:nvPr/>
          </p:nvSpPr>
          <p:spPr>
            <a:xfrm>
              <a:off x="8020454" y="4149444"/>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10</a:t>
              </a:r>
            </a:p>
          </p:txBody>
        </p:sp>
        <p:sp>
          <p:nvSpPr>
            <p:cNvPr id="92" name="tx92"/>
            <p:cNvSpPr/>
            <p:nvPr/>
          </p:nvSpPr>
          <p:spPr>
            <a:xfrm>
              <a:off x="6424457" y="3968000"/>
              <a:ext cx="12057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74</a:t>
              </a:r>
            </a:p>
          </p:txBody>
        </p:sp>
        <p:sp>
          <p:nvSpPr>
            <p:cNvPr id="93" name="tx93"/>
            <p:cNvSpPr/>
            <p:nvPr/>
          </p:nvSpPr>
          <p:spPr>
            <a:xfrm>
              <a:off x="6690456" y="3878057"/>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56</a:t>
              </a:r>
            </a:p>
          </p:txBody>
        </p:sp>
        <p:sp>
          <p:nvSpPr>
            <p:cNvPr id="94" name="tx94"/>
            <p:cNvSpPr/>
            <p:nvPr/>
          </p:nvSpPr>
          <p:spPr>
            <a:xfrm>
              <a:off x="6956456" y="3930220"/>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58</a:t>
              </a:r>
            </a:p>
          </p:txBody>
        </p:sp>
        <p:sp>
          <p:nvSpPr>
            <p:cNvPr id="95" name="tx95"/>
            <p:cNvSpPr/>
            <p:nvPr/>
          </p:nvSpPr>
          <p:spPr>
            <a:xfrm>
              <a:off x="7222456" y="3969359"/>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53</a:t>
              </a:r>
            </a:p>
          </p:txBody>
        </p:sp>
        <p:sp>
          <p:nvSpPr>
            <p:cNvPr id="96" name="tx96"/>
            <p:cNvSpPr/>
            <p:nvPr/>
          </p:nvSpPr>
          <p:spPr>
            <a:xfrm>
              <a:off x="7488455" y="400798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48</a:t>
              </a:r>
            </a:p>
          </p:txBody>
        </p:sp>
        <p:sp>
          <p:nvSpPr>
            <p:cNvPr id="97" name="tx97"/>
            <p:cNvSpPr/>
            <p:nvPr/>
          </p:nvSpPr>
          <p:spPr>
            <a:xfrm>
              <a:off x="7754455" y="4050076"/>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34</a:t>
              </a:r>
            </a:p>
          </p:txBody>
        </p:sp>
        <p:sp>
          <p:nvSpPr>
            <p:cNvPr id="98" name="tx98"/>
            <p:cNvSpPr/>
            <p:nvPr/>
          </p:nvSpPr>
          <p:spPr>
            <a:xfrm>
              <a:off x="8020454" y="4051317"/>
              <a:ext cx="120579"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33</a:t>
              </a:r>
            </a:p>
          </p:txBody>
        </p:sp>
        <p:sp>
          <p:nvSpPr>
            <p:cNvPr id="99" name="tx99"/>
            <p:cNvSpPr/>
            <p:nvPr/>
          </p:nvSpPr>
          <p:spPr>
            <a:xfrm>
              <a:off x="6430486" y="373292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0" name="tx100"/>
            <p:cNvSpPr/>
            <p:nvPr/>
          </p:nvSpPr>
          <p:spPr>
            <a:xfrm>
              <a:off x="6696485" y="368549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92</a:t>
              </a:r>
            </a:p>
          </p:txBody>
        </p:sp>
        <p:sp>
          <p:nvSpPr>
            <p:cNvPr id="101" name="tx101"/>
            <p:cNvSpPr/>
            <p:nvPr/>
          </p:nvSpPr>
          <p:spPr>
            <a:xfrm>
              <a:off x="6962485" y="37331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82</a:t>
              </a:r>
            </a:p>
          </p:txBody>
        </p:sp>
        <p:sp>
          <p:nvSpPr>
            <p:cNvPr id="102" name="tx102"/>
            <p:cNvSpPr/>
            <p:nvPr/>
          </p:nvSpPr>
          <p:spPr>
            <a:xfrm>
              <a:off x="7228485" y="3784619"/>
              <a:ext cx="108521" cy="70124"/>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71</a:t>
              </a:r>
            </a:p>
          </p:txBody>
        </p:sp>
        <p:sp>
          <p:nvSpPr>
            <p:cNvPr id="103" name="tx103"/>
            <p:cNvSpPr/>
            <p:nvPr/>
          </p:nvSpPr>
          <p:spPr>
            <a:xfrm>
              <a:off x="7494484" y="383278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104" name="tx104"/>
            <p:cNvSpPr/>
            <p:nvPr/>
          </p:nvSpPr>
          <p:spPr>
            <a:xfrm>
              <a:off x="7760484" y="3909126"/>
              <a:ext cx="108521" cy="69838"/>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44</a:t>
              </a:r>
            </a:p>
          </p:txBody>
        </p:sp>
        <p:sp>
          <p:nvSpPr>
            <p:cNvPr id="105" name="tx105"/>
            <p:cNvSpPr/>
            <p:nvPr/>
          </p:nvSpPr>
          <p:spPr>
            <a:xfrm>
              <a:off x="8026483" y="3909579"/>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43</a:t>
              </a:r>
            </a:p>
          </p:txBody>
        </p:sp>
        <p:sp>
          <p:nvSpPr>
            <p:cNvPr id="106" name="tx106"/>
            <p:cNvSpPr/>
            <p:nvPr/>
          </p:nvSpPr>
          <p:spPr>
            <a:xfrm>
              <a:off x="733081" y="4159895"/>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07" name="tx107"/>
            <p:cNvSpPr/>
            <p:nvPr/>
          </p:nvSpPr>
          <p:spPr>
            <a:xfrm>
              <a:off x="577692" y="370515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100K</a:t>
              </a:r>
            </a:p>
          </p:txBody>
        </p:sp>
        <p:sp>
          <p:nvSpPr>
            <p:cNvPr id="108" name="tx108"/>
            <p:cNvSpPr/>
            <p:nvPr/>
          </p:nvSpPr>
          <p:spPr>
            <a:xfrm>
              <a:off x="577692" y="3250415"/>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200K</a:t>
              </a:r>
            </a:p>
          </p:txBody>
        </p:sp>
        <p:sp>
          <p:nvSpPr>
            <p:cNvPr id="109" name="tx109"/>
            <p:cNvSpPr/>
            <p:nvPr/>
          </p:nvSpPr>
          <p:spPr>
            <a:xfrm>
              <a:off x="577692" y="2795607"/>
              <a:ext cx="326262"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300K</a:t>
              </a:r>
            </a:p>
          </p:txBody>
        </p:sp>
        <p:sp>
          <p:nvSpPr>
            <p:cNvPr id="110" name="tx110"/>
            <p:cNvSpPr/>
            <p:nvPr/>
          </p:nvSpPr>
          <p:spPr>
            <a:xfrm>
              <a:off x="577692" y="234093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400K</a:t>
              </a:r>
            </a:p>
          </p:txBody>
        </p:sp>
        <p:sp>
          <p:nvSpPr>
            <p:cNvPr id="111" name="tx111"/>
            <p:cNvSpPr/>
            <p:nvPr/>
          </p:nvSpPr>
          <p:spPr>
            <a:xfrm>
              <a:off x="577692" y="1886196"/>
              <a:ext cx="326262"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500K</a:t>
              </a:r>
            </a:p>
          </p:txBody>
        </p:sp>
        <p:sp>
          <p:nvSpPr>
            <p:cNvPr id="112" name="tx112"/>
            <p:cNvSpPr/>
            <p:nvPr/>
          </p:nvSpPr>
          <p:spPr>
            <a:xfrm>
              <a:off x="8607544" y="4159895"/>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13" name="tx113"/>
            <p:cNvSpPr/>
            <p:nvPr/>
          </p:nvSpPr>
          <p:spPr>
            <a:xfrm>
              <a:off x="8607544" y="36228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14" name="tx114"/>
            <p:cNvSpPr/>
            <p:nvPr/>
          </p:nvSpPr>
          <p:spPr>
            <a:xfrm>
              <a:off x="8607544" y="308576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15" name="tx115"/>
            <p:cNvSpPr/>
            <p:nvPr/>
          </p:nvSpPr>
          <p:spPr>
            <a:xfrm>
              <a:off x="8607544" y="2550400"/>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16" name="tx116"/>
            <p:cNvSpPr/>
            <p:nvPr/>
          </p:nvSpPr>
          <p:spPr>
            <a:xfrm>
              <a:off x="8607544" y="20116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17" name="tx117"/>
            <p:cNvSpPr/>
            <p:nvPr/>
          </p:nvSpPr>
          <p:spPr>
            <a:xfrm rot="-5400000">
              <a:off x="1274307"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8" name="tx118"/>
            <p:cNvSpPr/>
            <p:nvPr/>
          </p:nvSpPr>
          <p:spPr>
            <a:xfrm rot="-5400000">
              <a:off x="2604306"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9" name="tx119"/>
            <p:cNvSpPr/>
            <p:nvPr/>
          </p:nvSpPr>
          <p:spPr>
            <a:xfrm rot="-5400000">
              <a:off x="3934304"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20" name="tx120"/>
            <p:cNvSpPr/>
            <p:nvPr/>
          </p:nvSpPr>
          <p:spPr>
            <a:xfrm rot="-5400000">
              <a:off x="5264302"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21" name="tx121"/>
            <p:cNvSpPr/>
            <p:nvPr/>
          </p:nvSpPr>
          <p:spPr>
            <a:xfrm rot="-5400000">
              <a:off x="6328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2" name="tx122"/>
            <p:cNvSpPr/>
            <p:nvPr/>
          </p:nvSpPr>
          <p:spPr>
            <a:xfrm rot="-5400000">
              <a:off x="6594300"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23" name="tx123"/>
            <p:cNvSpPr/>
            <p:nvPr/>
          </p:nvSpPr>
          <p:spPr>
            <a:xfrm rot="-5400000">
              <a:off x="6860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24" name="tx124"/>
            <p:cNvSpPr/>
            <p:nvPr/>
          </p:nvSpPr>
          <p:spPr>
            <a:xfrm rot="-5400000">
              <a:off x="7126299"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25" name="tx125"/>
            <p:cNvSpPr/>
            <p:nvPr/>
          </p:nvSpPr>
          <p:spPr>
            <a:xfrm rot="-5400000">
              <a:off x="7392265" y="449172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26" name="tx126"/>
            <p:cNvSpPr/>
            <p:nvPr/>
          </p:nvSpPr>
          <p:spPr>
            <a:xfrm rot="-5400000">
              <a:off x="7658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7" name="tx127"/>
            <p:cNvSpPr/>
            <p:nvPr/>
          </p:nvSpPr>
          <p:spPr>
            <a:xfrm rot="-5400000">
              <a:off x="7924298" y="449175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8" name="tx128"/>
            <p:cNvSpPr/>
            <p:nvPr/>
          </p:nvSpPr>
          <p:spPr>
            <a:xfrm rot="-5400000">
              <a:off x="-810002" y="3018617"/>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29" name="tx129"/>
            <p:cNvSpPr/>
            <p:nvPr/>
          </p:nvSpPr>
          <p:spPr>
            <a:xfrm rot="5400000">
              <a:off x="8357106" y="3018617"/>
              <a:ext cx="122653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MCV (%)</a:t>
              </a:r>
            </a:p>
          </p:txBody>
        </p:sp>
        <p:sp>
          <p:nvSpPr>
            <p:cNvPr id="130" name="pl130"/>
            <p:cNvSpPr/>
            <p:nvPr/>
          </p:nvSpPr>
          <p:spPr>
            <a:xfrm>
              <a:off x="2997180" y="5180891"/>
              <a:ext cx="175564" cy="0"/>
            </a:xfrm>
            <a:custGeom>
              <a:avLst/>
              <a:pathLst>
                <a:path w="175564" h="0">
                  <a:moveTo>
                    <a:pt x="0" y="0"/>
                  </a:moveTo>
                  <a:lnTo>
                    <a:pt x="175564" y="0"/>
                  </a:lnTo>
                </a:path>
              </a:pathLst>
            </a:custGeom>
            <a:ln w="27101" cap="flat">
              <a:solidFill>
                <a:srgbClr val="3283FE">
                  <a:alpha val="100000"/>
                </a:srgbClr>
              </a:solidFill>
              <a:prstDash val="solid"/>
              <a:round/>
            </a:ln>
          </p:spPr>
          <p:txBody>
            <a:bodyPr/>
            <a:lstStyle/>
            <a:p/>
          </p:txBody>
        </p:sp>
        <p:sp>
          <p:nvSpPr>
            <p:cNvPr id="131" name="pl131"/>
            <p:cNvSpPr/>
            <p:nvPr/>
          </p:nvSpPr>
          <p:spPr>
            <a:xfrm>
              <a:off x="3743946" y="5180891"/>
              <a:ext cx="175564" cy="0"/>
            </a:xfrm>
            <a:custGeom>
              <a:avLst/>
              <a:pathLst>
                <a:path w="175564" h="0">
                  <a:moveTo>
                    <a:pt x="0" y="0"/>
                  </a:moveTo>
                  <a:lnTo>
                    <a:pt x="175564" y="0"/>
                  </a:lnTo>
                </a:path>
              </a:pathLst>
            </a:custGeom>
            <a:ln w="27101" cap="flat">
              <a:solidFill>
                <a:srgbClr val="FFA500">
                  <a:alpha val="100000"/>
                </a:srgbClr>
              </a:solidFill>
              <a:prstDash val="solid"/>
              <a:round/>
            </a:ln>
          </p:spPr>
          <p:txBody>
            <a:bodyPr/>
            <a:lstStyle/>
            <a:p/>
          </p:txBody>
        </p:sp>
        <p:sp>
          <p:nvSpPr>
            <p:cNvPr id="132" name="tx132"/>
            <p:cNvSpPr/>
            <p:nvPr/>
          </p:nvSpPr>
          <p:spPr>
            <a:xfrm>
              <a:off x="3264280"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a:t>
              </a:r>
            </a:p>
          </p:txBody>
        </p:sp>
        <p:sp>
          <p:nvSpPr>
            <p:cNvPr id="133" name="tx133"/>
            <p:cNvSpPr/>
            <p:nvPr/>
          </p:nvSpPr>
          <p:spPr>
            <a:xfrm>
              <a:off x="4011045" y="512748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134" name="rc134"/>
            <p:cNvSpPr/>
            <p:nvPr/>
          </p:nvSpPr>
          <p:spPr>
            <a:xfrm>
              <a:off x="4686533" y="5080163"/>
              <a:ext cx="201456" cy="201456"/>
            </a:xfrm>
            <a:prstGeom prst="rect">
              <a:avLst/>
            </a:prstGeom>
            <a:solidFill>
              <a:srgbClr val="E2231A">
                <a:alpha val="90196"/>
              </a:srgbClr>
            </a:solidFill>
          </p:spPr>
          <p:txBody>
            <a:bodyPr/>
            <a:lstStyle/>
            <a:p/>
          </p:txBody>
        </p:sp>
        <p:sp>
          <p:nvSpPr>
            <p:cNvPr id="135" name="rc135"/>
            <p:cNvSpPr/>
            <p:nvPr/>
          </p:nvSpPr>
          <p:spPr>
            <a:xfrm>
              <a:off x="5650692" y="5080163"/>
              <a:ext cx="201456" cy="201456"/>
            </a:xfrm>
            <a:prstGeom prst="rect">
              <a:avLst/>
            </a:prstGeom>
            <a:solidFill>
              <a:srgbClr val="B3B3B3">
                <a:alpha val="90196"/>
              </a:srgbClr>
            </a:solidFill>
          </p:spPr>
          <p:txBody>
            <a:bodyPr/>
            <a:lstStyle/>
            <a:p/>
          </p:txBody>
        </p:sp>
        <p:sp>
          <p:nvSpPr>
            <p:cNvPr id="136" name="tx136"/>
            <p:cNvSpPr/>
            <p:nvPr/>
          </p:nvSpPr>
          <p:spPr>
            <a:xfrm>
              <a:off x="4966578"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MCV1</a:t>
              </a:r>
            </a:p>
          </p:txBody>
        </p:sp>
        <p:sp>
          <p:nvSpPr>
            <p:cNvPr id="137" name="tx137"/>
            <p:cNvSpPr/>
            <p:nvPr/>
          </p:nvSpPr>
          <p:spPr>
            <a:xfrm>
              <a:off x="5930737" y="5127480"/>
              <a:ext cx="605525"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MCV2</a:t>
              </a:r>
            </a:p>
          </p:txBody>
        </p:sp>
        <p:sp>
          <p:nvSpPr>
            <p:cNvPr id="138" name="tx138"/>
            <p:cNvSpPr/>
            <p:nvPr/>
          </p:nvSpPr>
          <p:spPr>
            <a:xfrm>
              <a:off x="966584" y="1400299"/>
              <a:ext cx="6094385"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y número de niños no vacunados y subvacunados para MCV,</a:t>
              </a:r>
            </a:p>
          </p:txBody>
        </p:sp>
        <p:sp>
          <p:nvSpPr>
            <p:cNvPr id="139" name="tx139"/>
            <p:cNvSpPr/>
            <p:nvPr/>
          </p:nvSpPr>
          <p:spPr>
            <a:xfrm>
              <a:off x="966584" y="1584707"/>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2000-2025</a:t>
              </a:r>
            </a:p>
          </p:txBody>
        </p:sp>
        <p:sp>
          <p:nvSpPr>
            <p:cNvPr id="140" name="pl140"/>
            <p:cNvSpPr/>
            <p:nvPr/>
          </p:nvSpPr>
          <p:spPr>
            <a:xfrm>
              <a:off x="2151305"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1" name="pl141"/>
            <p:cNvSpPr/>
            <p:nvPr/>
          </p:nvSpPr>
          <p:spPr>
            <a:xfrm>
              <a:off x="3831808"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2" name="pl142"/>
            <p:cNvSpPr/>
            <p:nvPr/>
          </p:nvSpPr>
          <p:spPr>
            <a:xfrm>
              <a:off x="5512311"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3" name="pl143"/>
            <p:cNvSpPr/>
            <p:nvPr/>
          </p:nvSpPr>
          <p:spPr>
            <a:xfrm>
              <a:off x="7192814" y="5499386"/>
              <a:ext cx="0" cy="496249"/>
            </a:xfrm>
            <a:custGeom>
              <a:avLst/>
              <a:pathLst>
                <a:path w="0" h="496249">
                  <a:moveTo>
                    <a:pt x="0" y="496249"/>
                  </a:moveTo>
                  <a:lnTo>
                    <a:pt x="0" y="0"/>
                  </a:lnTo>
                  <a:lnTo>
                    <a:pt x="0" y="0"/>
                  </a:lnTo>
                </a:path>
              </a:pathLst>
            </a:custGeom>
            <a:ln w="6775" cap="flat">
              <a:solidFill>
                <a:srgbClr val="EBEBEB">
                  <a:alpha val="100000"/>
                </a:srgbClr>
              </a:solidFill>
              <a:prstDash val="solid"/>
              <a:round/>
            </a:ln>
          </p:spPr>
          <p:txBody>
            <a:bodyPr/>
            <a:lstStyle/>
            <a:p/>
          </p:txBody>
        </p:sp>
        <p:sp>
          <p:nvSpPr>
            <p:cNvPr id="144" name="pl144"/>
            <p:cNvSpPr/>
            <p:nvPr/>
          </p:nvSpPr>
          <p:spPr>
            <a:xfrm>
              <a:off x="966584" y="5902589"/>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5" name="pl145"/>
            <p:cNvSpPr/>
            <p:nvPr/>
          </p:nvSpPr>
          <p:spPr>
            <a:xfrm>
              <a:off x="966584" y="5747511"/>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6" name="pl146"/>
            <p:cNvSpPr/>
            <p:nvPr/>
          </p:nvSpPr>
          <p:spPr>
            <a:xfrm>
              <a:off x="966584" y="5592433"/>
              <a:ext cx="7578329" cy="0"/>
            </a:xfrm>
            <a:custGeom>
              <a:avLst/>
              <a:pathLst>
                <a:path w="7578329" h="0">
                  <a:moveTo>
                    <a:pt x="0" y="0"/>
                  </a:moveTo>
                  <a:lnTo>
                    <a:pt x="7578329" y="0"/>
                  </a:lnTo>
                  <a:lnTo>
                    <a:pt x="7578329" y="0"/>
                  </a:lnTo>
                </a:path>
              </a:pathLst>
            </a:custGeom>
            <a:ln w="13550" cap="flat">
              <a:solidFill>
                <a:srgbClr val="EBEBEB">
                  <a:alpha val="100000"/>
                </a:srgbClr>
              </a:solidFill>
              <a:prstDash val="solid"/>
              <a:round/>
            </a:ln>
          </p:spPr>
          <p:txBody>
            <a:bodyPr/>
            <a:lstStyle/>
            <a:p/>
          </p:txBody>
        </p:sp>
        <p:sp>
          <p:nvSpPr>
            <p:cNvPr id="147" name="pl147"/>
            <p:cNvSpPr/>
            <p:nvPr/>
          </p:nvSpPr>
          <p:spPr>
            <a:xfrm>
              <a:off x="1311054"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8" name="pl148"/>
            <p:cNvSpPr/>
            <p:nvPr/>
          </p:nvSpPr>
          <p:spPr>
            <a:xfrm>
              <a:off x="2991557"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49" name="pl149"/>
            <p:cNvSpPr/>
            <p:nvPr/>
          </p:nvSpPr>
          <p:spPr>
            <a:xfrm>
              <a:off x="4672060"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0" name="pl150"/>
            <p:cNvSpPr/>
            <p:nvPr/>
          </p:nvSpPr>
          <p:spPr>
            <a:xfrm>
              <a:off x="6352563"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1" name="pl151"/>
            <p:cNvSpPr/>
            <p:nvPr/>
          </p:nvSpPr>
          <p:spPr>
            <a:xfrm>
              <a:off x="8033066" y="5499386"/>
              <a:ext cx="0" cy="496249"/>
            </a:xfrm>
            <a:custGeom>
              <a:avLst/>
              <a:pathLst>
                <a:path w="0" h="496249">
                  <a:moveTo>
                    <a:pt x="0" y="496249"/>
                  </a:moveTo>
                  <a:lnTo>
                    <a:pt x="0" y="0"/>
                  </a:lnTo>
                  <a:lnTo>
                    <a:pt x="0" y="0"/>
                  </a:lnTo>
                </a:path>
              </a:pathLst>
            </a:custGeom>
            <a:ln w="13550" cap="flat">
              <a:solidFill>
                <a:srgbClr val="EBEBEB">
                  <a:alpha val="100000"/>
                </a:srgbClr>
              </a:solidFill>
              <a:prstDash val="solid"/>
              <a:round/>
            </a:ln>
          </p:spPr>
          <p:txBody>
            <a:bodyPr/>
            <a:lstStyle/>
            <a:p/>
          </p:txBody>
        </p:sp>
        <p:sp>
          <p:nvSpPr>
            <p:cNvPr id="152" name="rc152"/>
            <p:cNvSpPr/>
            <p:nvPr/>
          </p:nvSpPr>
          <p:spPr>
            <a:xfrm>
              <a:off x="1311054" y="5840557"/>
              <a:ext cx="694215" cy="124062"/>
            </a:xfrm>
            <a:prstGeom prst="rect">
              <a:avLst/>
            </a:prstGeom>
            <a:solidFill>
              <a:srgbClr val="E2231A">
                <a:alpha val="90196"/>
              </a:srgbClr>
            </a:solidFill>
          </p:spPr>
          <p:txBody>
            <a:bodyPr/>
            <a:lstStyle/>
            <a:p/>
          </p:txBody>
        </p:sp>
        <p:sp>
          <p:nvSpPr>
            <p:cNvPr id="153" name="rc153"/>
            <p:cNvSpPr/>
            <p:nvPr/>
          </p:nvSpPr>
          <p:spPr>
            <a:xfrm>
              <a:off x="1311054" y="5685479"/>
              <a:ext cx="826975" cy="124062"/>
            </a:xfrm>
            <a:prstGeom prst="rect">
              <a:avLst/>
            </a:prstGeom>
            <a:solidFill>
              <a:srgbClr val="E2231A">
                <a:alpha val="90196"/>
              </a:srgbClr>
            </a:solidFill>
          </p:spPr>
          <p:txBody>
            <a:bodyPr/>
            <a:lstStyle/>
            <a:p/>
          </p:txBody>
        </p:sp>
        <p:sp>
          <p:nvSpPr>
            <p:cNvPr id="154" name="rc154"/>
            <p:cNvSpPr/>
            <p:nvPr/>
          </p:nvSpPr>
          <p:spPr>
            <a:xfrm>
              <a:off x="1311054" y="5530401"/>
              <a:ext cx="817648" cy="124062"/>
            </a:xfrm>
            <a:prstGeom prst="rect">
              <a:avLst/>
            </a:prstGeom>
            <a:solidFill>
              <a:srgbClr val="E2231A">
                <a:alpha val="90196"/>
              </a:srgbClr>
            </a:solidFill>
          </p:spPr>
          <p:txBody>
            <a:bodyPr/>
            <a:lstStyle/>
            <a:p/>
          </p:txBody>
        </p:sp>
        <p:sp>
          <p:nvSpPr>
            <p:cNvPr id="155" name="rc155"/>
            <p:cNvSpPr/>
            <p:nvPr/>
          </p:nvSpPr>
          <p:spPr>
            <a:xfrm>
              <a:off x="2005270" y="5840557"/>
              <a:ext cx="6195174" cy="124062"/>
            </a:xfrm>
            <a:prstGeom prst="rect">
              <a:avLst/>
            </a:prstGeom>
            <a:solidFill>
              <a:srgbClr val="B3B3B3">
                <a:alpha val="90196"/>
              </a:srgbClr>
            </a:solidFill>
          </p:spPr>
          <p:txBody>
            <a:bodyPr/>
            <a:lstStyle/>
            <a:p/>
          </p:txBody>
        </p:sp>
        <p:sp>
          <p:nvSpPr>
            <p:cNvPr id="156" name="rc156"/>
            <p:cNvSpPr/>
            <p:nvPr/>
          </p:nvSpPr>
          <p:spPr>
            <a:xfrm>
              <a:off x="2138029" y="5685479"/>
              <a:ext cx="2833916" cy="124062"/>
            </a:xfrm>
            <a:prstGeom prst="rect">
              <a:avLst/>
            </a:prstGeom>
            <a:solidFill>
              <a:srgbClr val="B3B3B3">
                <a:alpha val="90196"/>
              </a:srgbClr>
            </a:solidFill>
          </p:spPr>
          <p:txBody>
            <a:bodyPr/>
            <a:lstStyle/>
            <a:p/>
          </p:txBody>
        </p:sp>
        <p:sp>
          <p:nvSpPr>
            <p:cNvPr id="157" name="rc157"/>
            <p:cNvSpPr/>
            <p:nvPr/>
          </p:nvSpPr>
          <p:spPr>
            <a:xfrm>
              <a:off x="2128703" y="5530401"/>
              <a:ext cx="2806692" cy="124062"/>
            </a:xfrm>
            <a:prstGeom prst="rect">
              <a:avLst/>
            </a:prstGeom>
            <a:solidFill>
              <a:srgbClr val="B3B3B3">
                <a:alpha val="90196"/>
              </a:srgbClr>
            </a:solidFill>
          </p:spPr>
          <p:txBody>
            <a:bodyPr/>
            <a:lstStyle/>
            <a:p/>
          </p:txBody>
        </p:sp>
        <p:sp>
          <p:nvSpPr>
            <p:cNvPr id="158" name="tx158"/>
            <p:cNvSpPr/>
            <p:nvPr/>
          </p:nvSpPr>
          <p:spPr>
            <a:xfrm>
              <a:off x="8264753" y="5859452"/>
              <a:ext cx="128618"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82</a:t>
              </a:r>
            </a:p>
          </p:txBody>
        </p:sp>
        <p:sp>
          <p:nvSpPr>
            <p:cNvPr id="159" name="tx159"/>
            <p:cNvSpPr/>
            <p:nvPr/>
          </p:nvSpPr>
          <p:spPr>
            <a:xfrm>
              <a:off x="5084472"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43.6</a:t>
              </a:r>
            </a:p>
          </p:txBody>
        </p:sp>
        <p:sp>
          <p:nvSpPr>
            <p:cNvPr id="160" name="tx160"/>
            <p:cNvSpPr/>
            <p:nvPr/>
          </p:nvSpPr>
          <p:spPr>
            <a:xfrm>
              <a:off x="5047921"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43.1</a:t>
              </a:r>
            </a:p>
          </p:txBody>
        </p:sp>
        <p:sp>
          <p:nvSpPr>
            <p:cNvPr id="161" name="tx161"/>
            <p:cNvSpPr/>
            <p:nvPr/>
          </p:nvSpPr>
          <p:spPr>
            <a:xfrm>
              <a:off x="1577790" y="5859396"/>
              <a:ext cx="160744"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8.3</a:t>
              </a:r>
            </a:p>
          </p:txBody>
        </p:sp>
        <p:sp>
          <p:nvSpPr>
            <p:cNvPr id="162" name="tx162"/>
            <p:cNvSpPr/>
            <p:nvPr/>
          </p:nvSpPr>
          <p:spPr>
            <a:xfrm>
              <a:off x="1644169" y="5704374"/>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9.8</a:t>
              </a:r>
            </a:p>
          </p:txBody>
        </p:sp>
        <p:sp>
          <p:nvSpPr>
            <p:cNvPr id="163" name="tx163"/>
            <p:cNvSpPr/>
            <p:nvPr/>
          </p:nvSpPr>
          <p:spPr>
            <a:xfrm>
              <a:off x="1639506" y="5549296"/>
              <a:ext cx="160744"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9.7</a:t>
              </a:r>
            </a:p>
          </p:txBody>
        </p:sp>
        <p:sp>
          <p:nvSpPr>
            <p:cNvPr id="164" name="tx164"/>
            <p:cNvSpPr/>
            <p:nvPr/>
          </p:nvSpPr>
          <p:spPr>
            <a:xfrm>
              <a:off x="4990330" y="5859396"/>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73.7</a:t>
              </a:r>
            </a:p>
          </p:txBody>
        </p:sp>
        <p:sp>
          <p:nvSpPr>
            <p:cNvPr id="165" name="tx165"/>
            <p:cNvSpPr/>
            <p:nvPr/>
          </p:nvSpPr>
          <p:spPr>
            <a:xfrm>
              <a:off x="3442461" y="5704318"/>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33.7</a:t>
              </a:r>
            </a:p>
          </p:txBody>
        </p:sp>
        <p:sp>
          <p:nvSpPr>
            <p:cNvPr id="166" name="tx166"/>
            <p:cNvSpPr/>
            <p:nvPr/>
          </p:nvSpPr>
          <p:spPr>
            <a:xfrm>
              <a:off x="3419522" y="5549240"/>
              <a:ext cx="225053" cy="84578"/>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FFFFFF">
                      <a:alpha val="100000"/>
                    </a:srgbClr>
                  </a:solidFill>
                  <a:latin typeface="Arial"/>
                  <a:cs typeface="Arial"/>
                </a:rPr>
                <a:t>33.4</a:t>
              </a:r>
            </a:p>
          </p:txBody>
        </p:sp>
        <p:sp>
          <p:nvSpPr>
            <p:cNvPr id="167" name="tx167"/>
            <p:cNvSpPr/>
            <p:nvPr/>
          </p:nvSpPr>
          <p:spPr>
            <a:xfrm>
              <a:off x="593176" y="5850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68" name="tx168"/>
            <p:cNvSpPr/>
            <p:nvPr/>
          </p:nvSpPr>
          <p:spPr>
            <a:xfrm>
              <a:off x="593176" y="569539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69" name="tx169"/>
            <p:cNvSpPr/>
            <p:nvPr/>
          </p:nvSpPr>
          <p:spPr>
            <a:xfrm>
              <a:off x="593176" y="55403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70" name="tx170"/>
            <p:cNvSpPr/>
            <p:nvPr/>
          </p:nvSpPr>
          <p:spPr>
            <a:xfrm>
              <a:off x="1225617" y="6056151"/>
              <a:ext cx="17087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0K</a:t>
              </a:r>
            </a:p>
          </p:txBody>
        </p:sp>
        <p:sp>
          <p:nvSpPr>
            <p:cNvPr id="171" name="tx171"/>
            <p:cNvSpPr/>
            <p:nvPr/>
          </p:nvSpPr>
          <p:spPr>
            <a:xfrm>
              <a:off x="2867273"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20K</a:t>
              </a:r>
            </a:p>
          </p:txBody>
        </p:sp>
        <p:sp>
          <p:nvSpPr>
            <p:cNvPr id="172" name="tx172"/>
            <p:cNvSpPr/>
            <p:nvPr/>
          </p:nvSpPr>
          <p:spPr>
            <a:xfrm>
              <a:off x="4547776"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40K</a:t>
              </a:r>
            </a:p>
          </p:txBody>
        </p:sp>
        <p:sp>
          <p:nvSpPr>
            <p:cNvPr id="173" name="tx173"/>
            <p:cNvSpPr/>
            <p:nvPr/>
          </p:nvSpPr>
          <p:spPr>
            <a:xfrm>
              <a:off x="6228279"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60K</a:t>
              </a:r>
            </a:p>
          </p:txBody>
        </p:sp>
        <p:sp>
          <p:nvSpPr>
            <p:cNvPr id="174" name="tx174"/>
            <p:cNvSpPr/>
            <p:nvPr/>
          </p:nvSpPr>
          <p:spPr>
            <a:xfrm>
              <a:off x="7908782" y="6056151"/>
              <a:ext cx="24856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80K</a:t>
              </a:r>
            </a:p>
          </p:txBody>
        </p:sp>
        <p:sp>
          <p:nvSpPr>
            <p:cNvPr id="175" name="tx175"/>
            <p:cNvSpPr/>
            <p:nvPr/>
          </p:nvSpPr>
          <p:spPr>
            <a:xfrm>
              <a:off x="3497801" y="6191355"/>
              <a:ext cx="2515896"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No vacunados y subvacunados (miles)</a:t>
              </a:r>
            </a:p>
          </p:txBody>
        </p:sp>
        <p:sp>
          <p:nvSpPr>
            <p:cNvPr id="176" name="tx176"/>
            <p:cNvSpPr/>
            <p:nvPr/>
          </p:nvSpPr>
          <p:spPr>
            <a:xfrm>
              <a:off x="3948074"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7" name="tx177"/>
            <p:cNvSpPr/>
            <p:nvPr/>
          </p:nvSpPr>
          <p:spPr>
            <a:xfrm>
              <a:off x="4581526" y="6518193"/>
              <a:ext cx="3963387"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líneas muestran la cobertura vacunal y las barras el número de niños.</a:t>
              </a:r>
            </a:p>
          </p:txBody>
        </p:sp>
      </p:grpSp>
      <p:sp>
        <p:nvSpPr>
          <p:cNvPr id="178"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sarampión, debido a su alta transmisibilidad, actúa como un «canario en la mina de carbón», poniendo rápidamente de manifiesto cualquier brecha en la inmunidad de la población. Por lo tanto, la cobertura de la vacuna contra el sarampión (MCV) se utiliza a menudo como indicador de la protección.
El porcentaje de niños que recibieron la primera dosis de la vacuna contra el sarampión (MCV1) —normalmente a los 9 o 12 meses, según el calendario nacional de vacunación— se mantuvo constante en el 95 %. Esta cifra es similar a la de 2019, cuando la cobertura fue del 96 %.
10 000 niños no recibieron su primera dosis rutinaria de la vacuna contra el sarampión.
La segunda dosis de la vacuna contra el sarampión (MCV2) se administra normalmente a niños de entre 18 meses y cinco años. La cobertura de la MCV2 se mantuvo constante en el 78 % en 2025.</a:t>
            </a:r>
          </a:p>
        </p:txBody>
      </p:sp>
      <p:sp>
        <p:nvSpPr>
          <p:cNvPr id="179"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00" i="0" b="0" u="none">
                <a:solidFill>
                  <a:srgbClr val="000000">
                    <a:alpha val="100000"/>
                  </a:srgbClr>
                </a:solidFill>
                <a:latin typeface="Arial"/>
                <a:cs typeface="Arial"/>
                <a:ea typeface="Arial"/>
                <a:sym typeface="Arial"/>
              </a:rPr>
              <a:t>La cobertura de la MCV1 se mantuvo constante en el 95 % en 2025, lo que dejó a 10 000 niños sin protección alguna contra el sarampión. La cobertura de la MCV2 también se mantuvo constante en el 78 %, por debajo del objetivo de IA2030, fijado en el 90 %.</a:t>
            </a:r>
          </a:p>
        </p:txBody>
      </p:sp>
      <p:grpSp xmlns:pic="http://schemas.openxmlformats.org/drawingml/2006/picture">
        <p:nvGrpSpPr>
          <p:cNvPr id="180" name=""/>
          <p:cNvGrpSpPr/>
          <p:nvPr/>
        </p:nvGrpSpPr>
        <p:grpSpPr>
          <a:xfrm>
            <a:off x="292608" y="1097280"/>
            <a:ext cx="8595360" cy="28575"/>
            <a:chOff x="292608" y="1097280"/>
            <a:chExt cx="8595360" cy="28575"/>
          </a:xfrm>
        </p:grpSpPr>
        <p:sp>
          <p:nvSpPr>
            <p:cNvPr id="181"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82"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400"/>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69986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 name="pl6"/>
            <p:cNvSpPr/>
            <p:nvPr/>
          </p:nvSpPr>
          <p:spPr>
            <a:xfrm>
              <a:off x="951100" y="3175189"/>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7" name="pl7"/>
            <p:cNvSpPr/>
            <p:nvPr/>
          </p:nvSpPr>
          <p:spPr>
            <a:xfrm>
              <a:off x="951100" y="2650512"/>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8" name="pl8"/>
            <p:cNvSpPr/>
            <p:nvPr/>
          </p:nvSpPr>
          <p:spPr>
            <a:xfrm>
              <a:off x="951100" y="2125835"/>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9" name="pl9"/>
            <p:cNvSpPr/>
            <p:nvPr/>
          </p:nvSpPr>
          <p:spPr>
            <a:xfrm>
              <a:off x="951100" y="396220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43752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2912851"/>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388173"/>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3" name="pl13"/>
            <p:cNvSpPr/>
            <p:nvPr/>
          </p:nvSpPr>
          <p:spPr>
            <a:xfrm>
              <a:off x="951100" y="1863496"/>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14" name="pl14"/>
            <p:cNvSpPr/>
            <p:nvPr/>
          </p:nvSpPr>
          <p:spPr>
            <a:xfrm>
              <a:off x="11209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1800423"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247988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15934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38236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370290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4518258"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1120965" y="1947444"/>
              <a:ext cx="3397293" cy="356780"/>
            </a:xfrm>
            <a:custGeom>
              <a:avLst/>
              <a:pathLst>
                <a:path w="3397293" h="356780">
                  <a:moveTo>
                    <a:pt x="0" y="230858"/>
                  </a:moveTo>
                  <a:lnTo>
                    <a:pt x="135891" y="167896"/>
                  </a:lnTo>
                  <a:lnTo>
                    <a:pt x="271783" y="209870"/>
                  </a:lnTo>
                  <a:lnTo>
                    <a:pt x="407675" y="272832"/>
                  </a:lnTo>
                  <a:lnTo>
                    <a:pt x="543566" y="314806"/>
                  </a:lnTo>
                  <a:lnTo>
                    <a:pt x="679458" y="356780"/>
                  </a:lnTo>
                  <a:lnTo>
                    <a:pt x="815350" y="314806"/>
                  </a:lnTo>
                  <a:lnTo>
                    <a:pt x="951242" y="293819"/>
                  </a:lnTo>
                  <a:lnTo>
                    <a:pt x="1087133" y="272832"/>
                  </a:lnTo>
                  <a:lnTo>
                    <a:pt x="1223025" y="251845"/>
                  </a:lnTo>
                  <a:lnTo>
                    <a:pt x="1358917" y="230858"/>
                  </a:lnTo>
                  <a:lnTo>
                    <a:pt x="1494809" y="188883"/>
                  </a:lnTo>
                  <a:lnTo>
                    <a:pt x="1630700" y="167896"/>
                  </a:lnTo>
                  <a:lnTo>
                    <a:pt x="1766592" y="272832"/>
                  </a:lnTo>
                  <a:lnTo>
                    <a:pt x="1902484" y="167896"/>
                  </a:lnTo>
                  <a:lnTo>
                    <a:pt x="2038375" y="125922"/>
                  </a:lnTo>
                  <a:lnTo>
                    <a:pt x="2174267" y="230858"/>
                  </a:lnTo>
                  <a:lnTo>
                    <a:pt x="2310159" y="209870"/>
                  </a:lnTo>
                  <a:lnTo>
                    <a:pt x="2446051" y="104935"/>
                  </a:lnTo>
                  <a:lnTo>
                    <a:pt x="2581942" y="0"/>
                  </a:lnTo>
                  <a:lnTo>
                    <a:pt x="2717834" y="293819"/>
                  </a:lnTo>
                  <a:lnTo>
                    <a:pt x="2853726" y="167896"/>
                  </a:lnTo>
                  <a:lnTo>
                    <a:pt x="2989618" y="104935"/>
                  </a:lnTo>
                  <a:lnTo>
                    <a:pt x="3125509" y="41974"/>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22" name="pl22"/>
            <p:cNvSpPr/>
            <p:nvPr/>
          </p:nvSpPr>
          <p:spPr>
            <a:xfrm>
              <a:off x="1120965" y="2157315"/>
              <a:ext cx="3397293" cy="314806"/>
            </a:xfrm>
            <a:custGeom>
              <a:avLst/>
              <a:pathLst>
                <a:path w="3397293" h="314806">
                  <a:moveTo>
                    <a:pt x="0" y="314806"/>
                  </a:moveTo>
                  <a:lnTo>
                    <a:pt x="135891" y="293819"/>
                  </a:lnTo>
                  <a:lnTo>
                    <a:pt x="271783" y="293819"/>
                  </a:lnTo>
                  <a:lnTo>
                    <a:pt x="407675" y="272832"/>
                  </a:lnTo>
                  <a:lnTo>
                    <a:pt x="543566" y="230858"/>
                  </a:lnTo>
                  <a:lnTo>
                    <a:pt x="679458" y="188883"/>
                  </a:lnTo>
                  <a:lnTo>
                    <a:pt x="815350" y="146909"/>
                  </a:lnTo>
                  <a:lnTo>
                    <a:pt x="951242" y="146909"/>
                  </a:lnTo>
                  <a:lnTo>
                    <a:pt x="1087133" y="104935"/>
                  </a:lnTo>
                  <a:lnTo>
                    <a:pt x="1223025" y="62961"/>
                  </a:lnTo>
                  <a:lnTo>
                    <a:pt x="1358917" y="41974"/>
                  </a:lnTo>
                  <a:lnTo>
                    <a:pt x="1494809" y="41974"/>
                  </a:lnTo>
                  <a:lnTo>
                    <a:pt x="1630700" y="41974"/>
                  </a:lnTo>
                  <a:lnTo>
                    <a:pt x="1766592" y="41974"/>
                  </a:lnTo>
                  <a:lnTo>
                    <a:pt x="1902484" y="41974"/>
                  </a:lnTo>
                  <a:lnTo>
                    <a:pt x="2038375" y="41974"/>
                  </a:lnTo>
                  <a:lnTo>
                    <a:pt x="2174267" y="20987"/>
                  </a:lnTo>
                  <a:lnTo>
                    <a:pt x="2310159" y="20987"/>
                  </a:lnTo>
                  <a:lnTo>
                    <a:pt x="2446051" y="0"/>
                  </a:lnTo>
                  <a:lnTo>
                    <a:pt x="2581942" y="0"/>
                  </a:lnTo>
                  <a:lnTo>
                    <a:pt x="2717834" y="62961"/>
                  </a:lnTo>
                  <a:lnTo>
                    <a:pt x="2853726" y="104935"/>
                  </a:lnTo>
                  <a:lnTo>
                    <a:pt x="2989618" y="62961"/>
                  </a:lnTo>
                  <a:lnTo>
                    <a:pt x="3125509" y="62961"/>
                  </a:lnTo>
                  <a:lnTo>
                    <a:pt x="3261401" y="41974"/>
                  </a:lnTo>
                  <a:lnTo>
                    <a:pt x="3397293" y="41974"/>
                  </a:lnTo>
                </a:path>
              </a:pathLst>
            </a:custGeom>
            <a:ln w="27101" cap="flat">
              <a:solidFill>
                <a:srgbClr val="80BD41">
                  <a:alpha val="100000"/>
                </a:srgbClr>
              </a:solidFill>
              <a:prstDash val="solid"/>
              <a:round/>
            </a:ln>
          </p:spPr>
          <p:txBody>
            <a:bodyPr/>
            <a:lstStyle/>
            <a:p/>
          </p:txBody>
        </p:sp>
        <p:sp>
          <p:nvSpPr>
            <p:cNvPr id="23" name="pl23"/>
            <p:cNvSpPr/>
            <p:nvPr/>
          </p:nvSpPr>
          <p:spPr>
            <a:xfrm>
              <a:off x="1120965" y="1968431"/>
              <a:ext cx="3397293" cy="293819"/>
            </a:xfrm>
            <a:custGeom>
              <a:avLst/>
              <a:pathLst>
                <a:path w="3397293" h="293819">
                  <a:moveTo>
                    <a:pt x="0" y="41974"/>
                  </a:moveTo>
                  <a:lnTo>
                    <a:pt x="135891" y="0"/>
                  </a:lnTo>
                  <a:lnTo>
                    <a:pt x="271783" y="41974"/>
                  </a:lnTo>
                  <a:lnTo>
                    <a:pt x="407675" y="20987"/>
                  </a:lnTo>
                  <a:lnTo>
                    <a:pt x="543566" y="41974"/>
                  </a:lnTo>
                  <a:lnTo>
                    <a:pt x="679458" y="62961"/>
                  </a:lnTo>
                  <a:lnTo>
                    <a:pt x="815350" y="20987"/>
                  </a:lnTo>
                  <a:lnTo>
                    <a:pt x="951242" y="20987"/>
                  </a:lnTo>
                  <a:lnTo>
                    <a:pt x="1087133" y="0"/>
                  </a:lnTo>
                  <a:lnTo>
                    <a:pt x="1223025" y="0"/>
                  </a:lnTo>
                  <a:lnTo>
                    <a:pt x="1358917" y="41974"/>
                  </a:lnTo>
                  <a:lnTo>
                    <a:pt x="1494809" y="0"/>
                  </a:lnTo>
                  <a:lnTo>
                    <a:pt x="1630700" y="0"/>
                  </a:lnTo>
                  <a:lnTo>
                    <a:pt x="1766592" y="62961"/>
                  </a:lnTo>
                  <a:lnTo>
                    <a:pt x="1902484" y="41974"/>
                  </a:lnTo>
                  <a:lnTo>
                    <a:pt x="2038375" y="41974"/>
                  </a:lnTo>
                  <a:lnTo>
                    <a:pt x="2174267" y="41974"/>
                  </a:lnTo>
                  <a:lnTo>
                    <a:pt x="2310159" y="188883"/>
                  </a:lnTo>
                  <a:lnTo>
                    <a:pt x="2446051" y="83948"/>
                  </a:lnTo>
                  <a:lnTo>
                    <a:pt x="2581942" y="188883"/>
                  </a:lnTo>
                  <a:lnTo>
                    <a:pt x="2717834" y="230858"/>
                  </a:lnTo>
                  <a:lnTo>
                    <a:pt x="2853726" y="251845"/>
                  </a:lnTo>
                  <a:lnTo>
                    <a:pt x="2989618" y="293819"/>
                  </a:lnTo>
                  <a:lnTo>
                    <a:pt x="3125509" y="230858"/>
                  </a:lnTo>
                  <a:lnTo>
                    <a:pt x="3261401" y="167896"/>
                  </a:lnTo>
                  <a:lnTo>
                    <a:pt x="3397293" y="188883"/>
                  </a:lnTo>
                </a:path>
              </a:pathLst>
            </a:custGeom>
            <a:ln w="27101" cap="flat">
              <a:solidFill>
                <a:srgbClr val="961A49">
                  <a:alpha val="100000"/>
                </a:srgbClr>
              </a:solidFill>
              <a:prstDash val="solid"/>
              <a:round/>
            </a:ln>
          </p:spPr>
          <p:txBody>
            <a:bodyPr/>
            <a:lstStyle/>
            <a:p/>
          </p:txBody>
        </p:sp>
        <p:sp>
          <p:nvSpPr>
            <p:cNvPr id="24" name="pl24"/>
            <p:cNvSpPr/>
            <p:nvPr/>
          </p:nvSpPr>
          <p:spPr>
            <a:xfrm>
              <a:off x="1120965" y="1947444"/>
              <a:ext cx="3397293" cy="356780"/>
            </a:xfrm>
            <a:custGeom>
              <a:avLst/>
              <a:pathLst>
                <a:path w="3397293" h="356780">
                  <a:moveTo>
                    <a:pt x="0" y="230858"/>
                  </a:moveTo>
                  <a:lnTo>
                    <a:pt x="135891" y="167896"/>
                  </a:lnTo>
                  <a:lnTo>
                    <a:pt x="271783" y="209870"/>
                  </a:lnTo>
                  <a:lnTo>
                    <a:pt x="407675" y="272832"/>
                  </a:lnTo>
                  <a:lnTo>
                    <a:pt x="543566" y="314806"/>
                  </a:lnTo>
                  <a:lnTo>
                    <a:pt x="679458" y="356780"/>
                  </a:lnTo>
                  <a:lnTo>
                    <a:pt x="815350" y="314806"/>
                  </a:lnTo>
                  <a:lnTo>
                    <a:pt x="951242" y="293819"/>
                  </a:lnTo>
                  <a:lnTo>
                    <a:pt x="1087133" y="272832"/>
                  </a:lnTo>
                  <a:lnTo>
                    <a:pt x="1223025" y="251845"/>
                  </a:lnTo>
                  <a:lnTo>
                    <a:pt x="1358917" y="230858"/>
                  </a:lnTo>
                  <a:lnTo>
                    <a:pt x="1494809" y="188883"/>
                  </a:lnTo>
                  <a:lnTo>
                    <a:pt x="1630700" y="167896"/>
                  </a:lnTo>
                  <a:lnTo>
                    <a:pt x="1766592" y="272832"/>
                  </a:lnTo>
                  <a:lnTo>
                    <a:pt x="1902484" y="167896"/>
                  </a:lnTo>
                  <a:lnTo>
                    <a:pt x="2038375" y="125922"/>
                  </a:lnTo>
                  <a:lnTo>
                    <a:pt x="2174267" y="230858"/>
                  </a:lnTo>
                  <a:lnTo>
                    <a:pt x="2310159" y="209870"/>
                  </a:lnTo>
                  <a:lnTo>
                    <a:pt x="2446051" y="104935"/>
                  </a:lnTo>
                  <a:lnTo>
                    <a:pt x="2581942" y="0"/>
                  </a:lnTo>
                  <a:lnTo>
                    <a:pt x="2717834" y="293819"/>
                  </a:lnTo>
                  <a:lnTo>
                    <a:pt x="2853726" y="167896"/>
                  </a:lnTo>
                  <a:lnTo>
                    <a:pt x="2989618" y="104935"/>
                  </a:lnTo>
                  <a:lnTo>
                    <a:pt x="3125509" y="41974"/>
                  </a:lnTo>
                  <a:lnTo>
                    <a:pt x="3261401" y="20987"/>
                  </a:lnTo>
                  <a:lnTo>
                    <a:pt x="3397293" y="20987"/>
                  </a:lnTo>
                </a:path>
              </a:pathLst>
            </a:custGeom>
            <a:ln w="43362" cap="flat">
              <a:solidFill>
                <a:srgbClr val="000000">
                  <a:alpha val="100000"/>
                </a:srgbClr>
              </a:solidFill>
              <a:prstDash val="solid"/>
              <a:round/>
            </a:ln>
          </p:spPr>
          <p:txBody>
            <a:bodyPr/>
            <a:lstStyle/>
            <a:p/>
          </p:txBody>
        </p:sp>
        <p:sp>
          <p:nvSpPr>
            <p:cNvPr id="25" name="pl25"/>
            <p:cNvSpPr/>
            <p:nvPr/>
          </p:nvSpPr>
          <p:spPr>
            <a:xfrm>
              <a:off x="1120965"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6" name="pl26"/>
            <p:cNvSpPr/>
            <p:nvPr/>
          </p:nvSpPr>
          <p:spPr>
            <a:xfrm>
              <a:off x="1800423" y="1821522"/>
              <a:ext cx="0" cy="482703"/>
            </a:xfrm>
            <a:custGeom>
              <a:avLst/>
              <a:pathLst>
                <a:path w="0" h="482703">
                  <a:moveTo>
                    <a:pt x="0" y="0"/>
                  </a:moveTo>
                  <a:lnTo>
                    <a:pt x="0" y="482703"/>
                  </a:lnTo>
                </a:path>
              </a:pathLst>
            </a:custGeom>
            <a:ln w="13550" cap="flat">
              <a:solidFill>
                <a:srgbClr val="0058AB">
                  <a:alpha val="100000"/>
                </a:srgbClr>
              </a:solidFill>
              <a:prstDash val="dot"/>
              <a:round/>
            </a:ln>
          </p:spPr>
          <p:txBody>
            <a:bodyPr/>
            <a:lstStyle/>
            <a:p/>
          </p:txBody>
        </p:sp>
        <p:sp>
          <p:nvSpPr>
            <p:cNvPr id="27" name="pl27"/>
            <p:cNvSpPr/>
            <p:nvPr/>
          </p:nvSpPr>
          <p:spPr>
            <a:xfrm>
              <a:off x="2479882" y="1821522"/>
              <a:ext cx="0" cy="356780"/>
            </a:xfrm>
            <a:custGeom>
              <a:avLst/>
              <a:pathLst>
                <a:path w="0" h="356780">
                  <a:moveTo>
                    <a:pt x="0" y="0"/>
                  </a:moveTo>
                  <a:lnTo>
                    <a:pt x="0" y="356780"/>
                  </a:lnTo>
                </a:path>
              </a:pathLst>
            </a:custGeom>
            <a:ln w="13550" cap="flat">
              <a:solidFill>
                <a:srgbClr val="0058AB">
                  <a:alpha val="100000"/>
                </a:srgbClr>
              </a:solidFill>
              <a:prstDash val="dot"/>
              <a:round/>
            </a:ln>
          </p:spPr>
          <p:txBody>
            <a:bodyPr/>
            <a:lstStyle/>
            <a:p/>
          </p:txBody>
        </p:sp>
        <p:sp>
          <p:nvSpPr>
            <p:cNvPr id="28" name="pl28"/>
            <p:cNvSpPr/>
            <p:nvPr/>
          </p:nvSpPr>
          <p:spPr>
            <a:xfrm>
              <a:off x="3159341" y="1821522"/>
              <a:ext cx="0" cy="251845"/>
            </a:xfrm>
            <a:custGeom>
              <a:avLst/>
              <a:pathLst>
                <a:path w="0" h="251845">
                  <a:moveTo>
                    <a:pt x="0" y="0"/>
                  </a:moveTo>
                  <a:lnTo>
                    <a:pt x="0" y="251845"/>
                  </a:lnTo>
                </a:path>
              </a:pathLst>
            </a:custGeom>
            <a:ln w="13550" cap="flat">
              <a:solidFill>
                <a:srgbClr val="0058AB">
                  <a:alpha val="100000"/>
                </a:srgbClr>
              </a:solidFill>
              <a:prstDash val="dot"/>
              <a:round/>
            </a:ln>
          </p:spPr>
          <p:txBody>
            <a:bodyPr/>
            <a:lstStyle/>
            <a:p/>
          </p:txBody>
        </p:sp>
        <p:sp>
          <p:nvSpPr>
            <p:cNvPr id="29" name="pl29"/>
            <p:cNvSpPr/>
            <p:nvPr/>
          </p:nvSpPr>
          <p:spPr>
            <a:xfrm>
              <a:off x="3702908" y="1821522"/>
              <a:ext cx="0" cy="125922"/>
            </a:xfrm>
            <a:custGeom>
              <a:avLst/>
              <a:pathLst>
                <a:path w="0" h="125922">
                  <a:moveTo>
                    <a:pt x="0" y="0"/>
                  </a:moveTo>
                  <a:lnTo>
                    <a:pt x="0" y="125922"/>
                  </a:lnTo>
                </a:path>
              </a:pathLst>
            </a:custGeom>
            <a:ln w="13550" cap="flat">
              <a:solidFill>
                <a:srgbClr val="0058AB">
                  <a:alpha val="100000"/>
                </a:srgbClr>
              </a:solidFill>
              <a:prstDash val="dot"/>
              <a:round/>
            </a:ln>
          </p:spPr>
          <p:txBody>
            <a:bodyPr/>
            <a:lstStyle/>
            <a:p/>
          </p:txBody>
        </p:sp>
        <p:sp>
          <p:nvSpPr>
            <p:cNvPr id="30" name="pl30"/>
            <p:cNvSpPr/>
            <p:nvPr/>
          </p:nvSpPr>
          <p:spPr>
            <a:xfrm>
              <a:off x="4382366"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1" name="pl31"/>
            <p:cNvSpPr/>
            <p:nvPr/>
          </p:nvSpPr>
          <p:spPr>
            <a:xfrm>
              <a:off x="4518258" y="1821522"/>
              <a:ext cx="0" cy="146909"/>
            </a:xfrm>
            <a:custGeom>
              <a:avLst/>
              <a:pathLst>
                <a:path w="0" h="146909">
                  <a:moveTo>
                    <a:pt x="0" y="0"/>
                  </a:moveTo>
                  <a:lnTo>
                    <a:pt x="0" y="146909"/>
                  </a:lnTo>
                </a:path>
              </a:pathLst>
            </a:custGeom>
            <a:ln w="13550" cap="flat">
              <a:solidFill>
                <a:srgbClr val="0058AB">
                  <a:alpha val="100000"/>
                </a:srgbClr>
              </a:solidFill>
              <a:prstDash val="dot"/>
              <a:round/>
            </a:ln>
          </p:spPr>
          <p:txBody>
            <a:bodyPr/>
            <a:lstStyle/>
            <a:p/>
          </p:txBody>
        </p:sp>
        <p:sp>
          <p:nvSpPr>
            <p:cNvPr id="32" name="pl32"/>
            <p:cNvSpPr/>
            <p:nvPr/>
          </p:nvSpPr>
          <p:spPr>
            <a:xfrm>
              <a:off x="1120965" y="1947444"/>
              <a:ext cx="3397293" cy="356780"/>
            </a:xfrm>
            <a:custGeom>
              <a:avLst/>
              <a:pathLst>
                <a:path w="3397293" h="356780">
                  <a:moveTo>
                    <a:pt x="0" y="230858"/>
                  </a:moveTo>
                  <a:lnTo>
                    <a:pt x="135891" y="167896"/>
                  </a:lnTo>
                  <a:lnTo>
                    <a:pt x="271783" y="209870"/>
                  </a:lnTo>
                  <a:lnTo>
                    <a:pt x="407675" y="272832"/>
                  </a:lnTo>
                  <a:lnTo>
                    <a:pt x="543566" y="314806"/>
                  </a:lnTo>
                  <a:lnTo>
                    <a:pt x="679458" y="356780"/>
                  </a:lnTo>
                  <a:lnTo>
                    <a:pt x="815350" y="314806"/>
                  </a:lnTo>
                  <a:lnTo>
                    <a:pt x="951242" y="293819"/>
                  </a:lnTo>
                  <a:lnTo>
                    <a:pt x="1087133" y="272832"/>
                  </a:lnTo>
                  <a:lnTo>
                    <a:pt x="1223025" y="251845"/>
                  </a:lnTo>
                  <a:lnTo>
                    <a:pt x="1358917" y="230858"/>
                  </a:lnTo>
                  <a:lnTo>
                    <a:pt x="1494809" y="188883"/>
                  </a:lnTo>
                  <a:lnTo>
                    <a:pt x="1630700" y="167896"/>
                  </a:lnTo>
                  <a:lnTo>
                    <a:pt x="1766592" y="272832"/>
                  </a:lnTo>
                  <a:lnTo>
                    <a:pt x="1902484" y="167896"/>
                  </a:lnTo>
                  <a:lnTo>
                    <a:pt x="2038375" y="125922"/>
                  </a:lnTo>
                  <a:lnTo>
                    <a:pt x="2174267" y="230858"/>
                  </a:lnTo>
                  <a:lnTo>
                    <a:pt x="2310159" y="209870"/>
                  </a:lnTo>
                  <a:lnTo>
                    <a:pt x="2446051" y="104935"/>
                  </a:lnTo>
                  <a:lnTo>
                    <a:pt x="2581942" y="0"/>
                  </a:lnTo>
                  <a:lnTo>
                    <a:pt x="2717834" y="293819"/>
                  </a:lnTo>
                  <a:lnTo>
                    <a:pt x="2853726" y="167896"/>
                  </a:lnTo>
                  <a:lnTo>
                    <a:pt x="2989618" y="104935"/>
                  </a:lnTo>
                  <a:lnTo>
                    <a:pt x="3125509" y="41974"/>
                  </a:lnTo>
                  <a:lnTo>
                    <a:pt x="3261401" y="20987"/>
                  </a:lnTo>
                  <a:lnTo>
                    <a:pt x="3397293" y="20987"/>
                  </a:lnTo>
                </a:path>
              </a:pathLst>
            </a:custGeom>
            <a:ln w="27101" cap="flat">
              <a:solidFill>
                <a:srgbClr val="0058AB">
                  <a:alpha val="100000"/>
                </a:srgbClr>
              </a:solidFill>
              <a:prstDash val="solid"/>
              <a:round/>
            </a:ln>
          </p:spPr>
          <p:txBody>
            <a:bodyPr/>
            <a:lstStyle/>
            <a:p/>
          </p:txBody>
        </p:sp>
        <p:sp>
          <p:nvSpPr>
            <p:cNvPr id="33" name="tx33"/>
            <p:cNvSpPr/>
            <p:nvPr/>
          </p:nvSpPr>
          <p:spPr>
            <a:xfrm>
              <a:off x="1060675"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4" name="tx34"/>
            <p:cNvSpPr/>
            <p:nvPr/>
          </p:nvSpPr>
          <p:spPr>
            <a:xfrm>
              <a:off x="1740134"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35" name="tx35"/>
            <p:cNvSpPr/>
            <p:nvPr/>
          </p:nvSpPr>
          <p:spPr>
            <a:xfrm>
              <a:off x="2419592"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36" name="tx36"/>
            <p:cNvSpPr/>
            <p:nvPr/>
          </p:nvSpPr>
          <p:spPr>
            <a:xfrm>
              <a:off x="3099051"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37" name="tx37"/>
            <p:cNvSpPr/>
            <p:nvPr/>
          </p:nvSpPr>
          <p:spPr>
            <a:xfrm>
              <a:off x="364261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38" name="tx38"/>
            <p:cNvSpPr/>
            <p:nvPr/>
          </p:nvSpPr>
          <p:spPr>
            <a:xfrm>
              <a:off x="4322076"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39" name="tx39"/>
            <p:cNvSpPr/>
            <p:nvPr/>
          </p:nvSpPr>
          <p:spPr>
            <a:xfrm>
              <a:off x="4457968" y="1691138"/>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40" name="tx40"/>
            <p:cNvSpPr/>
            <p:nvPr/>
          </p:nvSpPr>
          <p:spPr>
            <a:xfrm>
              <a:off x="4602663" y="2158849"/>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84</a:t>
              </a:r>
            </a:p>
          </p:txBody>
        </p:sp>
        <p:sp>
          <p:nvSpPr>
            <p:cNvPr id="41" name="tx41"/>
            <p:cNvSpPr/>
            <p:nvPr/>
          </p:nvSpPr>
          <p:spPr>
            <a:xfrm>
              <a:off x="4602663" y="2116875"/>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86</a:t>
              </a:r>
            </a:p>
          </p:txBody>
        </p:sp>
        <p:sp>
          <p:nvSpPr>
            <p:cNvPr id="42" name="tx42"/>
            <p:cNvSpPr/>
            <p:nvPr/>
          </p:nvSpPr>
          <p:spPr>
            <a:xfrm>
              <a:off x="810775" y="391009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43" name="tx43"/>
            <p:cNvSpPr/>
            <p:nvPr/>
          </p:nvSpPr>
          <p:spPr>
            <a:xfrm>
              <a:off x="733081" y="338541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44" name="tx44"/>
            <p:cNvSpPr/>
            <p:nvPr/>
          </p:nvSpPr>
          <p:spPr>
            <a:xfrm>
              <a:off x="733081" y="2860736"/>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45" name="tx45"/>
            <p:cNvSpPr/>
            <p:nvPr/>
          </p:nvSpPr>
          <p:spPr>
            <a:xfrm>
              <a:off x="733081" y="2337764"/>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46" name="tx46"/>
            <p:cNvSpPr/>
            <p:nvPr/>
          </p:nvSpPr>
          <p:spPr>
            <a:xfrm>
              <a:off x="655386" y="181138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47" name="tx47"/>
            <p:cNvSpPr/>
            <p:nvPr/>
          </p:nvSpPr>
          <p:spPr>
            <a:xfrm rot="-5400000">
              <a:off x="964518"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48" name="tx48"/>
            <p:cNvSpPr/>
            <p:nvPr/>
          </p:nvSpPr>
          <p:spPr>
            <a:xfrm rot="-5400000">
              <a:off x="164397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49" name="tx49"/>
            <p:cNvSpPr/>
            <p:nvPr/>
          </p:nvSpPr>
          <p:spPr>
            <a:xfrm rot="-5400000">
              <a:off x="232343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0" name="tx50"/>
            <p:cNvSpPr/>
            <p:nvPr/>
          </p:nvSpPr>
          <p:spPr>
            <a:xfrm rot="-5400000">
              <a:off x="3002894"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1" name="tx51"/>
            <p:cNvSpPr/>
            <p:nvPr/>
          </p:nvSpPr>
          <p:spPr>
            <a:xfrm rot="-5400000">
              <a:off x="422592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2" name="tx52"/>
            <p:cNvSpPr/>
            <p:nvPr/>
          </p:nvSpPr>
          <p:spPr>
            <a:xfrm rot="-5400000">
              <a:off x="3546461"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3" name="tx53"/>
            <p:cNvSpPr/>
            <p:nvPr/>
          </p:nvSpPr>
          <p:spPr>
            <a:xfrm rot="-5400000">
              <a:off x="4361812"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4" name="tx54"/>
            <p:cNvSpPr/>
            <p:nvPr/>
          </p:nvSpPr>
          <p:spPr>
            <a:xfrm rot="-5400000">
              <a:off x="9302" y="2794830"/>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55" name="pl55"/>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6" name="pl56"/>
            <p:cNvSpPr/>
            <p:nvPr/>
          </p:nvSpPr>
          <p:spPr>
            <a:xfrm>
              <a:off x="1251291"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57" name="pl57"/>
            <p:cNvSpPr/>
            <p:nvPr/>
          </p:nvSpPr>
          <p:spPr>
            <a:xfrm>
              <a:off x="3007676"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58" name="pl58"/>
            <p:cNvSpPr/>
            <p:nvPr/>
          </p:nvSpPr>
          <p:spPr>
            <a:xfrm>
              <a:off x="3770130"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59" name="tx59"/>
            <p:cNvSpPr/>
            <p:nvPr/>
          </p:nvSpPr>
          <p:spPr>
            <a:xfrm>
              <a:off x="1518391"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0" name="tx60"/>
            <p:cNvSpPr/>
            <p:nvPr/>
          </p:nvSpPr>
          <p:spPr>
            <a:xfrm>
              <a:off x="3274775"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1" name="tx61"/>
            <p:cNvSpPr/>
            <p:nvPr/>
          </p:nvSpPr>
          <p:spPr>
            <a:xfrm>
              <a:off x="4037230"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2" name="tx62"/>
            <p:cNvSpPr/>
            <p:nvPr/>
          </p:nvSpPr>
          <p:spPr>
            <a:xfrm>
              <a:off x="1053319" y="1405479"/>
              <a:ext cx="3532584"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MCV1 cobertura, República Dominicana, 2000-2025</a:t>
              </a:r>
            </a:p>
          </p:txBody>
        </p:sp>
        <p:sp>
          <p:nvSpPr>
            <p:cNvPr id="63" name="pl63"/>
            <p:cNvSpPr/>
            <p:nvPr/>
          </p:nvSpPr>
          <p:spPr>
            <a:xfrm>
              <a:off x="5267799" y="3839781"/>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4" name="pl64"/>
            <p:cNvSpPr/>
            <p:nvPr/>
          </p:nvSpPr>
          <p:spPr>
            <a:xfrm>
              <a:off x="5267799" y="3227657"/>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5" name="pl65"/>
            <p:cNvSpPr/>
            <p:nvPr/>
          </p:nvSpPr>
          <p:spPr>
            <a:xfrm>
              <a:off x="5267799" y="2615533"/>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6" name="pl66"/>
            <p:cNvSpPr/>
            <p:nvPr/>
          </p:nvSpPr>
          <p:spPr>
            <a:xfrm>
              <a:off x="5267799" y="2003410"/>
              <a:ext cx="3737022" cy="0"/>
            </a:xfrm>
            <a:custGeom>
              <a:avLst/>
              <a:pathLst>
                <a:path w="3737022" h="0">
                  <a:moveTo>
                    <a:pt x="0" y="0"/>
                  </a:moveTo>
                  <a:lnTo>
                    <a:pt x="3737022" y="0"/>
                  </a:lnTo>
                  <a:lnTo>
                    <a:pt x="3737022" y="0"/>
                  </a:lnTo>
                </a:path>
              </a:pathLst>
            </a:custGeom>
            <a:ln w="6775" cap="flat">
              <a:solidFill>
                <a:srgbClr val="EBEBEB">
                  <a:alpha val="100000"/>
                </a:srgbClr>
              </a:solidFill>
              <a:prstDash val="solid"/>
              <a:round/>
            </a:ln>
          </p:spPr>
          <p:txBody>
            <a:bodyPr/>
            <a:lstStyle/>
            <a:p/>
          </p:txBody>
        </p:sp>
        <p:sp>
          <p:nvSpPr>
            <p:cNvPr id="67" name="pl67"/>
            <p:cNvSpPr/>
            <p:nvPr/>
          </p:nvSpPr>
          <p:spPr>
            <a:xfrm>
              <a:off x="5267799" y="3533719"/>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8" name="pl68"/>
            <p:cNvSpPr/>
            <p:nvPr/>
          </p:nvSpPr>
          <p:spPr>
            <a:xfrm>
              <a:off x="5267799" y="2921595"/>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69" name="pl69"/>
            <p:cNvSpPr/>
            <p:nvPr/>
          </p:nvSpPr>
          <p:spPr>
            <a:xfrm>
              <a:off x="5267799" y="2309472"/>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0" name="pl70"/>
            <p:cNvSpPr/>
            <p:nvPr/>
          </p:nvSpPr>
          <p:spPr>
            <a:xfrm>
              <a:off x="5267799" y="1697348"/>
              <a:ext cx="3737022" cy="0"/>
            </a:xfrm>
            <a:custGeom>
              <a:avLst/>
              <a:pathLst>
                <a:path w="3737022" h="0">
                  <a:moveTo>
                    <a:pt x="0" y="0"/>
                  </a:moveTo>
                  <a:lnTo>
                    <a:pt x="3737022" y="0"/>
                  </a:lnTo>
                  <a:lnTo>
                    <a:pt x="3737022" y="0"/>
                  </a:lnTo>
                </a:path>
              </a:pathLst>
            </a:custGeom>
            <a:ln w="13550" cap="flat">
              <a:solidFill>
                <a:srgbClr val="EBEBEB">
                  <a:alpha val="100000"/>
                </a:srgbClr>
              </a:solidFill>
              <a:prstDash val="solid"/>
              <a:round/>
            </a:ln>
          </p:spPr>
          <p:txBody>
            <a:bodyPr/>
            <a:lstStyle/>
            <a:p/>
          </p:txBody>
        </p:sp>
        <p:sp>
          <p:nvSpPr>
            <p:cNvPr id="71" name="pl71"/>
            <p:cNvSpPr/>
            <p:nvPr/>
          </p:nvSpPr>
          <p:spPr>
            <a:xfrm>
              <a:off x="5437664"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6117122"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6796581"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4" name="pl74"/>
            <p:cNvSpPr/>
            <p:nvPr/>
          </p:nvSpPr>
          <p:spPr>
            <a:xfrm>
              <a:off x="7476039"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5" name="pl75"/>
            <p:cNvSpPr/>
            <p:nvPr/>
          </p:nvSpPr>
          <p:spPr>
            <a:xfrm>
              <a:off x="8019606"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8699065"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8834957" y="1648378"/>
              <a:ext cx="0" cy="2424009"/>
            </a:xfrm>
            <a:custGeom>
              <a:avLst/>
              <a:pathLst>
                <a:path w="0" h="2424009">
                  <a:moveTo>
                    <a:pt x="0" y="2424009"/>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5437664" y="2921595"/>
              <a:ext cx="3397293" cy="1040610"/>
            </a:xfrm>
            <a:custGeom>
              <a:avLst/>
              <a:pathLst>
                <a:path w="3397293" h="1040610">
                  <a:moveTo>
                    <a:pt x="0" y="673335"/>
                  </a:moveTo>
                  <a:lnTo>
                    <a:pt x="135891" y="489698"/>
                  </a:lnTo>
                  <a:lnTo>
                    <a:pt x="271783" y="612123"/>
                  </a:lnTo>
                  <a:lnTo>
                    <a:pt x="407675" y="795760"/>
                  </a:lnTo>
                  <a:lnTo>
                    <a:pt x="543566" y="918185"/>
                  </a:lnTo>
                  <a:lnTo>
                    <a:pt x="679458" y="1040610"/>
                  </a:lnTo>
                  <a:lnTo>
                    <a:pt x="815350" y="918185"/>
                  </a:lnTo>
                  <a:lnTo>
                    <a:pt x="951242" y="856973"/>
                  </a:lnTo>
                  <a:lnTo>
                    <a:pt x="1087133" y="795760"/>
                  </a:lnTo>
                  <a:lnTo>
                    <a:pt x="1223025" y="734548"/>
                  </a:lnTo>
                  <a:lnTo>
                    <a:pt x="1358917" y="673335"/>
                  </a:lnTo>
                  <a:lnTo>
                    <a:pt x="1494809" y="550911"/>
                  </a:lnTo>
                  <a:lnTo>
                    <a:pt x="1630700" y="489698"/>
                  </a:lnTo>
                  <a:lnTo>
                    <a:pt x="1766592" y="795760"/>
                  </a:lnTo>
                  <a:lnTo>
                    <a:pt x="1902484" y="489698"/>
                  </a:lnTo>
                  <a:lnTo>
                    <a:pt x="2038375" y="367274"/>
                  </a:lnTo>
                  <a:lnTo>
                    <a:pt x="2174267" y="673335"/>
                  </a:lnTo>
                  <a:lnTo>
                    <a:pt x="2310159" y="612123"/>
                  </a:lnTo>
                  <a:lnTo>
                    <a:pt x="2446051" y="306061"/>
                  </a:lnTo>
                  <a:lnTo>
                    <a:pt x="2581942" y="0"/>
                  </a:lnTo>
                  <a:lnTo>
                    <a:pt x="2717834" y="856973"/>
                  </a:lnTo>
                  <a:lnTo>
                    <a:pt x="2853726" y="489698"/>
                  </a:lnTo>
                  <a:lnTo>
                    <a:pt x="2989618" y="306061"/>
                  </a:lnTo>
                  <a:lnTo>
                    <a:pt x="3125509" y="122424"/>
                  </a:lnTo>
                  <a:lnTo>
                    <a:pt x="3261401" y="61212"/>
                  </a:lnTo>
                  <a:lnTo>
                    <a:pt x="3397293" y="61212"/>
                  </a:lnTo>
                </a:path>
              </a:pathLst>
            </a:custGeom>
            <a:ln w="27101" cap="flat">
              <a:solidFill>
                <a:srgbClr val="0058AB">
                  <a:alpha val="100000"/>
                </a:srgbClr>
              </a:solidFill>
              <a:prstDash val="solid"/>
              <a:round/>
            </a:ln>
          </p:spPr>
          <p:txBody>
            <a:bodyPr/>
            <a:lstStyle/>
            <a:p/>
          </p:txBody>
        </p:sp>
        <p:sp>
          <p:nvSpPr>
            <p:cNvPr id="79" name="pl79"/>
            <p:cNvSpPr/>
            <p:nvPr/>
          </p:nvSpPr>
          <p:spPr>
            <a:xfrm>
              <a:off x="5437664" y="2921595"/>
              <a:ext cx="3397293" cy="918185"/>
            </a:xfrm>
            <a:custGeom>
              <a:avLst/>
              <a:pathLst>
                <a:path w="3397293" h="918185">
                  <a:moveTo>
                    <a:pt x="0" y="918185"/>
                  </a:moveTo>
                  <a:lnTo>
                    <a:pt x="135891" y="856973"/>
                  </a:lnTo>
                  <a:lnTo>
                    <a:pt x="271783" y="856973"/>
                  </a:lnTo>
                  <a:lnTo>
                    <a:pt x="407675" y="795760"/>
                  </a:lnTo>
                  <a:lnTo>
                    <a:pt x="543566" y="673335"/>
                  </a:lnTo>
                  <a:lnTo>
                    <a:pt x="679458" y="550911"/>
                  </a:lnTo>
                  <a:lnTo>
                    <a:pt x="815350" y="428486"/>
                  </a:lnTo>
                  <a:lnTo>
                    <a:pt x="951242" y="428486"/>
                  </a:lnTo>
                  <a:lnTo>
                    <a:pt x="1087133" y="306061"/>
                  </a:lnTo>
                  <a:lnTo>
                    <a:pt x="1223025" y="183637"/>
                  </a:lnTo>
                  <a:lnTo>
                    <a:pt x="1358917" y="122424"/>
                  </a:lnTo>
                  <a:lnTo>
                    <a:pt x="1494809" y="122424"/>
                  </a:lnTo>
                  <a:lnTo>
                    <a:pt x="1630700" y="122424"/>
                  </a:lnTo>
                  <a:lnTo>
                    <a:pt x="1766592" y="122424"/>
                  </a:lnTo>
                  <a:lnTo>
                    <a:pt x="1902484" y="122424"/>
                  </a:lnTo>
                  <a:lnTo>
                    <a:pt x="2038375" y="122424"/>
                  </a:lnTo>
                  <a:lnTo>
                    <a:pt x="2174267" y="61212"/>
                  </a:lnTo>
                  <a:lnTo>
                    <a:pt x="2310159" y="61212"/>
                  </a:lnTo>
                  <a:lnTo>
                    <a:pt x="2446051" y="0"/>
                  </a:lnTo>
                  <a:lnTo>
                    <a:pt x="2581942" y="0"/>
                  </a:lnTo>
                  <a:lnTo>
                    <a:pt x="2717834" y="183637"/>
                  </a:lnTo>
                  <a:lnTo>
                    <a:pt x="2853726" y="306061"/>
                  </a:lnTo>
                  <a:lnTo>
                    <a:pt x="2989618" y="183637"/>
                  </a:lnTo>
                  <a:lnTo>
                    <a:pt x="3125509" y="183637"/>
                  </a:lnTo>
                  <a:lnTo>
                    <a:pt x="3261401" y="122424"/>
                  </a:lnTo>
                  <a:lnTo>
                    <a:pt x="3397293" y="122424"/>
                  </a:lnTo>
                </a:path>
              </a:pathLst>
            </a:custGeom>
            <a:ln w="27101" cap="flat">
              <a:solidFill>
                <a:srgbClr val="80BD41">
                  <a:alpha val="100000"/>
                </a:srgbClr>
              </a:solidFill>
              <a:prstDash val="solid"/>
              <a:round/>
            </a:ln>
          </p:spPr>
          <p:txBody>
            <a:bodyPr/>
            <a:lstStyle/>
            <a:p/>
          </p:txBody>
        </p:sp>
        <p:sp>
          <p:nvSpPr>
            <p:cNvPr id="80" name="pl80"/>
            <p:cNvSpPr/>
            <p:nvPr/>
          </p:nvSpPr>
          <p:spPr>
            <a:xfrm>
              <a:off x="5437664" y="2370684"/>
              <a:ext cx="3397293" cy="856973"/>
            </a:xfrm>
            <a:custGeom>
              <a:avLst/>
              <a:pathLst>
                <a:path w="3397293" h="856973">
                  <a:moveTo>
                    <a:pt x="0" y="122424"/>
                  </a:moveTo>
                  <a:lnTo>
                    <a:pt x="135891" y="0"/>
                  </a:lnTo>
                  <a:lnTo>
                    <a:pt x="271783" y="122424"/>
                  </a:lnTo>
                  <a:lnTo>
                    <a:pt x="407675" y="61212"/>
                  </a:lnTo>
                  <a:lnTo>
                    <a:pt x="543566" y="122424"/>
                  </a:lnTo>
                  <a:lnTo>
                    <a:pt x="679458" y="183637"/>
                  </a:lnTo>
                  <a:lnTo>
                    <a:pt x="815350" y="61212"/>
                  </a:lnTo>
                  <a:lnTo>
                    <a:pt x="951242" y="61212"/>
                  </a:lnTo>
                  <a:lnTo>
                    <a:pt x="1087133" y="0"/>
                  </a:lnTo>
                  <a:lnTo>
                    <a:pt x="1223025" y="0"/>
                  </a:lnTo>
                  <a:lnTo>
                    <a:pt x="1358917" y="122424"/>
                  </a:lnTo>
                  <a:lnTo>
                    <a:pt x="1494809" y="0"/>
                  </a:lnTo>
                  <a:lnTo>
                    <a:pt x="1630700" y="0"/>
                  </a:lnTo>
                  <a:lnTo>
                    <a:pt x="1766592" y="183637"/>
                  </a:lnTo>
                  <a:lnTo>
                    <a:pt x="1902484" y="122424"/>
                  </a:lnTo>
                  <a:lnTo>
                    <a:pt x="2038375" y="122424"/>
                  </a:lnTo>
                  <a:lnTo>
                    <a:pt x="2174267" y="122424"/>
                  </a:lnTo>
                  <a:lnTo>
                    <a:pt x="2310159" y="550911"/>
                  </a:lnTo>
                  <a:lnTo>
                    <a:pt x="2446051" y="244849"/>
                  </a:lnTo>
                  <a:lnTo>
                    <a:pt x="2581942" y="550911"/>
                  </a:lnTo>
                  <a:lnTo>
                    <a:pt x="2717834" y="673335"/>
                  </a:lnTo>
                  <a:lnTo>
                    <a:pt x="2853726" y="734548"/>
                  </a:lnTo>
                  <a:lnTo>
                    <a:pt x="2989618" y="856973"/>
                  </a:lnTo>
                  <a:lnTo>
                    <a:pt x="3125509" y="673335"/>
                  </a:lnTo>
                  <a:lnTo>
                    <a:pt x="3261401" y="489698"/>
                  </a:lnTo>
                  <a:lnTo>
                    <a:pt x="3397293" y="550911"/>
                  </a:lnTo>
                </a:path>
              </a:pathLst>
            </a:custGeom>
            <a:ln w="27101" cap="flat">
              <a:solidFill>
                <a:srgbClr val="961A49">
                  <a:alpha val="100000"/>
                </a:srgbClr>
              </a:solidFill>
              <a:prstDash val="solid"/>
              <a:round/>
            </a:ln>
          </p:spPr>
          <p:txBody>
            <a:bodyPr/>
            <a:lstStyle/>
            <a:p/>
          </p:txBody>
        </p:sp>
        <p:sp>
          <p:nvSpPr>
            <p:cNvPr id="81" name="pl81"/>
            <p:cNvSpPr/>
            <p:nvPr/>
          </p:nvSpPr>
          <p:spPr>
            <a:xfrm>
              <a:off x="5437664" y="2921595"/>
              <a:ext cx="3397293" cy="0"/>
            </a:xfrm>
            <a:custGeom>
              <a:avLst/>
              <a:pathLst>
                <a:path w="3397293" h="0">
                  <a:moveTo>
                    <a:pt x="0" y="0"/>
                  </a:moveTo>
                  <a:lnTo>
                    <a:pt x="0" y="0"/>
                  </a:lnTo>
                  <a:lnTo>
                    <a:pt x="0" y="0"/>
                  </a:lnTo>
                  <a:lnTo>
                    <a:pt x="135891" y="0"/>
                  </a:lnTo>
                  <a:lnTo>
                    <a:pt x="135891" y="0"/>
                  </a:lnTo>
                  <a:lnTo>
                    <a:pt x="135891" y="0"/>
                  </a:lnTo>
                  <a:lnTo>
                    <a:pt x="271783" y="0"/>
                  </a:lnTo>
                  <a:lnTo>
                    <a:pt x="271783" y="0"/>
                  </a:lnTo>
                  <a:lnTo>
                    <a:pt x="271783" y="0"/>
                  </a:lnTo>
                  <a:lnTo>
                    <a:pt x="407675" y="0"/>
                  </a:lnTo>
                  <a:lnTo>
                    <a:pt x="407675" y="0"/>
                  </a:lnTo>
                  <a:lnTo>
                    <a:pt x="407675" y="0"/>
                  </a:lnTo>
                  <a:lnTo>
                    <a:pt x="543566" y="0"/>
                  </a:lnTo>
                  <a:lnTo>
                    <a:pt x="543566" y="0"/>
                  </a:lnTo>
                  <a:lnTo>
                    <a:pt x="543566" y="0"/>
                  </a:lnTo>
                  <a:lnTo>
                    <a:pt x="679458" y="0"/>
                  </a:lnTo>
                  <a:lnTo>
                    <a:pt x="679458" y="0"/>
                  </a:lnTo>
                  <a:lnTo>
                    <a:pt x="679458" y="0"/>
                  </a:lnTo>
                  <a:lnTo>
                    <a:pt x="815350" y="0"/>
                  </a:lnTo>
                  <a:lnTo>
                    <a:pt x="815350" y="0"/>
                  </a:lnTo>
                  <a:lnTo>
                    <a:pt x="815350" y="0"/>
                  </a:lnTo>
                  <a:lnTo>
                    <a:pt x="951242" y="0"/>
                  </a:lnTo>
                  <a:lnTo>
                    <a:pt x="951242" y="0"/>
                  </a:lnTo>
                  <a:lnTo>
                    <a:pt x="951242" y="0"/>
                  </a:lnTo>
                  <a:lnTo>
                    <a:pt x="1087133" y="0"/>
                  </a:lnTo>
                  <a:lnTo>
                    <a:pt x="1087133" y="0"/>
                  </a:lnTo>
                  <a:lnTo>
                    <a:pt x="1087133" y="0"/>
                  </a:lnTo>
                  <a:lnTo>
                    <a:pt x="1223025" y="0"/>
                  </a:lnTo>
                  <a:lnTo>
                    <a:pt x="1223025" y="0"/>
                  </a:lnTo>
                  <a:lnTo>
                    <a:pt x="1223025" y="0"/>
                  </a:lnTo>
                  <a:lnTo>
                    <a:pt x="1358917" y="0"/>
                  </a:lnTo>
                  <a:lnTo>
                    <a:pt x="1358917" y="0"/>
                  </a:lnTo>
                  <a:lnTo>
                    <a:pt x="1358917" y="0"/>
                  </a:lnTo>
                  <a:lnTo>
                    <a:pt x="1494809" y="0"/>
                  </a:lnTo>
                  <a:lnTo>
                    <a:pt x="1494809" y="0"/>
                  </a:lnTo>
                  <a:lnTo>
                    <a:pt x="1494809" y="0"/>
                  </a:lnTo>
                  <a:lnTo>
                    <a:pt x="1630700" y="0"/>
                  </a:lnTo>
                  <a:lnTo>
                    <a:pt x="1630700" y="0"/>
                  </a:lnTo>
                  <a:lnTo>
                    <a:pt x="1630700" y="0"/>
                  </a:lnTo>
                  <a:lnTo>
                    <a:pt x="1766592" y="0"/>
                  </a:lnTo>
                  <a:lnTo>
                    <a:pt x="1766592" y="0"/>
                  </a:lnTo>
                  <a:lnTo>
                    <a:pt x="1766592" y="0"/>
                  </a:lnTo>
                  <a:lnTo>
                    <a:pt x="1902484" y="0"/>
                  </a:lnTo>
                  <a:lnTo>
                    <a:pt x="1902484" y="0"/>
                  </a:lnTo>
                  <a:lnTo>
                    <a:pt x="1902484" y="0"/>
                  </a:lnTo>
                  <a:lnTo>
                    <a:pt x="2038375" y="0"/>
                  </a:lnTo>
                  <a:lnTo>
                    <a:pt x="2038375" y="0"/>
                  </a:lnTo>
                  <a:lnTo>
                    <a:pt x="2038375" y="0"/>
                  </a:lnTo>
                  <a:lnTo>
                    <a:pt x="2174267" y="0"/>
                  </a:lnTo>
                  <a:lnTo>
                    <a:pt x="2174267" y="0"/>
                  </a:lnTo>
                  <a:lnTo>
                    <a:pt x="2174267" y="0"/>
                  </a:lnTo>
                  <a:lnTo>
                    <a:pt x="2310159" y="0"/>
                  </a:lnTo>
                  <a:lnTo>
                    <a:pt x="2310159" y="0"/>
                  </a:lnTo>
                  <a:lnTo>
                    <a:pt x="2310159" y="0"/>
                  </a:lnTo>
                  <a:lnTo>
                    <a:pt x="2446051" y="0"/>
                  </a:lnTo>
                  <a:lnTo>
                    <a:pt x="2446051" y="0"/>
                  </a:lnTo>
                  <a:lnTo>
                    <a:pt x="2446051" y="0"/>
                  </a:lnTo>
                  <a:lnTo>
                    <a:pt x="2581942" y="0"/>
                  </a:lnTo>
                  <a:lnTo>
                    <a:pt x="2581942" y="0"/>
                  </a:lnTo>
                  <a:lnTo>
                    <a:pt x="2581942" y="0"/>
                  </a:lnTo>
                  <a:lnTo>
                    <a:pt x="2717834" y="0"/>
                  </a:lnTo>
                  <a:lnTo>
                    <a:pt x="2717834" y="0"/>
                  </a:lnTo>
                  <a:lnTo>
                    <a:pt x="2717834" y="0"/>
                  </a:lnTo>
                  <a:lnTo>
                    <a:pt x="2853726" y="0"/>
                  </a:lnTo>
                  <a:lnTo>
                    <a:pt x="2853726" y="0"/>
                  </a:lnTo>
                  <a:lnTo>
                    <a:pt x="2853726" y="0"/>
                  </a:lnTo>
                  <a:lnTo>
                    <a:pt x="2989618" y="0"/>
                  </a:lnTo>
                  <a:lnTo>
                    <a:pt x="2989618" y="0"/>
                  </a:lnTo>
                  <a:lnTo>
                    <a:pt x="2989618" y="0"/>
                  </a:lnTo>
                  <a:lnTo>
                    <a:pt x="3125509" y="0"/>
                  </a:lnTo>
                  <a:lnTo>
                    <a:pt x="3125509" y="0"/>
                  </a:lnTo>
                  <a:lnTo>
                    <a:pt x="3125509" y="0"/>
                  </a:lnTo>
                  <a:lnTo>
                    <a:pt x="3261401" y="0"/>
                  </a:lnTo>
                  <a:lnTo>
                    <a:pt x="3261401" y="0"/>
                  </a:lnTo>
                  <a:lnTo>
                    <a:pt x="3261401" y="0"/>
                  </a:lnTo>
                  <a:lnTo>
                    <a:pt x="3397293" y="0"/>
                  </a:lnTo>
                  <a:lnTo>
                    <a:pt x="3397293" y="0"/>
                  </a:lnTo>
                  <a:lnTo>
                    <a:pt x="3397293" y="0"/>
                  </a:lnTo>
                </a:path>
              </a:pathLst>
            </a:custGeom>
            <a:ln w="13550" cap="flat">
              <a:solidFill>
                <a:srgbClr val="000000">
                  <a:alpha val="100000"/>
                </a:srgbClr>
              </a:solidFill>
              <a:prstDash val="dash"/>
              <a:round/>
            </a:ln>
          </p:spPr>
          <p:txBody>
            <a:bodyPr/>
            <a:lstStyle/>
            <a:p/>
          </p:txBody>
        </p:sp>
        <p:sp>
          <p:nvSpPr>
            <p:cNvPr id="82" name="pl82"/>
            <p:cNvSpPr/>
            <p:nvPr/>
          </p:nvSpPr>
          <p:spPr>
            <a:xfrm>
              <a:off x="5437664" y="2921595"/>
              <a:ext cx="3397293" cy="1040610"/>
            </a:xfrm>
            <a:custGeom>
              <a:avLst/>
              <a:pathLst>
                <a:path w="3397293" h="1040610">
                  <a:moveTo>
                    <a:pt x="0" y="673335"/>
                  </a:moveTo>
                  <a:lnTo>
                    <a:pt x="135891" y="489698"/>
                  </a:lnTo>
                  <a:lnTo>
                    <a:pt x="271783" y="612123"/>
                  </a:lnTo>
                  <a:lnTo>
                    <a:pt x="407675" y="795760"/>
                  </a:lnTo>
                  <a:lnTo>
                    <a:pt x="543566" y="918185"/>
                  </a:lnTo>
                  <a:lnTo>
                    <a:pt x="679458" y="1040610"/>
                  </a:lnTo>
                  <a:lnTo>
                    <a:pt x="815350" y="918185"/>
                  </a:lnTo>
                  <a:lnTo>
                    <a:pt x="951242" y="856973"/>
                  </a:lnTo>
                  <a:lnTo>
                    <a:pt x="1087133" y="795760"/>
                  </a:lnTo>
                  <a:lnTo>
                    <a:pt x="1223025" y="734548"/>
                  </a:lnTo>
                  <a:lnTo>
                    <a:pt x="1358917" y="673335"/>
                  </a:lnTo>
                  <a:lnTo>
                    <a:pt x="1494809" y="550911"/>
                  </a:lnTo>
                  <a:lnTo>
                    <a:pt x="1630700" y="489698"/>
                  </a:lnTo>
                  <a:lnTo>
                    <a:pt x="1766592" y="795760"/>
                  </a:lnTo>
                  <a:lnTo>
                    <a:pt x="1902484" y="489698"/>
                  </a:lnTo>
                  <a:lnTo>
                    <a:pt x="2038375" y="367274"/>
                  </a:lnTo>
                  <a:lnTo>
                    <a:pt x="2174267" y="673335"/>
                  </a:lnTo>
                  <a:lnTo>
                    <a:pt x="2310159" y="612123"/>
                  </a:lnTo>
                  <a:lnTo>
                    <a:pt x="2446051" y="306061"/>
                  </a:lnTo>
                  <a:lnTo>
                    <a:pt x="2581942" y="0"/>
                  </a:lnTo>
                  <a:lnTo>
                    <a:pt x="2717834" y="856973"/>
                  </a:lnTo>
                  <a:lnTo>
                    <a:pt x="2853726" y="489698"/>
                  </a:lnTo>
                  <a:lnTo>
                    <a:pt x="2989618" y="306061"/>
                  </a:lnTo>
                  <a:lnTo>
                    <a:pt x="3125509" y="122424"/>
                  </a:lnTo>
                  <a:lnTo>
                    <a:pt x="3261401" y="61212"/>
                  </a:lnTo>
                  <a:lnTo>
                    <a:pt x="3397293" y="61212"/>
                  </a:lnTo>
                </a:path>
              </a:pathLst>
            </a:custGeom>
            <a:ln w="43362" cap="flat">
              <a:solidFill>
                <a:srgbClr val="000000">
                  <a:alpha val="100000"/>
                </a:srgbClr>
              </a:solidFill>
              <a:prstDash val="solid"/>
              <a:round/>
            </a:ln>
          </p:spPr>
          <p:txBody>
            <a:bodyPr/>
            <a:lstStyle/>
            <a:p/>
          </p:txBody>
        </p:sp>
        <p:sp>
          <p:nvSpPr>
            <p:cNvPr id="83" name="pl83"/>
            <p:cNvSpPr/>
            <p:nvPr/>
          </p:nvSpPr>
          <p:spPr>
            <a:xfrm>
              <a:off x="5437664" y="2272744"/>
              <a:ext cx="0" cy="1322186"/>
            </a:xfrm>
            <a:custGeom>
              <a:avLst/>
              <a:pathLst>
                <a:path w="0" h="1322186">
                  <a:moveTo>
                    <a:pt x="0" y="1322186"/>
                  </a:moveTo>
                  <a:lnTo>
                    <a:pt x="0" y="0"/>
                  </a:lnTo>
                </a:path>
              </a:pathLst>
            </a:custGeom>
            <a:ln w="13550" cap="flat">
              <a:solidFill>
                <a:srgbClr val="0058AB">
                  <a:alpha val="100000"/>
                </a:srgbClr>
              </a:solidFill>
              <a:prstDash val="dot"/>
              <a:round/>
            </a:ln>
          </p:spPr>
          <p:txBody>
            <a:bodyPr/>
            <a:lstStyle/>
            <a:p/>
          </p:txBody>
        </p:sp>
        <p:sp>
          <p:nvSpPr>
            <p:cNvPr id="84" name="pl84"/>
            <p:cNvSpPr/>
            <p:nvPr/>
          </p:nvSpPr>
          <p:spPr>
            <a:xfrm>
              <a:off x="6117122" y="2272744"/>
              <a:ext cx="0" cy="1689461"/>
            </a:xfrm>
            <a:custGeom>
              <a:avLst/>
              <a:pathLst>
                <a:path w="0" h="1689461">
                  <a:moveTo>
                    <a:pt x="0" y="1689461"/>
                  </a:moveTo>
                  <a:lnTo>
                    <a:pt x="0" y="0"/>
                  </a:lnTo>
                </a:path>
              </a:pathLst>
            </a:custGeom>
            <a:ln w="13550" cap="flat">
              <a:solidFill>
                <a:srgbClr val="0058AB">
                  <a:alpha val="100000"/>
                </a:srgbClr>
              </a:solidFill>
              <a:prstDash val="dot"/>
              <a:round/>
            </a:ln>
          </p:spPr>
          <p:txBody>
            <a:bodyPr/>
            <a:lstStyle/>
            <a:p/>
          </p:txBody>
        </p:sp>
        <p:sp>
          <p:nvSpPr>
            <p:cNvPr id="85" name="pl85"/>
            <p:cNvSpPr/>
            <p:nvPr/>
          </p:nvSpPr>
          <p:spPr>
            <a:xfrm>
              <a:off x="6796581" y="2272744"/>
              <a:ext cx="0" cy="1322186"/>
            </a:xfrm>
            <a:custGeom>
              <a:avLst/>
              <a:pathLst>
                <a:path w="0" h="1322186">
                  <a:moveTo>
                    <a:pt x="0" y="1322186"/>
                  </a:moveTo>
                  <a:lnTo>
                    <a:pt x="0" y="0"/>
                  </a:lnTo>
                </a:path>
              </a:pathLst>
            </a:custGeom>
            <a:ln w="13550" cap="flat">
              <a:solidFill>
                <a:srgbClr val="0058AB">
                  <a:alpha val="100000"/>
                </a:srgbClr>
              </a:solidFill>
              <a:prstDash val="dot"/>
              <a:round/>
            </a:ln>
          </p:spPr>
          <p:txBody>
            <a:bodyPr/>
            <a:lstStyle/>
            <a:p/>
          </p:txBody>
        </p:sp>
        <p:sp>
          <p:nvSpPr>
            <p:cNvPr id="86" name="pl86"/>
            <p:cNvSpPr/>
            <p:nvPr/>
          </p:nvSpPr>
          <p:spPr>
            <a:xfrm>
              <a:off x="7476039" y="2272744"/>
              <a:ext cx="0" cy="1016125"/>
            </a:xfrm>
            <a:custGeom>
              <a:avLst/>
              <a:pathLst>
                <a:path w="0" h="1016125">
                  <a:moveTo>
                    <a:pt x="0" y="1016125"/>
                  </a:moveTo>
                  <a:lnTo>
                    <a:pt x="0" y="0"/>
                  </a:lnTo>
                </a:path>
              </a:pathLst>
            </a:custGeom>
            <a:ln w="13550" cap="flat">
              <a:solidFill>
                <a:srgbClr val="0058AB">
                  <a:alpha val="100000"/>
                </a:srgbClr>
              </a:solidFill>
              <a:prstDash val="dot"/>
              <a:round/>
            </a:ln>
          </p:spPr>
          <p:txBody>
            <a:bodyPr/>
            <a:lstStyle/>
            <a:p/>
          </p:txBody>
        </p:sp>
        <p:sp>
          <p:nvSpPr>
            <p:cNvPr id="87" name="pl87"/>
            <p:cNvSpPr/>
            <p:nvPr/>
          </p:nvSpPr>
          <p:spPr>
            <a:xfrm>
              <a:off x="8019606" y="2272744"/>
              <a:ext cx="0" cy="648851"/>
            </a:xfrm>
            <a:custGeom>
              <a:avLst/>
              <a:pathLst>
                <a:path w="0" h="648851">
                  <a:moveTo>
                    <a:pt x="0" y="648851"/>
                  </a:moveTo>
                  <a:lnTo>
                    <a:pt x="0" y="0"/>
                  </a:lnTo>
                </a:path>
              </a:pathLst>
            </a:custGeom>
            <a:ln w="13550" cap="flat">
              <a:solidFill>
                <a:srgbClr val="0058AB">
                  <a:alpha val="100000"/>
                </a:srgbClr>
              </a:solidFill>
              <a:prstDash val="dot"/>
              <a:round/>
            </a:ln>
          </p:spPr>
          <p:txBody>
            <a:bodyPr/>
            <a:lstStyle/>
            <a:p/>
          </p:txBody>
        </p:sp>
        <p:sp>
          <p:nvSpPr>
            <p:cNvPr id="88" name="pl88"/>
            <p:cNvSpPr/>
            <p:nvPr/>
          </p:nvSpPr>
          <p:spPr>
            <a:xfrm>
              <a:off x="8699065" y="2272744"/>
              <a:ext cx="0" cy="710063"/>
            </a:xfrm>
            <a:custGeom>
              <a:avLst/>
              <a:pathLst>
                <a:path w="0" h="710063">
                  <a:moveTo>
                    <a:pt x="0" y="710063"/>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8834957" y="2272744"/>
              <a:ext cx="0" cy="710063"/>
            </a:xfrm>
            <a:custGeom>
              <a:avLst/>
              <a:pathLst>
                <a:path w="0" h="710063">
                  <a:moveTo>
                    <a:pt x="0" y="710063"/>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5437664" y="2921595"/>
              <a:ext cx="3397293" cy="1040610"/>
            </a:xfrm>
            <a:custGeom>
              <a:avLst/>
              <a:pathLst>
                <a:path w="3397293" h="1040610">
                  <a:moveTo>
                    <a:pt x="0" y="673335"/>
                  </a:moveTo>
                  <a:lnTo>
                    <a:pt x="135891" y="489698"/>
                  </a:lnTo>
                  <a:lnTo>
                    <a:pt x="271783" y="612123"/>
                  </a:lnTo>
                  <a:lnTo>
                    <a:pt x="407675" y="795760"/>
                  </a:lnTo>
                  <a:lnTo>
                    <a:pt x="543566" y="918185"/>
                  </a:lnTo>
                  <a:lnTo>
                    <a:pt x="679458" y="1040610"/>
                  </a:lnTo>
                  <a:lnTo>
                    <a:pt x="815350" y="918185"/>
                  </a:lnTo>
                  <a:lnTo>
                    <a:pt x="951242" y="856973"/>
                  </a:lnTo>
                  <a:lnTo>
                    <a:pt x="1087133" y="795760"/>
                  </a:lnTo>
                  <a:lnTo>
                    <a:pt x="1223025" y="734548"/>
                  </a:lnTo>
                  <a:lnTo>
                    <a:pt x="1358917" y="673335"/>
                  </a:lnTo>
                  <a:lnTo>
                    <a:pt x="1494809" y="550911"/>
                  </a:lnTo>
                  <a:lnTo>
                    <a:pt x="1630700" y="489698"/>
                  </a:lnTo>
                  <a:lnTo>
                    <a:pt x="1766592" y="795760"/>
                  </a:lnTo>
                  <a:lnTo>
                    <a:pt x="1902484" y="489698"/>
                  </a:lnTo>
                  <a:lnTo>
                    <a:pt x="2038375" y="367274"/>
                  </a:lnTo>
                  <a:lnTo>
                    <a:pt x="2174267" y="673335"/>
                  </a:lnTo>
                  <a:lnTo>
                    <a:pt x="2310159" y="612123"/>
                  </a:lnTo>
                  <a:lnTo>
                    <a:pt x="2446051" y="306061"/>
                  </a:lnTo>
                  <a:lnTo>
                    <a:pt x="2581942" y="0"/>
                  </a:lnTo>
                  <a:lnTo>
                    <a:pt x="2717834" y="856973"/>
                  </a:lnTo>
                  <a:lnTo>
                    <a:pt x="2853726" y="489698"/>
                  </a:lnTo>
                  <a:lnTo>
                    <a:pt x="2989618" y="306061"/>
                  </a:lnTo>
                  <a:lnTo>
                    <a:pt x="3125509" y="122424"/>
                  </a:lnTo>
                  <a:lnTo>
                    <a:pt x="3261401" y="61212"/>
                  </a:lnTo>
                  <a:lnTo>
                    <a:pt x="3397293" y="61212"/>
                  </a:lnTo>
                </a:path>
              </a:pathLst>
            </a:custGeom>
            <a:ln w="27101" cap="flat">
              <a:solidFill>
                <a:srgbClr val="0058AB">
                  <a:alpha val="100000"/>
                </a:srgbClr>
              </a:solidFill>
              <a:prstDash val="solid"/>
              <a:round/>
            </a:ln>
          </p:spPr>
          <p:txBody>
            <a:bodyPr/>
            <a:lstStyle/>
            <a:p/>
          </p:txBody>
        </p:sp>
        <p:sp>
          <p:nvSpPr>
            <p:cNvPr id="91" name="tx91"/>
            <p:cNvSpPr/>
            <p:nvPr/>
          </p:nvSpPr>
          <p:spPr>
            <a:xfrm>
              <a:off x="5359324" y="22091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2" name="tx92"/>
            <p:cNvSpPr/>
            <p:nvPr/>
          </p:nvSpPr>
          <p:spPr>
            <a:xfrm>
              <a:off x="6038783" y="22091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-17</a:t>
              </a:r>
            </a:p>
          </p:txBody>
        </p:sp>
        <p:sp>
          <p:nvSpPr>
            <p:cNvPr id="93" name="tx93"/>
            <p:cNvSpPr/>
            <p:nvPr/>
          </p:nvSpPr>
          <p:spPr>
            <a:xfrm>
              <a:off x="6718241" y="2209142"/>
              <a:ext cx="15667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-11</a:t>
              </a:r>
            </a:p>
          </p:txBody>
        </p:sp>
        <p:sp>
          <p:nvSpPr>
            <p:cNvPr id="94" name="tx94"/>
            <p:cNvSpPr/>
            <p:nvPr/>
          </p:nvSpPr>
          <p:spPr>
            <a:xfrm>
              <a:off x="7427845" y="2207819"/>
              <a:ext cx="963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-6</a:t>
              </a:r>
            </a:p>
          </p:txBody>
        </p:sp>
        <p:sp>
          <p:nvSpPr>
            <p:cNvPr id="95" name="tx95"/>
            <p:cNvSpPr/>
            <p:nvPr/>
          </p:nvSpPr>
          <p:spPr>
            <a:xfrm>
              <a:off x="7989462" y="2207819"/>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0</a:t>
              </a:r>
            </a:p>
          </p:txBody>
        </p:sp>
        <p:sp>
          <p:nvSpPr>
            <p:cNvPr id="96" name="tx96"/>
            <p:cNvSpPr/>
            <p:nvPr/>
          </p:nvSpPr>
          <p:spPr>
            <a:xfrm>
              <a:off x="8650870" y="2209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7" name="tx97"/>
            <p:cNvSpPr/>
            <p:nvPr/>
          </p:nvSpPr>
          <p:spPr>
            <a:xfrm>
              <a:off x="8786762" y="2209142"/>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-1</a:t>
              </a:r>
            </a:p>
          </p:txBody>
        </p:sp>
        <p:sp>
          <p:nvSpPr>
            <p:cNvPr id="98" name="tx98"/>
            <p:cNvSpPr/>
            <p:nvPr/>
          </p:nvSpPr>
          <p:spPr>
            <a:xfrm>
              <a:off x="8902429" y="3004903"/>
              <a:ext cx="96389" cy="77916"/>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-2</a:t>
              </a:r>
            </a:p>
          </p:txBody>
        </p:sp>
        <p:sp>
          <p:nvSpPr>
            <p:cNvPr id="99" name="tx99"/>
            <p:cNvSpPr/>
            <p:nvPr/>
          </p:nvSpPr>
          <p:spPr>
            <a:xfrm>
              <a:off x="8877160" y="2881155"/>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61A49">
                      <a:alpha val="100000"/>
                    </a:srgbClr>
                  </a:solidFill>
                  <a:latin typeface="Arial"/>
                  <a:cs typeface="Arial"/>
                </a:rPr>
                <a:t>0</a:t>
              </a:r>
            </a:p>
          </p:txBody>
        </p:sp>
        <p:sp>
          <p:nvSpPr>
            <p:cNvPr id="100" name="tx100"/>
            <p:cNvSpPr/>
            <p:nvPr/>
          </p:nvSpPr>
          <p:spPr>
            <a:xfrm>
              <a:off x="5003259" y="3481604"/>
              <a:ext cx="201910"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1" name="tx101"/>
            <p:cNvSpPr/>
            <p:nvPr/>
          </p:nvSpPr>
          <p:spPr>
            <a:xfrm>
              <a:off x="5127474" y="286948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02" name="tx102"/>
            <p:cNvSpPr/>
            <p:nvPr/>
          </p:nvSpPr>
          <p:spPr>
            <a:xfrm>
              <a:off x="5049780" y="225735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a:t>
              </a:r>
            </a:p>
          </p:txBody>
        </p:sp>
        <p:sp>
          <p:nvSpPr>
            <p:cNvPr id="103" name="tx103"/>
            <p:cNvSpPr/>
            <p:nvPr/>
          </p:nvSpPr>
          <p:spPr>
            <a:xfrm>
              <a:off x="5049780" y="1645233"/>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104" name="tx104"/>
            <p:cNvSpPr/>
            <p:nvPr/>
          </p:nvSpPr>
          <p:spPr>
            <a:xfrm rot="-5400000">
              <a:off x="5281217"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05" name="tx105"/>
            <p:cNvSpPr/>
            <p:nvPr/>
          </p:nvSpPr>
          <p:spPr>
            <a:xfrm rot="-5400000">
              <a:off x="5960676"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06" name="tx106"/>
            <p:cNvSpPr/>
            <p:nvPr/>
          </p:nvSpPr>
          <p:spPr>
            <a:xfrm rot="-5400000">
              <a:off x="6640135"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07" name="tx107"/>
            <p:cNvSpPr/>
            <p:nvPr/>
          </p:nvSpPr>
          <p:spPr>
            <a:xfrm rot="-5400000">
              <a:off x="7319593"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08" name="tx108"/>
            <p:cNvSpPr/>
            <p:nvPr/>
          </p:nvSpPr>
          <p:spPr>
            <a:xfrm rot="-5400000">
              <a:off x="786316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9" name="tx109"/>
            <p:cNvSpPr/>
            <p:nvPr/>
          </p:nvSpPr>
          <p:spPr>
            <a:xfrm rot="-5400000">
              <a:off x="8542619"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10" name="tx110"/>
            <p:cNvSpPr/>
            <p:nvPr/>
          </p:nvSpPr>
          <p:spPr>
            <a:xfrm rot="-5400000">
              <a:off x="8678510" y="423934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11" name="tx111"/>
            <p:cNvSpPr/>
            <p:nvPr/>
          </p:nvSpPr>
          <p:spPr>
            <a:xfrm rot="-5400000">
              <a:off x="4132199" y="2788871"/>
              <a:ext cx="1465361"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 puntos)</a:t>
              </a:r>
            </a:p>
          </p:txBody>
        </p:sp>
        <p:sp>
          <p:nvSpPr>
            <p:cNvPr id="112" name="pl112"/>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3" name="pl113"/>
            <p:cNvSpPr/>
            <p:nvPr/>
          </p:nvSpPr>
          <p:spPr>
            <a:xfrm>
              <a:off x="5567990" y="4940249"/>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14" name="pl114"/>
            <p:cNvSpPr/>
            <p:nvPr/>
          </p:nvSpPr>
          <p:spPr>
            <a:xfrm>
              <a:off x="7324375" y="4940249"/>
              <a:ext cx="175564" cy="0"/>
            </a:xfrm>
            <a:custGeom>
              <a:avLst/>
              <a:pathLst>
                <a:path w="175564" h="0">
                  <a:moveTo>
                    <a:pt x="0" y="0"/>
                  </a:moveTo>
                  <a:lnTo>
                    <a:pt x="175564" y="0"/>
                  </a:lnTo>
                </a:path>
              </a:pathLst>
            </a:custGeom>
            <a:ln w="27101" cap="flat">
              <a:solidFill>
                <a:srgbClr val="80BD41">
                  <a:alpha val="100000"/>
                </a:srgbClr>
              </a:solidFill>
              <a:prstDash val="solid"/>
              <a:round/>
            </a:ln>
          </p:spPr>
          <p:txBody>
            <a:bodyPr/>
            <a:lstStyle/>
            <a:p/>
          </p:txBody>
        </p:sp>
        <p:sp>
          <p:nvSpPr>
            <p:cNvPr id="115" name="pl115"/>
            <p:cNvSpPr/>
            <p:nvPr/>
          </p:nvSpPr>
          <p:spPr>
            <a:xfrm>
              <a:off x="8086829" y="4940249"/>
              <a:ext cx="175564" cy="0"/>
            </a:xfrm>
            <a:custGeom>
              <a:avLst/>
              <a:pathLst>
                <a:path w="175564" h="0">
                  <a:moveTo>
                    <a:pt x="0" y="0"/>
                  </a:moveTo>
                  <a:lnTo>
                    <a:pt x="175564" y="0"/>
                  </a:lnTo>
                </a:path>
              </a:pathLst>
            </a:custGeom>
            <a:ln w="27101" cap="flat">
              <a:solidFill>
                <a:srgbClr val="961A49">
                  <a:alpha val="100000"/>
                </a:srgbClr>
              </a:solidFill>
              <a:prstDash val="solid"/>
              <a:round/>
            </a:ln>
          </p:spPr>
          <p:txBody>
            <a:bodyPr/>
            <a:lstStyle/>
            <a:p/>
          </p:txBody>
        </p:sp>
        <p:sp>
          <p:nvSpPr>
            <p:cNvPr id="116" name="tx116"/>
            <p:cNvSpPr/>
            <p:nvPr/>
          </p:nvSpPr>
          <p:spPr>
            <a:xfrm>
              <a:off x="5835090" y="4861940"/>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17" name="tx117"/>
            <p:cNvSpPr/>
            <p:nvPr/>
          </p:nvSpPr>
          <p:spPr>
            <a:xfrm>
              <a:off x="7591474" y="4886838"/>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18" name="tx118"/>
            <p:cNvSpPr/>
            <p:nvPr/>
          </p:nvSpPr>
          <p:spPr>
            <a:xfrm>
              <a:off x="8353929" y="4886838"/>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19" name="tx119"/>
            <p:cNvSpPr/>
            <p:nvPr/>
          </p:nvSpPr>
          <p:spPr>
            <a:xfrm>
              <a:off x="5446181" y="1405479"/>
              <a:ext cx="3380258" cy="1412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Diferencia de cobertura en comparación con 2019</a:t>
              </a:r>
            </a:p>
          </p:txBody>
        </p:sp>
        <p:sp>
          <p:nvSpPr>
            <p:cNvPr id="120" name="pl120"/>
            <p:cNvSpPr/>
            <p:nvPr/>
          </p:nvSpPr>
          <p:spPr>
            <a:xfrm>
              <a:off x="2247066"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1" name="pl121"/>
            <p:cNvSpPr/>
            <p:nvPr/>
          </p:nvSpPr>
          <p:spPr>
            <a:xfrm>
              <a:off x="4106842"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2" name="pl122"/>
            <p:cNvSpPr/>
            <p:nvPr/>
          </p:nvSpPr>
          <p:spPr>
            <a:xfrm>
              <a:off x="5966617"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3" name="pl123"/>
            <p:cNvSpPr/>
            <p:nvPr/>
          </p:nvSpPr>
          <p:spPr>
            <a:xfrm>
              <a:off x="7826393" y="5469496"/>
              <a:ext cx="0" cy="440728"/>
            </a:xfrm>
            <a:custGeom>
              <a:avLst/>
              <a:pathLst>
                <a:path w="0" h="440728">
                  <a:moveTo>
                    <a:pt x="0" y="440728"/>
                  </a:moveTo>
                  <a:lnTo>
                    <a:pt x="0" y="0"/>
                  </a:lnTo>
                  <a:lnTo>
                    <a:pt x="0" y="0"/>
                  </a:lnTo>
                </a:path>
              </a:pathLst>
            </a:custGeom>
            <a:ln w="6775" cap="flat">
              <a:solidFill>
                <a:srgbClr val="EBEBEB">
                  <a:alpha val="100000"/>
                </a:srgbClr>
              </a:solidFill>
              <a:prstDash val="solid"/>
              <a:round/>
            </a:ln>
          </p:spPr>
          <p:txBody>
            <a:bodyPr/>
            <a:lstStyle/>
            <a:p/>
          </p:txBody>
        </p:sp>
        <p:sp>
          <p:nvSpPr>
            <p:cNvPr id="124" name="pl124"/>
            <p:cNvSpPr/>
            <p:nvPr/>
          </p:nvSpPr>
          <p:spPr>
            <a:xfrm>
              <a:off x="951100" y="5827589"/>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5" name="pl125"/>
            <p:cNvSpPr/>
            <p:nvPr/>
          </p:nvSpPr>
          <p:spPr>
            <a:xfrm>
              <a:off x="951100" y="5689861"/>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6" name="pl126"/>
            <p:cNvSpPr/>
            <p:nvPr/>
          </p:nvSpPr>
          <p:spPr>
            <a:xfrm>
              <a:off x="951100" y="5552133"/>
              <a:ext cx="8053721" cy="0"/>
            </a:xfrm>
            <a:custGeom>
              <a:avLst/>
              <a:pathLst>
                <a:path w="8053721" h="0">
                  <a:moveTo>
                    <a:pt x="0" y="0"/>
                  </a:moveTo>
                  <a:lnTo>
                    <a:pt x="8053721" y="0"/>
                  </a:lnTo>
                  <a:lnTo>
                    <a:pt x="8053721" y="0"/>
                  </a:lnTo>
                </a:path>
              </a:pathLst>
            </a:custGeom>
            <a:ln w="13550" cap="flat">
              <a:solidFill>
                <a:srgbClr val="EBEBEB">
                  <a:alpha val="100000"/>
                </a:srgbClr>
              </a:solidFill>
              <a:prstDash val="solid"/>
              <a:round/>
            </a:ln>
          </p:spPr>
          <p:txBody>
            <a:bodyPr/>
            <a:lstStyle/>
            <a:p/>
          </p:txBody>
        </p:sp>
        <p:sp>
          <p:nvSpPr>
            <p:cNvPr id="127" name="pl127"/>
            <p:cNvSpPr/>
            <p:nvPr/>
          </p:nvSpPr>
          <p:spPr>
            <a:xfrm>
              <a:off x="1317178"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8" name="pl128"/>
            <p:cNvSpPr/>
            <p:nvPr/>
          </p:nvSpPr>
          <p:spPr>
            <a:xfrm>
              <a:off x="3176954"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29" name="pl129"/>
            <p:cNvSpPr/>
            <p:nvPr/>
          </p:nvSpPr>
          <p:spPr>
            <a:xfrm>
              <a:off x="5036730"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0" name="pl130"/>
            <p:cNvSpPr/>
            <p:nvPr/>
          </p:nvSpPr>
          <p:spPr>
            <a:xfrm>
              <a:off x="6896505"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1" name="pl131"/>
            <p:cNvSpPr/>
            <p:nvPr/>
          </p:nvSpPr>
          <p:spPr>
            <a:xfrm>
              <a:off x="8756281" y="5469496"/>
              <a:ext cx="0" cy="440728"/>
            </a:xfrm>
            <a:custGeom>
              <a:avLst/>
              <a:pathLst>
                <a:path w="0" h="440728">
                  <a:moveTo>
                    <a:pt x="0" y="440728"/>
                  </a:moveTo>
                  <a:lnTo>
                    <a:pt x="0" y="0"/>
                  </a:lnTo>
                  <a:lnTo>
                    <a:pt x="0" y="0"/>
                  </a:lnTo>
                </a:path>
              </a:pathLst>
            </a:custGeom>
            <a:ln w="13550" cap="flat">
              <a:solidFill>
                <a:srgbClr val="EBEBEB">
                  <a:alpha val="100000"/>
                </a:srgbClr>
              </a:solidFill>
              <a:prstDash val="solid"/>
              <a:round/>
            </a:ln>
          </p:spPr>
          <p:txBody>
            <a:bodyPr/>
            <a:lstStyle/>
            <a:p/>
          </p:txBody>
        </p:sp>
        <p:sp>
          <p:nvSpPr>
            <p:cNvPr id="132" name="rc132"/>
            <p:cNvSpPr/>
            <p:nvPr/>
          </p:nvSpPr>
          <p:spPr>
            <a:xfrm>
              <a:off x="1317178" y="5772498"/>
              <a:ext cx="6146186" cy="110182"/>
            </a:xfrm>
            <a:prstGeom prst="rect">
              <a:avLst/>
            </a:prstGeom>
            <a:solidFill>
              <a:srgbClr val="E2231A">
                <a:alpha val="80000"/>
              </a:srgbClr>
            </a:solidFill>
          </p:spPr>
          <p:txBody>
            <a:bodyPr/>
            <a:lstStyle/>
            <a:p/>
          </p:txBody>
        </p:sp>
        <p:sp>
          <p:nvSpPr>
            <p:cNvPr id="133" name="rc133"/>
            <p:cNvSpPr/>
            <p:nvPr/>
          </p:nvSpPr>
          <p:spPr>
            <a:xfrm>
              <a:off x="1317178" y="5634770"/>
              <a:ext cx="7321564" cy="110182"/>
            </a:xfrm>
            <a:prstGeom prst="rect">
              <a:avLst/>
            </a:prstGeom>
            <a:solidFill>
              <a:srgbClr val="E2231A">
                <a:alpha val="80000"/>
              </a:srgbClr>
            </a:solidFill>
          </p:spPr>
          <p:txBody>
            <a:bodyPr/>
            <a:lstStyle/>
            <a:p/>
          </p:txBody>
        </p:sp>
        <p:sp>
          <p:nvSpPr>
            <p:cNvPr id="134" name="rc134"/>
            <p:cNvSpPr/>
            <p:nvPr/>
          </p:nvSpPr>
          <p:spPr>
            <a:xfrm>
              <a:off x="1317178" y="5497042"/>
              <a:ext cx="7238990" cy="110182"/>
            </a:xfrm>
            <a:prstGeom prst="rect">
              <a:avLst/>
            </a:prstGeom>
            <a:solidFill>
              <a:srgbClr val="E2231A">
                <a:alpha val="80000"/>
              </a:srgbClr>
            </a:solidFill>
          </p:spPr>
          <p:txBody>
            <a:bodyPr/>
            <a:lstStyle/>
            <a:p/>
          </p:txBody>
        </p:sp>
        <p:sp>
          <p:nvSpPr>
            <p:cNvPr id="135" name="tx135"/>
            <p:cNvSpPr/>
            <p:nvPr/>
          </p:nvSpPr>
          <p:spPr>
            <a:xfrm>
              <a:off x="577692" y="57754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36" name="tx136"/>
            <p:cNvSpPr/>
            <p:nvPr/>
          </p:nvSpPr>
          <p:spPr>
            <a:xfrm>
              <a:off x="577692" y="5637746"/>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37" name="tx137"/>
            <p:cNvSpPr/>
            <p:nvPr/>
          </p:nvSpPr>
          <p:spPr>
            <a:xfrm>
              <a:off x="577692" y="550001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38" name="tx138"/>
            <p:cNvSpPr/>
            <p:nvPr/>
          </p:nvSpPr>
          <p:spPr>
            <a:xfrm>
              <a:off x="1239484" y="5985441"/>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9" name="tx139"/>
            <p:cNvSpPr/>
            <p:nvPr/>
          </p:nvSpPr>
          <p:spPr>
            <a:xfrm>
              <a:off x="2827363"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2,500</a:t>
              </a:r>
            </a:p>
          </p:txBody>
        </p:sp>
        <p:sp>
          <p:nvSpPr>
            <p:cNvPr id="140" name="tx140"/>
            <p:cNvSpPr/>
            <p:nvPr/>
          </p:nvSpPr>
          <p:spPr>
            <a:xfrm>
              <a:off x="4687139"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5,000</a:t>
              </a:r>
            </a:p>
          </p:txBody>
        </p:sp>
        <p:sp>
          <p:nvSpPr>
            <p:cNvPr id="141" name="tx141"/>
            <p:cNvSpPr/>
            <p:nvPr/>
          </p:nvSpPr>
          <p:spPr>
            <a:xfrm>
              <a:off x="6546914" y="5967364"/>
              <a:ext cx="349591"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7,500</a:t>
              </a:r>
            </a:p>
          </p:txBody>
        </p:sp>
        <p:sp>
          <p:nvSpPr>
            <p:cNvPr id="142" name="tx142"/>
            <p:cNvSpPr/>
            <p:nvPr/>
          </p:nvSpPr>
          <p:spPr>
            <a:xfrm>
              <a:off x="8328995" y="5967364"/>
              <a:ext cx="427285" cy="120191"/>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10,000</a:t>
              </a:r>
            </a:p>
          </p:txBody>
        </p:sp>
        <p:sp>
          <p:nvSpPr>
            <p:cNvPr id="143" name="tx143"/>
            <p:cNvSpPr/>
            <p:nvPr/>
          </p:nvSpPr>
          <p:spPr>
            <a:xfrm>
              <a:off x="951100" y="5226076"/>
              <a:ext cx="4871293" cy="141758"/>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Número de niños sin protección contra el sarampión, 2019, 2024 y 2025</a:t>
              </a:r>
            </a:p>
          </p:txBody>
        </p:sp>
        <p:sp>
          <p:nvSpPr>
            <p:cNvPr id="144" name="tx144"/>
            <p:cNvSpPr/>
            <p:nvPr/>
          </p:nvSpPr>
          <p:spPr>
            <a:xfrm>
              <a:off x="4407982" y="62835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45" name="tx145"/>
            <p:cNvSpPr/>
            <p:nvPr/>
          </p:nvSpPr>
          <p:spPr>
            <a:xfrm>
              <a:off x="2419549" y="6397874"/>
              <a:ext cx="6585272" cy="10357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Diferencia de cobertura en comparación con 2019 - los valores por encima de cero indican una cobertura superior a la de 2019</a:t>
              </a:r>
            </a:p>
          </p:txBody>
        </p:sp>
        <p:sp>
          <p:nvSpPr>
            <p:cNvPr id="146" name="tx146"/>
            <p:cNvSpPr/>
            <p:nvPr/>
          </p:nvSpPr>
          <p:spPr>
            <a:xfrm>
              <a:off x="5264736" y="6517265"/>
              <a:ext cx="3740085"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y los valores por debajo de cero indican una cobertura inferior a la de 2019.</a:t>
              </a:r>
            </a:p>
          </p:txBody>
        </p:sp>
      </p:grpSp>
      <p:sp>
        <p:nvSpPr>
          <p:cNvPr id="147"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En 2025, la cobertura de la vacuna MCV1 en la República Dominicana (95 %) fue 11 puntos porcentuales superior a la media mundial (84 %) y 9 puntos porcentuales superior a la media de todos los países de la red « LACR » (86 %).
La cobertura nacional de la vacuna MCV1 fue un punto porcentual inferior a la de 2019 (96 %).
Esto equivale a 10 000 niños sin vacunar en 2025, frente a los 8 000 niños sin vacunar de 2019.</a:t>
            </a:r>
          </a:p>
        </p:txBody>
      </p:sp>
      <p:sp>
        <p:nvSpPr>
          <p:cNvPr id="148"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vacuna MCV1 en la República Dominicana fue del 95 %; esta cifra es un punto porcentual inferior a la de 2019 y superior a las medias tanto mundial como regional.</a:t>
            </a:r>
          </a:p>
        </p:txBody>
      </p:sp>
      <p:grpSp xmlns:pic="http://schemas.openxmlformats.org/drawingml/2006/picture">
        <p:nvGrpSpPr>
          <p:cNvPr id="149" name=""/>
          <p:cNvGrpSpPr/>
          <p:nvPr/>
        </p:nvGrpSpPr>
        <p:grpSpPr>
          <a:xfrm>
            <a:off x="292608" y="1005840"/>
            <a:ext cx="8595360" cy="28575"/>
            <a:chOff x="292608" y="1005840"/>
            <a:chExt cx="8595360" cy="28575"/>
          </a:xfrm>
        </p:grpSpPr>
        <p:sp>
          <p:nvSpPr>
            <p:cNvPr id="150"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51"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ody" descr=""/>
          <p:cNvPicPr>
            <a:picLocks noGrp="1"/>
          </p:cNvPicPr>
          <p:nvPr>
            <p:ph/>
          </p:nvPr>
        </p:nvPicPr>
        <p:blipFill>
          <a:blip r:embed="rId2"/>
          <a:stretch>
            <a:fillRect/>
          </a:stretch>
        </p:blipFill>
        <p:spPr>
          <a:xfrm>
            <a:off x="274320" y="1298448"/>
            <a:ext cx="8869680" cy="5486400"/>
          </a:xfrm>
          <a:prstGeom prst="rect">
            <a:avLst/>
          </a:prstGeom>
        </p:spPr>
      </p:pic>
      <p:sp>
        <p:nvSpPr>
          <p:cNvPr id="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 cobertura de la MCV1 en los países de LACR, ordenados de menor a mayor cobertura, y la clasificación de los 10 países con más niños sin vacunar, según las cifras absolutas.
En 2025, la República Dominicana ocupaba el puesto número 25 de un total de 33 países en cuanto a la cobertura más baja de la vacuna MCV1 (teniendo en cuenta los empates).
La República Dominicana no figuraba entre los 10 países con más niños sin vacunar.
Nota: Los países con cohortes grandes pueden tener un número elevado de niños sin vacunar a pesar de la alta cobertura vacunal. Es importante tener en cuenta tanto la cobertura como el número absoluto de niños sin vacunar para garantizar que no se pase por alto a los países vulnerables con cohortes de nacimiento pequeñas.</a:t>
            </a:r>
          </a:p>
        </p:txBody>
      </p:sp>
      <p:sp>
        <p:nvSpPr>
          <p:cNvPr id="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República Dominicana figuraba entre los países con mayor cobertura y no se encontraba entre los diez países de la región con mayor número de niños sin vacunar.</a:t>
            </a:r>
          </a:p>
        </p:txBody>
      </p:sp>
      <p:grpSp xmlns:pic="http://schemas.openxmlformats.org/drawingml/2006/picture">
        <p:nvGrpSpPr>
          <p:cNvPr id="5" name=""/>
          <p:cNvGrpSpPr/>
          <p:nvPr/>
        </p:nvGrpSpPr>
        <p:grpSpPr>
          <a:xfrm>
            <a:off x="292608" y="1005840"/>
            <a:ext cx="8595360" cy="28575"/>
            <a:chOff x="292608" y="1005840"/>
            <a:chExt cx="8595360" cy="28575"/>
          </a:xfrm>
        </p:grpSpPr>
        <p:sp>
          <p:nvSpPr>
            <p:cNvPr id="6"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7"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951100" y="3992182"/>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6" name="pl6"/>
            <p:cNvSpPr/>
            <p:nvPr/>
          </p:nvSpPr>
          <p:spPr>
            <a:xfrm>
              <a:off x="951100" y="3360504"/>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7" name="pl7"/>
            <p:cNvSpPr/>
            <p:nvPr/>
          </p:nvSpPr>
          <p:spPr>
            <a:xfrm>
              <a:off x="951100" y="2728825"/>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8" name="pl8"/>
            <p:cNvSpPr/>
            <p:nvPr/>
          </p:nvSpPr>
          <p:spPr>
            <a:xfrm>
              <a:off x="951100" y="2097147"/>
              <a:ext cx="7593813" cy="0"/>
            </a:xfrm>
            <a:custGeom>
              <a:avLst/>
              <a:pathLst>
                <a:path w="7593813" h="0">
                  <a:moveTo>
                    <a:pt x="0" y="0"/>
                  </a:moveTo>
                  <a:lnTo>
                    <a:pt x="7593813" y="0"/>
                  </a:lnTo>
                  <a:lnTo>
                    <a:pt x="7593813" y="0"/>
                  </a:lnTo>
                </a:path>
              </a:pathLst>
            </a:custGeom>
            <a:ln w="6775" cap="flat">
              <a:solidFill>
                <a:srgbClr val="EBEBEB">
                  <a:alpha val="100000"/>
                </a:srgbClr>
              </a:solidFill>
              <a:prstDash val="solid"/>
              <a:round/>
            </a:ln>
          </p:spPr>
          <p:txBody>
            <a:bodyPr/>
            <a:lstStyle/>
            <a:p/>
          </p:txBody>
        </p:sp>
        <p:sp>
          <p:nvSpPr>
            <p:cNvPr id="9" name="pl9"/>
            <p:cNvSpPr/>
            <p:nvPr/>
          </p:nvSpPr>
          <p:spPr>
            <a:xfrm>
              <a:off x="951100" y="4308021"/>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0" name="pl10"/>
            <p:cNvSpPr/>
            <p:nvPr/>
          </p:nvSpPr>
          <p:spPr>
            <a:xfrm>
              <a:off x="951100" y="367634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1" name="pl11"/>
            <p:cNvSpPr/>
            <p:nvPr/>
          </p:nvSpPr>
          <p:spPr>
            <a:xfrm>
              <a:off x="951100" y="3044664"/>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2" name="pl12"/>
            <p:cNvSpPr/>
            <p:nvPr/>
          </p:nvSpPr>
          <p:spPr>
            <a:xfrm>
              <a:off x="951100" y="2412986"/>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3" name="pl13"/>
            <p:cNvSpPr/>
            <p:nvPr/>
          </p:nvSpPr>
          <p:spPr>
            <a:xfrm>
              <a:off x="1416218"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74893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408164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5414365"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6480537"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6747080"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701362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728016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546709"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7813253"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8079796" y="1843546"/>
              <a:ext cx="0" cy="2581831"/>
            </a:xfrm>
            <a:custGeom>
              <a:avLst/>
              <a:pathLst>
                <a:path w="0" h="2581831">
                  <a:moveTo>
                    <a:pt x="0" y="2581831"/>
                  </a:moveTo>
                  <a:lnTo>
                    <a:pt x="0" y="0"/>
                  </a:lnTo>
                  <a:lnTo>
                    <a:pt x="0" y="0"/>
                  </a:lnTo>
                </a:path>
              </a:pathLst>
            </a:custGeom>
            <a:ln w="13550" cap="flat">
              <a:solidFill>
                <a:srgbClr val="EBEBEB">
                  <a:alpha val="100000"/>
                </a:srgbClr>
              </a:solidFill>
              <a:prstDash val="solid"/>
              <a:round/>
            </a:ln>
          </p:spPr>
          <p:txBody>
            <a:bodyPr/>
            <a:lstStyle/>
            <a:p/>
          </p:txBody>
        </p:sp>
        <p:sp>
          <p:nvSpPr>
            <p:cNvPr id="24" name="rc24"/>
            <p:cNvSpPr/>
            <p:nvPr/>
          </p:nvSpPr>
          <p:spPr>
            <a:xfrm>
              <a:off x="1296273" y="3167968"/>
              <a:ext cx="239888" cy="1140053"/>
            </a:xfrm>
            <a:prstGeom prst="rect">
              <a:avLst/>
            </a:prstGeom>
            <a:solidFill>
              <a:srgbClr val="80BD41">
                <a:alpha val="100000"/>
              </a:srgbClr>
            </a:solidFill>
          </p:spPr>
          <p:txBody>
            <a:bodyPr/>
            <a:lstStyle/>
            <a:p/>
          </p:txBody>
        </p:sp>
        <p:sp>
          <p:nvSpPr>
            <p:cNvPr id="25" name="rc25"/>
            <p:cNvSpPr/>
            <p:nvPr/>
          </p:nvSpPr>
          <p:spPr>
            <a:xfrm>
              <a:off x="1296273" y="2966778"/>
              <a:ext cx="239888" cy="201189"/>
            </a:xfrm>
            <a:prstGeom prst="rect">
              <a:avLst/>
            </a:prstGeom>
            <a:solidFill>
              <a:srgbClr val="E2231A">
                <a:alpha val="100000"/>
              </a:srgbClr>
            </a:solidFill>
          </p:spPr>
          <p:txBody>
            <a:bodyPr/>
            <a:lstStyle/>
            <a:p/>
          </p:txBody>
        </p:sp>
        <p:sp>
          <p:nvSpPr>
            <p:cNvPr id="26" name="rc26"/>
            <p:cNvSpPr/>
            <p:nvPr/>
          </p:nvSpPr>
          <p:spPr>
            <a:xfrm>
              <a:off x="1562816" y="3130888"/>
              <a:ext cx="239888" cy="1177132"/>
            </a:xfrm>
            <a:prstGeom prst="rect">
              <a:avLst/>
            </a:prstGeom>
            <a:solidFill>
              <a:srgbClr val="80BD41">
                <a:alpha val="100000"/>
              </a:srgbClr>
            </a:solidFill>
          </p:spPr>
          <p:txBody>
            <a:bodyPr/>
            <a:lstStyle/>
            <a:p/>
          </p:txBody>
        </p:sp>
        <p:sp>
          <p:nvSpPr>
            <p:cNvPr id="27" name="rc27"/>
            <p:cNvSpPr/>
            <p:nvPr/>
          </p:nvSpPr>
          <p:spPr>
            <a:xfrm>
              <a:off x="1562816" y="2970379"/>
              <a:ext cx="239888" cy="160509"/>
            </a:xfrm>
            <a:prstGeom prst="rect">
              <a:avLst/>
            </a:prstGeom>
            <a:solidFill>
              <a:srgbClr val="E2231A">
                <a:alpha val="100000"/>
              </a:srgbClr>
            </a:solidFill>
          </p:spPr>
          <p:txBody>
            <a:bodyPr/>
            <a:lstStyle/>
            <a:p/>
          </p:txBody>
        </p:sp>
        <p:sp>
          <p:nvSpPr>
            <p:cNvPr id="28" name="rc28"/>
            <p:cNvSpPr/>
            <p:nvPr/>
          </p:nvSpPr>
          <p:spPr>
            <a:xfrm>
              <a:off x="1829360" y="3170558"/>
              <a:ext cx="239888" cy="1137463"/>
            </a:xfrm>
            <a:prstGeom prst="rect">
              <a:avLst/>
            </a:prstGeom>
            <a:solidFill>
              <a:srgbClr val="80BD41">
                <a:alpha val="100000"/>
              </a:srgbClr>
            </a:solidFill>
          </p:spPr>
          <p:txBody>
            <a:bodyPr/>
            <a:lstStyle/>
            <a:p/>
          </p:txBody>
        </p:sp>
        <p:sp>
          <p:nvSpPr>
            <p:cNvPr id="29" name="rc29"/>
            <p:cNvSpPr/>
            <p:nvPr/>
          </p:nvSpPr>
          <p:spPr>
            <a:xfrm>
              <a:off x="1829360" y="2985413"/>
              <a:ext cx="239888" cy="185144"/>
            </a:xfrm>
            <a:prstGeom prst="rect">
              <a:avLst/>
            </a:prstGeom>
            <a:solidFill>
              <a:srgbClr val="E2231A">
                <a:alpha val="100000"/>
              </a:srgbClr>
            </a:solidFill>
          </p:spPr>
          <p:txBody>
            <a:bodyPr/>
            <a:lstStyle/>
            <a:p/>
          </p:txBody>
        </p:sp>
        <p:sp>
          <p:nvSpPr>
            <p:cNvPr id="30" name="rc30"/>
            <p:cNvSpPr/>
            <p:nvPr/>
          </p:nvSpPr>
          <p:spPr>
            <a:xfrm>
              <a:off x="2095903" y="3222419"/>
              <a:ext cx="239888" cy="1085602"/>
            </a:xfrm>
            <a:prstGeom prst="rect">
              <a:avLst/>
            </a:prstGeom>
            <a:solidFill>
              <a:srgbClr val="80BD41">
                <a:alpha val="100000"/>
              </a:srgbClr>
            </a:solidFill>
          </p:spPr>
          <p:txBody>
            <a:bodyPr/>
            <a:lstStyle/>
            <a:p/>
          </p:txBody>
        </p:sp>
        <p:sp>
          <p:nvSpPr>
            <p:cNvPr id="31" name="rc31"/>
            <p:cNvSpPr/>
            <p:nvPr/>
          </p:nvSpPr>
          <p:spPr>
            <a:xfrm>
              <a:off x="2095903" y="3000068"/>
              <a:ext cx="239888" cy="222350"/>
            </a:xfrm>
            <a:prstGeom prst="rect">
              <a:avLst/>
            </a:prstGeom>
            <a:solidFill>
              <a:srgbClr val="E2231A">
                <a:alpha val="100000"/>
              </a:srgbClr>
            </a:solidFill>
          </p:spPr>
          <p:txBody>
            <a:bodyPr/>
            <a:lstStyle/>
            <a:p/>
          </p:txBody>
        </p:sp>
        <p:sp>
          <p:nvSpPr>
            <p:cNvPr id="32" name="rc32"/>
            <p:cNvSpPr/>
            <p:nvPr/>
          </p:nvSpPr>
          <p:spPr>
            <a:xfrm>
              <a:off x="2362446" y="3260572"/>
              <a:ext cx="239888" cy="1047449"/>
            </a:xfrm>
            <a:prstGeom prst="rect">
              <a:avLst/>
            </a:prstGeom>
            <a:solidFill>
              <a:srgbClr val="80BD41">
                <a:alpha val="100000"/>
              </a:srgbClr>
            </a:solidFill>
          </p:spPr>
          <p:txBody>
            <a:bodyPr/>
            <a:lstStyle/>
            <a:p/>
          </p:txBody>
        </p:sp>
        <p:sp>
          <p:nvSpPr>
            <p:cNvPr id="33" name="rc33"/>
            <p:cNvSpPr/>
            <p:nvPr/>
          </p:nvSpPr>
          <p:spPr>
            <a:xfrm>
              <a:off x="2362446" y="3014849"/>
              <a:ext cx="239888" cy="245722"/>
            </a:xfrm>
            <a:prstGeom prst="rect">
              <a:avLst/>
            </a:prstGeom>
            <a:solidFill>
              <a:srgbClr val="E2231A">
                <a:alpha val="100000"/>
              </a:srgbClr>
            </a:solidFill>
          </p:spPr>
          <p:txBody>
            <a:bodyPr/>
            <a:lstStyle/>
            <a:p/>
          </p:txBody>
        </p:sp>
        <p:sp>
          <p:nvSpPr>
            <p:cNvPr id="34" name="rc34"/>
            <p:cNvSpPr/>
            <p:nvPr/>
          </p:nvSpPr>
          <p:spPr>
            <a:xfrm>
              <a:off x="2628989" y="3300494"/>
              <a:ext cx="239888" cy="1007527"/>
            </a:xfrm>
            <a:prstGeom prst="rect">
              <a:avLst/>
            </a:prstGeom>
            <a:solidFill>
              <a:srgbClr val="80BD41">
                <a:alpha val="100000"/>
              </a:srgbClr>
            </a:solidFill>
          </p:spPr>
          <p:txBody>
            <a:bodyPr/>
            <a:lstStyle/>
            <a:p/>
          </p:txBody>
        </p:sp>
        <p:sp>
          <p:nvSpPr>
            <p:cNvPr id="35" name="rc35"/>
            <p:cNvSpPr/>
            <p:nvPr/>
          </p:nvSpPr>
          <p:spPr>
            <a:xfrm>
              <a:off x="2628989" y="3032662"/>
              <a:ext cx="239888" cy="267831"/>
            </a:xfrm>
            <a:prstGeom prst="rect">
              <a:avLst/>
            </a:prstGeom>
            <a:solidFill>
              <a:srgbClr val="E2231A">
                <a:alpha val="100000"/>
              </a:srgbClr>
            </a:solidFill>
          </p:spPr>
          <p:txBody>
            <a:bodyPr/>
            <a:lstStyle/>
            <a:p/>
          </p:txBody>
        </p:sp>
        <p:sp>
          <p:nvSpPr>
            <p:cNvPr id="36" name="rc36"/>
            <p:cNvSpPr/>
            <p:nvPr/>
          </p:nvSpPr>
          <p:spPr>
            <a:xfrm>
              <a:off x="2895532" y="3289819"/>
              <a:ext cx="239888" cy="1018202"/>
            </a:xfrm>
            <a:prstGeom prst="rect">
              <a:avLst/>
            </a:prstGeom>
            <a:solidFill>
              <a:srgbClr val="80BD41">
                <a:alpha val="100000"/>
              </a:srgbClr>
            </a:solidFill>
          </p:spPr>
          <p:txBody>
            <a:bodyPr/>
            <a:lstStyle/>
            <a:p/>
          </p:txBody>
        </p:sp>
        <p:sp>
          <p:nvSpPr>
            <p:cNvPr id="37" name="rc37"/>
            <p:cNvSpPr/>
            <p:nvPr/>
          </p:nvSpPr>
          <p:spPr>
            <a:xfrm>
              <a:off x="2895532" y="3050981"/>
              <a:ext cx="239888" cy="238837"/>
            </a:xfrm>
            <a:prstGeom prst="rect">
              <a:avLst/>
            </a:prstGeom>
            <a:solidFill>
              <a:srgbClr val="E2231A">
                <a:alpha val="100000"/>
              </a:srgbClr>
            </a:solidFill>
          </p:spPr>
          <p:txBody>
            <a:bodyPr/>
            <a:lstStyle/>
            <a:p/>
          </p:txBody>
        </p:sp>
        <p:sp>
          <p:nvSpPr>
            <p:cNvPr id="38" name="rc38"/>
            <p:cNvSpPr/>
            <p:nvPr/>
          </p:nvSpPr>
          <p:spPr>
            <a:xfrm>
              <a:off x="3162075" y="3265941"/>
              <a:ext cx="239888" cy="1042079"/>
            </a:xfrm>
            <a:prstGeom prst="rect">
              <a:avLst/>
            </a:prstGeom>
            <a:solidFill>
              <a:srgbClr val="80BD41">
                <a:alpha val="100000"/>
              </a:srgbClr>
            </a:solidFill>
          </p:spPr>
          <p:txBody>
            <a:bodyPr/>
            <a:lstStyle/>
            <a:p/>
          </p:txBody>
        </p:sp>
        <p:sp>
          <p:nvSpPr>
            <p:cNvPr id="39" name="rc39"/>
            <p:cNvSpPr/>
            <p:nvPr/>
          </p:nvSpPr>
          <p:spPr>
            <a:xfrm>
              <a:off x="3162075" y="3037211"/>
              <a:ext cx="239888" cy="228730"/>
            </a:xfrm>
            <a:prstGeom prst="rect">
              <a:avLst/>
            </a:prstGeom>
            <a:solidFill>
              <a:srgbClr val="E2231A">
                <a:alpha val="100000"/>
              </a:srgbClr>
            </a:solidFill>
          </p:spPr>
          <p:txBody>
            <a:bodyPr/>
            <a:lstStyle/>
            <a:p/>
          </p:txBody>
        </p:sp>
        <p:sp>
          <p:nvSpPr>
            <p:cNvPr id="40" name="rc40"/>
            <p:cNvSpPr/>
            <p:nvPr/>
          </p:nvSpPr>
          <p:spPr>
            <a:xfrm>
              <a:off x="3428618" y="3225956"/>
              <a:ext cx="239888" cy="1082065"/>
            </a:xfrm>
            <a:prstGeom prst="rect">
              <a:avLst/>
            </a:prstGeom>
            <a:solidFill>
              <a:srgbClr val="80BD41">
                <a:alpha val="100000"/>
              </a:srgbClr>
            </a:solidFill>
          </p:spPr>
          <p:txBody>
            <a:bodyPr/>
            <a:lstStyle/>
            <a:p/>
          </p:txBody>
        </p:sp>
        <p:sp>
          <p:nvSpPr>
            <p:cNvPr id="41" name="rc41"/>
            <p:cNvSpPr/>
            <p:nvPr/>
          </p:nvSpPr>
          <p:spPr>
            <a:xfrm>
              <a:off x="3428618" y="3004300"/>
              <a:ext cx="239888" cy="221655"/>
            </a:xfrm>
            <a:prstGeom prst="rect">
              <a:avLst/>
            </a:prstGeom>
            <a:solidFill>
              <a:srgbClr val="E2231A">
                <a:alpha val="100000"/>
              </a:srgbClr>
            </a:solidFill>
          </p:spPr>
          <p:txBody>
            <a:bodyPr/>
            <a:lstStyle/>
            <a:p/>
          </p:txBody>
        </p:sp>
        <p:sp>
          <p:nvSpPr>
            <p:cNvPr id="42" name="rc42"/>
            <p:cNvSpPr/>
            <p:nvPr/>
          </p:nvSpPr>
          <p:spPr>
            <a:xfrm>
              <a:off x="3695161" y="3187613"/>
              <a:ext cx="239888" cy="1120407"/>
            </a:xfrm>
            <a:prstGeom prst="rect">
              <a:avLst/>
            </a:prstGeom>
            <a:solidFill>
              <a:srgbClr val="80BD41">
                <a:alpha val="100000"/>
              </a:srgbClr>
            </a:solidFill>
          </p:spPr>
          <p:txBody>
            <a:bodyPr/>
            <a:lstStyle/>
            <a:p/>
          </p:txBody>
        </p:sp>
        <p:sp>
          <p:nvSpPr>
            <p:cNvPr id="43" name="rc43"/>
            <p:cNvSpPr/>
            <p:nvPr/>
          </p:nvSpPr>
          <p:spPr>
            <a:xfrm>
              <a:off x="3695161" y="2974232"/>
              <a:ext cx="239888" cy="213380"/>
            </a:xfrm>
            <a:prstGeom prst="rect">
              <a:avLst/>
            </a:prstGeom>
            <a:solidFill>
              <a:srgbClr val="E2231A">
                <a:alpha val="100000"/>
              </a:srgbClr>
            </a:solidFill>
          </p:spPr>
          <p:txBody>
            <a:bodyPr/>
            <a:lstStyle/>
            <a:p/>
          </p:txBody>
        </p:sp>
        <p:sp>
          <p:nvSpPr>
            <p:cNvPr id="44" name="rc44"/>
            <p:cNvSpPr/>
            <p:nvPr/>
          </p:nvSpPr>
          <p:spPr>
            <a:xfrm>
              <a:off x="3961705" y="3168600"/>
              <a:ext cx="239888" cy="1139421"/>
            </a:xfrm>
            <a:prstGeom prst="rect">
              <a:avLst/>
            </a:prstGeom>
            <a:solidFill>
              <a:srgbClr val="80BD41">
                <a:alpha val="100000"/>
              </a:srgbClr>
            </a:solidFill>
          </p:spPr>
          <p:txBody>
            <a:bodyPr/>
            <a:lstStyle/>
            <a:p/>
          </p:txBody>
        </p:sp>
        <p:sp>
          <p:nvSpPr>
            <p:cNvPr id="45" name="rc45"/>
            <p:cNvSpPr/>
            <p:nvPr/>
          </p:nvSpPr>
          <p:spPr>
            <a:xfrm>
              <a:off x="3961705" y="2967536"/>
              <a:ext cx="239888" cy="201063"/>
            </a:xfrm>
            <a:prstGeom prst="rect">
              <a:avLst/>
            </a:prstGeom>
            <a:solidFill>
              <a:srgbClr val="E2231A">
                <a:alpha val="100000"/>
              </a:srgbClr>
            </a:solidFill>
          </p:spPr>
          <p:txBody>
            <a:bodyPr/>
            <a:lstStyle/>
            <a:p/>
          </p:txBody>
        </p:sp>
        <p:sp>
          <p:nvSpPr>
            <p:cNvPr id="46" name="rc46"/>
            <p:cNvSpPr/>
            <p:nvPr/>
          </p:nvSpPr>
          <p:spPr>
            <a:xfrm>
              <a:off x="4228248" y="3142385"/>
              <a:ext cx="239888" cy="1165636"/>
            </a:xfrm>
            <a:prstGeom prst="rect">
              <a:avLst/>
            </a:prstGeom>
            <a:solidFill>
              <a:srgbClr val="80BD41">
                <a:alpha val="100000"/>
              </a:srgbClr>
            </a:solidFill>
          </p:spPr>
          <p:txBody>
            <a:bodyPr/>
            <a:lstStyle/>
            <a:p/>
          </p:txBody>
        </p:sp>
        <p:sp>
          <p:nvSpPr>
            <p:cNvPr id="47" name="rc47"/>
            <p:cNvSpPr/>
            <p:nvPr/>
          </p:nvSpPr>
          <p:spPr>
            <a:xfrm>
              <a:off x="4228248" y="2968231"/>
              <a:ext cx="239888" cy="174153"/>
            </a:xfrm>
            <a:prstGeom prst="rect">
              <a:avLst/>
            </a:prstGeom>
            <a:solidFill>
              <a:srgbClr val="E2231A">
                <a:alpha val="100000"/>
              </a:srgbClr>
            </a:solidFill>
          </p:spPr>
          <p:txBody>
            <a:bodyPr/>
            <a:lstStyle/>
            <a:p/>
          </p:txBody>
        </p:sp>
        <p:sp>
          <p:nvSpPr>
            <p:cNvPr id="48" name="rc48"/>
            <p:cNvSpPr/>
            <p:nvPr/>
          </p:nvSpPr>
          <p:spPr>
            <a:xfrm>
              <a:off x="4494791" y="3133099"/>
              <a:ext cx="239888" cy="1174921"/>
            </a:xfrm>
            <a:prstGeom prst="rect">
              <a:avLst/>
            </a:prstGeom>
            <a:solidFill>
              <a:srgbClr val="80BD41">
                <a:alpha val="100000"/>
              </a:srgbClr>
            </a:solidFill>
          </p:spPr>
          <p:txBody>
            <a:bodyPr/>
            <a:lstStyle/>
            <a:p/>
          </p:txBody>
        </p:sp>
        <p:sp>
          <p:nvSpPr>
            <p:cNvPr id="49" name="rc49"/>
            <p:cNvSpPr/>
            <p:nvPr/>
          </p:nvSpPr>
          <p:spPr>
            <a:xfrm>
              <a:off x="4494791" y="2972906"/>
              <a:ext cx="239888" cy="160193"/>
            </a:xfrm>
            <a:prstGeom prst="rect">
              <a:avLst/>
            </a:prstGeom>
            <a:solidFill>
              <a:srgbClr val="E2231A">
                <a:alpha val="100000"/>
              </a:srgbClr>
            </a:solidFill>
          </p:spPr>
          <p:txBody>
            <a:bodyPr/>
            <a:lstStyle/>
            <a:p/>
          </p:txBody>
        </p:sp>
        <p:sp>
          <p:nvSpPr>
            <p:cNvPr id="50" name="rc50"/>
            <p:cNvSpPr/>
            <p:nvPr/>
          </p:nvSpPr>
          <p:spPr>
            <a:xfrm>
              <a:off x="4761334" y="3204100"/>
              <a:ext cx="239888" cy="1103921"/>
            </a:xfrm>
            <a:prstGeom prst="rect">
              <a:avLst/>
            </a:prstGeom>
            <a:solidFill>
              <a:srgbClr val="80BD41">
                <a:alpha val="100000"/>
              </a:srgbClr>
            </a:solidFill>
          </p:spPr>
          <p:txBody>
            <a:bodyPr/>
            <a:lstStyle/>
            <a:p/>
          </p:txBody>
        </p:sp>
        <p:sp>
          <p:nvSpPr>
            <p:cNvPr id="51" name="rc51"/>
            <p:cNvSpPr/>
            <p:nvPr/>
          </p:nvSpPr>
          <p:spPr>
            <a:xfrm>
              <a:off x="4761334" y="2978022"/>
              <a:ext cx="239888" cy="226077"/>
            </a:xfrm>
            <a:prstGeom prst="rect">
              <a:avLst/>
            </a:prstGeom>
            <a:solidFill>
              <a:srgbClr val="E2231A">
                <a:alpha val="100000"/>
              </a:srgbClr>
            </a:solidFill>
          </p:spPr>
          <p:txBody>
            <a:bodyPr/>
            <a:lstStyle/>
            <a:p/>
          </p:txBody>
        </p:sp>
        <p:sp>
          <p:nvSpPr>
            <p:cNvPr id="52" name="rc52"/>
            <p:cNvSpPr/>
            <p:nvPr/>
          </p:nvSpPr>
          <p:spPr>
            <a:xfrm>
              <a:off x="5027877" y="3142322"/>
              <a:ext cx="239888" cy="1165699"/>
            </a:xfrm>
            <a:prstGeom prst="rect">
              <a:avLst/>
            </a:prstGeom>
            <a:solidFill>
              <a:srgbClr val="80BD41">
                <a:alpha val="100000"/>
              </a:srgbClr>
            </a:solidFill>
          </p:spPr>
          <p:txBody>
            <a:bodyPr/>
            <a:lstStyle/>
            <a:p/>
          </p:txBody>
        </p:sp>
        <p:sp>
          <p:nvSpPr>
            <p:cNvPr id="53" name="rc53"/>
            <p:cNvSpPr/>
            <p:nvPr/>
          </p:nvSpPr>
          <p:spPr>
            <a:xfrm>
              <a:off x="5027877" y="2983392"/>
              <a:ext cx="239888" cy="158930"/>
            </a:xfrm>
            <a:prstGeom prst="rect">
              <a:avLst/>
            </a:prstGeom>
            <a:solidFill>
              <a:srgbClr val="E2231A">
                <a:alpha val="100000"/>
              </a:srgbClr>
            </a:solidFill>
          </p:spPr>
          <p:txBody>
            <a:bodyPr/>
            <a:lstStyle/>
            <a:p/>
          </p:txBody>
        </p:sp>
        <p:sp>
          <p:nvSpPr>
            <p:cNvPr id="54" name="rc54"/>
            <p:cNvSpPr/>
            <p:nvPr/>
          </p:nvSpPr>
          <p:spPr>
            <a:xfrm>
              <a:off x="5294420" y="3119708"/>
              <a:ext cx="239888" cy="1188313"/>
            </a:xfrm>
            <a:prstGeom prst="rect">
              <a:avLst/>
            </a:prstGeom>
            <a:solidFill>
              <a:srgbClr val="80BD41">
                <a:alpha val="100000"/>
              </a:srgbClr>
            </a:solidFill>
          </p:spPr>
          <p:txBody>
            <a:bodyPr/>
            <a:lstStyle/>
            <a:p/>
          </p:txBody>
        </p:sp>
        <p:sp>
          <p:nvSpPr>
            <p:cNvPr id="55" name="rc55"/>
            <p:cNvSpPr/>
            <p:nvPr/>
          </p:nvSpPr>
          <p:spPr>
            <a:xfrm>
              <a:off x="5294420" y="2987687"/>
              <a:ext cx="239888" cy="132020"/>
            </a:xfrm>
            <a:prstGeom prst="rect">
              <a:avLst/>
            </a:prstGeom>
            <a:solidFill>
              <a:srgbClr val="E2231A">
                <a:alpha val="100000"/>
              </a:srgbClr>
            </a:solidFill>
          </p:spPr>
          <p:txBody>
            <a:bodyPr/>
            <a:lstStyle/>
            <a:p/>
          </p:txBody>
        </p:sp>
        <p:sp>
          <p:nvSpPr>
            <p:cNvPr id="56" name="rc56"/>
            <p:cNvSpPr/>
            <p:nvPr/>
          </p:nvSpPr>
          <p:spPr>
            <a:xfrm>
              <a:off x="5560963" y="3189698"/>
              <a:ext cx="239888" cy="1118323"/>
            </a:xfrm>
            <a:prstGeom prst="rect">
              <a:avLst/>
            </a:prstGeom>
            <a:solidFill>
              <a:srgbClr val="80BD41">
                <a:alpha val="100000"/>
              </a:srgbClr>
            </a:solidFill>
          </p:spPr>
          <p:txBody>
            <a:bodyPr/>
            <a:lstStyle/>
            <a:p/>
          </p:txBody>
        </p:sp>
        <p:sp>
          <p:nvSpPr>
            <p:cNvPr id="57" name="rc57"/>
            <p:cNvSpPr/>
            <p:nvPr/>
          </p:nvSpPr>
          <p:spPr>
            <a:xfrm>
              <a:off x="5560963" y="2992361"/>
              <a:ext cx="239888" cy="197336"/>
            </a:xfrm>
            <a:prstGeom prst="rect">
              <a:avLst/>
            </a:prstGeom>
            <a:solidFill>
              <a:srgbClr val="E2231A">
                <a:alpha val="100000"/>
              </a:srgbClr>
            </a:solidFill>
          </p:spPr>
          <p:txBody>
            <a:bodyPr/>
            <a:lstStyle/>
            <a:p/>
          </p:txBody>
        </p:sp>
        <p:sp>
          <p:nvSpPr>
            <p:cNvPr id="58" name="rc58"/>
            <p:cNvSpPr/>
            <p:nvPr/>
          </p:nvSpPr>
          <p:spPr>
            <a:xfrm>
              <a:off x="5827506" y="3177064"/>
              <a:ext cx="239888" cy="1130957"/>
            </a:xfrm>
            <a:prstGeom prst="rect">
              <a:avLst/>
            </a:prstGeom>
            <a:solidFill>
              <a:srgbClr val="80BD41">
                <a:alpha val="100000"/>
              </a:srgbClr>
            </a:solidFill>
          </p:spPr>
          <p:txBody>
            <a:bodyPr/>
            <a:lstStyle/>
            <a:p/>
          </p:txBody>
        </p:sp>
        <p:sp>
          <p:nvSpPr>
            <p:cNvPr id="59" name="rc59"/>
            <p:cNvSpPr/>
            <p:nvPr/>
          </p:nvSpPr>
          <p:spPr>
            <a:xfrm>
              <a:off x="5827506" y="2992930"/>
              <a:ext cx="239888" cy="184134"/>
            </a:xfrm>
            <a:prstGeom prst="rect">
              <a:avLst/>
            </a:prstGeom>
            <a:solidFill>
              <a:srgbClr val="E2231A">
                <a:alpha val="100000"/>
              </a:srgbClr>
            </a:solidFill>
          </p:spPr>
          <p:txBody>
            <a:bodyPr/>
            <a:lstStyle/>
            <a:p/>
          </p:txBody>
        </p:sp>
        <p:sp>
          <p:nvSpPr>
            <p:cNvPr id="60" name="rc60"/>
            <p:cNvSpPr/>
            <p:nvPr/>
          </p:nvSpPr>
          <p:spPr>
            <a:xfrm>
              <a:off x="6094049" y="3107895"/>
              <a:ext cx="239888" cy="1200125"/>
            </a:xfrm>
            <a:prstGeom prst="rect">
              <a:avLst/>
            </a:prstGeom>
            <a:solidFill>
              <a:srgbClr val="80BD41">
                <a:alpha val="100000"/>
              </a:srgbClr>
            </a:solidFill>
          </p:spPr>
          <p:txBody>
            <a:bodyPr/>
            <a:lstStyle/>
            <a:p/>
          </p:txBody>
        </p:sp>
        <p:sp>
          <p:nvSpPr>
            <p:cNvPr id="61" name="rc61"/>
            <p:cNvSpPr/>
            <p:nvPr/>
          </p:nvSpPr>
          <p:spPr>
            <a:xfrm>
              <a:off x="6094049" y="2989203"/>
              <a:ext cx="239888" cy="118692"/>
            </a:xfrm>
            <a:prstGeom prst="rect">
              <a:avLst/>
            </a:prstGeom>
            <a:solidFill>
              <a:srgbClr val="E2231A">
                <a:alpha val="100000"/>
              </a:srgbClr>
            </a:solidFill>
          </p:spPr>
          <p:txBody>
            <a:bodyPr/>
            <a:lstStyle/>
            <a:p/>
          </p:txBody>
        </p:sp>
        <p:sp>
          <p:nvSpPr>
            <p:cNvPr id="62" name="rc62"/>
            <p:cNvSpPr/>
            <p:nvPr/>
          </p:nvSpPr>
          <p:spPr>
            <a:xfrm>
              <a:off x="6360593" y="3055466"/>
              <a:ext cx="239888" cy="1252555"/>
            </a:xfrm>
            <a:prstGeom prst="rect">
              <a:avLst/>
            </a:prstGeom>
            <a:solidFill>
              <a:srgbClr val="80BD41">
                <a:alpha val="100000"/>
              </a:srgbClr>
            </a:solidFill>
          </p:spPr>
          <p:txBody>
            <a:bodyPr/>
            <a:lstStyle/>
            <a:p/>
          </p:txBody>
        </p:sp>
        <p:sp>
          <p:nvSpPr>
            <p:cNvPr id="63" name="rc63"/>
            <p:cNvSpPr/>
            <p:nvPr/>
          </p:nvSpPr>
          <p:spPr>
            <a:xfrm>
              <a:off x="6360593" y="3003289"/>
              <a:ext cx="239888" cy="52176"/>
            </a:xfrm>
            <a:prstGeom prst="rect">
              <a:avLst/>
            </a:prstGeom>
            <a:solidFill>
              <a:srgbClr val="E2231A">
                <a:alpha val="100000"/>
              </a:srgbClr>
            </a:solidFill>
          </p:spPr>
          <p:txBody>
            <a:bodyPr/>
            <a:lstStyle/>
            <a:p/>
          </p:txBody>
        </p:sp>
        <p:sp>
          <p:nvSpPr>
            <p:cNvPr id="64" name="rc64"/>
            <p:cNvSpPr/>
            <p:nvPr/>
          </p:nvSpPr>
          <p:spPr>
            <a:xfrm>
              <a:off x="6627136" y="3252866"/>
              <a:ext cx="239888" cy="1055155"/>
            </a:xfrm>
            <a:prstGeom prst="rect">
              <a:avLst/>
            </a:prstGeom>
            <a:solidFill>
              <a:srgbClr val="80BD41">
                <a:alpha val="100000"/>
              </a:srgbClr>
            </a:solidFill>
          </p:spPr>
          <p:txBody>
            <a:bodyPr/>
            <a:lstStyle/>
            <a:p/>
          </p:txBody>
        </p:sp>
        <p:sp>
          <p:nvSpPr>
            <p:cNvPr id="65" name="rc65"/>
            <p:cNvSpPr/>
            <p:nvPr/>
          </p:nvSpPr>
          <p:spPr>
            <a:xfrm>
              <a:off x="6627136" y="3021229"/>
              <a:ext cx="239888" cy="231636"/>
            </a:xfrm>
            <a:prstGeom prst="rect">
              <a:avLst/>
            </a:prstGeom>
            <a:solidFill>
              <a:srgbClr val="E2231A">
                <a:alpha val="100000"/>
              </a:srgbClr>
            </a:solidFill>
          </p:spPr>
          <p:txBody>
            <a:bodyPr/>
            <a:lstStyle/>
            <a:p/>
          </p:txBody>
        </p:sp>
        <p:sp>
          <p:nvSpPr>
            <p:cNvPr id="66" name="rc66"/>
            <p:cNvSpPr/>
            <p:nvPr/>
          </p:nvSpPr>
          <p:spPr>
            <a:xfrm>
              <a:off x="6893679" y="3186666"/>
              <a:ext cx="239888" cy="1121355"/>
            </a:xfrm>
            <a:prstGeom prst="rect">
              <a:avLst/>
            </a:prstGeom>
            <a:solidFill>
              <a:srgbClr val="80BD41">
                <a:alpha val="100000"/>
              </a:srgbClr>
            </a:solidFill>
          </p:spPr>
          <p:txBody>
            <a:bodyPr/>
            <a:lstStyle/>
            <a:p/>
          </p:txBody>
        </p:sp>
        <p:sp>
          <p:nvSpPr>
            <p:cNvPr id="67" name="rc67"/>
            <p:cNvSpPr/>
            <p:nvPr/>
          </p:nvSpPr>
          <p:spPr>
            <a:xfrm>
              <a:off x="6893679" y="3033736"/>
              <a:ext cx="239888" cy="152929"/>
            </a:xfrm>
            <a:prstGeom prst="rect">
              <a:avLst/>
            </a:prstGeom>
            <a:solidFill>
              <a:srgbClr val="E2231A">
                <a:alpha val="100000"/>
              </a:srgbClr>
            </a:solidFill>
          </p:spPr>
          <p:txBody>
            <a:bodyPr/>
            <a:lstStyle/>
            <a:p/>
          </p:txBody>
        </p:sp>
        <p:sp>
          <p:nvSpPr>
            <p:cNvPr id="68" name="rc68"/>
            <p:cNvSpPr/>
            <p:nvPr/>
          </p:nvSpPr>
          <p:spPr>
            <a:xfrm>
              <a:off x="7160222" y="3156787"/>
              <a:ext cx="239888" cy="1151233"/>
            </a:xfrm>
            <a:prstGeom prst="rect">
              <a:avLst/>
            </a:prstGeom>
            <a:solidFill>
              <a:srgbClr val="80BD41">
                <a:alpha val="100000"/>
              </a:srgbClr>
            </a:solidFill>
          </p:spPr>
          <p:txBody>
            <a:bodyPr/>
            <a:lstStyle/>
            <a:p/>
          </p:txBody>
        </p:sp>
        <p:sp>
          <p:nvSpPr>
            <p:cNvPr id="69" name="rc69"/>
            <p:cNvSpPr/>
            <p:nvPr/>
          </p:nvSpPr>
          <p:spPr>
            <a:xfrm>
              <a:off x="7160222" y="3042959"/>
              <a:ext cx="239888" cy="113828"/>
            </a:xfrm>
            <a:prstGeom prst="rect">
              <a:avLst/>
            </a:prstGeom>
            <a:solidFill>
              <a:srgbClr val="E2231A">
                <a:alpha val="100000"/>
              </a:srgbClr>
            </a:solidFill>
          </p:spPr>
          <p:txBody>
            <a:bodyPr/>
            <a:lstStyle/>
            <a:p/>
          </p:txBody>
        </p:sp>
        <p:sp>
          <p:nvSpPr>
            <p:cNvPr id="70" name="rc70"/>
            <p:cNvSpPr/>
            <p:nvPr/>
          </p:nvSpPr>
          <p:spPr>
            <a:xfrm>
              <a:off x="7426765" y="3128930"/>
              <a:ext cx="239888" cy="1179090"/>
            </a:xfrm>
            <a:prstGeom prst="rect">
              <a:avLst/>
            </a:prstGeom>
            <a:solidFill>
              <a:srgbClr val="80BD41">
                <a:alpha val="100000"/>
              </a:srgbClr>
            </a:solidFill>
          </p:spPr>
          <p:txBody>
            <a:bodyPr/>
            <a:lstStyle/>
            <a:p/>
          </p:txBody>
        </p:sp>
        <p:sp>
          <p:nvSpPr>
            <p:cNvPr id="71" name="rc71"/>
            <p:cNvSpPr/>
            <p:nvPr/>
          </p:nvSpPr>
          <p:spPr>
            <a:xfrm>
              <a:off x="7426765" y="3053697"/>
              <a:ext cx="239888" cy="75232"/>
            </a:xfrm>
            <a:prstGeom prst="rect">
              <a:avLst/>
            </a:prstGeom>
            <a:solidFill>
              <a:srgbClr val="E2231A">
                <a:alpha val="100000"/>
              </a:srgbClr>
            </a:solidFill>
          </p:spPr>
          <p:txBody>
            <a:bodyPr/>
            <a:lstStyle/>
            <a:p/>
          </p:txBody>
        </p:sp>
        <p:sp>
          <p:nvSpPr>
            <p:cNvPr id="72" name="rc72"/>
            <p:cNvSpPr/>
            <p:nvPr/>
          </p:nvSpPr>
          <p:spPr>
            <a:xfrm>
              <a:off x="7693308" y="3126846"/>
              <a:ext cx="239888" cy="1181175"/>
            </a:xfrm>
            <a:prstGeom prst="rect">
              <a:avLst/>
            </a:prstGeom>
            <a:solidFill>
              <a:srgbClr val="80BD41">
                <a:alpha val="100000"/>
              </a:srgbClr>
            </a:solidFill>
          </p:spPr>
          <p:txBody>
            <a:bodyPr/>
            <a:lstStyle/>
            <a:p/>
          </p:txBody>
        </p:sp>
        <p:sp>
          <p:nvSpPr>
            <p:cNvPr id="73" name="rc73"/>
            <p:cNvSpPr/>
            <p:nvPr/>
          </p:nvSpPr>
          <p:spPr>
            <a:xfrm>
              <a:off x="7693308" y="3064689"/>
              <a:ext cx="239888" cy="62157"/>
            </a:xfrm>
            <a:prstGeom prst="rect">
              <a:avLst/>
            </a:prstGeom>
            <a:solidFill>
              <a:srgbClr val="E2231A">
                <a:alpha val="100000"/>
              </a:srgbClr>
            </a:solidFill>
          </p:spPr>
          <p:txBody>
            <a:bodyPr/>
            <a:lstStyle/>
            <a:p/>
          </p:txBody>
        </p:sp>
        <p:sp>
          <p:nvSpPr>
            <p:cNvPr id="74" name="rc74"/>
            <p:cNvSpPr/>
            <p:nvPr/>
          </p:nvSpPr>
          <p:spPr>
            <a:xfrm>
              <a:off x="7959851" y="3140048"/>
              <a:ext cx="239888" cy="1167973"/>
            </a:xfrm>
            <a:prstGeom prst="rect">
              <a:avLst/>
            </a:prstGeom>
            <a:solidFill>
              <a:srgbClr val="80BD41">
                <a:alpha val="100000"/>
              </a:srgbClr>
            </a:solidFill>
          </p:spPr>
          <p:txBody>
            <a:bodyPr/>
            <a:lstStyle/>
            <a:p/>
          </p:txBody>
        </p:sp>
        <p:sp>
          <p:nvSpPr>
            <p:cNvPr id="75" name="rc75"/>
            <p:cNvSpPr/>
            <p:nvPr/>
          </p:nvSpPr>
          <p:spPr>
            <a:xfrm>
              <a:off x="7959851" y="3078585"/>
              <a:ext cx="239888" cy="61462"/>
            </a:xfrm>
            <a:prstGeom prst="rect">
              <a:avLst/>
            </a:prstGeom>
            <a:solidFill>
              <a:srgbClr val="E2231A">
                <a:alpha val="100000"/>
              </a:srgbClr>
            </a:solidFill>
          </p:spPr>
          <p:txBody>
            <a:bodyPr/>
            <a:lstStyle/>
            <a:p/>
          </p:txBody>
        </p:sp>
        <p:sp>
          <p:nvSpPr>
            <p:cNvPr id="76" name="pl76"/>
            <p:cNvSpPr/>
            <p:nvPr/>
          </p:nvSpPr>
          <p:spPr>
            <a:xfrm>
              <a:off x="1416218" y="2162083"/>
              <a:ext cx="6663577" cy="380009"/>
            </a:xfrm>
            <a:custGeom>
              <a:avLst/>
              <a:pathLst>
                <a:path w="6663577" h="380009">
                  <a:moveTo>
                    <a:pt x="0" y="245888"/>
                  </a:moveTo>
                  <a:lnTo>
                    <a:pt x="266543" y="178828"/>
                  </a:lnTo>
                  <a:lnTo>
                    <a:pt x="533086" y="223535"/>
                  </a:lnTo>
                  <a:lnTo>
                    <a:pt x="799629" y="290595"/>
                  </a:lnTo>
                  <a:lnTo>
                    <a:pt x="1066172" y="335302"/>
                  </a:lnTo>
                  <a:lnTo>
                    <a:pt x="1332715" y="380009"/>
                  </a:lnTo>
                  <a:lnTo>
                    <a:pt x="1599258" y="335302"/>
                  </a:lnTo>
                  <a:lnTo>
                    <a:pt x="1865801" y="312949"/>
                  </a:lnTo>
                  <a:lnTo>
                    <a:pt x="2132344" y="290595"/>
                  </a:lnTo>
                  <a:lnTo>
                    <a:pt x="2398888" y="268242"/>
                  </a:lnTo>
                  <a:lnTo>
                    <a:pt x="2665431" y="245888"/>
                  </a:lnTo>
                  <a:lnTo>
                    <a:pt x="2931974" y="201181"/>
                  </a:lnTo>
                  <a:lnTo>
                    <a:pt x="3198517" y="178828"/>
                  </a:lnTo>
                  <a:lnTo>
                    <a:pt x="3465060" y="290595"/>
                  </a:lnTo>
                  <a:lnTo>
                    <a:pt x="3731603" y="178828"/>
                  </a:lnTo>
                  <a:lnTo>
                    <a:pt x="3998146" y="134121"/>
                  </a:lnTo>
                  <a:lnTo>
                    <a:pt x="4264689" y="245888"/>
                  </a:lnTo>
                  <a:lnTo>
                    <a:pt x="4531233" y="223535"/>
                  </a:lnTo>
                  <a:lnTo>
                    <a:pt x="4797776" y="111767"/>
                  </a:lnTo>
                  <a:lnTo>
                    <a:pt x="5064319" y="0"/>
                  </a:lnTo>
                  <a:lnTo>
                    <a:pt x="5330862" y="312949"/>
                  </a:lnTo>
                  <a:lnTo>
                    <a:pt x="5597405" y="178828"/>
                  </a:lnTo>
                  <a:lnTo>
                    <a:pt x="5863948" y="111767"/>
                  </a:lnTo>
                  <a:lnTo>
                    <a:pt x="6130491" y="44707"/>
                  </a:lnTo>
                  <a:lnTo>
                    <a:pt x="6397034" y="22353"/>
                  </a:lnTo>
                  <a:lnTo>
                    <a:pt x="6663577" y="22353"/>
                  </a:lnTo>
                </a:path>
              </a:pathLst>
            </a:custGeom>
            <a:ln w="27101" cap="flat">
              <a:solidFill>
                <a:srgbClr val="0058AB">
                  <a:alpha val="100000"/>
                </a:srgbClr>
              </a:solidFill>
              <a:prstDash val="solid"/>
              <a:round/>
            </a:ln>
          </p:spPr>
          <p:txBody>
            <a:bodyPr/>
            <a:lstStyle/>
            <a:p/>
          </p:txBody>
        </p:sp>
        <p:sp>
          <p:nvSpPr>
            <p:cNvPr id="77" name="tx77"/>
            <p:cNvSpPr/>
            <p:nvPr/>
          </p:nvSpPr>
          <p:spPr>
            <a:xfrm>
              <a:off x="1355928"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78" name="tx78"/>
            <p:cNvSpPr/>
            <p:nvPr/>
          </p:nvSpPr>
          <p:spPr>
            <a:xfrm>
              <a:off x="268864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79</a:t>
              </a:r>
            </a:p>
          </p:txBody>
        </p:sp>
        <p:sp>
          <p:nvSpPr>
            <p:cNvPr id="79" name="tx79"/>
            <p:cNvSpPr/>
            <p:nvPr/>
          </p:nvSpPr>
          <p:spPr>
            <a:xfrm>
              <a:off x="4021359"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85</a:t>
              </a:r>
            </a:p>
          </p:txBody>
        </p:sp>
        <p:sp>
          <p:nvSpPr>
            <p:cNvPr id="80" name="tx80"/>
            <p:cNvSpPr/>
            <p:nvPr/>
          </p:nvSpPr>
          <p:spPr>
            <a:xfrm>
              <a:off x="5354075"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90</a:t>
              </a:r>
            </a:p>
          </p:txBody>
        </p:sp>
        <p:sp>
          <p:nvSpPr>
            <p:cNvPr id="81" name="tx81"/>
            <p:cNvSpPr/>
            <p:nvPr/>
          </p:nvSpPr>
          <p:spPr>
            <a:xfrm>
              <a:off x="642024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96</a:t>
              </a:r>
            </a:p>
          </p:txBody>
        </p:sp>
        <p:sp>
          <p:nvSpPr>
            <p:cNvPr id="82" name="tx82"/>
            <p:cNvSpPr/>
            <p:nvPr/>
          </p:nvSpPr>
          <p:spPr>
            <a:xfrm>
              <a:off x="668679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82</a:t>
              </a:r>
            </a:p>
          </p:txBody>
        </p:sp>
        <p:sp>
          <p:nvSpPr>
            <p:cNvPr id="83" name="tx83"/>
            <p:cNvSpPr/>
            <p:nvPr/>
          </p:nvSpPr>
          <p:spPr>
            <a:xfrm>
              <a:off x="6953334"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88</a:t>
              </a:r>
            </a:p>
          </p:txBody>
        </p:sp>
        <p:sp>
          <p:nvSpPr>
            <p:cNvPr id="84" name="tx84"/>
            <p:cNvSpPr/>
            <p:nvPr/>
          </p:nvSpPr>
          <p:spPr>
            <a:xfrm>
              <a:off x="7219877"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91</a:t>
              </a:r>
            </a:p>
          </p:txBody>
        </p:sp>
        <p:sp>
          <p:nvSpPr>
            <p:cNvPr id="85" name="tx85"/>
            <p:cNvSpPr/>
            <p:nvPr/>
          </p:nvSpPr>
          <p:spPr>
            <a:xfrm>
              <a:off x="7486420"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94</a:t>
              </a:r>
            </a:p>
          </p:txBody>
        </p:sp>
        <p:sp>
          <p:nvSpPr>
            <p:cNvPr id="86" name="tx86"/>
            <p:cNvSpPr/>
            <p:nvPr/>
          </p:nvSpPr>
          <p:spPr>
            <a:xfrm>
              <a:off x="7752963"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7" name="tx87"/>
            <p:cNvSpPr/>
            <p:nvPr/>
          </p:nvSpPr>
          <p:spPr>
            <a:xfrm>
              <a:off x="8019506" y="1948723"/>
              <a:ext cx="12057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58AB">
                      <a:alpha val="100000"/>
                    </a:srgbClr>
                  </a:solidFill>
                  <a:latin typeface="Arial"/>
                  <a:cs typeface="Arial"/>
                </a:rPr>
                <a:t>95</a:t>
              </a:r>
            </a:p>
          </p:txBody>
        </p:sp>
        <p:sp>
          <p:nvSpPr>
            <p:cNvPr id="88" name="tx88"/>
            <p:cNvSpPr/>
            <p:nvPr/>
          </p:nvSpPr>
          <p:spPr>
            <a:xfrm>
              <a:off x="1298664" y="283087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212.3</a:t>
              </a:r>
            </a:p>
          </p:txBody>
        </p:sp>
        <p:sp>
          <p:nvSpPr>
            <p:cNvPr id="89" name="tx89"/>
            <p:cNvSpPr/>
            <p:nvPr/>
          </p:nvSpPr>
          <p:spPr>
            <a:xfrm>
              <a:off x="2631380" y="289673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201.9</a:t>
              </a:r>
            </a:p>
          </p:txBody>
        </p:sp>
        <p:sp>
          <p:nvSpPr>
            <p:cNvPr id="90" name="tx90"/>
            <p:cNvSpPr/>
            <p:nvPr/>
          </p:nvSpPr>
          <p:spPr>
            <a:xfrm>
              <a:off x="3964096" y="2832757"/>
              <a:ext cx="235106"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212.2</a:t>
              </a:r>
            </a:p>
          </p:txBody>
        </p:sp>
        <p:sp>
          <p:nvSpPr>
            <p:cNvPr id="91" name="tx91"/>
            <p:cNvSpPr/>
            <p:nvPr/>
          </p:nvSpPr>
          <p:spPr>
            <a:xfrm>
              <a:off x="5335988" y="2851761"/>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209</a:t>
              </a:r>
            </a:p>
          </p:txBody>
        </p:sp>
        <p:sp>
          <p:nvSpPr>
            <p:cNvPr id="92" name="tx92"/>
            <p:cNvSpPr/>
            <p:nvPr/>
          </p:nvSpPr>
          <p:spPr>
            <a:xfrm>
              <a:off x="6362984" y="286730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206.6</a:t>
              </a:r>
            </a:p>
          </p:txBody>
        </p:sp>
        <p:sp>
          <p:nvSpPr>
            <p:cNvPr id="93" name="tx93"/>
            <p:cNvSpPr/>
            <p:nvPr/>
          </p:nvSpPr>
          <p:spPr>
            <a:xfrm>
              <a:off x="6629527" y="2885257"/>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203.7</a:t>
              </a:r>
            </a:p>
          </p:txBody>
        </p:sp>
        <p:sp>
          <p:nvSpPr>
            <p:cNvPr id="94" name="tx94"/>
            <p:cNvSpPr/>
            <p:nvPr/>
          </p:nvSpPr>
          <p:spPr>
            <a:xfrm>
              <a:off x="6896070" y="2897873"/>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201.7</a:t>
              </a:r>
            </a:p>
          </p:txBody>
        </p:sp>
        <p:sp>
          <p:nvSpPr>
            <p:cNvPr id="95" name="tx95"/>
            <p:cNvSpPr/>
            <p:nvPr/>
          </p:nvSpPr>
          <p:spPr>
            <a:xfrm>
              <a:off x="7162613" y="2906924"/>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200.3</a:t>
              </a:r>
            </a:p>
          </p:txBody>
        </p:sp>
        <p:sp>
          <p:nvSpPr>
            <p:cNvPr id="96" name="tx96"/>
            <p:cNvSpPr/>
            <p:nvPr/>
          </p:nvSpPr>
          <p:spPr>
            <a:xfrm>
              <a:off x="7429156" y="2917771"/>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198.6</a:t>
              </a:r>
            </a:p>
          </p:txBody>
        </p:sp>
        <p:sp>
          <p:nvSpPr>
            <p:cNvPr id="97" name="tx97"/>
            <p:cNvSpPr/>
            <p:nvPr/>
          </p:nvSpPr>
          <p:spPr>
            <a:xfrm>
              <a:off x="7695699" y="29287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196.8</a:t>
              </a:r>
            </a:p>
          </p:txBody>
        </p:sp>
        <p:sp>
          <p:nvSpPr>
            <p:cNvPr id="98" name="tx98"/>
            <p:cNvSpPr/>
            <p:nvPr/>
          </p:nvSpPr>
          <p:spPr>
            <a:xfrm>
              <a:off x="7962242" y="2942659"/>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000000">
                      <a:alpha val="100000"/>
                    </a:srgbClr>
                  </a:solidFill>
                  <a:latin typeface="Arial"/>
                  <a:cs typeface="Arial"/>
                </a:rPr>
                <a:t>194.6</a:t>
              </a:r>
            </a:p>
          </p:txBody>
        </p:sp>
        <p:sp>
          <p:nvSpPr>
            <p:cNvPr id="99" name="pl99"/>
            <p:cNvSpPr/>
            <p:nvPr/>
          </p:nvSpPr>
          <p:spPr>
            <a:xfrm>
              <a:off x="1416218"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0" name="pl100"/>
            <p:cNvSpPr/>
            <p:nvPr/>
          </p:nvSpPr>
          <p:spPr>
            <a:xfrm>
              <a:off x="2748933" y="2072669"/>
              <a:ext cx="0" cy="469423"/>
            </a:xfrm>
            <a:custGeom>
              <a:avLst/>
              <a:pathLst>
                <a:path w="0" h="469423">
                  <a:moveTo>
                    <a:pt x="0" y="469423"/>
                  </a:moveTo>
                  <a:lnTo>
                    <a:pt x="0" y="0"/>
                  </a:lnTo>
                </a:path>
              </a:pathLst>
            </a:custGeom>
            <a:ln w="13550" cap="flat">
              <a:solidFill>
                <a:srgbClr val="0058AB">
                  <a:alpha val="100000"/>
                </a:srgbClr>
              </a:solidFill>
              <a:prstDash val="dot"/>
              <a:round/>
            </a:ln>
          </p:spPr>
          <p:txBody>
            <a:bodyPr/>
            <a:lstStyle/>
            <a:p/>
          </p:txBody>
        </p:sp>
        <p:sp>
          <p:nvSpPr>
            <p:cNvPr id="101" name="pl101"/>
            <p:cNvSpPr/>
            <p:nvPr/>
          </p:nvSpPr>
          <p:spPr>
            <a:xfrm>
              <a:off x="4081649" y="2072669"/>
              <a:ext cx="0" cy="335302"/>
            </a:xfrm>
            <a:custGeom>
              <a:avLst/>
              <a:pathLst>
                <a:path w="0" h="335302">
                  <a:moveTo>
                    <a:pt x="0" y="335302"/>
                  </a:moveTo>
                  <a:lnTo>
                    <a:pt x="0" y="0"/>
                  </a:lnTo>
                </a:path>
              </a:pathLst>
            </a:custGeom>
            <a:ln w="13550" cap="flat">
              <a:solidFill>
                <a:srgbClr val="0058AB">
                  <a:alpha val="100000"/>
                </a:srgbClr>
              </a:solidFill>
              <a:prstDash val="dot"/>
              <a:round/>
            </a:ln>
          </p:spPr>
          <p:txBody>
            <a:bodyPr/>
            <a:lstStyle/>
            <a:p/>
          </p:txBody>
        </p:sp>
        <p:sp>
          <p:nvSpPr>
            <p:cNvPr id="102" name="pl102"/>
            <p:cNvSpPr/>
            <p:nvPr/>
          </p:nvSpPr>
          <p:spPr>
            <a:xfrm>
              <a:off x="5414365" y="2072669"/>
              <a:ext cx="0" cy="223535"/>
            </a:xfrm>
            <a:custGeom>
              <a:avLst/>
              <a:pathLst>
                <a:path w="0" h="223535">
                  <a:moveTo>
                    <a:pt x="0" y="223535"/>
                  </a:moveTo>
                  <a:lnTo>
                    <a:pt x="0" y="0"/>
                  </a:lnTo>
                </a:path>
              </a:pathLst>
            </a:custGeom>
            <a:ln w="13550" cap="flat">
              <a:solidFill>
                <a:srgbClr val="0058AB">
                  <a:alpha val="100000"/>
                </a:srgbClr>
              </a:solidFill>
              <a:prstDash val="dot"/>
              <a:round/>
            </a:ln>
          </p:spPr>
          <p:txBody>
            <a:bodyPr/>
            <a:lstStyle/>
            <a:p/>
          </p:txBody>
        </p:sp>
        <p:sp>
          <p:nvSpPr>
            <p:cNvPr id="103" name="pl103"/>
            <p:cNvSpPr/>
            <p:nvPr/>
          </p:nvSpPr>
          <p:spPr>
            <a:xfrm>
              <a:off x="6480537" y="2072669"/>
              <a:ext cx="0" cy="89414"/>
            </a:xfrm>
            <a:custGeom>
              <a:avLst/>
              <a:pathLst>
                <a:path w="0" h="89414">
                  <a:moveTo>
                    <a:pt x="0" y="89414"/>
                  </a:moveTo>
                  <a:lnTo>
                    <a:pt x="0" y="0"/>
                  </a:lnTo>
                </a:path>
              </a:pathLst>
            </a:custGeom>
            <a:ln w="13550" cap="flat">
              <a:solidFill>
                <a:srgbClr val="0058AB">
                  <a:alpha val="100000"/>
                </a:srgbClr>
              </a:solidFill>
              <a:prstDash val="dot"/>
              <a:round/>
            </a:ln>
          </p:spPr>
          <p:txBody>
            <a:bodyPr/>
            <a:lstStyle/>
            <a:p/>
          </p:txBody>
        </p:sp>
        <p:sp>
          <p:nvSpPr>
            <p:cNvPr id="104" name="pl104"/>
            <p:cNvSpPr/>
            <p:nvPr/>
          </p:nvSpPr>
          <p:spPr>
            <a:xfrm>
              <a:off x="6747080" y="2072669"/>
              <a:ext cx="0" cy="402363"/>
            </a:xfrm>
            <a:custGeom>
              <a:avLst/>
              <a:pathLst>
                <a:path w="0" h="402363">
                  <a:moveTo>
                    <a:pt x="0" y="402363"/>
                  </a:moveTo>
                  <a:lnTo>
                    <a:pt x="0" y="0"/>
                  </a:lnTo>
                </a:path>
              </a:pathLst>
            </a:custGeom>
            <a:ln w="13550" cap="flat">
              <a:solidFill>
                <a:srgbClr val="0058AB">
                  <a:alpha val="100000"/>
                </a:srgbClr>
              </a:solidFill>
              <a:prstDash val="dot"/>
              <a:round/>
            </a:ln>
          </p:spPr>
          <p:txBody>
            <a:bodyPr/>
            <a:lstStyle/>
            <a:p/>
          </p:txBody>
        </p:sp>
        <p:sp>
          <p:nvSpPr>
            <p:cNvPr id="105" name="pl105"/>
            <p:cNvSpPr/>
            <p:nvPr/>
          </p:nvSpPr>
          <p:spPr>
            <a:xfrm>
              <a:off x="7013623" y="2072669"/>
              <a:ext cx="0" cy="268242"/>
            </a:xfrm>
            <a:custGeom>
              <a:avLst/>
              <a:pathLst>
                <a:path w="0" h="268242">
                  <a:moveTo>
                    <a:pt x="0" y="268242"/>
                  </a:moveTo>
                  <a:lnTo>
                    <a:pt x="0" y="0"/>
                  </a:lnTo>
                </a:path>
              </a:pathLst>
            </a:custGeom>
            <a:ln w="13550" cap="flat">
              <a:solidFill>
                <a:srgbClr val="0058AB">
                  <a:alpha val="100000"/>
                </a:srgbClr>
              </a:solidFill>
              <a:prstDash val="dot"/>
              <a:round/>
            </a:ln>
          </p:spPr>
          <p:txBody>
            <a:bodyPr/>
            <a:lstStyle/>
            <a:p/>
          </p:txBody>
        </p:sp>
        <p:sp>
          <p:nvSpPr>
            <p:cNvPr id="106" name="pl106"/>
            <p:cNvSpPr/>
            <p:nvPr/>
          </p:nvSpPr>
          <p:spPr>
            <a:xfrm>
              <a:off x="7280166" y="2072669"/>
              <a:ext cx="0" cy="201181"/>
            </a:xfrm>
            <a:custGeom>
              <a:avLst/>
              <a:pathLst>
                <a:path w="0" h="201181">
                  <a:moveTo>
                    <a:pt x="0" y="201181"/>
                  </a:moveTo>
                  <a:lnTo>
                    <a:pt x="0" y="0"/>
                  </a:lnTo>
                </a:path>
              </a:pathLst>
            </a:custGeom>
            <a:ln w="13550" cap="flat">
              <a:solidFill>
                <a:srgbClr val="0058AB">
                  <a:alpha val="100000"/>
                </a:srgbClr>
              </a:solidFill>
              <a:prstDash val="dot"/>
              <a:round/>
            </a:ln>
          </p:spPr>
          <p:txBody>
            <a:bodyPr/>
            <a:lstStyle/>
            <a:p/>
          </p:txBody>
        </p:sp>
        <p:sp>
          <p:nvSpPr>
            <p:cNvPr id="107" name="pl107"/>
            <p:cNvSpPr/>
            <p:nvPr/>
          </p:nvSpPr>
          <p:spPr>
            <a:xfrm>
              <a:off x="7546709" y="2072669"/>
              <a:ext cx="0" cy="134121"/>
            </a:xfrm>
            <a:custGeom>
              <a:avLst/>
              <a:pathLst>
                <a:path w="0" h="134121">
                  <a:moveTo>
                    <a:pt x="0" y="134121"/>
                  </a:moveTo>
                  <a:lnTo>
                    <a:pt x="0" y="0"/>
                  </a:lnTo>
                </a:path>
              </a:pathLst>
            </a:custGeom>
            <a:ln w="13550" cap="flat">
              <a:solidFill>
                <a:srgbClr val="0058AB">
                  <a:alpha val="100000"/>
                </a:srgbClr>
              </a:solidFill>
              <a:prstDash val="dot"/>
              <a:round/>
            </a:ln>
          </p:spPr>
          <p:txBody>
            <a:bodyPr/>
            <a:lstStyle/>
            <a:p/>
          </p:txBody>
        </p:sp>
        <p:sp>
          <p:nvSpPr>
            <p:cNvPr id="108" name="pl108"/>
            <p:cNvSpPr/>
            <p:nvPr/>
          </p:nvSpPr>
          <p:spPr>
            <a:xfrm>
              <a:off x="7813253"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09" name="pl109"/>
            <p:cNvSpPr/>
            <p:nvPr/>
          </p:nvSpPr>
          <p:spPr>
            <a:xfrm>
              <a:off x="8079796" y="2072669"/>
              <a:ext cx="0" cy="111767"/>
            </a:xfrm>
            <a:custGeom>
              <a:avLst/>
              <a:pathLst>
                <a:path w="0" h="111767">
                  <a:moveTo>
                    <a:pt x="0" y="111767"/>
                  </a:moveTo>
                  <a:lnTo>
                    <a:pt x="0" y="0"/>
                  </a:lnTo>
                </a:path>
              </a:pathLst>
            </a:custGeom>
            <a:ln w="13550" cap="flat">
              <a:solidFill>
                <a:srgbClr val="0058AB">
                  <a:alpha val="100000"/>
                </a:srgbClr>
              </a:solidFill>
              <a:prstDash val="dot"/>
              <a:round/>
            </a:ln>
          </p:spPr>
          <p:txBody>
            <a:bodyPr/>
            <a:lstStyle/>
            <a:p/>
          </p:txBody>
        </p:sp>
        <p:sp>
          <p:nvSpPr>
            <p:cNvPr id="110" name="tx110"/>
            <p:cNvSpPr/>
            <p:nvPr/>
          </p:nvSpPr>
          <p:spPr>
            <a:xfrm>
              <a:off x="1298664" y="370294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180.5</a:t>
              </a:r>
            </a:p>
          </p:txBody>
        </p:sp>
        <p:sp>
          <p:nvSpPr>
            <p:cNvPr id="111" name="tx111"/>
            <p:cNvSpPr/>
            <p:nvPr/>
          </p:nvSpPr>
          <p:spPr>
            <a:xfrm>
              <a:off x="1324790" y="3032279"/>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31.9</a:t>
              </a:r>
            </a:p>
          </p:txBody>
        </p:sp>
        <p:sp>
          <p:nvSpPr>
            <p:cNvPr id="112" name="tx112"/>
            <p:cNvSpPr/>
            <p:nvPr/>
          </p:nvSpPr>
          <p:spPr>
            <a:xfrm>
              <a:off x="2631380" y="3769210"/>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159.5</a:t>
              </a:r>
            </a:p>
          </p:txBody>
        </p:sp>
        <p:sp>
          <p:nvSpPr>
            <p:cNvPr id="113" name="tx113"/>
            <p:cNvSpPr/>
            <p:nvPr/>
          </p:nvSpPr>
          <p:spPr>
            <a:xfrm>
              <a:off x="2657505" y="3132677"/>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42.4</a:t>
              </a:r>
            </a:p>
          </p:txBody>
        </p:sp>
        <p:sp>
          <p:nvSpPr>
            <p:cNvPr id="114" name="tx114"/>
            <p:cNvSpPr/>
            <p:nvPr/>
          </p:nvSpPr>
          <p:spPr>
            <a:xfrm>
              <a:off x="3964096" y="3703262"/>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180.4</a:t>
              </a:r>
            </a:p>
          </p:txBody>
        </p:sp>
        <p:sp>
          <p:nvSpPr>
            <p:cNvPr id="115" name="tx115"/>
            <p:cNvSpPr/>
            <p:nvPr/>
          </p:nvSpPr>
          <p:spPr>
            <a:xfrm>
              <a:off x="3990221" y="3032974"/>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31.8</a:t>
              </a:r>
            </a:p>
          </p:txBody>
        </p:sp>
        <p:sp>
          <p:nvSpPr>
            <p:cNvPr id="116" name="tx116"/>
            <p:cNvSpPr/>
            <p:nvPr/>
          </p:nvSpPr>
          <p:spPr>
            <a:xfrm>
              <a:off x="5296811" y="367881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188.1</a:t>
              </a:r>
            </a:p>
          </p:txBody>
        </p:sp>
        <p:sp>
          <p:nvSpPr>
            <p:cNvPr id="117" name="tx117"/>
            <p:cNvSpPr/>
            <p:nvPr/>
          </p:nvSpPr>
          <p:spPr>
            <a:xfrm>
              <a:off x="5322937" y="3018649"/>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20.9</a:t>
              </a:r>
            </a:p>
          </p:txBody>
        </p:sp>
        <p:sp>
          <p:nvSpPr>
            <p:cNvPr id="118" name="tx118"/>
            <p:cNvSpPr/>
            <p:nvPr/>
          </p:nvSpPr>
          <p:spPr>
            <a:xfrm>
              <a:off x="6362984" y="3646650"/>
              <a:ext cx="235106"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198.3</a:t>
              </a:r>
            </a:p>
          </p:txBody>
        </p:sp>
        <p:sp>
          <p:nvSpPr>
            <p:cNvPr id="119" name="tx119"/>
            <p:cNvSpPr/>
            <p:nvPr/>
          </p:nvSpPr>
          <p:spPr>
            <a:xfrm>
              <a:off x="6415235" y="2994284"/>
              <a:ext cx="130604"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8.3</a:t>
              </a:r>
            </a:p>
          </p:txBody>
        </p:sp>
        <p:sp>
          <p:nvSpPr>
            <p:cNvPr id="120" name="tx120"/>
            <p:cNvSpPr/>
            <p:nvPr/>
          </p:nvSpPr>
          <p:spPr>
            <a:xfrm>
              <a:off x="6668704" y="374539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167</a:t>
              </a:r>
            </a:p>
          </p:txBody>
        </p:sp>
        <p:sp>
          <p:nvSpPr>
            <p:cNvPr id="121" name="tx121"/>
            <p:cNvSpPr/>
            <p:nvPr/>
          </p:nvSpPr>
          <p:spPr>
            <a:xfrm>
              <a:off x="6655652" y="3101953"/>
              <a:ext cx="182855" cy="68720"/>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36.7</a:t>
              </a:r>
            </a:p>
          </p:txBody>
        </p:sp>
        <p:sp>
          <p:nvSpPr>
            <p:cNvPr id="122" name="tx122"/>
            <p:cNvSpPr/>
            <p:nvPr/>
          </p:nvSpPr>
          <p:spPr>
            <a:xfrm>
              <a:off x="6896070" y="3712295"/>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177.5</a:t>
              </a:r>
            </a:p>
          </p:txBody>
        </p:sp>
        <p:sp>
          <p:nvSpPr>
            <p:cNvPr id="123" name="tx123"/>
            <p:cNvSpPr/>
            <p:nvPr/>
          </p:nvSpPr>
          <p:spPr>
            <a:xfrm>
              <a:off x="6922195" y="3076300"/>
              <a:ext cx="182855" cy="67527"/>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24.2</a:t>
              </a:r>
            </a:p>
          </p:txBody>
        </p:sp>
        <p:sp>
          <p:nvSpPr>
            <p:cNvPr id="124" name="tx124"/>
            <p:cNvSpPr/>
            <p:nvPr/>
          </p:nvSpPr>
          <p:spPr>
            <a:xfrm>
              <a:off x="7162613" y="369735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182.2</a:t>
              </a:r>
            </a:p>
          </p:txBody>
        </p:sp>
        <p:sp>
          <p:nvSpPr>
            <p:cNvPr id="125" name="tx125"/>
            <p:cNvSpPr/>
            <p:nvPr/>
          </p:nvSpPr>
          <p:spPr>
            <a:xfrm>
              <a:off x="7227915" y="3064825"/>
              <a:ext cx="104502"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a:t>
              </a:r>
            </a:p>
          </p:txBody>
        </p:sp>
        <p:sp>
          <p:nvSpPr>
            <p:cNvPr id="126" name="tx126"/>
            <p:cNvSpPr/>
            <p:nvPr/>
          </p:nvSpPr>
          <p:spPr>
            <a:xfrm>
              <a:off x="7429156" y="3683428"/>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186.7</a:t>
              </a:r>
            </a:p>
          </p:txBody>
        </p:sp>
        <p:sp>
          <p:nvSpPr>
            <p:cNvPr id="127" name="tx127"/>
            <p:cNvSpPr/>
            <p:nvPr/>
          </p:nvSpPr>
          <p:spPr>
            <a:xfrm>
              <a:off x="7455282" y="3056266"/>
              <a:ext cx="182855"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11.9</a:t>
              </a:r>
            </a:p>
          </p:txBody>
        </p:sp>
        <p:sp>
          <p:nvSpPr>
            <p:cNvPr id="128" name="tx128"/>
            <p:cNvSpPr/>
            <p:nvPr/>
          </p:nvSpPr>
          <p:spPr>
            <a:xfrm>
              <a:off x="7734876" y="3682385"/>
              <a:ext cx="156753"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187</a:t>
              </a:r>
            </a:p>
          </p:txBody>
        </p:sp>
        <p:sp>
          <p:nvSpPr>
            <p:cNvPr id="129" name="tx129"/>
            <p:cNvSpPr/>
            <p:nvPr/>
          </p:nvSpPr>
          <p:spPr>
            <a:xfrm>
              <a:off x="7747950" y="306071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9.8</a:t>
              </a:r>
            </a:p>
          </p:txBody>
        </p:sp>
        <p:sp>
          <p:nvSpPr>
            <p:cNvPr id="130" name="tx130"/>
            <p:cNvSpPr/>
            <p:nvPr/>
          </p:nvSpPr>
          <p:spPr>
            <a:xfrm>
              <a:off x="7962242" y="3688986"/>
              <a:ext cx="235106"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184.9</a:t>
              </a:r>
            </a:p>
          </p:txBody>
        </p:sp>
        <p:sp>
          <p:nvSpPr>
            <p:cNvPr id="131" name="tx131"/>
            <p:cNvSpPr/>
            <p:nvPr/>
          </p:nvSpPr>
          <p:spPr>
            <a:xfrm>
              <a:off x="8014493" y="3074269"/>
              <a:ext cx="130604" cy="68674"/>
            </a:xfrm>
            <a:prstGeom prst="rect">
              <a:avLst/>
            </a:prstGeom>
            <a:noFill/>
          </p:spPr>
          <p:txBody>
            <a:bodyPr lIns="0" rIns="0" tIns="0" bIns="0" anchorCtr="1" anchor="ctr" wrap="none"/>
            <a:lstStyle/>
            <a:p>
              <a:pPr algn="l" marL="0" marR="0" indent="0">
                <a:lnSpc>
                  <a:spcPts val="739"/>
                </a:lnSpc>
                <a:spcBef>
                  <a:spcPts val="0"/>
                </a:spcBef>
                <a:spcAft>
                  <a:spcPts val="0"/>
                </a:spcAft>
              </a:pPr>
              <a:r>
                <a:rPr sz="739">
                  <a:solidFill>
                    <a:srgbClr val="FFFFFF">
                      <a:alpha val="100000"/>
                    </a:srgbClr>
                  </a:solidFill>
                  <a:latin typeface="Arial"/>
                  <a:cs typeface="Arial"/>
                </a:rPr>
                <a:t>9.7</a:t>
              </a:r>
            </a:p>
          </p:txBody>
        </p:sp>
        <p:sp>
          <p:nvSpPr>
            <p:cNvPr id="132" name="tx132"/>
            <p:cNvSpPr/>
            <p:nvPr/>
          </p:nvSpPr>
          <p:spPr>
            <a:xfrm>
              <a:off x="810775"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3" name="tx133"/>
            <p:cNvSpPr/>
            <p:nvPr/>
          </p:nvSpPr>
          <p:spPr>
            <a:xfrm>
              <a:off x="655386" y="3624228"/>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34" name="tx134"/>
            <p:cNvSpPr/>
            <p:nvPr/>
          </p:nvSpPr>
          <p:spPr>
            <a:xfrm>
              <a:off x="655386" y="2992550"/>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35" name="tx135"/>
            <p:cNvSpPr/>
            <p:nvPr/>
          </p:nvSpPr>
          <p:spPr>
            <a:xfrm>
              <a:off x="655386" y="2360803"/>
              <a:ext cx="233083"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300</a:t>
              </a:r>
            </a:p>
          </p:txBody>
        </p:sp>
        <p:sp>
          <p:nvSpPr>
            <p:cNvPr id="136" name="tx136"/>
            <p:cNvSpPr/>
            <p:nvPr/>
          </p:nvSpPr>
          <p:spPr>
            <a:xfrm>
              <a:off x="8607544" y="4255907"/>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37" name="tx137"/>
            <p:cNvSpPr/>
            <p:nvPr/>
          </p:nvSpPr>
          <p:spPr>
            <a:xfrm>
              <a:off x="8607544" y="369706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25</a:t>
              </a:r>
            </a:p>
          </p:txBody>
        </p:sp>
        <p:sp>
          <p:nvSpPr>
            <p:cNvPr id="138" name="tx138"/>
            <p:cNvSpPr/>
            <p:nvPr/>
          </p:nvSpPr>
          <p:spPr>
            <a:xfrm>
              <a:off x="8607544" y="3138231"/>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39" name="tx139"/>
            <p:cNvSpPr/>
            <p:nvPr/>
          </p:nvSpPr>
          <p:spPr>
            <a:xfrm>
              <a:off x="8607544" y="2581098"/>
              <a:ext cx="155388" cy="10040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75</a:t>
              </a:r>
            </a:p>
          </p:txBody>
        </p:sp>
        <p:sp>
          <p:nvSpPr>
            <p:cNvPr id="140" name="tx140"/>
            <p:cNvSpPr/>
            <p:nvPr/>
          </p:nvSpPr>
          <p:spPr>
            <a:xfrm>
              <a:off x="8607544" y="2020555"/>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41" name="tx141"/>
            <p:cNvSpPr/>
            <p:nvPr/>
          </p:nvSpPr>
          <p:spPr>
            <a:xfrm rot="-5400000">
              <a:off x="125977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42" name="tx142"/>
            <p:cNvSpPr/>
            <p:nvPr/>
          </p:nvSpPr>
          <p:spPr>
            <a:xfrm rot="-5400000">
              <a:off x="259248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43" name="tx143"/>
            <p:cNvSpPr/>
            <p:nvPr/>
          </p:nvSpPr>
          <p:spPr>
            <a:xfrm rot="-5400000">
              <a:off x="3925203"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44" name="tx144"/>
            <p:cNvSpPr/>
            <p:nvPr/>
          </p:nvSpPr>
          <p:spPr>
            <a:xfrm rot="-5400000">
              <a:off x="5257918"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45" name="tx145"/>
            <p:cNvSpPr/>
            <p:nvPr/>
          </p:nvSpPr>
          <p:spPr>
            <a:xfrm rot="-5400000">
              <a:off x="6324091"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46" name="tx146"/>
            <p:cNvSpPr/>
            <p:nvPr/>
          </p:nvSpPr>
          <p:spPr>
            <a:xfrm rot="-5400000">
              <a:off x="6590634"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47" name="tx147"/>
            <p:cNvSpPr/>
            <p:nvPr/>
          </p:nvSpPr>
          <p:spPr>
            <a:xfrm rot="-5400000">
              <a:off x="6857177"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48" name="tx148"/>
            <p:cNvSpPr/>
            <p:nvPr/>
          </p:nvSpPr>
          <p:spPr>
            <a:xfrm rot="-5400000">
              <a:off x="7123720"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49" name="tx149"/>
            <p:cNvSpPr/>
            <p:nvPr/>
          </p:nvSpPr>
          <p:spPr>
            <a:xfrm rot="-5400000">
              <a:off x="7390229" y="4592305"/>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50" name="tx150"/>
            <p:cNvSpPr/>
            <p:nvPr/>
          </p:nvSpPr>
          <p:spPr>
            <a:xfrm rot="-5400000">
              <a:off x="7656806"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51" name="tx151"/>
            <p:cNvSpPr/>
            <p:nvPr/>
          </p:nvSpPr>
          <p:spPr>
            <a:xfrm rot="-5400000">
              <a:off x="7923349" y="4592339"/>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52" name="tx152"/>
            <p:cNvSpPr/>
            <p:nvPr/>
          </p:nvSpPr>
          <p:spPr>
            <a:xfrm rot="-5400000">
              <a:off x="-45028" y="3068909"/>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53" name="tx153"/>
            <p:cNvSpPr/>
            <p:nvPr/>
          </p:nvSpPr>
          <p:spPr>
            <a:xfrm rot="5400000">
              <a:off x="8531731" y="3068909"/>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54" name="pl154"/>
            <p:cNvSpPr/>
            <p:nvPr/>
          </p:nvSpPr>
          <p:spPr>
            <a:xfrm>
              <a:off x="2846108" y="5281475"/>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55" name="tx155"/>
            <p:cNvSpPr/>
            <p:nvPr/>
          </p:nvSpPr>
          <p:spPr>
            <a:xfrm>
              <a:off x="3113207" y="5228064"/>
              <a:ext cx="101712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MCV1 cobertura</a:t>
              </a:r>
            </a:p>
          </p:txBody>
        </p:sp>
        <p:sp>
          <p:nvSpPr>
            <p:cNvPr id="156" name="rc156"/>
            <p:cNvSpPr/>
            <p:nvPr/>
          </p:nvSpPr>
          <p:spPr>
            <a:xfrm>
              <a:off x="4417686" y="5180747"/>
              <a:ext cx="201456" cy="201456"/>
            </a:xfrm>
            <a:prstGeom prst="rect">
              <a:avLst/>
            </a:prstGeom>
            <a:solidFill>
              <a:srgbClr val="E2231A">
                <a:alpha val="100000"/>
              </a:srgbClr>
            </a:solidFill>
          </p:spPr>
          <p:txBody>
            <a:bodyPr/>
            <a:lstStyle/>
            <a:p/>
          </p:txBody>
        </p:sp>
        <p:sp>
          <p:nvSpPr>
            <p:cNvPr id="157" name="rc157"/>
            <p:cNvSpPr/>
            <p:nvPr/>
          </p:nvSpPr>
          <p:spPr>
            <a:xfrm>
              <a:off x="5692760" y="5180747"/>
              <a:ext cx="201456" cy="201456"/>
            </a:xfrm>
            <a:prstGeom prst="rect">
              <a:avLst/>
            </a:prstGeom>
            <a:solidFill>
              <a:srgbClr val="80BD41">
                <a:alpha val="100000"/>
              </a:srgbClr>
            </a:solidFill>
          </p:spPr>
          <p:txBody>
            <a:bodyPr/>
            <a:lstStyle/>
            <a:p/>
          </p:txBody>
        </p:sp>
        <p:sp>
          <p:nvSpPr>
            <p:cNvPr id="158" name="tx158"/>
            <p:cNvSpPr/>
            <p:nvPr/>
          </p:nvSpPr>
          <p:spPr>
            <a:xfrm>
              <a:off x="4697731" y="5229838"/>
              <a:ext cx="916440"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Vacunados</a:t>
              </a:r>
            </a:p>
          </p:txBody>
        </p:sp>
        <p:sp>
          <p:nvSpPr>
            <p:cNvPr id="159" name="tx159"/>
            <p:cNvSpPr/>
            <p:nvPr/>
          </p:nvSpPr>
          <p:spPr>
            <a:xfrm>
              <a:off x="5972805" y="5229838"/>
              <a:ext cx="699045"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Vacunados</a:t>
              </a:r>
            </a:p>
          </p:txBody>
        </p:sp>
        <p:sp>
          <p:nvSpPr>
            <p:cNvPr id="160" name="tx160"/>
            <p:cNvSpPr/>
            <p:nvPr/>
          </p:nvSpPr>
          <p:spPr>
            <a:xfrm>
              <a:off x="951100" y="1400299"/>
              <a:ext cx="5535230"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estimada MCV1 y número de niños vacunados y no vacunados,</a:t>
              </a:r>
            </a:p>
          </p:txBody>
        </p:sp>
        <p:sp>
          <p:nvSpPr>
            <p:cNvPr id="161" name="tx161"/>
            <p:cNvSpPr/>
            <p:nvPr/>
          </p:nvSpPr>
          <p:spPr>
            <a:xfrm>
              <a:off x="951100" y="1584707"/>
              <a:ext cx="2572144"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República Dominicana, 2000-2025</a:t>
              </a:r>
            </a:p>
          </p:txBody>
        </p:sp>
        <p:sp>
          <p:nvSpPr>
            <p:cNvPr id="162" name="pl162"/>
            <p:cNvSpPr/>
            <p:nvPr/>
          </p:nvSpPr>
          <p:spPr>
            <a:xfrm>
              <a:off x="2092014"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3" name="pl163"/>
            <p:cNvSpPr/>
            <p:nvPr/>
          </p:nvSpPr>
          <p:spPr>
            <a:xfrm>
              <a:off x="3683496"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4" name="pl164"/>
            <p:cNvSpPr/>
            <p:nvPr/>
          </p:nvSpPr>
          <p:spPr>
            <a:xfrm>
              <a:off x="5274978"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5" name="pl165"/>
            <p:cNvSpPr/>
            <p:nvPr/>
          </p:nvSpPr>
          <p:spPr>
            <a:xfrm>
              <a:off x="6866460"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6" name="pl166"/>
            <p:cNvSpPr/>
            <p:nvPr/>
          </p:nvSpPr>
          <p:spPr>
            <a:xfrm>
              <a:off x="8457942" y="5599970"/>
              <a:ext cx="0" cy="516366"/>
            </a:xfrm>
            <a:custGeom>
              <a:avLst/>
              <a:pathLst>
                <a:path w="0" h="516366">
                  <a:moveTo>
                    <a:pt x="0" y="516366"/>
                  </a:moveTo>
                  <a:lnTo>
                    <a:pt x="0" y="0"/>
                  </a:lnTo>
                  <a:lnTo>
                    <a:pt x="0" y="0"/>
                  </a:lnTo>
                </a:path>
              </a:pathLst>
            </a:custGeom>
            <a:ln w="6775" cap="flat">
              <a:solidFill>
                <a:srgbClr val="EBEBEB">
                  <a:alpha val="100000"/>
                </a:srgbClr>
              </a:solidFill>
              <a:prstDash val="solid"/>
              <a:round/>
            </a:ln>
          </p:spPr>
          <p:txBody>
            <a:bodyPr/>
            <a:lstStyle/>
            <a:p/>
          </p:txBody>
        </p:sp>
        <p:sp>
          <p:nvSpPr>
            <p:cNvPr id="167" name="pl167"/>
            <p:cNvSpPr/>
            <p:nvPr/>
          </p:nvSpPr>
          <p:spPr>
            <a:xfrm>
              <a:off x="951100" y="6019517"/>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8" name="pl168"/>
            <p:cNvSpPr/>
            <p:nvPr/>
          </p:nvSpPr>
          <p:spPr>
            <a:xfrm>
              <a:off x="951100" y="5858153"/>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69" name="pl169"/>
            <p:cNvSpPr/>
            <p:nvPr/>
          </p:nvSpPr>
          <p:spPr>
            <a:xfrm>
              <a:off x="951100" y="5696789"/>
              <a:ext cx="7593813" cy="0"/>
            </a:xfrm>
            <a:custGeom>
              <a:avLst/>
              <a:pathLst>
                <a:path w="7593813" h="0">
                  <a:moveTo>
                    <a:pt x="0" y="0"/>
                  </a:moveTo>
                  <a:lnTo>
                    <a:pt x="7593813" y="0"/>
                  </a:lnTo>
                  <a:lnTo>
                    <a:pt x="7593813" y="0"/>
                  </a:lnTo>
                </a:path>
              </a:pathLst>
            </a:custGeom>
            <a:ln w="13550" cap="flat">
              <a:solidFill>
                <a:srgbClr val="EBEBEB">
                  <a:alpha val="100000"/>
                </a:srgbClr>
              </a:solidFill>
              <a:prstDash val="solid"/>
              <a:round/>
            </a:ln>
          </p:spPr>
          <p:txBody>
            <a:bodyPr/>
            <a:lstStyle/>
            <a:p/>
          </p:txBody>
        </p:sp>
        <p:sp>
          <p:nvSpPr>
            <p:cNvPr id="170" name="pl170"/>
            <p:cNvSpPr/>
            <p:nvPr/>
          </p:nvSpPr>
          <p:spPr>
            <a:xfrm>
              <a:off x="1296273"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1" name="pl171"/>
            <p:cNvSpPr/>
            <p:nvPr/>
          </p:nvSpPr>
          <p:spPr>
            <a:xfrm>
              <a:off x="2887755"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2" name="pl172"/>
            <p:cNvSpPr/>
            <p:nvPr/>
          </p:nvSpPr>
          <p:spPr>
            <a:xfrm>
              <a:off x="4479237"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3" name="pl173"/>
            <p:cNvSpPr/>
            <p:nvPr/>
          </p:nvSpPr>
          <p:spPr>
            <a:xfrm>
              <a:off x="6070719"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4" name="pl174"/>
            <p:cNvSpPr/>
            <p:nvPr/>
          </p:nvSpPr>
          <p:spPr>
            <a:xfrm>
              <a:off x="7662201" y="5599970"/>
              <a:ext cx="0" cy="516366"/>
            </a:xfrm>
            <a:custGeom>
              <a:avLst/>
              <a:pathLst>
                <a:path w="0" h="516366">
                  <a:moveTo>
                    <a:pt x="0" y="516366"/>
                  </a:moveTo>
                  <a:lnTo>
                    <a:pt x="0" y="0"/>
                  </a:lnTo>
                  <a:lnTo>
                    <a:pt x="0" y="0"/>
                  </a:lnTo>
                </a:path>
              </a:pathLst>
            </a:custGeom>
            <a:ln w="13550" cap="flat">
              <a:solidFill>
                <a:srgbClr val="EBEBEB">
                  <a:alpha val="100000"/>
                </a:srgbClr>
              </a:solidFill>
              <a:prstDash val="solid"/>
              <a:round/>
            </a:ln>
          </p:spPr>
          <p:txBody>
            <a:bodyPr/>
            <a:lstStyle/>
            <a:p/>
          </p:txBody>
        </p:sp>
        <p:sp>
          <p:nvSpPr>
            <p:cNvPr id="175" name="rc175"/>
            <p:cNvSpPr/>
            <p:nvPr/>
          </p:nvSpPr>
          <p:spPr>
            <a:xfrm>
              <a:off x="1296273" y="5954972"/>
              <a:ext cx="6311499" cy="129091"/>
            </a:xfrm>
            <a:prstGeom prst="rect">
              <a:avLst/>
            </a:prstGeom>
            <a:solidFill>
              <a:srgbClr val="80BD41">
                <a:alpha val="100000"/>
              </a:srgbClr>
            </a:solidFill>
          </p:spPr>
          <p:txBody>
            <a:bodyPr/>
            <a:lstStyle/>
            <a:p/>
          </p:txBody>
        </p:sp>
        <p:sp>
          <p:nvSpPr>
            <p:cNvPr id="176" name="rc176"/>
            <p:cNvSpPr/>
            <p:nvPr/>
          </p:nvSpPr>
          <p:spPr>
            <a:xfrm>
              <a:off x="7607772" y="5954972"/>
              <a:ext cx="262912" cy="129091"/>
            </a:xfrm>
            <a:prstGeom prst="rect">
              <a:avLst/>
            </a:prstGeom>
            <a:solidFill>
              <a:srgbClr val="E2231A">
                <a:alpha val="100000"/>
              </a:srgbClr>
            </a:solidFill>
          </p:spPr>
          <p:txBody>
            <a:bodyPr/>
            <a:lstStyle/>
            <a:p/>
          </p:txBody>
        </p:sp>
        <p:sp>
          <p:nvSpPr>
            <p:cNvPr id="177" name="rc177"/>
            <p:cNvSpPr/>
            <p:nvPr/>
          </p:nvSpPr>
          <p:spPr>
            <a:xfrm>
              <a:off x="1296273" y="5793607"/>
              <a:ext cx="5951824" cy="129091"/>
            </a:xfrm>
            <a:prstGeom prst="rect">
              <a:avLst/>
            </a:prstGeom>
            <a:solidFill>
              <a:srgbClr val="80BD41">
                <a:alpha val="100000"/>
              </a:srgbClr>
            </a:solidFill>
          </p:spPr>
          <p:txBody>
            <a:bodyPr/>
            <a:lstStyle/>
            <a:p/>
          </p:txBody>
        </p:sp>
        <p:sp>
          <p:nvSpPr>
            <p:cNvPr id="178" name="rc178"/>
            <p:cNvSpPr/>
            <p:nvPr/>
          </p:nvSpPr>
          <p:spPr>
            <a:xfrm>
              <a:off x="7248098" y="5793607"/>
              <a:ext cx="313203" cy="129091"/>
            </a:xfrm>
            <a:prstGeom prst="rect">
              <a:avLst/>
            </a:prstGeom>
            <a:solidFill>
              <a:srgbClr val="E2231A">
                <a:alpha val="100000"/>
              </a:srgbClr>
            </a:solidFill>
          </p:spPr>
          <p:txBody>
            <a:bodyPr/>
            <a:lstStyle/>
            <a:p/>
          </p:txBody>
        </p:sp>
        <p:sp>
          <p:nvSpPr>
            <p:cNvPr id="179" name="rc179"/>
            <p:cNvSpPr/>
            <p:nvPr/>
          </p:nvSpPr>
          <p:spPr>
            <a:xfrm>
              <a:off x="1296273" y="5632243"/>
              <a:ext cx="5885300" cy="129091"/>
            </a:xfrm>
            <a:prstGeom prst="rect">
              <a:avLst/>
            </a:prstGeom>
            <a:solidFill>
              <a:srgbClr val="80BD41">
                <a:alpha val="100000"/>
              </a:srgbClr>
            </a:solidFill>
          </p:spPr>
          <p:txBody>
            <a:bodyPr/>
            <a:lstStyle/>
            <a:p/>
          </p:txBody>
        </p:sp>
        <p:sp>
          <p:nvSpPr>
            <p:cNvPr id="180" name="rc180"/>
            <p:cNvSpPr/>
            <p:nvPr/>
          </p:nvSpPr>
          <p:spPr>
            <a:xfrm>
              <a:off x="7181574" y="5632243"/>
              <a:ext cx="309702" cy="129091"/>
            </a:xfrm>
            <a:prstGeom prst="rect">
              <a:avLst/>
            </a:prstGeom>
            <a:solidFill>
              <a:srgbClr val="E2231A">
                <a:alpha val="100000"/>
              </a:srgbClr>
            </a:solidFill>
          </p:spPr>
          <p:txBody>
            <a:bodyPr/>
            <a:lstStyle/>
            <a:p/>
          </p:txBody>
        </p:sp>
        <p:sp>
          <p:nvSpPr>
            <p:cNvPr id="181" name="tx181"/>
            <p:cNvSpPr/>
            <p:nvPr/>
          </p:nvSpPr>
          <p:spPr>
            <a:xfrm>
              <a:off x="8055059" y="5976381"/>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206.6</a:t>
              </a:r>
            </a:p>
          </p:txBody>
        </p:sp>
        <p:sp>
          <p:nvSpPr>
            <p:cNvPr id="182" name="tx182"/>
            <p:cNvSpPr/>
            <p:nvPr/>
          </p:nvSpPr>
          <p:spPr>
            <a:xfrm>
              <a:off x="7729871" y="5815017"/>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196.8</a:t>
              </a:r>
            </a:p>
          </p:txBody>
        </p:sp>
        <p:sp>
          <p:nvSpPr>
            <p:cNvPr id="183" name="tx183"/>
            <p:cNvSpPr/>
            <p:nvPr/>
          </p:nvSpPr>
          <p:spPr>
            <a:xfrm>
              <a:off x="7656345" y="5653652"/>
              <a:ext cx="289362" cy="84522"/>
            </a:xfrm>
            <a:prstGeom prst="rect">
              <a:avLst/>
            </a:prstGeom>
            <a:noFill/>
          </p:spPr>
          <p:txBody>
            <a:bodyPr lIns="0" rIns="0" tIns="0" bIns="0" anchorCtr="1" anchor="ctr" wrap="none"/>
            <a:lstStyle/>
            <a:p>
              <a:pPr algn="l" marL="0" marR="0" indent="0">
                <a:lnSpc>
                  <a:spcPts val="910"/>
                </a:lnSpc>
                <a:spcBef>
                  <a:spcPts val="0"/>
                </a:spcBef>
                <a:spcAft>
                  <a:spcPts val="0"/>
                </a:spcAft>
              </a:pPr>
              <a:r>
                <a:rPr sz="910">
                  <a:solidFill>
                    <a:srgbClr val="000000">
                      <a:alpha val="100000"/>
                    </a:srgbClr>
                  </a:solidFill>
                  <a:latin typeface="Arial"/>
                  <a:cs typeface="Arial"/>
                </a:rPr>
                <a:t>194.6</a:t>
              </a:r>
            </a:p>
          </p:txBody>
        </p:sp>
        <p:sp>
          <p:nvSpPr>
            <p:cNvPr id="184" name="tx184"/>
            <p:cNvSpPr/>
            <p:nvPr/>
          </p:nvSpPr>
          <p:spPr>
            <a:xfrm>
              <a:off x="4316384" y="5979024"/>
              <a:ext cx="27127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198.3</a:t>
              </a:r>
            </a:p>
          </p:txBody>
        </p:sp>
        <p:sp>
          <p:nvSpPr>
            <p:cNvPr id="185" name="tx185"/>
            <p:cNvSpPr/>
            <p:nvPr/>
          </p:nvSpPr>
          <p:spPr>
            <a:xfrm>
              <a:off x="7663880" y="5979024"/>
              <a:ext cx="150697" cy="792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8.3</a:t>
              </a:r>
            </a:p>
          </p:txBody>
        </p:sp>
        <p:sp>
          <p:nvSpPr>
            <p:cNvPr id="186" name="tx186"/>
            <p:cNvSpPr/>
            <p:nvPr/>
          </p:nvSpPr>
          <p:spPr>
            <a:xfrm>
              <a:off x="4181751" y="5817713"/>
              <a:ext cx="18086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187</a:t>
              </a:r>
            </a:p>
          </p:txBody>
        </p:sp>
        <p:sp>
          <p:nvSpPr>
            <p:cNvPr id="187" name="tx187"/>
            <p:cNvSpPr/>
            <p:nvPr/>
          </p:nvSpPr>
          <p:spPr>
            <a:xfrm>
              <a:off x="7329351" y="5817713"/>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9.8</a:t>
              </a:r>
            </a:p>
          </p:txBody>
        </p:sp>
        <p:sp>
          <p:nvSpPr>
            <p:cNvPr id="188" name="tx188"/>
            <p:cNvSpPr/>
            <p:nvPr/>
          </p:nvSpPr>
          <p:spPr>
            <a:xfrm>
              <a:off x="4103285" y="5656348"/>
              <a:ext cx="27127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184.9</a:t>
              </a:r>
            </a:p>
          </p:txBody>
        </p:sp>
        <p:sp>
          <p:nvSpPr>
            <p:cNvPr id="189" name="tx189"/>
            <p:cNvSpPr/>
            <p:nvPr/>
          </p:nvSpPr>
          <p:spPr>
            <a:xfrm>
              <a:off x="7261076" y="5656348"/>
              <a:ext cx="150697"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FFFF">
                      <a:alpha val="100000"/>
                    </a:srgbClr>
                  </a:solidFill>
                  <a:latin typeface="Arial"/>
                  <a:cs typeface="Arial"/>
                </a:rPr>
                <a:t>9.7</a:t>
              </a:r>
            </a:p>
          </p:txBody>
        </p:sp>
        <p:sp>
          <p:nvSpPr>
            <p:cNvPr id="190" name="tx190"/>
            <p:cNvSpPr/>
            <p:nvPr/>
          </p:nvSpPr>
          <p:spPr>
            <a:xfrm>
              <a:off x="577692" y="5967403"/>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91" name="tx191"/>
            <p:cNvSpPr/>
            <p:nvPr/>
          </p:nvSpPr>
          <p:spPr>
            <a:xfrm>
              <a:off x="577692" y="5806038"/>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92" name="tx192"/>
            <p:cNvSpPr/>
            <p:nvPr/>
          </p:nvSpPr>
          <p:spPr>
            <a:xfrm>
              <a:off x="577692" y="5644674"/>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93" name="tx193"/>
            <p:cNvSpPr/>
            <p:nvPr/>
          </p:nvSpPr>
          <p:spPr>
            <a:xfrm>
              <a:off x="1257426" y="6176852"/>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194" name="tx194"/>
            <p:cNvSpPr/>
            <p:nvPr/>
          </p:nvSpPr>
          <p:spPr>
            <a:xfrm>
              <a:off x="2810061" y="617685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50</a:t>
              </a:r>
            </a:p>
          </p:txBody>
        </p:sp>
        <p:sp>
          <p:nvSpPr>
            <p:cNvPr id="195" name="tx195"/>
            <p:cNvSpPr/>
            <p:nvPr/>
          </p:nvSpPr>
          <p:spPr>
            <a:xfrm>
              <a:off x="4362696"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196" name="tx196"/>
            <p:cNvSpPr/>
            <p:nvPr/>
          </p:nvSpPr>
          <p:spPr>
            <a:xfrm>
              <a:off x="5954177"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150</a:t>
              </a:r>
            </a:p>
          </p:txBody>
        </p:sp>
        <p:sp>
          <p:nvSpPr>
            <p:cNvPr id="197" name="tx197"/>
            <p:cNvSpPr/>
            <p:nvPr/>
          </p:nvSpPr>
          <p:spPr>
            <a:xfrm>
              <a:off x="7545659" y="6176852"/>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a:t>
              </a:r>
            </a:p>
          </p:txBody>
        </p:sp>
        <p:sp>
          <p:nvSpPr>
            <p:cNvPr id="198" name="tx198"/>
            <p:cNvSpPr/>
            <p:nvPr/>
          </p:nvSpPr>
          <p:spPr>
            <a:xfrm>
              <a:off x="4255032" y="6312056"/>
              <a:ext cx="985949"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  niños  (miles)</a:t>
              </a:r>
            </a:p>
          </p:txBody>
        </p:sp>
        <p:sp>
          <p:nvSpPr>
            <p:cNvPr id="199" name="tx199"/>
            <p:cNvSpPr/>
            <p:nvPr/>
          </p:nvSpPr>
          <p:spPr>
            <a:xfrm>
              <a:off x="3948074" y="65249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grpSp>
      <p:sp>
        <p:nvSpPr>
          <p:cNvPr id="20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 cobertura de la MCV1 en 2025 (95 %) se mantuvo relativamente constante, con una variación inferior al 1 % respecto a 2019 (96 %).
El número de niños vacunados con la MCV1 disminuyó un 7 % en comparación con 2019.
El número de lactantes supervivientes disminuyó aproximadamente un 6 % en comparación con 2019.
En 2025, se vacunó a menos niños que en 2019.
En 2025, había menos lactantes supervivientes (población objetivo) que en 2019.
Para que la cobertura vacunal aumente, es necesario que el número de niños vacunados aumente o disminuya a un ritmo más lento que la disminución de la población objetivo de lactantes supervivientes.</a:t>
            </a:r>
          </a:p>
        </p:txBody>
      </p:sp>
      <p:sp>
        <p:nvSpPr>
          <p:cNvPr id="201"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Para que aumente la cobertura vacunal, es necesario que el número de niños vacunados aumente o disminuya a un ritmo más lento que la disminución de la población infantil objetivo que sobrevive.</a:t>
            </a:r>
          </a:p>
        </p:txBody>
      </p:sp>
      <p:grpSp xmlns:pic="http://schemas.openxmlformats.org/drawingml/2006/picture">
        <p:nvGrpSpPr>
          <p:cNvPr id="202" name=""/>
          <p:cNvGrpSpPr/>
          <p:nvPr/>
        </p:nvGrpSpPr>
        <p:grpSpPr>
          <a:xfrm>
            <a:off x="292608" y="1005840"/>
            <a:ext cx="8595360" cy="28575"/>
            <a:chOff x="292608" y="1005840"/>
            <a:chExt cx="8595360" cy="28575"/>
          </a:xfrm>
        </p:grpSpPr>
        <p:sp>
          <p:nvSpPr>
            <p:cNvPr id="203"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204"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512064" y="283464"/>
            <a:ext cx="11311128" cy="91440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Estimaciones OMS/UNICEF de la cobertura nacional de inmunización (WUENIC), revisión 2025</a:t>
            </a:r>
          </a:p>
        </p:txBody>
      </p:sp>
      <p:sp>
        <p:nvSpPr>
          <p:cNvPr id="3" name="body"/>
          <p:cNvSpPr>
            <a:spLocks noGrp="1"/>
          </p:cNvSpPr>
          <p:nvPr>
            <p:ph/>
          </p:nvPr>
        </p:nvSpPr>
        <p:spPr>
          <a:xfrm>
            <a:off x="512064" y="1335024"/>
            <a:ext cx="11311128" cy="3401568"/>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Cada año, la OMS y el UNICEF examinan conjuntamente los datos de cobertura nacional de inmunización, compartidos por los Estados Miembros, incluyendo la cobertura oficial y administrativa anual, reportes de encuestas completadas y cifras de publicaciones de literatura gris. Los datos son triangulados, considerando la existencia de posibles sesgos y se toman en cuenta opiniones de expertos locales para diferenciar entre datos empíricos* que reflejen con precisión el contexto,  y depurar datos que conduzcan a una  interpretación errónea ; con el fin de evaluar los niveles de cobertura más probables de cada país.
La OMS y UNICEF elaboran estimaciones específicas para cada país revisando los datos de cada país de forma independiente, sin recurrir a los datos de otros países cuando faltan datos. Las estimaciones no son ajustes ad hoc de las cifras comunicadas y pueden basarse en una única fuente empírica, normalmente la cobertura comunicada a nivel nacional. Cuando no se dispone de datos para un país, una vacuna o un año concretos, se interpolan los datos anteriores y posteriores. Si las fuentes entran en conflicto o varían mucho, se selecciona la estimación más plausible tras considerar los posibles sesgos.
Esta presentación muestra las últimas estimaciones de la WUENIC (publicadas el 15 de julio de 2026), utilizando las Perspectivas de la Población Mundial de la UNPD (WPP 2024) para obtener los promedios ponderados por población y derivar las cifras absolutas de niños vacunados y no vacunados/sin dosis.</a:t>
            </a:r>
          </a:p>
        </p:txBody>
      </p:sp>
      <p:sp>
        <p:nvSpPr>
          <p:cNvPr id="4" name="body"/>
          <p:cNvSpPr>
            <a:spLocks noGrp="1"/>
          </p:cNvSpPr>
          <p:nvPr>
            <p:ph/>
          </p:nvPr>
        </p:nvSpPr>
        <p:spPr>
          <a:xfrm>
            <a:off x="521208" y="510235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3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Burton et al. 2009. WHO and UNICEF estimates of national infant immunization coverage: methods and processes.</a:t>
            </a:r>
          </a:p>
        </p:txBody>
      </p:sp>
      <p:sp>
        <p:nvSpPr>
          <p:cNvPr id="5" name="body"/>
          <p:cNvSpPr>
            <a:spLocks noGrp="1"/>
          </p:cNvSpPr>
          <p:nvPr>
            <p:ph/>
          </p:nvPr>
        </p:nvSpPr>
        <p:spPr>
          <a:xfrm>
            <a:off x="521208" y="546811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3"/>
                <a:solidFill>
                  <a:srgbClr val="000000">
                    <a:alpha val="100000"/>
                  </a:srgbClr>
                </a:solidFill>
                <a:latin typeface="Arial"/>
                <a:cs typeface="Arial"/>
                <a:ea typeface="Arial"/>
                <a:sym typeface="Arial"/>
              </a:rPr>
              <a:t>Burton et al. 2012. A formal representation of the WHO and UNICEF estimates of national immunization coverage: a computational logic approach.</a:t>
            </a:r>
          </a:p>
        </p:txBody>
      </p:sp>
      <p:sp>
        <p:nvSpPr>
          <p:cNvPr id="6" name="body"/>
          <p:cNvSpPr>
            <a:spLocks noGrp="1"/>
          </p:cNvSpPr>
          <p:nvPr>
            <p:ph/>
          </p:nvPr>
        </p:nvSpPr>
        <p:spPr>
          <a:xfrm>
            <a:off x="521208" y="5806440"/>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4"/>
                <a:solidFill>
                  <a:srgbClr val="000000">
                    <a:alpha val="100000"/>
                  </a:srgbClr>
                </a:solidFill>
                <a:latin typeface="Arial"/>
                <a:cs typeface="Arial"/>
                <a:ea typeface="Arial"/>
                <a:sym typeface="Arial"/>
              </a:rPr>
              <a:t>Brown et al. 2013. An introduction to the grade of confidence used to characterize uncertainty around the WHO and UNICEF estimates of national immunization coverage.</a:t>
            </a:r>
          </a:p>
        </p:txBody>
      </p:sp>
      <p:sp>
        <p:nvSpPr>
          <p:cNvPr id="7" name="body"/>
          <p:cNvSpPr>
            <a:spLocks noGrp="1"/>
          </p:cNvSpPr>
          <p:nvPr>
            <p:ph/>
          </p:nvPr>
        </p:nvSpPr>
        <p:spPr>
          <a:xfrm>
            <a:off x="521208" y="6336792"/>
            <a:ext cx="11155680" cy="36576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Calibri"/>
                <a:cs typeface="Calibri"/>
                <a:ea typeface="Calibri"/>
                <a:sym typeface="Calibri"/>
              </a:rPr>
              <a:t>• </a:t>
            </a:r>
            <a:r>
              <a:rPr cap="none" sz="1300" i="0" b="0" u="sng">
                <a:hlinkClick r:id="rId5"/>
                <a:solidFill>
                  <a:srgbClr val="000000">
                    <a:alpha val="100000"/>
                  </a:srgbClr>
                </a:solidFill>
                <a:latin typeface="Arial"/>
                <a:cs typeface="Arial"/>
                <a:ea typeface="Arial"/>
                <a:sym typeface="Arial"/>
              </a:rPr>
              <a:t>Danovaro-Holliday et al. 2021. Compliance of WUENIC with Guidelines for Accurate and Transparent Health Estimates Reporting (GATHER) criteria.</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Vacunación infantil:
Tablas adicionales</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rc4"/>
            <p:cNvSpPr/>
            <p:nvPr/>
          </p:nvSpPr>
          <p:spPr>
            <a:xfrm>
              <a:off x="274320" y="1298448"/>
              <a:ext cx="8869680" cy="5486399"/>
            </a:xfrm>
            <a:prstGeom prst="rect">
              <a:avLst/>
            </a:prstGeom>
            <a:solidFill>
              <a:srgbClr val="FFFFFF">
                <a:alpha val="100000"/>
              </a:srgbClr>
            </a:solidFill>
            <a:ln w="13550" cap="rnd">
              <a:solidFill>
                <a:srgbClr val="FFFFFF">
                  <a:alpha val="100000"/>
                </a:srgbClr>
              </a:solidFill>
              <a:prstDash val="solid"/>
              <a:round/>
            </a:ln>
          </p:spPr>
          <p:txBody>
            <a:bodyPr/>
            <a:lstStyle/>
            <a:p/>
          </p:txBody>
        </p:sp>
        <p:sp>
          <p:nvSpPr>
            <p:cNvPr id="5" name="pl5"/>
            <p:cNvSpPr/>
            <p:nvPr/>
          </p:nvSpPr>
          <p:spPr>
            <a:xfrm>
              <a:off x="76745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 name="pl6"/>
            <p:cNvSpPr/>
            <p:nvPr/>
          </p:nvSpPr>
          <p:spPr>
            <a:xfrm>
              <a:off x="76745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 name="pl7"/>
            <p:cNvSpPr/>
            <p:nvPr/>
          </p:nvSpPr>
          <p:spPr>
            <a:xfrm>
              <a:off x="76745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8" name="pl8"/>
            <p:cNvSpPr/>
            <p:nvPr/>
          </p:nvSpPr>
          <p:spPr>
            <a:xfrm>
              <a:off x="76745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9" name="pl9"/>
            <p:cNvSpPr/>
            <p:nvPr/>
          </p:nvSpPr>
          <p:spPr>
            <a:xfrm>
              <a:off x="76745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0" name="pl10"/>
            <p:cNvSpPr/>
            <p:nvPr/>
          </p:nvSpPr>
          <p:spPr>
            <a:xfrm>
              <a:off x="76745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1" name="pl11"/>
            <p:cNvSpPr/>
            <p:nvPr/>
          </p:nvSpPr>
          <p:spPr>
            <a:xfrm>
              <a:off x="76745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12" name="pl12"/>
            <p:cNvSpPr/>
            <p:nvPr/>
          </p:nvSpPr>
          <p:spPr>
            <a:xfrm>
              <a:off x="94346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3" name="pl13"/>
            <p:cNvSpPr/>
            <p:nvPr/>
          </p:nvSpPr>
          <p:spPr>
            <a:xfrm>
              <a:off x="164748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4" name="pl14"/>
            <p:cNvSpPr/>
            <p:nvPr/>
          </p:nvSpPr>
          <p:spPr>
            <a:xfrm>
              <a:off x="2351504"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5" name="pl15"/>
            <p:cNvSpPr/>
            <p:nvPr/>
          </p:nvSpPr>
          <p:spPr>
            <a:xfrm>
              <a:off x="305552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6" name="pl16"/>
            <p:cNvSpPr/>
            <p:nvPr/>
          </p:nvSpPr>
          <p:spPr>
            <a:xfrm>
              <a:off x="361874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4322761"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46356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27101" cap="flat">
              <a:solidFill>
                <a:srgbClr val="0058AB">
                  <a:alpha val="80000"/>
                </a:srgbClr>
              </a:solidFill>
              <a:prstDash val="solid"/>
              <a:round/>
            </a:ln>
          </p:spPr>
          <p:txBody>
            <a:bodyPr/>
            <a:lstStyle/>
            <a:p/>
          </p:txBody>
        </p:sp>
        <p:sp>
          <p:nvSpPr>
            <p:cNvPr id="20" name="pl20"/>
            <p:cNvSpPr/>
            <p:nvPr/>
          </p:nvSpPr>
          <p:spPr>
            <a:xfrm>
              <a:off x="943464" y="3699185"/>
              <a:ext cx="3520101" cy="939054"/>
            </a:xfrm>
            <a:custGeom>
              <a:avLst/>
              <a:pathLst>
                <a:path w="3520101" h="939054">
                  <a:moveTo>
                    <a:pt x="0" y="0"/>
                  </a:moveTo>
                  <a:lnTo>
                    <a:pt x="140804" y="104339"/>
                  </a:lnTo>
                  <a:lnTo>
                    <a:pt x="281608" y="0"/>
                  </a:lnTo>
                  <a:lnTo>
                    <a:pt x="422412" y="208678"/>
                  </a:lnTo>
                  <a:lnTo>
                    <a:pt x="563216" y="313018"/>
                  </a:lnTo>
                  <a:lnTo>
                    <a:pt x="704020" y="208678"/>
                  </a:lnTo>
                  <a:lnTo>
                    <a:pt x="844824" y="313018"/>
                  </a:lnTo>
                  <a:lnTo>
                    <a:pt x="985628" y="313018"/>
                  </a:lnTo>
                  <a:lnTo>
                    <a:pt x="1126432" y="521696"/>
                  </a:lnTo>
                  <a:lnTo>
                    <a:pt x="1267236" y="626036"/>
                  </a:lnTo>
                  <a:lnTo>
                    <a:pt x="1408040" y="730375"/>
                  </a:lnTo>
                  <a:lnTo>
                    <a:pt x="1548844" y="730375"/>
                  </a:lnTo>
                  <a:lnTo>
                    <a:pt x="1689648" y="730375"/>
                  </a:lnTo>
                  <a:lnTo>
                    <a:pt x="1830452" y="730375"/>
                  </a:lnTo>
                  <a:lnTo>
                    <a:pt x="1971256" y="834714"/>
                  </a:lnTo>
                  <a:lnTo>
                    <a:pt x="2112061" y="834714"/>
                  </a:lnTo>
                  <a:lnTo>
                    <a:pt x="2252865" y="834714"/>
                  </a:lnTo>
                  <a:lnTo>
                    <a:pt x="2393669" y="834714"/>
                  </a:lnTo>
                  <a:lnTo>
                    <a:pt x="2534473" y="939054"/>
                  </a:lnTo>
                  <a:lnTo>
                    <a:pt x="2675277" y="939054"/>
                  </a:lnTo>
                  <a:lnTo>
                    <a:pt x="2816081" y="834714"/>
                  </a:lnTo>
                  <a:lnTo>
                    <a:pt x="2956885" y="730375"/>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21" name="pl21"/>
            <p:cNvSpPr/>
            <p:nvPr/>
          </p:nvSpPr>
          <p:spPr>
            <a:xfrm>
              <a:off x="943464" y="4012203"/>
              <a:ext cx="3520101" cy="834714"/>
            </a:xfrm>
            <a:custGeom>
              <a:avLst/>
              <a:pathLst>
                <a:path w="3520101" h="834714">
                  <a:moveTo>
                    <a:pt x="0" y="417357"/>
                  </a:moveTo>
                  <a:lnTo>
                    <a:pt x="140804" y="521696"/>
                  </a:lnTo>
                  <a:lnTo>
                    <a:pt x="281608" y="521696"/>
                  </a:lnTo>
                  <a:lnTo>
                    <a:pt x="422412" y="626036"/>
                  </a:lnTo>
                  <a:lnTo>
                    <a:pt x="563216" y="730375"/>
                  </a:lnTo>
                  <a:lnTo>
                    <a:pt x="704020" y="626036"/>
                  </a:lnTo>
                  <a:lnTo>
                    <a:pt x="844824" y="730375"/>
                  </a:lnTo>
                  <a:lnTo>
                    <a:pt x="985628" y="834714"/>
                  </a:lnTo>
                  <a:lnTo>
                    <a:pt x="1126432" y="521696"/>
                  </a:lnTo>
                  <a:lnTo>
                    <a:pt x="1267236" y="730375"/>
                  </a:lnTo>
                  <a:lnTo>
                    <a:pt x="1408040" y="730375"/>
                  </a:lnTo>
                  <a:lnTo>
                    <a:pt x="1548844" y="626036"/>
                  </a:lnTo>
                  <a:lnTo>
                    <a:pt x="1689648" y="730375"/>
                  </a:lnTo>
                  <a:lnTo>
                    <a:pt x="1830452" y="626036"/>
                  </a:lnTo>
                  <a:lnTo>
                    <a:pt x="1971256" y="313018"/>
                  </a:lnTo>
                  <a:lnTo>
                    <a:pt x="2112061" y="313018"/>
                  </a:lnTo>
                  <a:lnTo>
                    <a:pt x="2252865" y="417357"/>
                  </a:lnTo>
                  <a:lnTo>
                    <a:pt x="2393669" y="104339"/>
                  </a:lnTo>
                  <a:lnTo>
                    <a:pt x="2534473" y="521696"/>
                  </a:lnTo>
                  <a:lnTo>
                    <a:pt x="2675277" y="313018"/>
                  </a:lnTo>
                  <a:lnTo>
                    <a:pt x="2816081" y="0"/>
                  </a:lnTo>
                  <a:lnTo>
                    <a:pt x="2956885" y="104339"/>
                  </a:lnTo>
                  <a:lnTo>
                    <a:pt x="3097689" y="104339"/>
                  </a:lnTo>
                  <a:lnTo>
                    <a:pt x="3238493" y="521696"/>
                  </a:lnTo>
                  <a:lnTo>
                    <a:pt x="3379297" y="626036"/>
                  </a:lnTo>
                  <a:lnTo>
                    <a:pt x="3520101" y="313018"/>
                  </a:lnTo>
                </a:path>
              </a:pathLst>
            </a:custGeom>
            <a:ln w="27101" cap="flat">
              <a:solidFill>
                <a:srgbClr val="00833D">
                  <a:alpha val="80000"/>
                </a:srgbClr>
              </a:solidFill>
              <a:prstDash val="solid"/>
              <a:round/>
            </a:ln>
          </p:spPr>
          <p:txBody>
            <a:bodyPr/>
            <a:lstStyle/>
            <a:p/>
          </p:txBody>
        </p:sp>
        <p:sp>
          <p:nvSpPr>
            <p:cNvPr id="22" name="pl22"/>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43362" cap="flat">
              <a:solidFill>
                <a:srgbClr val="000000">
                  <a:alpha val="100000"/>
                </a:srgbClr>
              </a:solidFill>
              <a:prstDash val="solid"/>
              <a:round/>
            </a:ln>
          </p:spPr>
          <p:txBody>
            <a:bodyPr/>
            <a:lstStyle/>
            <a:p/>
          </p:txBody>
        </p:sp>
        <p:sp>
          <p:nvSpPr>
            <p:cNvPr id="23" name="pl23"/>
            <p:cNvSpPr/>
            <p:nvPr/>
          </p:nvSpPr>
          <p:spPr>
            <a:xfrm>
              <a:off x="943464" y="2551453"/>
              <a:ext cx="3520101" cy="2295465"/>
            </a:xfrm>
            <a:custGeom>
              <a:avLst/>
              <a:pathLst>
                <a:path w="3520101" h="2295465">
                  <a:moveTo>
                    <a:pt x="0" y="1043393"/>
                  </a:moveTo>
                  <a:lnTo>
                    <a:pt x="140804" y="0"/>
                  </a:lnTo>
                  <a:lnTo>
                    <a:pt x="281608" y="1356411"/>
                  </a:lnTo>
                  <a:lnTo>
                    <a:pt x="422412" y="1460750"/>
                  </a:lnTo>
                  <a:lnTo>
                    <a:pt x="563216" y="1565090"/>
                  </a:lnTo>
                  <a:lnTo>
                    <a:pt x="704020" y="1982447"/>
                  </a:lnTo>
                  <a:lnTo>
                    <a:pt x="844824" y="2086786"/>
                  </a:lnTo>
                  <a:lnTo>
                    <a:pt x="985628" y="2295465"/>
                  </a:lnTo>
                  <a:lnTo>
                    <a:pt x="1126432" y="1982447"/>
                  </a:lnTo>
                  <a:lnTo>
                    <a:pt x="1267236" y="2086786"/>
                  </a:lnTo>
                  <a:lnTo>
                    <a:pt x="1408040" y="1669429"/>
                  </a:lnTo>
                  <a:lnTo>
                    <a:pt x="1548844" y="1669429"/>
                  </a:lnTo>
                  <a:lnTo>
                    <a:pt x="1689648" y="1565090"/>
                  </a:lnTo>
                  <a:lnTo>
                    <a:pt x="1830452" y="1565090"/>
                  </a:lnTo>
                  <a:lnTo>
                    <a:pt x="1971256" y="2086786"/>
                  </a:lnTo>
                  <a:lnTo>
                    <a:pt x="2112061" y="1043393"/>
                  </a:lnTo>
                  <a:lnTo>
                    <a:pt x="2252865" y="1356411"/>
                  </a:lnTo>
                  <a:lnTo>
                    <a:pt x="2393669" y="939054"/>
                  </a:lnTo>
                  <a:lnTo>
                    <a:pt x="2534473" y="1356411"/>
                  </a:lnTo>
                  <a:lnTo>
                    <a:pt x="2675277" y="1773768"/>
                  </a:lnTo>
                  <a:lnTo>
                    <a:pt x="2816081" y="1982447"/>
                  </a:lnTo>
                  <a:lnTo>
                    <a:pt x="2956885" y="939054"/>
                  </a:lnTo>
                  <a:lnTo>
                    <a:pt x="3097689" y="1460750"/>
                  </a:lnTo>
                  <a:lnTo>
                    <a:pt x="3238493" y="1669429"/>
                  </a:lnTo>
                  <a:lnTo>
                    <a:pt x="3379297" y="1460750"/>
                  </a:lnTo>
                  <a:lnTo>
                    <a:pt x="3520101" y="1460750"/>
                  </a:lnTo>
                </a:path>
              </a:pathLst>
            </a:custGeom>
            <a:ln w="27101" cap="flat">
              <a:solidFill>
                <a:srgbClr val="0058AB">
                  <a:alpha val="100000"/>
                </a:srgbClr>
              </a:solidFill>
              <a:prstDash val="solid"/>
              <a:round/>
            </a:ln>
          </p:spPr>
          <p:txBody>
            <a:bodyPr/>
            <a:lstStyle/>
            <a:p/>
          </p:txBody>
        </p:sp>
        <p:sp>
          <p:nvSpPr>
            <p:cNvPr id="24" name="pl24"/>
            <p:cNvSpPr/>
            <p:nvPr/>
          </p:nvSpPr>
          <p:spPr>
            <a:xfrm>
              <a:off x="76745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25" name="pl25"/>
            <p:cNvSpPr/>
            <p:nvPr/>
          </p:nvSpPr>
          <p:spPr>
            <a:xfrm>
              <a:off x="943464"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6" name="pl26"/>
            <p:cNvSpPr/>
            <p:nvPr/>
          </p:nvSpPr>
          <p:spPr>
            <a:xfrm>
              <a:off x="1647484" y="4220882"/>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7" name="pl27"/>
            <p:cNvSpPr/>
            <p:nvPr/>
          </p:nvSpPr>
          <p:spPr>
            <a:xfrm>
              <a:off x="2351504" y="3907864"/>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8" name="pl28"/>
            <p:cNvSpPr/>
            <p:nvPr/>
          </p:nvSpPr>
          <p:spPr>
            <a:xfrm>
              <a:off x="3055525"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29" name="pl29"/>
            <p:cNvSpPr/>
            <p:nvPr/>
          </p:nvSpPr>
          <p:spPr>
            <a:xfrm>
              <a:off x="3618741"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0" name="pl30"/>
            <p:cNvSpPr/>
            <p:nvPr/>
          </p:nvSpPr>
          <p:spPr>
            <a:xfrm>
              <a:off x="4322761"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1" name="pl31"/>
            <p:cNvSpPr/>
            <p:nvPr/>
          </p:nvSpPr>
          <p:spPr>
            <a:xfrm>
              <a:off x="4463565" y="369918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32" name="pg32"/>
            <p:cNvSpPr/>
            <p:nvPr/>
          </p:nvSpPr>
          <p:spPr>
            <a:xfrm>
              <a:off x="856840"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3" name="tx33"/>
            <p:cNvSpPr/>
            <p:nvPr/>
          </p:nvSpPr>
          <p:spPr>
            <a:xfrm>
              <a:off x="887193"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34" name="pg34"/>
            <p:cNvSpPr/>
            <p:nvPr/>
          </p:nvSpPr>
          <p:spPr>
            <a:xfrm>
              <a:off x="1588995" y="4154316"/>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5" name="tx35"/>
            <p:cNvSpPr/>
            <p:nvPr/>
          </p:nvSpPr>
          <p:spPr>
            <a:xfrm>
              <a:off x="1619349" y="4184422"/>
              <a:ext cx="56270" cy="72672"/>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5</a:t>
              </a:r>
            </a:p>
          </p:txBody>
        </p:sp>
        <p:sp>
          <p:nvSpPr>
            <p:cNvPr id="36" name="pg36"/>
            <p:cNvSpPr/>
            <p:nvPr/>
          </p:nvSpPr>
          <p:spPr>
            <a:xfrm>
              <a:off x="2293016" y="3841298"/>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7" name="tx37"/>
            <p:cNvSpPr/>
            <p:nvPr/>
          </p:nvSpPr>
          <p:spPr>
            <a:xfrm>
              <a:off x="2323369" y="3870120"/>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8</a:t>
              </a:r>
            </a:p>
          </p:txBody>
        </p:sp>
        <p:sp>
          <p:nvSpPr>
            <p:cNvPr id="38" name="pg38"/>
            <p:cNvSpPr/>
            <p:nvPr/>
          </p:nvSpPr>
          <p:spPr>
            <a:xfrm>
              <a:off x="296890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39" name="tx39"/>
            <p:cNvSpPr/>
            <p:nvPr/>
          </p:nvSpPr>
          <p:spPr>
            <a:xfrm>
              <a:off x="2999254"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40" name="pg40"/>
            <p:cNvSpPr/>
            <p:nvPr/>
          </p:nvSpPr>
          <p:spPr>
            <a:xfrm>
              <a:off x="3560252"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1" name="tx41"/>
            <p:cNvSpPr/>
            <p:nvPr/>
          </p:nvSpPr>
          <p:spPr>
            <a:xfrm>
              <a:off x="3590606" y="39769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42" name="pg42"/>
            <p:cNvSpPr/>
            <p:nvPr/>
          </p:nvSpPr>
          <p:spPr>
            <a:xfrm>
              <a:off x="4236138"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3" name="tx43"/>
            <p:cNvSpPr/>
            <p:nvPr/>
          </p:nvSpPr>
          <p:spPr>
            <a:xfrm>
              <a:off x="4266491"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4" name="pg44"/>
            <p:cNvSpPr/>
            <p:nvPr/>
          </p:nvSpPr>
          <p:spPr>
            <a:xfrm>
              <a:off x="4376942" y="3632619"/>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45" name="tx45"/>
            <p:cNvSpPr/>
            <p:nvPr/>
          </p:nvSpPr>
          <p:spPr>
            <a:xfrm>
              <a:off x="4407295" y="3661441"/>
              <a:ext cx="11254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10</a:t>
              </a:r>
            </a:p>
          </p:txBody>
        </p:sp>
        <p:sp>
          <p:nvSpPr>
            <p:cNvPr id="46" name="tx46"/>
            <p:cNvSpPr/>
            <p:nvPr/>
          </p:nvSpPr>
          <p:spPr>
            <a:xfrm>
              <a:off x="4523855" y="4494836"/>
              <a:ext cx="60289" cy="77863"/>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5</a:t>
              </a:r>
            </a:p>
          </p:txBody>
        </p:sp>
        <p:sp>
          <p:nvSpPr>
            <p:cNvPr id="47" name="tx47"/>
            <p:cNvSpPr/>
            <p:nvPr/>
          </p:nvSpPr>
          <p:spPr>
            <a:xfrm>
              <a:off x="4523855" y="4287428"/>
              <a:ext cx="60289" cy="76592"/>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7</a:t>
              </a:r>
            </a:p>
          </p:txBody>
        </p:sp>
        <p:sp>
          <p:nvSpPr>
            <p:cNvPr id="48" name="tx48"/>
            <p:cNvSpPr/>
            <p:nvPr/>
          </p:nvSpPr>
          <p:spPr>
            <a:xfrm>
              <a:off x="641260"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49" name="tx49"/>
            <p:cNvSpPr/>
            <p:nvPr/>
          </p:nvSpPr>
          <p:spPr>
            <a:xfrm>
              <a:off x="577692"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50" name="tx50"/>
            <p:cNvSpPr/>
            <p:nvPr/>
          </p:nvSpPr>
          <p:spPr>
            <a:xfrm>
              <a:off x="577692"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51" name="tx51"/>
            <p:cNvSpPr/>
            <p:nvPr/>
          </p:nvSpPr>
          <p:spPr>
            <a:xfrm>
              <a:off x="577692"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52" name="tx52"/>
            <p:cNvSpPr/>
            <p:nvPr/>
          </p:nvSpPr>
          <p:spPr>
            <a:xfrm rot="-5400000">
              <a:off x="787017"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53" name="tx53"/>
            <p:cNvSpPr/>
            <p:nvPr/>
          </p:nvSpPr>
          <p:spPr>
            <a:xfrm rot="-5400000">
              <a:off x="149103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54" name="tx54"/>
            <p:cNvSpPr/>
            <p:nvPr/>
          </p:nvSpPr>
          <p:spPr>
            <a:xfrm rot="-5400000">
              <a:off x="219505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55" name="tx55"/>
            <p:cNvSpPr/>
            <p:nvPr/>
          </p:nvSpPr>
          <p:spPr>
            <a:xfrm rot="-5400000">
              <a:off x="289907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56" name="tx56"/>
            <p:cNvSpPr/>
            <p:nvPr/>
          </p:nvSpPr>
          <p:spPr>
            <a:xfrm rot="-5400000">
              <a:off x="346229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57" name="tx57"/>
            <p:cNvSpPr/>
            <p:nvPr/>
          </p:nvSpPr>
          <p:spPr>
            <a:xfrm rot="-5400000">
              <a:off x="4166315"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58" name="tx58"/>
            <p:cNvSpPr/>
            <p:nvPr/>
          </p:nvSpPr>
          <p:spPr>
            <a:xfrm rot="-5400000">
              <a:off x="430711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59" name="tx59"/>
            <p:cNvSpPr/>
            <p:nvPr/>
          </p:nvSpPr>
          <p:spPr>
            <a:xfrm rot="-5400000">
              <a:off x="-262662"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60" name="pl60"/>
            <p:cNvSpPr/>
            <p:nvPr/>
          </p:nvSpPr>
          <p:spPr>
            <a:xfrm>
              <a:off x="1135195"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61" name="pl61"/>
            <p:cNvSpPr/>
            <p:nvPr/>
          </p:nvSpPr>
          <p:spPr>
            <a:xfrm>
              <a:off x="1135195"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62" name="pl62"/>
            <p:cNvSpPr/>
            <p:nvPr/>
          </p:nvSpPr>
          <p:spPr>
            <a:xfrm>
              <a:off x="2891579"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63" name="pl63"/>
            <p:cNvSpPr/>
            <p:nvPr/>
          </p:nvSpPr>
          <p:spPr>
            <a:xfrm>
              <a:off x="3654033"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64" name="tx64"/>
            <p:cNvSpPr/>
            <p:nvPr/>
          </p:nvSpPr>
          <p:spPr>
            <a:xfrm>
              <a:off x="1402294" y="6094234"/>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65" name="tx65"/>
            <p:cNvSpPr/>
            <p:nvPr/>
          </p:nvSpPr>
          <p:spPr>
            <a:xfrm>
              <a:off x="315867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66" name="tx66"/>
            <p:cNvSpPr/>
            <p:nvPr/>
          </p:nvSpPr>
          <p:spPr>
            <a:xfrm>
              <a:off x="3921133"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67" name="tx67"/>
            <p:cNvSpPr/>
            <p:nvPr/>
          </p:nvSpPr>
          <p:spPr>
            <a:xfrm>
              <a:off x="2233515" y="1629976"/>
              <a:ext cx="939998" cy="141609"/>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DTP3</a:t>
              </a:r>
            </a:p>
          </p:txBody>
        </p:sp>
        <p:sp>
          <p:nvSpPr>
            <p:cNvPr id="68" name="pl68"/>
            <p:cNvSpPr/>
            <p:nvPr/>
          </p:nvSpPr>
          <p:spPr>
            <a:xfrm>
              <a:off x="5132709" y="4533900"/>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69" name="pl69"/>
            <p:cNvSpPr/>
            <p:nvPr/>
          </p:nvSpPr>
          <p:spPr>
            <a:xfrm>
              <a:off x="5132709" y="3490507"/>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0" name="pl70"/>
            <p:cNvSpPr/>
            <p:nvPr/>
          </p:nvSpPr>
          <p:spPr>
            <a:xfrm>
              <a:off x="5132709" y="2447113"/>
              <a:ext cx="3872111" cy="0"/>
            </a:xfrm>
            <a:custGeom>
              <a:avLst/>
              <a:pathLst>
                <a:path w="3872111" h="0">
                  <a:moveTo>
                    <a:pt x="0" y="0"/>
                  </a:moveTo>
                  <a:lnTo>
                    <a:pt x="3872111" y="0"/>
                  </a:lnTo>
                  <a:lnTo>
                    <a:pt x="3872111" y="0"/>
                  </a:lnTo>
                </a:path>
              </a:pathLst>
            </a:custGeom>
            <a:ln w="6775" cap="flat">
              <a:solidFill>
                <a:srgbClr val="EBEBEB">
                  <a:alpha val="100000"/>
                </a:srgbClr>
              </a:solidFill>
              <a:prstDash val="solid"/>
              <a:round/>
            </a:ln>
          </p:spPr>
          <p:txBody>
            <a:bodyPr/>
            <a:lstStyle/>
            <a:p/>
          </p:txBody>
        </p:sp>
        <p:sp>
          <p:nvSpPr>
            <p:cNvPr id="71" name="pl71"/>
            <p:cNvSpPr/>
            <p:nvPr/>
          </p:nvSpPr>
          <p:spPr>
            <a:xfrm>
              <a:off x="5132709" y="505559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2" name="pl72"/>
            <p:cNvSpPr/>
            <p:nvPr/>
          </p:nvSpPr>
          <p:spPr>
            <a:xfrm>
              <a:off x="5132709" y="4012203"/>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3" name="pl73"/>
            <p:cNvSpPr/>
            <p:nvPr/>
          </p:nvSpPr>
          <p:spPr>
            <a:xfrm>
              <a:off x="5132709" y="2968810"/>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4" name="pl74"/>
            <p:cNvSpPr/>
            <p:nvPr/>
          </p:nvSpPr>
          <p:spPr>
            <a:xfrm>
              <a:off x="5132709" y="1925417"/>
              <a:ext cx="3872111" cy="0"/>
            </a:xfrm>
            <a:custGeom>
              <a:avLst/>
              <a:pathLst>
                <a:path w="3872111" h="0">
                  <a:moveTo>
                    <a:pt x="0" y="0"/>
                  </a:moveTo>
                  <a:lnTo>
                    <a:pt x="3872111" y="0"/>
                  </a:lnTo>
                  <a:lnTo>
                    <a:pt x="3872111" y="0"/>
                  </a:lnTo>
                </a:path>
              </a:pathLst>
            </a:custGeom>
            <a:ln w="13550" cap="flat">
              <a:solidFill>
                <a:srgbClr val="EBEBEB">
                  <a:alpha val="100000"/>
                </a:srgbClr>
              </a:solidFill>
              <a:prstDash val="solid"/>
              <a:round/>
            </a:ln>
          </p:spPr>
          <p:txBody>
            <a:bodyPr/>
            <a:lstStyle/>
            <a:p/>
          </p:txBody>
        </p:sp>
        <p:sp>
          <p:nvSpPr>
            <p:cNvPr id="75" name="pl75"/>
            <p:cNvSpPr/>
            <p:nvPr/>
          </p:nvSpPr>
          <p:spPr>
            <a:xfrm>
              <a:off x="530871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6" name="pl76"/>
            <p:cNvSpPr/>
            <p:nvPr/>
          </p:nvSpPr>
          <p:spPr>
            <a:xfrm>
              <a:off x="601273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7" name="pl77"/>
            <p:cNvSpPr/>
            <p:nvPr/>
          </p:nvSpPr>
          <p:spPr>
            <a:xfrm>
              <a:off x="6716755"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8" name="pl78"/>
            <p:cNvSpPr/>
            <p:nvPr/>
          </p:nvSpPr>
          <p:spPr>
            <a:xfrm>
              <a:off x="742077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79" name="pl79"/>
            <p:cNvSpPr/>
            <p:nvPr/>
          </p:nvSpPr>
          <p:spPr>
            <a:xfrm>
              <a:off x="798399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0" name="pl80"/>
            <p:cNvSpPr/>
            <p:nvPr/>
          </p:nvSpPr>
          <p:spPr>
            <a:xfrm>
              <a:off x="8688012"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1" name="pl81"/>
            <p:cNvSpPr/>
            <p:nvPr/>
          </p:nvSpPr>
          <p:spPr>
            <a:xfrm>
              <a:off x="8828816" y="1873247"/>
              <a:ext cx="0" cy="3443198"/>
            </a:xfrm>
            <a:custGeom>
              <a:avLst/>
              <a:pathLst>
                <a:path w="0" h="3443198">
                  <a:moveTo>
                    <a:pt x="0" y="3443198"/>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27101" cap="flat">
              <a:solidFill>
                <a:srgbClr val="0058AB">
                  <a:alpha val="80000"/>
                </a:srgbClr>
              </a:solidFill>
              <a:prstDash val="solid"/>
              <a:round/>
            </a:ln>
          </p:spPr>
          <p:txBody>
            <a:bodyPr/>
            <a:lstStyle/>
            <a:p/>
          </p:txBody>
        </p:sp>
        <p:sp>
          <p:nvSpPr>
            <p:cNvPr id="83" name="pl83"/>
            <p:cNvSpPr/>
            <p:nvPr/>
          </p:nvSpPr>
          <p:spPr>
            <a:xfrm>
              <a:off x="5308715" y="3594846"/>
              <a:ext cx="3520101" cy="939054"/>
            </a:xfrm>
            <a:custGeom>
              <a:avLst/>
              <a:pathLst>
                <a:path w="3520101" h="939054">
                  <a:moveTo>
                    <a:pt x="0" y="0"/>
                  </a:moveTo>
                  <a:lnTo>
                    <a:pt x="140804" y="104339"/>
                  </a:lnTo>
                  <a:lnTo>
                    <a:pt x="281608" y="104339"/>
                  </a:lnTo>
                  <a:lnTo>
                    <a:pt x="422412" y="208678"/>
                  </a:lnTo>
                  <a:lnTo>
                    <a:pt x="563216" y="313018"/>
                  </a:lnTo>
                  <a:lnTo>
                    <a:pt x="704020" y="313018"/>
                  </a:lnTo>
                  <a:lnTo>
                    <a:pt x="844824" y="417357"/>
                  </a:lnTo>
                  <a:lnTo>
                    <a:pt x="985628" y="521696"/>
                  </a:lnTo>
                  <a:lnTo>
                    <a:pt x="1126432" y="626036"/>
                  </a:lnTo>
                  <a:lnTo>
                    <a:pt x="1267236" y="730375"/>
                  </a:lnTo>
                  <a:lnTo>
                    <a:pt x="1408040" y="834714"/>
                  </a:lnTo>
                  <a:lnTo>
                    <a:pt x="1548844" y="834714"/>
                  </a:lnTo>
                  <a:lnTo>
                    <a:pt x="1689648" y="834714"/>
                  </a:lnTo>
                  <a:lnTo>
                    <a:pt x="1830452" y="834714"/>
                  </a:lnTo>
                  <a:lnTo>
                    <a:pt x="1971256" y="834714"/>
                  </a:lnTo>
                  <a:lnTo>
                    <a:pt x="2112061" y="939054"/>
                  </a:lnTo>
                  <a:lnTo>
                    <a:pt x="2252865" y="834714"/>
                  </a:lnTo>
                  <a:lnTo>
                    <a:pt x="2393669" y="834714"/>
                  </a:lnTo>
                  <a:lnTo>
                    <a:pt x="2534473" y="939054"/>
                  </a:lnTo>
                  <a:lnTo>
                    <a:pt x="2675277" y="939054"/>
                  </a:lnTo>
                  <a:lnTo>
                    <a:pt x="2816081" y="939054"/>
                  </a:lnTo>
                  <a:lnTo>
                    <a:pt x="2956885" y="834714"/>
                  </a:lnTo>
                  <a:lnTo>
                    <a:pt x="3097689" y="730375"/>
                  </a:lnTo>
                  <a:lnTo>
                    <a:pt x="3238493" y="730375"/>
                  </a:lnTo>
                  <a:lnTo>
                    <a:pt x="3379297" y="834714"/>
                  </a:lnTo>
                  <a:lnTo>
                    <a:pt x="3520101" y="834714"/>
                  </a:lnTo>
                </a:path>
              </a:pathLst>
            </a:custGeom>
            <a:ln w="27101" cap="flat">
              <a:solidFill>
                <a:srgbClr val="1CABE2">
                  <a:alpha val="80000"/>
                </a:srgbClr>
              </a:solidFill>
              <a:prstDash val="solid"/>
              <a:round/>
            </a:ln>
          </p:spPr>
          <p:txBody>
            <a:bodyPr/>
            <a:lstStyle/>
            <a:p/>
          </p:txBody>
        </p:sp>
        <p:sp>
          <p:nvSpPr>
            <p:cNvPr id="84" name="pl84"/>
            <p:cNvSpPr/>
            <p:nvPr/>
          </p:nvSpPr>
          <p:spPr>
            <a:xfrm>
              <a:off x="5308715" y="4325221"/>
              <a:ext cx="3520101" cy="834714"/>
            </a:xfrm>
            <a:custGeom>
              <a:avLst/>
              <a:pathLst>
                <a:path w="3520101" h="834714">
                  <a:moveTo>
                    <a:pt x="0" y="417357"/>
                  </a:moveTo>
                  <a:lnTo>
                    <a:pt x="140804" y="730375"/>
                  </a:lnTo>
                  <a:lnTo>
                    <a:pt x="281608" y="417357"/>
                  </a:lnTo>
                  <a:lnTo>
                    <a:pt x="422412" y="417357"/>
                  </a:lnTo>
                  <a:lnTo>
                    <a:pt x="563216" y="417357"/>
                  </a:lnTo>
                  <a:lnTo>
                    <a:pt x="704020" y="208678"/>
                  </a:lnTo>
                  <a:lnTo>
                    <a:pt x="844824" y="521696"/>
                  </a:lnTo>
                  <a:lnTo>
                    <a:pt x="985628" y="626036"/>
                  </a:lnTo>
                  <a:lnTo>
                    <a:pt x="1126432" y="521696"/>
                  </a:lnTo>
                  <a:lnTo>
                    <a:pt x="1267236" y="521696"/>
                  </a:lnTo>
                  <a:lnTo>
                    <a:pt x="1408040" y="417357"/>
                  </a:lnTo>
                  <a:lnTo>
                    <a:pt x="1548844" y="521696"/>
                  </a:lnTo>
                  <a:lnTo>
                    <a:pt x="1689648" y="626036"/>
                  </a:lnTo>
                  <a:lnTo>
                    <a:pt x="1830452" y="521696"/>
                  </a:lnTo>
                  <a:lnTo>
                    <a:pt x="1971256" y="521696"/>
                  </a:lnTo>
                  <a:lnTo>
                    <a:pt x="2112061" y="417357"/>
                  </a:lnTo>
                  <a:lnTo>
                    <a:pt x="2252865" y="521696"/>
                  </a:lnTo>
                  <a:lnTo>
                    <a:pt x="2393669" y="0"/>
                  </a:lnTo>
                  <a:lnTo>
                    <a:pt x="2534473" y="834714"/>
                  </a:lnTo>
                  <a:lnTo>
                    <a:pt x="2675277" y="730375"/>
                  </a:lnTo>
                  <a:lnTo>
                    <a:pt x="2816081" y="521696"/>
                  </a:lnTo>
                  <a:lnTo>
                    <a:pt x="2956885" y="730375"/>
                  </a:lnTo>
                  <a:lnTo>
                    <a:pt x="3097689" y="0"/>
                  </a:lnTo>
                  <a:lnTo>
                    <a:pt x="3238493" y="417357"/>
                  </a:lnTo>
                  <a:lnTo>
                    <a:pt x="3379297" y="834714"/>
                  </a:lnTo>
                  <a:lnTo>
                    <a:pt x="3520101" y="313018"/>
                  </a:lnTo>
                </a:path>
              </a:pathLst>
            </a:custGeom>
            <a:ln w="27101" cap="flat">
              <a:solidFill>
                <a:srgbClr val="00833D">
                  <a:alpha val="80000"/>
                </a:srgbClr>
              </a:solidFill>
              <a:prstDash val="solid"/>
              <a:round/>
            </a:ln>
          </p:spPr>
          <p:txBody>
            <a:bodyPr/>
            <a:lstStyle/>
            <a:p/>
          </p:txBody>
        </p:sp>
        <p:sp>
          <p:nvSpPr>
            <p:cNvPr id="85" name="pl85"/>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43362" cap="flat">
              <a:solidFill>
                <a:srgbClr val="000000">
                  <a:alpha val="100000"/>
                </a:srgbClr>
              </a:solidFill>
              <a:prstDash val="solid"/>
              <a:round/>
            </a:ln>
          </p:spPr>
          <p:txBody>
            <a:bodyPr/>
            <a:lstStyle/>
            <a:p/>
          </p:txBody>
        </p:sp>
        <p:sp>
          <p:nvSpPr>
            <p:cNvPr id="86" name="pl86"/>
            <p:cNvSpPr/>
            <p:nvPr/>
          </p:nvSpPr>
          <p:spPr>
            <a:xfrm>
              <a:off x="5308715" y="3594846"/>
              <a:ext cx="3520101" cy="1460750"/>
            </a:xfrm>
            <a:custGeom>
              <a:avLst/>
              <a:pathLst>
                <a:path w="3520101" h="1460750">
                  <a:moveTo>
                    <a:pt x="0" y="730375"/>
                  </a:moveTo>
                  <a:lnTo>
                    <a:pt x="140804" y="730375"/>
                  </a:lnTo>
                  <a:lnTo>
                    <a:pt x="281608" y="730375"/>
                  </a:lnTo>
                  <a:lnTo>
                    <a:pt x="422412" y="834714"/>
                  </a:lnTo>
                  <a:lnTo>
                    <a:pt x="563216" y="730375"/>
                  </a:lnTo>
                  <a:lnTo>
                    <a:pt x="704020" y="0"/>
                  </a:lnTo>
                  <a:lnTo>
                    <a:pt x="844824" y="104339"/>
                  </a:lnTo>
                  <a:lnTo>
                    <a:pt x="985628" y="834714"/>
                  </a:lnTo>
                  <a:lnTo>
                    <a:pt x="1126432" y="1147732"/>
                  </a:lnTo>
                  <a:lnTo>
                    <a:pt x="1267236" y="1356411"/>
                  </a:lnTo>
                  <a:lnTo>
                    <a:pt x="1408040" y="313018"/>
                  </a:lnTo>
                  <a:lnTo>
                    <a:pt x="1548844" y="1043393"/>
                  </a:lnTo>
                  <a:lnTo>
                    <a:pt x="1689648" y="939054"/>
                  </a:lnTo>
                  <a:lnTo>
                    <a:pt x="1830452" y="521696"/>
                  </a:lnTo>
                  <a:lnTo>
                    <a:pt x="1971256" y="730375"/>
                  </a:lnTo>
                  <a:lnTo>
                    <a:pt x="2112061" y="521696"/>
                  </a:lnTo>
                  <a:lnTo>
                    <a:pt x="2252865" y="104339"/>
                  </a:lnTo>
                  <a:lnTo>
                    <a:pt x="2393669" y="104339"/>
                  </a:lnTo>
                  <a:lnTo>
                    <a:pt x="2534473" y="730375"/>
                  </a:lnTo>
                  <a:lnTo>
                    <a:pt x="2675277" y="1460750"/>
                  </a:lnTo>
                  <a:lnTo>
                    <a:pt x="2816081" y="939054"/>
                  </a:lnTo>
                  <a:lnTo>
                    <a:pt x="2956885" y="313018"/>
                  </a:lnTo>
                  <a:lnTo>
                    <a:pt x="3097689" y="730375"/>
                  </a:lnTo>
                  <a:lnTo>
                    <a:pt x="3238493" y="1043393"/>
                  </a:lnTo>
                  <a:lnTo>
                    <a:pt x="3379297" y="1252072"/>
                  </a:lnTo>
                  <a:lnTo>
                    <a:pt x="3520101" y="1252072"/>
                  </a:lnTo>
                </a:path>
              </a:pathLst>
            </a:custGeom>
            <a:ln w="27101" cap="flat">
              <a:solidFill>
                <a:srgbClr val="0058AB">
                  <a:alpha val="100000"/>
                </a:srgbClr>
              </a:solidFill>
              <a:prstDash val="solid"/>
              <a:round/>
            </a:ln>
          </p:spPr>
          <p:txBody>
            <a:bodyPr/>
            <a:lstStyle/>
            <a:p/>
          </p:txBody>
        </p:sp>
        <p:sp>
          <p:nvSpPr>
            <p:cNvPr id="87" name="pl87"/>
            <p:cNvSpPr/>
            <p:nvPr/>
          </p:nvSpPr>
          <p:spPr>
            <a:xfrm>
              <a:off x="5132709" y="5055597"/>
              <a:ext cx="3872111" cy="0"/>
            </a:xfrm>
            <a:custGeom>
              <a:avLst/>
              <a:pathLst>
                <a:path w="3872111" h="0">
                  <a:moveTo>
                    <a:pt x="0" y="0"/>
                  </a:moveTo>
                  <a:lnTo>
                    <a:pt x="3872111" y="0"/>
                  </a:lnTo>
                  <a:lnTo>
                    <a:pt x="3872111" y="0"/>
                  </a:lnTo>
                </a:path>
              </a:pathLst>
            </a:custGeom>
            <a:ln w="13550" cap="flat">
              <a:solidFill>
                <a:srgbClr val="BEBEBE">
                  <a:alpha val="100000"/>
                </a:srgbClr>
              </a:solidFill>
              <a:prstDash val="dash"/>
              <a:round/>
            </a:ln>
          </p:spPr>
          <p:txBody>
            <a:bodyPr/>
            <a:lstStyle/>
            <a:p/>
          </p:txBody>
        </p:sp>
        <p:sp>
          <p:nvSpPr>
            <p:cNvPr id="88" name="pl88"/>
            <p:cNvSpPr/>
            <p:nvPr/>
          </p:nvSpPr>
          <p:spPr>
            <a:xfrm>
              <a:off x="5308715" y="4012203"/>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89" name="pl89"/>
            <p:cNvSpPr/>
            <p:nvPr/>
          </p:nvSpPr>
          <p:spPr>
            <a:xfrm>
              <a:off x="6012735" y="3281828"/>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0" name="pl90"/>
            <p:cNvSpPr/>
            <p:nvPr/>
          </p:nvSpPr>
          <p:spPr>
            <a:xfrm>
              <a:off x="6716755" y="3594846"/>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1" name="pl91"/>
            <p:cNvSpPr/>
            <p:nvPr/>
          </p:nvSpPr>
          <p:spPr>
            <a:xfrm>
              <a:off x="7420776" y="3803525"/>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2" name="pl92"/>
            <p:cNvSpPr/>
            <p:nvPr/>
          </p:nvSpPr>
          <p:spPr>
            <a:xfrm>
              <a:off x="7983992" y="4742579"/>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3" name="pl93"/>
            <p:cNvSpPr/>
            <p:nvPr/>
          </p:nvSpPr>
          <p:spPr>
            <a:xfrm>
              <a:off x="8688012"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4" name="pl94"/>
            <p:cNvSpPr/>
            <p:nvPr/>
          </p:nvSpPr>
          <p:spPr>
            <a:xfrm>
              <a:off x="8828816" y="4533900"/>
              <a:ext cx="0" cy="313018"/>
            </a:xfrm>
            <a:custGeom>
              <a:avLst/>
              <a:pathLst>
                <a:path w="0" h="313018">
                  <a:moveTo>
                    <a:pt x="0" y="313018"/>
                  </a:moveTo>
                  <a:lnTo>
                    <a:pt x="0" y="0"/>
                  </a:lnTo>
                </a:path>
              </a:pathLst>
            </a:custGeom>
            <a:ln w="13550" cap="flat">
              <a:solidFill>
                <a:srgbClr val="0058AB">
                  <a:alpha val="100000"/>
                </a:srgbClr>
              </a:solidFill>
              <a:prstDash val="dot"/>
              <a:round/>
            </a:ln>
          </p:spPr>
          <p:txBody>
            <a:bodyPr/>
            <a:lstStyle/>
            <a:p/>
          </p:txBody>
        </p:sp>
        <p:sp>
          <p:nvSpPr>
            <p:cNvPr id="95" name="pg95"/>
            <p:cNvSpPr/>
            <p:nvPr/>
          </p:nvSpPr>
          <p:spPr>
            <a:xfrm>
              <a:off x="5250226" y="3945637"/>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6" name="tx96"/>
            <p:cNvSpPr/>
            <p:nvPr/>
          </p:nvSpPr>
          <p:spPr>
            <a:xfrm>
              <a:off x="5280579" y="3976929"/>
              <a:ext cx="56270" cy="7148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7</a:t>
              </a:r>
            </a:p>
          </p:txBody>
        </p:sp>
        <p:sp>
          <p:nvSpPr>
            <p:cNvPr id="97" name="pg97"/>
            <p:cNvSpPr/>
            <p:nvPr/>
          </p:nvSpPr>
          <p:spPr>
            <a:xfrm>
              <a:off x="5926111" y="3215262"/>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98" name="tx98"/>
            <p:cNvSpPr/>
            <p:nvPr/>
          </p:nvSpPr>
          <p:spPr>
            <a:xfrm>
              <a:off x="5956465" y="3245319"/>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14</a:t>
              </a:r>
            </a:p>
          </p:txBody>
        </p:sp>
        <p:sp>
          <p:nvSpPr>
            <p:cNvPr id="99" name="pg99"/>
            <p:cNvSpPr/>
            <p:nvPr/>
          </p:nvSpPr>
          <p:spPr>
            <a:xfrm>
              <a:off x="6630131" y="3528280"/>
              <a:ext cx="173247" cy="133132"/>
            </a:xfrm>
            <a:custGeom>
              <a:avLst/>
              <a:pathLst>
                <a:path w="173247" h="133132">
                  <a:moveTo>
                    <a:pt x="18212" y="133132"/>
                  </a:moveTo>
                  <a:lnTo>
                    <a:pt x="155035" y="133132"/>
                  </a:lnTo>
                  <a:lnTo>
                    <a:pt x="154302" y="133117"/>
                  </a:lnTo>
                  <a:lnTo>
                    <a:pt x="157230" y="132999"/>
                  </a:lnTo>
                  <a:lnTo>
                    <a:pt x="160102" y="132413"/>
                  </a:lnTo>
                  <a:lnTo>
                    <a:pt x="162842" y="131373"/>
                  </a:lnTo>
                  <a:lnTo>
                    <a:pt x="165381" y="129908"/>
                  </a:lnTo>
                  <a:lnTo>
                    <a:pt x="167651" y="128054"/>
                  </a:lnTo>
                  <a:lnTo>
                    <a:pt x="169595" y="125860"/>
                  </a:lnTo>
                  <a:lnTo>
                    <a:pt x="171161" y="123383"/>
                  </a:lnTo>
                  <a:lnTo>
                    <a:pt x="172310" y="120687"/>
                  </a:lnTo>
                  <a:lnTo>
                    <a:pt x="173011" y="117841"/>
                  </a:lnTo>
                  <a:lnTo>
                    <a:pt x="173247" y="114920"/>
                  </a:lnTo>
                  <a:lnTo>
                    <a:pt x="173247" y="18212"/>
                  </a:lnTo>
                  <a:lnTo>
                    <a:pt x="173011" y="15290"/>
                  </a:lnTo>
                  <a:lnTo>
                    <a:pt x="172310" y="12444"/>
                  </a:lnTo>
                  <a:lnTo>
                    <a:pt x="171161" y="9748"/>
                  </a:lnTo>
                  <a:lnTo>
                    <a:pt x="169595" y="7271"/>
                  </a:lnTo>
                  <a:lnTo>
                    <a:pt x="167651" y="5077"/>
                  </a:lnTo>
                  <a:lnTo>
                    <a:pt x="165381" y="3223"/>
                  </a:lnTo>
                  <a:lnTo>
                    <a:pt x="162842" y="1758"/>
                  </a:lnTo>
                  <a:lnTo>
                    <a:pt x="160102" y="719"/>
                  </a:lnTo>
                  <a:lnTo>
                    <a:pt x="157230" y="132"/>
                  </a:lnTo>
                  <a:lnTo>
                    <a:pt x="15503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0" name="tx100"/>
            <p:cNvSpPr/>
            <p:nvPr/>
          </p:nvSpPr>
          <p:spPr>
            <a:xfrm>
              <a:off x="6660485" y="3558337"/>
              <a:ext cx="11254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11</a:t>
              </a:r>
            </a:p>
          </p:txBody>
        </p:sp>
        <p:sp>
          <p:nvSpPr>
            <p:cNvPr id="101" name="pg101"/>
            <p:cNvSpPr/>
            <p:nvPr/>
          </p:nvSpPr>
          <p:spPr>
            <a:xfrm>
              <a:off x="7362287" y="3736959"/>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2" name="tx102"/>
            <p:cNvSpPr/>
            <p:nvPr/>
          </p:nvSpPr>
          <p:spPr>
            <a:xfrm>
              <a:off x="7392640" y="3765781"/>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9</a:t>
              </a:r>
            </a:p>
          </p:txBody>
        </p:sp>
        <p:sp>
          <p:nvSpPr>
            <p:cNvPr id="103" name="pg103"/>
            <p:cNvSpPr/>
            <p:nvPr/>
          </p:nvSpPr>
          <p:spPr>
            <a:xfrm>
              <a:off x="7925503" y="4676013"/>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4" name="tx104"/>
            <p:cNvSpPr/>
            <p:nvPr/>
          </p:nvSpPr>
          <p:spPr>
            <a:xfrm>
              <a:off x="7955857" y="4704835"/>
              <a:ext cx="56270" cy="73956"/>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0</a:t>
              </a:r>
            </a:p>
          </p:txBody>
        </p:sp>
        <p:sp>
          <p:nvSpPr>
            <p:cNvPr id="105" name="pg105"/>
            <p:cNvSpPr/>
            <p:nvPr/>
          </p:nvSpPr>
          <p:spPr>
            <a:xfrm>
              <a:off x="8629524"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6" name="tx106"/>
            <p:cNvSpPr/>
            <p:nvPr/>
          </p:nvSpPr>
          <p:spPr>
            <a:xfrm>
              <a:off x="8659877"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7" name="pg107"/>
            <p:cNvSpPr/>
            <p:nvPr/>
          </p:nvSpPr>
          <p:spPr>
            <a:xfrm>
              <a:off x="8770328" y="4467334"/>
              <a:ext cx="116977" cy="133132"/>
            </a:xfrm>
            <a:custGeom>
              <a:avLst/>
              <a:pathLst>
                <a:path w="116977" h="133132">
                  <a:moveTo>
                    <a:pt x="18212" y="133132"/>
                  </a:moveTo>
                  <a:lnTo>
                    <a:pt x="98765" y="133132"/>
                  </a:lnTo>
                  <a:lnTo>
                    <a:pt x="98031" y="133117"/>
                  </a:lnTo>
                  <a:lnTo>
                    <a:pt x="100960" y="132999"/>
                  </a:lnTo>
                  <a:lnTo>
                    <a:pt x="103832" y="132413"/>
                  </a:lnTo>
                  <a:lnTo>
                    <a:pt x="106572" y="131373"/>
                  </a:lnTo>
                  <a:lnTo>
                    <a:pt x="109110" y="129908"/>
                  </a:lnTo>
                  <a:lnTo>
                    <a:pt x="111381" y="128054"/>
                  </a:lnTo>
                  <a:lnTo>
                    <a:pt x="113324" y="125860"/>
                  </a:lnTo>
                  <a:lnTo>
                    <a:pt x="114891" y="123383"/>
                  </a:lnTo>
                  <a:lnTo>
                    <a:pt x="116039" y="120687"/>
                  </a:lnTo>
                  <a:lnTo>
                    <a:pt x="116741" y="117841"/>
                  </a:lnTo>
                  <a:lnTo>
                    <a:pt x="116977" y="114920"/>
                  </a:lnTo>
                  <a:lnTo>
                    <a:pt x="116977" y="18212"/>
                  </a:lnTo>
                  <a:lnTo>
                    <a:pt x="116741" y="15290"/>
                  </a:lnTo>
                  <a:lnTo>
                    <a:pt x="116039" y="12444"/>
                  </a:lnTo>
                  <a:lnTo>
                    <a:pt x="114891" y="9748"/>
                  </a:lnTo>
                  <a:lnTo>
                    <a:pt x="113324" y="7271"/>
                  </a:lnTo>
                  <a:lnTo>
                    <a:pt x="111381" y="5077"/>
                  </a:lnTo>
                  <a:lnTo>
                    <a:pt x="109110" y="3223"/>
                  </a:lnTo>
                  <a:lnTo>
                    <a:pt x="106572" y="1758"/>
                  </a:lnTo>
                  <a:lnTo>
                    <a:pt x="103832" y="719"/>
                  </a:lnTo>
                  <a:lnTo>
                    <a:pt x="100960" y="132"/>
                  </a:lnTo>
                  <a:lnTo>
                    <a:pt x="98765" y="0"/>
                  </a:lnTo>
                  <a:lnTo>
                    <a:pt x="18212" y="0"/>
                  </a:lnTo>
                  <a:lnTo>
                    <a:pt x="20407" y="132"/>
                  </a:lnTo>
                  <a:lnTo>
                    <a:pt x="17478" y="14"/>
                  </a:lnTo>
                  <a:lnTo>
                    <a:pt x="14569" y="368"/>
                  </a:lnTo>
                  <a:lnTo>
                    <a:pt x="11753" y="1183"/>
                  </a:lnTo>
                  <a:lnTo>
                    <a:pt x="9106" y="2439"/>
                  </a:lnTo>
                  <a:lnTo>
                    <a:pt x="6693" y="4104"/>
                  </a:lnTo>
                  <a:lnTo>
                    <a:pt x="4580" y="6135"/>
                  </a:lnTo>
                  <a:lnTo>
                    <a:pt x="2819" y="8478"/>
                  </a:lnTo>
                  <a:lnTo>
                    <a:pt x="1457" y="11073"/>
                  </a:lnTo>
                  <a:lnTo>
                    <a:pt x="529" y="13853"/>
                  </a:lnTo>
                  <a:lnTo>
                    <a:pt x="59" y="16746"/>
                  </a:lnTo>
                  <a:lnTo>
                    <a:pt x="0" y="18212"/>
                  </a:lnTo>
                  <a:lnTo>
                    <a:pt x="0" y="114920"/>
                  </a:lnTo>
                  <a:lnTo>
                    <a:pt x="59" y="113454"/>
                  </a:lnTo>
                  <a:lnTo>
                    <a:pt x="59" y="116385"/>
                  </a:lnTo>
                  <a:lnTo>
                    <a:pt x="529" y="119278"/>
                  </a:lnTo>
                  <a:lnTo>
                    <a:pt x="1457" y="122058"/>
                  </a:lnTo>
                  <a:lnTo>
                    <a:pt x="2819" y="124653"/>
                  </a:lnTo>
                  <a:lnTo>
                    <a:pt x="4580" y="126996"/>
                  </a:lnTo>
                  <a:lnTo>
                    <a:pt x="6693" y="129027"/>
                  </a:lnTo>
                  <a:lnTo>
                    <a:pt x="9106" y="130692"/>
                  </a:lnTo>
                  <a:lnTo>
                    <a:pt x="11753" y="131948"/>
                  </a:lnTo>
                  <a:lnTo>
                    <a:pt x="14569" y="132764"/>
                  </a:lnTo>
                  <a:lnTo>
                    <a:pt x="17478" y="133117"/>
                  </a:lnTo>
                  <a:close/>
                </a:path>
              </a:pathLst>
            </a:custGeom>
            <a:solidFill>
              <a:srgbClr val="FFFFFF">
                <a:alpha val="100000"/>
              </a:srgbClr>
            </a:solidFill>
            <a:ln w="6775" cap="rnd">
              <a:solidFill>
                <a:srgbClr val="000000">
                  <a:alpha val="100000"/>
                </a:srgbClr>
              </a:solidFill>
              <a:prstDash val="solid"/>
              <a:round/>
            </a:ln>
          </p:spPr>
          <p:txBody>
            <a:bodyPr/>
            <a:lstStyle/>
            <a:p/>
          </p:txBody>
        </p:sp>
        <p:sp>
          <p:nvSpPr>
            <p:cNvPr id="108" name="tx108"/>
            <p:cNvSpPr/>
            <p:nvPr/>
          </p:nvSpPr>
          <p:spPr>
            <a:xfrm>
              <a:off x="8800681" y="4497391"/>
              <a:ext cx="56270" cy="72721"/>
            </a:xfrm>
            <a:prstGeom prst="rect">
              <a:avLst/>
            </a:prstGeom>
            <a:noFill/>
          </p:spPr>
          <p:txBody>
            <a:bodyPr lIns="0" rIns="0" tIns="0" bIns="0" anchorCtr="1" anchor="ctr" wrap="none"/>
            <a:lstStyle/>
            <a:p>
              <a:pPr algn="l" marL="0" marR="0" indent="0">
                <a:lnSpc>
                  <a:spcPts val="796"/>
                </a:lnSpc>
                <a:spcBef>
                  <a:spcPts val="0"/>
                </a:spcBef>
                <a:spcAft>
                  <a:spcPts val="0"/>
                </a:spcAft>
              </a:pPr>
              <a:r>
                <a:rPr sz="796">
                  <a:solidFill>
                    <a:srgbClr val="000000">
                      <a:alpha val="100000"/>
                    </a:srgbClr>
                  </a:solidFill>
                  <a:latin typeface="Arial"/>
                  <a:cs typeface="Arial"/>
                </a:rPr>
                <a:t>2</a:t>
              </a:r>
            </a:p>
          </p:txBody>
        </p:sp>
        <p:sp>
          <p:nvSpPr>
            <p:cNvPr id="109" name="tx109"/>
            <p:cNvSpPr/>
            <p:nvPr/>
          </p:nvSpPr>
          <p:spPr>
            <a:xfrm>
              <a:off x="8889106" y="4389121"/>
              <a:ext cx="60289" cy="79239"/>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ABE2">
                      <a:alpha val="100000"/>
                    </a:srgbClr>
                  </a:solidFill>
                  <a:latin typeface="Arial"/>
                  <a:cs typeface="Arial"/>
                </a:rPr>
                <a:t>6</a:t>
              </a:r>
            </a:p>
          </p:txBody>
        </p:sp>
        <p:sp>
          <p:nvSpPr>
            <p:cNvPr id="110" name="tx110"/>
            <p:cNvSpPr/>
            <p:nvPr/>
          </p:nvSpPr>
          <p:spPr>
            <a:xfrm>
              <a:off x="8889106" y="4599440"/>
              <a:ext cx="60289" cy="77598"/>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33D">
                      <a:alpha val="100000"/>
                    </a:srgbClr>
                  </a:solidFill>
                  <a:latin typeface="Arial"/>
                  <a:cs typeface="Arial"/>
                </a:rPr>
                <a:t>4</a:t>
              </a:r>
            </a:p>
          </p:txBody>
        </p:sp>
        <p:sp>
          <p:nvSpPr>
            <p:cNvPr id="111" name="tx111"/>
            <p:cNvSpPr/>
            <p:nvPr/>
          </p:nvSpPr>
          <p:spPr>
            <a:xfrm>
              <a:off x="5006511" y="501295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112" name="tx112"/>
            <p:cNvSpPr/>
            <p:nvPr/>
          </p:nvSpPr>
          <p:spPr>
            <a:xfrm>
              <a:off x="4942943" y="396956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a:t>
              </a:r>
            </a:p>
          </p:txBody>
        </p:sp>
        <p:sp>
          <p:nvSpPr>
            <p:cNvPr id="113" name="tx113"/>
            <p:cNvSpPr/>
            <p:nvPr/>
          </p:nvSpPr>
          <p:spPr>
            <a:xfrm>
              <a:off x="4942943" y="2926171"/>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114" name="tx114"/>
            <p:cNvSpPr/>
            <p:nvPr/>
          </p:nvSpPr>
          <p:spPr>
            <a:xfrm>
              <a:off x="4942943" y="1882722"/>
              <a:ext cx="127136"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30</a:t>
              </a:r>
            </a:p>
          </p:txBody>
        </p:sp>
        <p:sp>
          <p:nvSpPr>
            <p:cNvPr id="115" name="tx115"/>
            <p:cNvSpPr/>
            <p:nvPr/>
          </p:nvSpPr>
          <p:spPr>
            <a:xfrm rot="-5400000">
              <a:off x="5152268"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116" name="tx116"/>
            <p:cNvSpPr/>
            <p:nvPr/>
          </p:nvSpPr>
          <p:spPr>
            <a:xfrm rot="-5400000">
              <a:off x="585628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117" name="tx117"/>
            <p:cNvSpPr/>
            <p:nvPr/>
          </p:nvSpPr>
          <p:spPr>
            <a:xfrm rot="-5400000">
              <a:off x="656030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118" name="tx118"/>
            <p:cNvSpPr/>
            <p:nvPr/>
          </p:nvSpPr>
          <p:spPr>
            <a:xfrm rot="-5400000">
              <a:off x="7264329"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119" name="tx119"/>
            <p:cNvSpPr/>
            <p:nvPr/>
          </p:nvSpPr>
          <p:spPr>
            <a:xfrm rot="-5400000">
              <a:off x="782754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20" name="tx120"/>
            <p:cNvSpPr/>
            <p:nvPr/>
          </p:nvSpPr>
          <p:spPr>
            <a:xfrm rot="-5400000">
              <a:off x="8531566"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21" name="tx121"/>
            <p:cNvSpPr/>
            <p:nvPr/>
          </p:nvSpPr>
          <p:spPr>
            <a:xfrm rot="-5400000">
              <a:off x="8672370" y="5483407"/>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22" name="tx122"/>
            <p:cNvSpPr/>
            <p:nvPr/>
          </p:nvSpPr>
          <p:spPr>
            <a:xfrm rot="-5400000">
              <a:off x="4102588" y="3529293"/>
              <a:ext cx="142121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Tasa de abandono (%)</a:t>
              </a:r>
            </a:p>
          </p:txBody>
        </p:sp>
        <p:sp>
          <p:nvSpPr>
            <p:cNvPr id="123" name="pl123"/>
            <p:cNvSpPr/>
            <p:nvPr/>
          </p:nvSpPr>
          <p:spPr>
            <a:xfrm>
              <a:off x="5500446" y="6172543"/>
              <a:ext cx="175564" cy="0"/>
            </a:xfrm>
            <a:custGeom>
              <a:avLst/>
              <a:pathLst>
                <a:path w="175564" h="0">
                  <a:moveTo>
                    <a:pt x="0" y="0"/>
                  </a:moveTo>
                  <a:lnTo>
                    <a:pt x="175564" y="0"/>
                  </a:lnTo>
                </a:path>
              </a:pathLst>
            </a:custGeom>
            <a:ln w="27101" cap="flat">
              <a:solidFill>
                <a:srgbClr val="0058AB">
                  <a:alpha val="80000"/>
                </a:srgbClr>
              </a:solidFill>
              <a:prstDash val="solid"/>
              <a:round/>
            </a:ln>
          </p:spPr>
          <p:txBody>
            <a:bodyPr/>
            <a:lstStyle/>
            <a:p/>
          </p:txBody>
        </p:sp>
        <p:sp>
          <p:nvSpPr>
            <p:cNvPr id="124" name="pl124"/>
            <p:cNvSpPr/>
            <p:nvPr/>
          </p:nvSpPr>
          <p:spPr>
            <a:xfrm>
              <a:off x="5500446" y="6172543"/>
              <a:ext cx="175564" cy="0"/>
            </a:xfrm>
            <a:custGeom>
              <a:avLst/>
              <a:pathLst>
                <a:path w="175564" h="0">
                  <a:moveTo>
                    <a:pt x="0" y="0"/>
                  </a:moveTo>
                  <a:lnTo>
                    <a:pt x="175564" y="0"/>
                  </a:lnTo>
                </a:path>
              </a:pathLst>
            </a:custGeom>
            <a:ln w="27101" cap="flat">
              <a:solidFill>
                <a:srgbClr val="0058AB">
                  <a:alpha val="100000"/>
                </a:srgbClr>
              </a:solidFill>
              <a:prstDash val="solid"/>
              <a:round/>
            </a:ln>
          </p:spPr>
          <p:txBody>
            <a:bodyPr/>
            <a:lstStyle/>
            <a:p/>
          </p:txBody>
        </p:sp>
        <p:sp>
          <p:nvSpPr>
            <p:cNvPr id="125" name="pl125"/>
            <p:cNvSpPr/>
            <p:nvPr/>
          </p:nvSpPr>
          <p:spPr>
            <a:xfrm>
              <a:off x="7256830" y="6172543"/>
              <a:ext cx="175564" cy="0"/>
            </a:xfrm>
            <a:custGeom>
              <a:avLst/>
              <a:pathLst>
                <a:path w="175564" h="0">
                  <a:moveTo>
                    <a:pt x="0" y="0"/>
                  </a:moveTo>
                  <a:lnTo>
                    <a:pt x="175564" y="0"/>
                  </a:lnTo>
                </a:path>
              </a:pathLst>
            </a:custGeom>
            <a:ln w="27101" cap="flat">
              <a:solidFill>
                <a:srgbClr val="1CABE2">
                  <a:alpha val="80000"/>
                </a:srgbClr>
              </a:solidFill>
              <a:prstDash val="solid"/>
              <a:round/>
            </a:ln>
          </p:spPr>
          <p:txBody>
            <a:bodyPr/>
            <a:lstStyle/>
            <a:p/>
          </p:txBody>
        </p:sp>
        <p:sp>
          <p:nvSpPr>
            <p:cNvPr id="126" name="pl126"/>
            <p:cNvSpPr/>
            <p:nvPr/>
          </p:nvSpPr>
          <p:spPr>
            <a:xfrm>
              <a:off x="8019284" y="6172543"/>
              <a:ext cx="175564" cy="0"/>
            </a:xfrm>
            <a:custGeom>
              <a:avLst/>
              <a:pathLst>
                <a:path w="175564" h="0">
                  <a:moveTo>
                    <a:pt x="0" y="0"/>
                  </a:moveTo>
                  <a:lnTo>
                    <a:pt x="175564" y="0"/>
                  </a:lnTo>
                </a:path>
              </a:pathLst>
            </a:custGeom>
            <a:ln w="27101" cap="flat">
              <a:solidFill>
                <a:srgbClr val="00833D">
                  <a:alpha val="80000"/>
                </a:srgbClr>
              </a:solidFill>
              <a:prstDash val="solid"/>
              <a:round/>
            </a:ln>
          </p:spPr>
          <p:txBody>
            <a:bodyPr/>
            <a:lstStyle/>
            <a:p/>
          </p:txBody>
        </p:sp>
        <p:sp>
          <p:nvSpPr>
            <p:cNvPr id="127" name="tx127"/>
            <p:cNvSpPr/>
            <p:nvPr/>
          </p:nvSpPr>
          <p:spPr>
            <a:xfrm>
              <a:off x="5767545" y="6094234"/>
              <a:ext cx="1397750" cy="128308"/>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República Dominicana</a:t>
              </a:r>
            </a:p>
          </p:txBody>
        </p:sp>
        <p:sp>
          <p:nvSpPr>
            <p:cNvPr id="128" name="tx128"/>
            <p:cNvSpPr/>
            <p:nvPr/>
          </p:nvSpPr>
          <p:spPr>
            <a:xfrm>
              <a:off x="7523929" y="6119132"/>
              <a:ext cx="403820"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Global</a:t>
              </a:r>
            </a:p>
          </p:txBody>
        </p:sp>
        <p:sp>
          <p:nvSpPr>
            <p:cNvPr id="129" name="tx129"/>
            <p:cNvSpPr/>
            <p:nvPr/>
          </p:nvSpPr>
          <p:spPr>
            <a:xfrm>
              <a:off x="8286384" y="6119132"/>
              <a:ext cx="372647"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LACR</a:t>
              </a:r>
            </a:p>
          </p:txBody>
        </p:sp>
        <p:sp>
          <p:nvSpPr>
            <p:cNvPr id="130" name="tx130"/>
            <p:cNvSpPr/>
            <p:nvPr/>
          </p:nvSpPr>
          <p:spPr>
            <a:xfrm>
              <a:off x="6581837" y="1628562"/>
              <a:ext cx="97385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DTP1 y MCV1</a:t>
              </a:r>
            </a:p>
          </p:txBody>
        </p:sp>
        <p:sp>
          <p:nvSpPr>
            <p:cNvPr id="131" name="tx131"/>
            <p:cNvSpPr/>
            <p:nvPr/>
          </p:nvSpPr>
          <p:spPr>
            <a:xfrm>
              <a:off x="4407982" y="6404205"/>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2" name="tx132"/>
            <p:cNvSpPr/>
            <p:nvPr/>
          </p:nvSpPr>
          <p:spPr>
            <a:xfrm>
              <a:off x="5472758" y="6517265"/>
              <a:ext cx="353206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Clasificación del abandono: &lt;5 % = bajo, 5-10 % = medio, &gt;10 % = alto</a:t>
              </a:r>
            </a:p>
          </p:txBody>
        </p:sp>
        <p:sp>
          <p:nvSpPr>
            <p:cNvPr id="133" name="tx133"/>
            <p:cNvSpPr/>
            <p:nvPr/>
          </p:nvSpPr>
          <p:spPr>
            <a:xfrm>
              <a:off x="2341899" y="1334067"/>
              <a:ext cx="4734520" cy="153970"/>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Abandono de la vacunación, República Dominicana, 2000-2025</a:t>
              </a:r>
            </a:p>
          </p:txBody>
        </p:sp>
      </p:grpSp>
      <p:sp>
        <p:nvSpPr>
          <p:cNvPr id="13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Las tasas de abandono muestran el porcentaje de niños que recibieron la DTP1, pero no la DTP3/MCV1. Las tasas de abandono bajas indican una alta retención de niños en los programas de inmunización.
Este gráfico muestra las tendencias en las tasas de abandono entre la DTP1 y la DTP3, y entre la DTP1 y la MCV1.
En 2025, el 10 % de los niños que recibieron la primera dosis de DTP no recibieron la tercera dosis de DTP (izquierda), y el 2 % de los niños que recibieron la primera dosis de DTP no recibieron la primera dosis de MCV (derecha).
La tasa media de abandono de la DTP indica una capacidad moderada para administrar una serie completa de vacunas en las primeras etapas de la vida. La baja tasa de abandono de la DTP-MCV indica una buena retención en los programas de inmunización y la capacidad de administrar un ciclo completo de vacunas durante la primera infancia (hasta un año).
En 2025, el abandono de la DTP en la República Dominicana fue superior a la tasa mundial, mientras que el abandono de la DTP-MCV fue inferior a la tasa mundial.</a:t>
            </a:r>
          </a:p>
        </p:txBody>
      </p:sp>
      <p:sp>
        <p:nvSpPr>
          <p:cNvPr id="135"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350" i="0" b="0" u="none">
                <a:solidFill>
                  <a:srgbClr val="000000">
                    <a:alpha val="100000"/>
                  </a:srgbClr>
                </a:solidFill>
                <a:latin typeface="Arial"/>
                <a:cs typeface="Arial"/>
                <a:ea typeface="Arial"/>
                <a:sym typeface="Arial"/>
              </a:rPr>
              <a:t>En 2025, la tasa de abandono de la serie DTP1-DTP3 fue moderada (10 %) y la de la serie DTP1-MCV1 fue baja (2 %) en la República Dominicana, lo que indica una capacidad moderada para administrar la serie primaria en una fase temprana, pero una buena capacidad para completar el ciclo completo de vacunación durante la primera infancia.</a:t>
            </a:r>
          </a:p>
        </p:txBody>
      </p:sp>
      <p:grpSp xmlns:pic="http://schemas.openxmlformats.org/drawingml/2006/picture">
        <p:nvGrpSpPr>
          <p:cNvPr id="136" name=""/>
          <p:cNvGrpSpPr/>
          <p:nvPr/>
        </p:nvGrpSpPr>
        <p:grpSpPr>
          <a:xfrm>
            <a:off x="292608" y="1097280"/>
            <a:ext cx="8595360" cy="28575"/>
            <a:chOff x="292608" y="1097280"/>
            <a:chExt cx="8595360" cy="28575"/>
          </a:xfrm>
        </p:grpSpPr>
        <p:sp>
          <p:nvSpPr>
            <p:cNvPr id="137"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8"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61438"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 name="pl5"/>
            <p:cNvSpPr/>
            <p:nvPr/>
          </p:nvSpPr>
          <p:spPr>
            <a:xfrm>
              <a:off x="761438"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 name="pl6"/>
            <p:cNvSpPr/>
            <p:nvPr/>
          </p:nvSpPr>
          <p:spPr>
            <a:xfrm>
              <a:off x="761438"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7" name="pl7"/>
            <p:cNvSpPr/>
            <p:nvPr/>
          </p:nvSpPr>
          <p:spPr>
            <a:xfrm>
              <a:off x="761438"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8" name="pl8"/>
            <p:cNvSpPr/>
            <p:nvPr/>
          </p:nvSpPr>
          <p:spPr>
            <a:xfrm>
              <a:off x="761438"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 name="pl9"/>
            <p:cNvSpPr/>
            <p:nvPr/>
          </p:nvSpPr>
          <p:spPr>
            <a:xfrm>
              <a:off x="761438"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0" name="pl10"/>
            <p:cNvSpPr/>
            <p:nvPr/>
          </p:nvSpPr>
          <p:spPr>
            <a:xfrm>
              <a:off x="761438"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1" name="pl11"/>
            <p:cNvSpPr/>
            <p:nvPr/>
          </p:nvSpPr>
          <p:spPr>
            <a:xfrm>
              <a:off x="761438"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2" name="pl12"/>
            <p:cNvSpPr/>
            <p:nvPr/>
          </p:nvSpPr>
          <p:spPr>
            <a:xfrm>
              <a:off x="761438"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 name="pl13"/>
            <p:cNvSpPr/>
            <p:nvPr/>
          </p:nvSpPr>
          <p:spPr>
            <a:xfrm>
              <a:off x="761438"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4" name="pl14"/>
            <p:cNvSpPr/>
            <p:nvPr/>
          </p:nvSpPr>
          <p:spPr>
            <a:xfrm>
              <a:off x="761438"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5" name="pl15"/>
            <p:cNvSpPr/>
            <p:nvPr/>
          </p:nvSpPr>
          <p:spPr>
            <a:xfrm>
              <a:off x="761438"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6" name="pl16"/>
            <p:cNvSpPr/>
            <p:nvPr/>
          </p:nvSpPr>
          <p:spPr>
            <a:xfrm>
              <a:off x="105610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14831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91021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33726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67890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310595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136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1056104" y="1947768"/>
              <a:ext cx="2135265" cy="118787"/>
            </a:xfrm>
            <a:custGeom>
              <a:avLst/>
              <a:pathLst>
                <a:path w="2135265" h="118787">
                  <a:moveTo>
                    <a:pt x="0" y="76363"/>
                  </a:moveTo>
                  <a:lnTo>
                    <a:pt x="85410" y="8484"/>
                  </a:lnTo>
                  <a:lnTo>
                    <a:pt x="170821" y="16969"/>
                  </a:lnTo>
                  <a:lnTo>
                    <a:pt x="256231" y="33939"/>
                  </a:lnTo>
                  <a:lnTo>
                    <a:pt x="341642" y="16969"/>
                  </a:lnTo>
                  <a:lnTo>
                    <a:pt x="427053" y="25454"/>
                  </a:lnTo>
                  <a:lnTo>
                    <a:pt x="512463" y="33939"/>
                  </a:lnTo>
                  <a:lnTo>
                    <a:pt x="597874" y="59393"/>
                  </a:lnTo>
                  <a:lnTo>
                    <a:pt x="683284" y="59393"/>
                  </a:lnTo>
                  <a:lnTo>
                    <a:pt x="768695" y="25454"/>
                  </a:lnTo>
                  <a:lnTo>
                    <a:pt x="854106" y="8484"/>
                  </a:lnTo>
                  <a:lnTo>
                    <a:pt x="939516" y="0"/>
                  </a:lnTo>
                  <a:lnTo>
                    <a:pt x="1024927" y="0"/>
                  </a:lnTo>
                  <a:lnTo>
                    <a:pt x="1110337" y="0"/>
                  </a:lnTo>
                  <a:lnTo>
                    <a:pt x="1195748" y="0"/>
                  </a:lnTo>
                  <a:lnTo>
                    <a:pt x="1281159" y="0"/>
                  </a:lnTo>
                  <a:lnTo>
                    <a:pt x="1366569" y="0"/>
                  </a:lnTo>
                  <a:lnTo>
                    <a:pt x="1451980" y="0"/>
                  </a:lnTo>
                  <a:lnTo>
                    <a:pt x="1537390" y="0"/>
                  </a:lnTo>
                  <a:lnTo>
                    <a:pt x="1622801" y="0"/>
                  </a:lnTo>
                  <a:lnTo>
                    <a:pt x="1708212" y="118787"/>
                  </a:lnTo>
                  <a:lnTo>
                    <a:pt x="1793622" y="0"/>
                  </a:lnTo>
                  <a:lnTo>
                    <a:pt x="1879033" y="0"/>
                  </a:lnTo>
                  <a:lnTo>
                    <a:pt x="1964443" y="0"/>
                  </a:lnTo>
                  <a:lnTo>
                    <a:pt x="2049854" y="0"/>
                  </a:lnTo>
                  <a:lnTo>
                    <a:pt x="2135265" y="0"/>
                  </a:lnTo>
                </a:path>
              </a:pathLst>
            </a:custGeom>
            <a:ln w="27101" cap="flat">
              <a:solidFill>
                <a:srgbClr val="1CABE2">
                  <a:alpha val="100000"/>
                </a:srgbClr>
              </a:solidFill>
              <a:prstDash val="solid"/>
              <a:round/>
            </a:ln>
          </p:spPr>
          <p:txBody>
            <a:bodyPr/>
            <a:lstStyle/>
            <a:p/>
          </p:txBody>
        </p:sp>
        <p:sp>
          <p:nvSpPr>
            <p:cNvPr id="24" name="pt24"/>
            <p:cNvSpPr/>
            <p:nvPr/>
          </p:nvSpPr>
          <p:spPr>
            <a:xfrm>
              <a:off x="1038054"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 name="pt25"/>
            <p:cNvSpPr/>
            <p:nvPr/>
          </p:nvSpPr>
          <p:spPr>
            <a:xfrm>
              <a:off x="112346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 name="pt26"/>
            <p:cNvSpPr/>
            <p:nvPr/>
          </p:nvSpPr>
          <p:spPr>
            <a:xfrm>
              <a:off x="120887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 name="pt27"/>
            <p:cNvSpPr/>
            <p:nvPr/>
          </p:nvSpPr>
          <p:spPr>
            <a:xfrm>
              <a:off x="1294285"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8" name="pt28"/>
            <p:cNvSpPr/>
            <p:nvPr/>
          </p:nvSpPr>
          <p:spPr>
            <a:xfrm>
              <a:off x="137969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 name="pt29"/>
            <p:cNvSpPr/>
            <p:nvPr/>
          </p:nvSpPr>
          <p:spPr>
            <a:xfrm>
              <a:off x="146510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 name="pt30"/>
            <p:cNvSpPr/>
            <p:nvPr/>
          </p:nvSpPr>
          <p:spPr>
            <a:xfrm>
              <a:off x="1550517"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1" name="pt31"/>
            <p:cNvSpPr/>
            <p:nvPr/>
          </p:nvSpPr>
          <p:spPr>
            <a:xfrm>
              <a:off x="163592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2" name="pt32"/>
            <p:cNvSpPr/>
            <p:nvPr/>
          </p:nvSpPr>
          <p:spPr>
            <a:xfrm>
              <a:off x="1721338"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3" name="pt33"/>
            <p:cNvSpPr/>
            <p:nvPr/>
          </p:nvSpPr>
          <p:spPr>
            <a:xfrm>
              <a:off x="1806749"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1892160"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 name="pt35"/>
            <p:cNvSpPr/>
            <p:nvPr/>
          </p:nvSpPr>
          <p:spPr>
            <a:xfrm>
              <a:off x="197757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6" name="pt36"/>
            <p:cNvSpPr/>
            <p:nvPr/>
          </p:nvSpPr>
          <p:spPr>
            <a:xfrm>
              <a:off x="206298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7" name="pt37"/>
            <p:cNvSpPr/>
            <p:nvPr/>
          </p:nvSpPr>
          <p:spPr>
            <a:xfrm>
              <a:off x="214839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8" name="pt38"/>
            <p:cNvSpPr/>
            <p:nvPr/>
          </p:nvSpPr>
          <p:spPr>
            <a:xfrm>
              <a:off x="2233802"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9" name="pt39"/>
            <p:cNvSpPr/>
            <p:nvPr/>
          </p:nvSpPr>
          <p:spPr>
            <a:xfrm>
              <a:off x="231921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0" name="pt40"/>
            <p:cNvSpPr/>
            <p:nvPr/>
          </p:nvSpPr>
          <p:spPr>
            <a:xfrm>
              <a:off x="2404623"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1" name="pt41"/>
            <p:cNvSpPr/>
            <p:nvPr/>
          </p:nvSpPr>
          <p:spPr>
            <a:xfrm>
              <a:off x="249003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2" name="pt42"/>
            <p:cNvSpPr/>
            <p:nvPr/>
          </p:nvSpPr>
          <p:spPr>
            <a:xfrm>
              <a:off x="2575444"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3" name="pt43"/>
            <p:cNvSpPr/>
            <p:nvPr/>
          </p:nvSpPr>
          <p:spPr>
            <a:xfrm>
              <a:off x="2660855" y="1929717"/>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4" name="pt44"/>
            <p:cNvSpPr/>
            <p:nvPr/>
          </p:nvSpPr>
          <p:spPr>
            <a:xfrm>
              <a:off x="2746266" y="204850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45" name="pt45"/>
            <p:cNvSpPr/>
            <p:nvPr/>
          </p:nvSpPr>
          <p:spPr>
            <a:xfrm>
              <a:off x="2831676"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6" name="pt46"/>
            <p:cNvSpPr/>
            <p:nvPr/>
          </p:nvSpPr>
          <p:spPr>
            <a:xfrm>
              <a:off x="2917087"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7" name="pt47"/>
            <p:cNvSpPr/>
            <p:nvPr/>
          </p:nvSpPr>
          <p:spPr>
            <a:xfrm>
              <a:off x="300249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8" name="pt48"/>
            <p:cNvSpPr/>
            <p:nvPr/>
          </p:nvSpPr>
          <p:spPr>
            <a:xfrm>
              <a:off x="3087908"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49" name="pt49"/>
            <p:cNvSpPr/>
            <p:nvPr/>
          </p:nvSpPr>
          <p:spPr>
            <a:xfrm>
              <a:off x="3173319"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50" name="tx50"/>
            <p:cNvSpPr/>
            <p:nvPr/>
          </p:nvSpPr>
          <p:spPr>
            <a:xfrm>
              <a:off x="904174" y="193186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90</a:t>
              </a:r>
            </a:p>
          </p:txBody>
        </p:sp>
        <p:sp>
          <p:nvSpPr>
            <p:cNvPr id="51" name="tx51"/>
            <p:cNvSpPr/>
            <p:nvPr/>
          </p:nvSpPr>
          <p:spPr>
            <a:xfrm>
              <a:off x="3223926" y="185550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2" name="tx52"/>
            <p:cNvSpPr/>
            <p:nvPr/>
          </p:nvSpPr>
          <p:spPr>
            <a:xfrm>
              <a:off x="2624645"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3" name="tx53"/>
            <p:cNvSpPr/>
            <p:nvPr/>
          </p:nvSpPr>
          <p:spPr>
            <a:xfrm>
              <a:off x="3051698" y="180661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99</a:t>
              </a:r>
            </a:p>
          </p:txBody>
        </p:sp>
        <p:sp>
          <p:nvSpPr>
            <p:cNvPr id="54" name="pl54"/>
            <p:cNvSpPr/>
            <p:nvPr/>
          </p:nvSpPr>
          <p:spPr>
            <a:xfrm>
              <a:off x="761438"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5" name="pl55"/>
            <p:cNvSpPr/>
            <p:nvPr/>
          </p:nvSpPr>
          <p:spPr>
            <a:xfrm>
              <a:off x="761438"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6" name="pl56"/>
            <p:cNvSpPr/>
            <p:nvPr/>
          </p:nvSpPr>
          <p:spPr>
            <a:xfrm>
              <a:off x="761438"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7" name="pl57"/>
            <p:cNvSpPr/>
            <p:nvPr/>
          </p:nvSpPr>
          <p:spPr>
            <a:xfrm>
              <a:off x="761438"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8" name="pl58"/>
            <p:cNvSpPr/>
            <p:nvPr/>
          </p:nvSpPr>
          <p:spPr>
            <a:xfrm>
              <a:off x="761438"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59" name="pl59"/>
            <p:cNvSpPr/>
            <p:nvPr/>
          </p:nvSpPr>
          <p:spPr>
            <a:xfrm>
              <a:off x="761438"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60" name="pl60"/>
            <p:cNvSpPr/>
            <p:nvPr/>
          </p:nvSpPr>
          <p:spPr>
            <a:xfrm>
              <a:off x="761438"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1" name="pl61"/>
            <p:cNvSpPr/>
            <p:nvPr/>
          </p:nvSpPr>
          <p:spPr>
            <a:xfrm>
              <a:off x="761438"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2" name="pl62"/>
            <p:cNvSpPr/>
            <p:nvPr/>
          </p:nvSpPr>
          <p:spPr>
            <a:xfrm>
              <a:off x="761438"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3" name="pl63"/>
            <p:cNvSpPr/>
            <p:nvPr/>
          </p:nvSpPr>
          <p:spPr>
            <a:xfrm>
              <a:off x="761438"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4" name="pl64"/>
            <p:cNvSpPr/>
            <p:nvPr/>
          </p:nvSpPr>
          <p:spPr>
            <a:xfrm>
              <a:off x="761438"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5" name="pl65"/>
            <p:cNvSpPr/>
            <p:nvPr/>
          </p:nvSpPr>
          <p:spPr>
            <a:xfrm>
              <a:off x="761438"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66" name="pl66"/>
            <p:cNvSpPr/>
            <p:nvPr/>
          </p:nvSpPr>
          <p:spPr>
            <a:xfrm>
              <a:off x="105610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7" name="pl67"/>
            <p:cNvSpPr/>
            <p:nvPr/>
          </p:nvSpPr>
          <p:spPr>
            <a:xfrm>
              <a:off x="14831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8" name="pl68"/>
            <p:cNvSpPr/>
            <p:nvPr/>
          </p:nvSpPr>
          <p:spPr>
            <a:xfrm>
              <a:off x="191021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69" name="pl69"/>
            <p:cNvSpPr/>
            <p:nvPr/>
          </p:nvSpPr>
          <p:spPr>
            <a:xfrm>
              <a:off x="233726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0" name="pl70"/>
            <p:cNvSpPr/>
            <p:nvPr/>
          </p:nvSpPr>
          <p:spPr>
            <a:xfrm>
              <a:off x="267890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1" name="pl71"/>
            <p:cNvSpPr/>
            <p:nvPr/>
          </p:nvSpPr>
          <p:spPr>
            <a:xfrm>
              <a:off x="310595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2" name="pl72"/>
            <p:cNvSpPr/>
            <p:nvPr/>
          </p:nvSpPr>
          <p:spPr>
            <a:xfrm>
              <a:off x="319136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73" name="pl73"/>
            <p:cNvSpPr/>
            <p:nvPr/>
          </p:nvSpPr>
          <p:spPr>
            <a:xfrm>
              <a:off x="2337263" y="3267369"/>
              <a:ext cx="854106" cy="780604"/>
            </a:xfrm>
            <a:custGeom>
              <a:avLst/>
              <a:pathLst>
                <a:path w="854106" h="780604">
                  <a:moveTo>
                    <a:pt x="0" y="780604"/>
                  </a:moveTo>
                  <a:lnTo>
                    <a:pt x="85410" y="16969"/>
                  </a:lnTo>
                  <a:lnTo>
                    <a:pt x="170821" y="0"/>
                  </a:lnTo>
                  <a:lnTo>
                    <a:pt x="256231" y="8484"/>
                  </a:lnTo>
                  <a:lnTo>
                    <a:pt x="341642" y="25454"/>
                  </a:lnTo>
                  <a:lnTo>
                    <a:pt x="427053" y="110302"/>
                  </a:lnTo>
                  <a:lnTo>
                    <a:pt x="512463" y="0"/>
                  </a:lnTo>
                  <a:lnTo>
                    <a:pt x="597874" y="0"/>
                  </a:lnTo>
                  <a:lnTo>
                    <a:pt x="683284" y="16969"/>
                  </a:lnTo>
                  <a:lnTo>
                    <a:pt x="768695" y="0"/>
                  </a:lnTo>
                  <a:lnTo>
                    <a:pt x="854106" y="0"/>
                  </a:lnTo>
                </a:path>
              </a:pathLst>
            </a:custGeom>
            <a:ln w="27101" cap="flat">
              <a:solidFill>
                <a:srgbClr val="1CABE2">
                  <a:alpha val="100000"/>
                </a:srgbClr>
              </a:solidFill>
              <a:prstDash val="solid"/>
              <a:round/>
            </a:ln>
          </p:spPr>
          <p:txBody>
            <a:bodyPr/>
            <a:lstStyle/>
            <a:p/>
          </p:txBody>
        </p:sp>
        <p:sp>
          <p:nvSpPr>
            <p:cNvPr id="74" name="pt74"/>
            <p:cNvSpPr/>
            <p:nvPr/>
          </p:nvSpPr>
          <p:spPr>
            <a:xfrm>
              <a:off x="2319213" y="402992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5" name="pt75"/>
            <p:cNvSpPr/>
            <p:nvPr/>
          </p:nvSpPr>
          <p:spPr>
            <a:xfrm>
              <a:off x="2404623"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6" name="pt76"/>
            <p:cNvSpPr/>
            <p:nvPr/>
          </p:nvSpPr>
          <p:spPr>
            <a:xfrm>
              <a:off x="2490034"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7" name="pt77"/>
            <p:cNvSpPr/>
            <p:nvPr/>
          </p:nvSpPr>
          <p:spPr>
            <a:xfrm>
              <a:off x="2575444" y="325780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8" name="pt78"/>
            <p:cNvSpPr/>
            <p:nvPr/>
          </p:nvSpPr>
          <p:spPr>
            <a:xfrm>
              <a:off x="266085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79" name="pt79"/>
            <p:cNvSpPr/>
            <p:nvPr/>
          </p:nvSpPr>
          <p:spPr>
            <a:xfrm>
              <a:off x="2746266"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0" name="pt80"/>
            <p:cNvSpPr/>
            <p:nvPr/>
          </p:nvSpPr>
          <p:spPr>
            <a:xfrm>
              <a:off x="2831676"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1" name="pt81"/>
            <p:cNvSpPr/>
            <p:nvPr/>
          </p:nvSpPr>
          <p:spPr>
            <a:xfrm>
              <a:off x="2917087"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2" name="pt82"/>
            <p:cNvSpPr/>
            <p:nvPr/>
          </p:nvSpPr>
          <p:spPr>
            <a:xfrm>
              <a:off x="3002498"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3" name="pt83"/>
            <p:cNvSpPr/>
            <p:nvPr/>
          </p:nvSpPr>
          <p:spPr>
            <a:xfrm>
              <a:off x="3087908"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4" name="pt84"/>
            <p:cNvSpPr/>
            <p:nvPr/>
          </p:nvSpPr>
          <p:spPr>
            <a:xfrm>
              <a:off x="3173319" y="324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85" name="tx85"/>
            <p:cNvSpPr/>
            <p:nvPr/>
          </p:nvSpPr>
          <p:spPr>
            <a:xfrm>
              <a:off x="2261298" y="3955706"/>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a:t>
              </a:r>
            </a:p>
          </p:txBody>
        </p:sp>
        <p:sp>
          <p:nvSpPr>
            <p:cNvPr id="86" name="tx86"/>
            <p:cNvSpPr/>
            <p:nvPr/>
          </p:nvSpPr>
          <p:spPr>
            <a:xfrm>
              <a:off x="3223926" y="317510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7" name="tx87"/>
            <p:cNvSpPr/>
            <p:nvPr/>
          </p:nvSpPr>
          <p:spPr>
            <a:xfrm>
              <a:off x="262464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88" name="tx88"/>
            <p:cNvSpPr/>
            <p:nvPr/>
          </p:nvSpPr>
          <p:spPr>
            <a:xfrm>
              <a:off x="3051698" y="312621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98</a:t>
              </a:r>
            </a:p>
          </p:txBody>
        </p:sp>
        <p:sp>
          <p:nvSpPr>
            <p:cNvPr id="89" name="pl89"/>
            <p:cNvSpPr/>
            <p:nvPr/>
          </p:nvSpPr>
          <p:spPr>
            <a:xfrm>
              <a:off x="761438" y="53251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0" name="pl90"/>
            <p:cNvSpPr/>
            <p:nvPr/>
          </p:nvSpPr>
          <p:spPr>
            <a:xfrm>
              <a:off x="761438" y="515545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1" name="pl91"/>
            <p:cNvSpPr/>
            <p:nvPr/>
          </p:nvSpPr>
          <p:spPr>
            <a:xfrm>
              <a:off x="761438" y="498575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2" name="pl92"/>
            <p:cNvSpPr/>
            <p:nvPr/>
          </p:nvSpPr>
          <p:spPr>
            <a:xfrm>
              <a:off x="761438" y="4816060"/>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3" name="pl93"/>
            <p:cNvSpPr/>
            <p:nvPr/>
          </p:nvSpPr>
          <p:spPr>
            <a:xfrm>
              <a:off x="761438" y="464636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4" name="pl94"/>
            <p:cNvSpPr/>
            <p:nvPr/>
          </p:nvSpPr>
          <p:spPr>
            <a:xfrm>
              <a:off x="761438" y="447666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95" name="pl95"/>
            <p:cNvSpPr/>
            <p:nvPr/>
          </p:nvSpPr>
          <p:spPr>
            <a:xfrm>
              <a:off x="761438" y="54099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6" name="pl96"/>
            <p:cNvSpPr/>
            <p:nvPr/>
          </p:nvSpPr>
          <p:spPr>
            <a:xfrm>
              <a:off x="761438" y="524030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7" name="pl97"/>
            <p:cNvSpPr/>
            <p:nvPr/>
          </p:nvSpPr>
          <p:spPr>
            <a:xfrm>
              <a:off x="761438" y="507060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8" name="pl98"/>
            <p:cNvSpPr/>
            <p:nvPr/>
          </p:nvSpPr>
          <p:spPr>
            <a:xfrm>
              <a:off x="761438" y="490090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99" name="pl99"/>
            <p:cNvSpPr/>
            <p:nvPr/>
          </p:nvSpPr>
          <p:spPr>
            <a:xfrm>
              <a:off x="761438" y="473121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0" name="pl100"/>
            <p:cNvSpPr/>
            <p:nvPr/>
          </p:nvSpPr>
          <p:spPr>
            <a:xfrm>
              <a:off x="761438" y="4561515"/>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01" name="pl101"/>
            <p:cNvSpPr/>
            <p:nvPr/>
          </p:nvSpPr>
          <p:spPr>
            <a:xfrm>
              <a:off x="1056104"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2" name="pl102"/>
            <p:cNvSpPr/>
            <p:nvPr/>
          </p:nvSpPr>
          <p:spPr>
            <a:xfrm>
              <a:off x="1483157"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3" name="pl103"/>
            <p:cNvSpPr/>
            <p:nvPr/>
          </p:nvSpPr>
          <p:spPr>
            <a:xfrm>
              <a:off x="1910210"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4" name="pl104"/>
            <p:cNvSpPr/>
            <p:nvPr/>
          </p:nvSpPr>
          <p:spPr>
            <a:xfrm>
              <a:off x="2337263"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5" name="pl105"/>
            <p:cNvSpPr/>
            <p:nvPr/>
          </p:nvSpPr>
          <p:spPr>
            <a:xfrm>
              <a:off x="2678906"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6" name="pl106"/>
            <p:cNvSpPr/>
            <p:nvPr/>
          </p:nvSpPr>
          <p:spPr>
            <a:xfrm>
              <a:off x="310595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7" name="pl107"/>
            <p:cNvSpPr/>
            <p:nvPr/>
          </p:nvSpPr>
          <p:spPr>
            <a:xfrm>
              <a:off x="3191369" y="4430000"/>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08" name="pl108"/>
            <p:cNvSpPr/>
            <p:nvPr/>
          </p:nvSpPr>
          <p:spPr>
            <a:xfrm>
              <a:off x="2081032" y="4654849"/>
              <a:ext cx="1110337" cy="678786"/>
            </a:xfrm>
            <a:custGeom>
              <a:avLst/>
              <a:pathLst>
                <a:path w="1110337" h="678786">
                  <a:moveTo>
                    <a:pt x="0" y="678786"/>
                  </a:moveTo>
                  <a:lnTo>
                    <a:pt x="85410" y="169696"/>
                  </a:lnTo>
                  <a:lnTo>
                    <a:pt x="170821" y="25454"/>
                  </a:lnTo>
                  <a:lnTo>
                    <a:pt x="256231" y="50909"/>
                  </a:lnTo>
                  <a:lnTo>
                    <a:pt x="341642" y="118787"/>
                  </a:lnTo>
                  <a:lnTo>
                    <a:pt x="427053" y="59393"/>
                  </a:lnTo>
                  <a:lnTo>
                    <a:pt x="512463" y="67878"/>
                  </a:lnTo>
                  <a:lnTo>
                    <a:pt x="597874" y="76363"/>
                  </a:lnTo>
                  <a:lnTo>
                    <a:pt x="683284" y="101818"/>
                  </a:lnTo>
                  <a:lnTo>
                    <a:pt x="768695" y="76363"/>
                  </a:lnTo>
                  <a:lnTo>
                    <a:pt x="854106" y="25454"/>
                  </a:lnTo>
                  <a:lnTo>
                    <a:pt x="939516" y="0"/>
                  </a:lnTo>
                  <a:lnTo>
                    <a:pt x="1024927" y="50909"/>
                  </a:lnTo>
                  <a:lnTo>
                    <a:pt x="1110337" y="50909"/>
                  </a:lnTo>
                </a:path>
              </a:pathLst>
            </a:custGeom>
            <a:ln w="27101" cap="flat">
              <a:solidFill>
                <a:srgbClr val="1CABE2">
                  <a:alpha val="100000"/>
                </a:srgbClr>
              </a:solidFill>
              <a:prstDash val="solid"/>
              <a:round/>
            </a:ln>
          </p:spPr>
          <p:txBody>
            <a:bodyPr/>
            <a:lstStyle/>
            <a:p/>
          </p:txBody>
        </p:sp>
        <p:sp>
          <p:nvSpPr>
            <p:cNvPr id="109" name="pt109"/>
            <p:cNvSpPr/>
            <p:nvPr/>
          </p:nvSpPr>
          <p:spPr>
            <a:xfrm>
              <a:off x="2062981" y="531558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0" name="pt110"/>
            <p:cNvSpPr/>
            <p:nvPr/>
          </p:nvSpPr>
          <p:spPr>
            <a:xfrm>
              <a:off x="2148391" y="480649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1" name="pt111"/>
            <p:cNvSpPr/>
            <p:nvPr/>
          </p:nvSpPr>
          <p:spPr>
            <a:xfrm>
              <a:off x="2233802"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2" name="pt112"/>
            <p:cNvSpPr/>
            <p:nvPr/>
          </p:nvSpPr>
          <p:spPr>
            <a:xfrm>
              <a:off x="2319213"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3" name="pt113"/>
            <p:cNvSpPr/>
            <p:nvPr/>
          </p:nvSpPr>
          <p:spPr>
            <a:xfrm>
              <a:off x="2404623" y="475558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4" name="pt114"/>
            <p:cNvSpPr/>
            <p:nvPr/>
          </p:nvSpPr>
          <p:spPr>
            <a:xfrm>
              <a:off x="2490034" y="469619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5" name="pt115"/>
            <p:cNvSpPr/>
            <p:nvPr/>
          </p:nvSpPr>
          <p:spPr>
            <a:xfrm>
              <a:off x="2575444" y="470467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6" name="pt116"/>
            <p:cNvSpPr/>
            <p:nvPr/>
          </p:nvSpPr>
          <p:spPr>
            <a:xfrm>
              <a:off x="2660855"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7" name="pt117"/>
            <p:cNvSpPr/>
            <p:nvPr/>
          </p:nvSpPr>
          <p:spPr>
            <a:xfrm>
              <a:off x="2746266" y="473861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8" name="pt118"/>
            <p:cNvSpPr/>
            <p:nvPr/>
          </p:nvSpPr>
          <p:spPr>
            <a:xfrm>
              <a:off x="2831676" y="471316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19" name="pt119"/>
            <p:cNvSpPr/>
            <p:nvPr/>
          </p:nvSpPr>
          <p:spPr>
            <a:xfrm>
              <a:off x="2917087" y="466225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0" name="pt120"/>
            <p:cNvSpPr/>
            <p:nvPr/>
          </p:nvSpPr>
          <p:spPr>
            <a:xfrm>
              <a:off x="3002498" y="46367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1" name="pt121"/>
            <p:cNvSpPr/>
            <p:nvPr/>
          </p:nvSpPr>
          <p:spPr>
            <a:xfrm>
              <a:off x="3087908"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2" name="pt122"/>
            <p:cNvSpPr/>
            <p:nvPr/>
          </p:nvSpPr>
          <p:spPr>
            <a:xfrm>
              <a:off x="3173319" y="46877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23" name="tx123"/>
            <p:cNvSpPr/>
            <p:nvPr/>
          </p:nvSpPr>
          <p:spPr>
            <a:xfrm>
              <a:off x="2005066" y="5241368"/>
              <a:ext cx="54260"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a:t>
              </a:r>
            </a:p>
          </p:txBody>
        </p:sp>
        <p:sp>
          <p:nvSpPr>
            <p:cNvPr id="124" name="tx124"/>
            <p:cNvSpPr/>
            <p:nvPr/>
          </p:nvSpPr>
          <p:spPr>
            <a:xfrm>
              <a:off x="3223926" y="4613443"/>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5" name="tx125"/>
            <p:cNvSpPr/>
            <p:nvPr/>
          </p:nvSpPr>
          <p:spPr>
            <a:xfrm>
              <a:off x="2624645" y="459005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80</a:t>
              </a:r>
            </a:p>
          </p:txBody>
        </p:sp>
        <p:sp>
          <p:nvSpPr>
            <p:cNvPr id="126" name="tx126"/>
            <p:cNvSpPr/>
            <p:nvPr/>
          </p:nvSpPr>
          <p:spPr>
            <a:xfrm>
              <a:off x="3051698" y="4564556"/>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83</a:t>
              </a:r>
            </a:p>
          </p:txBody>
        </p:sp>
        <p:sp>
          <p:nvSpPr>
            <p:cNvPr id="127" name="pl127"/>
            <p:cNvSpPr/>
            <p:nvPr/>
          </p:nvSpPr>
          <p:spPr>
            <a:xfrm>
              <a:off x="3555625"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8" name="pl128"/>
            <p:cNvSpPr/>
            <p:nvPr/>
          </p:nvSpPr>
          <p:spPr>
            <a:xfrm>
              <a:off x="3555625"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29" name="pl129"/>
            <p:cNvSpPr/>
            <p:nvPr/>
          </p:nvSpPr>
          <p:spPr>
            <a:xfrm>
              <a:off x="3555625"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0" name="pl130"/>
            <p:cNvSpPr/>
            <p:nvPr/>
          </p:nvSpPr>
          <p:spPr>
            <a:xfrm>
              <a:off x="3555625"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1" name="pl131"/>
            <p:cNvSpPr/>
            <p:nvPr/>
          </p:nvSpPr>
          <p:spPr>
            <a:xfrm>
              <a:off x="3555625"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2" name="pl132"/>
            <p:cNvSpPr/>
            <p:nvPr/>
          </p:nvSpPr>
          <p:spPr>
            <a:xfrm>
              <a:off x="3555625"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33" name="pl133"/>
            <p:cNvSpPr/>
            <p:nvPr/>
          </p:nvSpPr>
          <p:spPr>
            <a:xfrm>
              <a:off x="3555625"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4" name="pl134"/>
            <p:cNvSpPr/>
            <p:nvPr/>
          </p:nvSpPr>
          <p:spPr>
            <a:xfrm>
              <a:off x="3555625"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5" name="pl135"/>
            <p:cNvSpPr/>
            <p:nvPr/>
          </p:nvSpPr>
          <p:spPr>
            <a:xfrm>
              <a:off x="3555625"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6" name="pl136"/>
            <p:cNvSpPr/>
            <p:nvPr/>
          </p:nvSpPr>
          <p:spPr>
            <a:xfrm>
              <a:off x="3555625"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7" name="pl137"/>
            <p:cNvSpPr/>
            <p:nvPr/>
          </p:nvSpPr>
          <p:spPr>
            <a:xfrm>
              <a:off x="3555625"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8" name="pl138"/>
            <p:cNvSpPr/>
            <p:nvPr/>
          </p:nvSpPr>
          <p:spPr>
            <a:xfrm>
              <a:off x="3555625"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39" name="pl139"/>
            <p:cNvSpPr/>
            <p:nvPr/>
          </p:nvSpPr>
          <p:spPr>
            <a:xfrm>
              <a:off x="385029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0" name="pl140"/>
            <p:cNvSpPr/>
            <p:nvPr/>
          </p:nvSpPr>
          <p:spPr>
            <a:xfrm>
              <a:off x="427734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1" name="pl141"/>
            <p:cNvSpPr/>
            <p:nvPr/>
          </p:nvSpPr>
          <p:spPr>
            <a:xfrm>
              <a:off x="470439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2" name="pl142"/>
            <p:cNvSpPr/>
            <p:nvPr/>
          </p:nvSpPr>
          <p:spPr>
            <a:xfrm>
              <a:off x="5131451"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3" name="pl143"/>
            <p:cNvSpPr/>
            <p:nvPr/>
          </p:nvSpPr>
          <p:spPr>
            <a:xfrm>
              <a:off x="547309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4" name="pl144"/>
            <p:cNvSpPr/>
            <p:nvPr/>
          </p:nvSpPr>
          <p:spPr>
            <a:xfrm>
              <a:off x="5900146"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5" name="pl145"/>
            <p:cNvSpPr/>
            <p:nvPr/>
          </p:nvSpPr>
          <p:spPr>
            <a:xfrm>
              <a:off x="5985557"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46" name="pl146"/>
            <p:cNvSpPr/>
            <p:nvPr/>
          </p:nvSpPr>
          <p:spPr>
            <a:xfrm>
              <a:off x="3850292" y="1947768"/>
              <a:ext cx="2135265" cy="118787"/>
            </a:xfrm>
            <a:custGeom>
              <a:avLst/>
              <a:pathLst>
                <a:path w="2135265" h="118787">
                  <a:moveTo>
                    <a:pt x="0" y="67878"/>
                  </a:moveTo>
                  <a:lnTo>
                    <a:pt x="85410" y="33939"/>
                  </a:lnTo>
                  <a:lnTo>
                    <a:pt x="170821" y="59393"/>
                  </a:lnTo>
                  <a:lnTo>
                    <a:pt x="256231" y="93333"/>
                  </a:lnTo>
                  <a:lnTo>
                    <a:pt x="341642" y="101818"/>
                  </a:lnTo>
                  <a:lnTo>
                    <a:pt x="427053" y="59393"/>
                  </a:lnTo>
                  <a:lnTo>
                    <a:pt x="512463" y="50909"/>
                  </a:lnTo>
                  <a:lnTo>
                    <a:pt x="597874" y="101818"/>
                  </a:lnTo>
                  <a:lnTo>
                    <a:pt x="683284" y="110302"/>
                  </a:lnTo>
                  <a:lnTo>
                    <a:pt x="768695" y="118787"/>
                  </a:lnTo>
                  <a:lnTo>
                    <a:pt x="854106" y="25454"/>
                  </a:lnTo>
                  <a:lnTo>
                    <a:pt x="939516" y="67878"/>
                  </a:lnTo>
                  <a:lnTo>
                    <a:pt x="1024927" y="50909"/>
                  </a:lnTo>
                  <a:lnTo>
                    <a:pt x="1110337" y="67878"/>
                  </a:lnTo>
                  <a:lnTo>
                    <a:pt x="1195748" y="33939"/>
                  </a:lnTo>
                  <a:lnTo>
                    <a:pt x="1281159" y="0"/>
                  </a:lnTo>
                  <a:lnTo>
                    <a:pt x="1366569" y="8484"/>
                  </a:lnTo>
                  <a:lnTo>
                    <a:pt x="1451980" y="0"/>
                  </a:lnTo>
                  <a:lnTo>
                    <a:pt x="1537390" y="8484"/>
                  </a:lnTo>
                  <a:lnTo>
                    <a:pt x="1622801" y="25454"/>
                  </a:lnTo>
                  <a:lnTo>
                    <a:pt x="1708212" y="110302"/>
                  </a:lnTo>
                  <a:lnTo>
                    <a:pt x="1793622" y="0"/>
                  </a:lnTo>
                  <a:lnTo>
                    <a:pt x="1879033" y="8484"/>
                  </a:lnTo>
                  <a:lnTo>
                    <a:pt x="1964443" y="8484"/>
                  </a:lnTo>
                  <a:lnTo>
                    <a:pt x="2049854" y="16969"/>
                  </a:lnTo>
                  <a:lnTo>
                    <a:pt x="2135265" y="16969"/>
                  </a:lnTo>
                </a:path>
              </a:pathLst>
            </a:custGeom>
            <a:ln w="27101" cap="flat">
              <a:solidFill>
                <a:srgbClr val="1CABE2">
                  <a:alpha val="100000"/>
                </a:srgbClr>
              </a:solidFill>
              <a:prstDash val="solid"/>
              <a:round/>
            </a:ln>
          </p:spPr>
          <p:txBody>
            <a:bodyPr/>
            <a:lstStyle/>
            <a:p/>
          </p:txBody>
        </p:sp>
        <p:sp>
          <p:nvSpPr>
            <p:cNvPr id="147" name="pt147"/>
            <p:cNvSpPr/>
            <p:nvPr/>
          </p:nvSpPr>
          <p:spPr>
            <a:xfrm>
              <a:off x="3832241"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8" name="pt148"/>
            <p:cNvSpPr/>
            <p:nvPr/>
          </p:nvSpPr>
          <p:spPr>
            <a:xfrm>
              <a:off x="3917652"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49" name="pt149"/>
            <p:cNvSpPr/>
            <p:nvPr/>
          </p:nvSpPr>
          <p:spPr>
            <a:xfrm>
              <a:off x="4003062"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0" name="pt150"/>
            <p:cNvSpPr/>
            <p:nvPr/>
          </p:nvSpPr>
          <p:spPr>
            <a:xfrm>
              <a:off x="4088473"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1" name="pt151"/>
            <p:cNvSpPr/>
            <p:nvPr/>
          </p:nvSpPr>
          <p:spPr>
            <a:xfrm>
              <a:off x="41738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2" name="pt152"/>
            <p:cNvSpPr/>
            <p:nvPr/>
          </p:nvSpPr>
          <p:spPr>
            <a:xfrm>
              <a:off x="4259294" y="198911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3" name="pt153"/>
            <p:cNvSpPr/>
            <p:nvPr/>
          </p:nvSpPr>
          <p:spPr>
            <a:xfrm>
              <a:off x="4344705"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4" name="pt154"/>
            <p:cNvSpPr/>
            <p:nvPr/>
          </p:nvSpPr>
          <p:spPr>
            <a:xfrm>
              <a:off x="4430115"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5" name="pt155"/>
            <p:cNvSpPr/>
            <p:nvPr/>
          </p:nvSpPr>
          <p:spPr>
            <a:xfrm>
              <a:off x="4515526"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6" name="pt156"/>
            <p:cNvSpPr/>
            <p:nvPr/>
          </p:nvSpPr>
          <p:spPr>
            <a:xfrm>
              <a:off x="4600936"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7" name="pt157"/>
            <p:cNvSpPr/>
            <p:nvPr/>
          </p:nvSpPr>
          <p:spPr>
            <a:xfrm>
              <a:off x="4686347" y="195517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58" name="pt158"/>
            <p:cNvSpPr/>
            <p:nvPr/>
          </p:nvSpPr>
          <p:spPr>
            <a:xfrm>
              <a:off x="4771758" y="1997596"/>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59" name="pt159"/>
            <p:cNvSpPr/>
            <p:nvPr/>
          </p:nvSpPr>
          <p:spPr>
            <a:xfrm>
              <a:off x="4857168" y="198062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0" name="pt160"/>
            <p:cNvSpPr/>
            <p:nvPr/>
          </p:nvSpPr>
          <p:spPr>
            <a:xfrm>
              <a:off x="4942579"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1" name="pt161"/>
            <p:cNvSpPr/>
            <p:nvPr/>
          </p:nvSpPr>
          <p:spPr>
            <a:xfrm>
              <a:off x="5027989" y="196365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2" name="pt162"/>
            <p:cNvSpPr/>
            <p:nvPr/>
          </p:nvSpPr>
          <p:spPr>
            <a:xfrm>
              <a:off x="5113400"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3" name="pt163"/>
            <p:cNvSpPr/>
            <p:nvPr/>
          </p:nvSpPr>
          <p:spPr>
            <a:xfrm>
              <a:off x="5198811"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4" name="pt164"/>
            <p:cNvSpPr/>
            <p:nvPr/>
          </p:nvSpPr>
          <p:spPr>
            <a:xfrm>
              <a:off x="5284221"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5" name="pt165"/>
            <p:cNvSpPr/>
            <p:nvPr/>
          </p:nvSpPr>
          <p:spPr>
            <a:xfrm>
              <a:off x="5369632"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6" name="pt166"/>
            <p:cNvSpPr/>
            <p:nvPr/>
          </p:nvSpPr>
          <p:spPr>
            <a:xfrm>
              <a:off x="5455042" y="1955171"/>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167" name="pt167"/>
            <p:cNvSpPr/>
            <p:nvPr/>
          </p:nvSpPr>
          <p:spPr>
            <a:xfrm>
              <a:off x="5540453" y="204002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8" name="pt168"/>
            <p:cNvSpPr/>
            <p:nvPr/>
          </p:nvSpPr>
          <p:spPr>
            <a:xfrm>
              <a:off x="5625864" y="192971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69" name="pt169"/>
            <p:cNvSpPr/>
            <p:nvPr/>
          </p:nvSpPr>
          <p:spPr>
            <a:xfrm>
              <a:off x="5711274"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0" name="pt170"/>
            <p:cNvSpPr/>
            <p:nvPr/>
          </p:nvSpPr>
          <p:spPr>
            <a:xfrm>
              <a:off x="5796685" y="19382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1" name="pt171"/>
            <p:cNvSpPr/>
            <p:nvPr/>
          </p:nvSpPr>
          <p:spPr>
            <a:xfrm>
              <a:off x="5882095"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5967506" y="194668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3" name="tx173"/>
            <p:cNvSpPr/>
            <p:nvPr/>
          </p:nvSpPr>
          <p:spPr>
            <a:xfrm>
              <a:off x="3698362" y="192337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91</a:t>
              </a:r>
            </a:p>
          </p:txBody>
        </p:sp>
        <p:sp>
          <p:nvSpPr>
            <p:cNvPr id="174" name="tx174"/>
            <p:cNvSpPr/>
            <p:nvPr/>
          </p:nvSpPr>
          <p:spPr>
            <a:xfrm>
              <a:off x="6018113" y="1872470"/>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5" name="tx175"/>
            <p:cNvSpPr/>
            <p:nvPr/>
          </p:nvSpPr>
          <p:spPr>
            <a:xfrm>
              <a:off x="5418832" y="183206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176" name="tx176"/>
            <p:cNvSpPr/>
            <p:nvPr/>
          </p:nvSpPr>
          <p:spPr>
            <a:xfrm>
              <a:off x="5845885" y="1823583"/>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97</a:t>
              </a:r>
            </a:p>
          </p:txBody>
        </p:sp>
        <p:sp>
          <p:nvSpPr>
            <p:cNvPr id="177" name="pl177"/>
            <p:cNvSpPr/>
            <p:nvPr/>
          </p:nvSpPr>
          <p:spPr>
            <a:xfrm>
              <a:off x="3555625"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8" name="pl178"/>
            <p:cNvSpPr/>
            <p:nvPr/>
          </p:nvSpPr>
          <p:spPr>
            <a:xfrm>
              <a:off x="3555625"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79" name="pl179"/>
            <p:cNvSpPr/>
            <p:nvPr/>
          </p:nvSpPr>
          <p:spPr>
            <a:xfrm>
              <a:off x="3555625"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0" name="pl180"/>
            <p:cNvSpPr/>
            <p:nvPr/>
          </p:nvSpPr>
          <p:spPr>
            <a:xfrm>
              <a:off x="3555625"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1" name="pl181"/>
            <p:cNvSpPr/>
            <p:nvPr/>
          </p:nvSpPr>
          <p:spPr>
            <a:xfrm>
              <a:off x="3555625"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2" name="pl182"/>
            <p:cNvSpPr/>
            <p:nvPr/>
          </p:nvSpPr>
          <p:spPr>
            <a:xfrm>
              <a:off x="3555625"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183" name="pl183"/>
            <p:cNvSpPr/>
            <p:nvPr/>
          </p:nvSpPr>
          <p:spPr>
            <a:xfrm>
              <a:off x="3555625"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4" name="pl184"/>
            <p:cNvSpPr/>
            <p:nvPr/>
          </p:nvSpPr>
          <p:spPr>
            <a:xfrm>
              <a:off x="3555625"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5" name="pl185"/>
            <p:cNvSpPr/>
            <p:nvPr/>
          </p:nvSpPr>
          <p:spPr>
            <a:xfrm>
              <a:off x="3555625"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6" name="pl186"/>
            <p:cNvSpPr/>
            <p:nvPr/>
          </p:nvSpPr>
          <p:spPr>
            <a:xfrm>
              <a:off x="3555625"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7" name="pl187"/>
            <p:cNvSpPr/>
            <p:nvPr/>
          </p:nvSpPr>
          <p:spPr>
            <a:xfrm>
              <a:off x="3555625"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8" name="pl188"/>
            <p:cNvSpPr/>
            <p:nvPr/>
          </p:nvSpPr>
          <p:spPr>
            <a:xfrm>
              <a:off x="3555625"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189" name="pl189"/>
            <p:cNvSpPr/>
            <p:nvPr/>
          </p:nvSpPr>
          <p:spPr>
            <a:xfrm>
              <a:off x="385029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0" name="pl190"/>
            <p:cNvSpPr/>
            <p:nvPr/>
          </p:nvSpPr>
          <p:spPr>
            <a:xfrm>
              <a:off x="427734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1" name="pl191"/>
            <p:cNvSpPr/>
            <p:nvPr/>
          </p:nvSpPr>
          <p:spPr>
            <a:xfrm>
              <a:off x="470439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2" name="pl192"/>
            <p:cNvSpPr/>
            <p:nvPr/>
          </p:nvSpPr>
          <p:spPr>
            <a:xfrm>
              <a:off x="5131451"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3" name="pl193"/>
            <p:cNvSpPr/>
            <p:nvPr/>
          </p:nvSpPr>
          <p:spPr>
            <a:xfrm>
              <a:off x="547309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4" name="pl194"/>
            <p:cNvSpPr/>
            <p:nvPr/>
          </p:nvSpPr>
          <p:spPr>
            <a:xfrm>
              <a:off x="5900146"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5" name="pl195"/>
            <p:cNvSpPr/>
            <p:nvPr/>
          </p:nvSpPr>
          <p:spPr>
            <a:xfrm>
              <a:off x="5985557"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196" name="pl196"/>
            <p:cNvSpPr/>
            <p:nvPr/>
          </p:nvSpPr>
          <p:spPr>
            <a:xfrm>
              <a:off x="3850292" y="3284338"/>
              <a:ext cx="2135265" cy="144242"/>
            </a:xfrm>
            <a:custGeom>
              <a:avLst/>
              <a:pathLst>
                <a:path w="2135265" h="144242">
                  <a:moveTo>
                    <a:pt x="0" y="93333"/>
                  </a:moveTo>
                  <a:lnTo>
                    <a:pt x="85410" y="67878"/>
                  </a:lnTo>
                  <a:lnTo>
                    <a:pt x="170821" y="84848"/>
                  </a:lnTo>
                  <a:lnTo>
                    <a:pt x="256231" y="110302"/>
                  </a:lnTo>
                  <a:lnTo>
                    <a:pt x="341642" y="127272"/>
                  </a:lnTo>
                  <a:lnTo>
                    <a:pt x="427053" y="144242"/>
                  </a:lnTo>
                  <a:lnTo>
                    <a:pt x="512463" y="127272"/>
                  </a:lnTo>
                  <a:lnTo>
                    <a:pt x="597874" y="118787"/>
                  </a:lnTo>
                  <a:lnTo>
                    <a:pt x="683284" y="110302"/>
                  </a:lnTo>
                  <a:lnTo>
                    <a:pt x="768695" y="101818"/>
                  </a:lnTo>
                  <a:lnTo>
                    <a:pt x="854106" y="93333"/>
                  </a:lnTo>
                  <a:lnTo>
                    <a:pt x="939516" y="76363"/>
                  </a:lnTo>
                  <a:lnTo>
                    <a:pt x="1024927" y="67878"/>
                  </a:lnTo>
                  <a:lnTo>
                    <a:pt x="1110337" y="110302"/>
                  </a:lnTo>
                  <a:lnTo>
                    <a:pt x="1195748" y="67878"/>
                  </a:lnTo>
                  <a:lnTo>
                    <a:pt x="1281159" y="50909"/>
                  </a:lnTo>
                  <a:lnTo>
                    <a:pt x="1366569" y="93333"/>
                  </a:lnTo>
                  <a:lnTo>
                    <a:pt x="1451980" y="84848"/>
                  </a:lnTo>
                  <a:lnTo>
                    <a:pt x="1537390" y="42424"/>
                  </a:lnTo>
                  <a:lnTo>
                    <a:pt x="1622801" y="0"/>
                  </a:lnTo>
                  <a:lnTo>
                    <a:pt x="1708212" y="118787"/>
                  </a:lnTo>
                  <a:lnTo>
                    <a:pt x="1793622" y="67878"/>
                  </a:lnTo>
                  <a:lnTo>
                    <a:pt x="1879033" y="42424"/>
                  </a:lnTo>
                  <a:lnTo>
                    <a:pt x="1964443" y="16969"/>
                  </a:lnTo>
                  <a:lnTo>
                    <a:pt x="2049854" y="8484"/>
                  </a:lnTo>
                  <a:lnTo>
                    <a:pt x="2135265" y="8484"/>
                  </a:lnTo>
                </a:path>
              </a:pathLst>
            </a:custGeom>
            <a:ln w="27101" cap="flat">
              <a:solidFill>
                <a:srgbClr val="1CABE2">
                  <a:alpha val="100000"/>
                </a:srgbClr>
              </a:solidFill>
              <a:prstDash val="solid"/>
              <a:round/>
            </a:ln>
          </p:spPr>
          <p:txBody>
            <a:bodyPr/>
            <a:lstStyle/>
            <a:p/>
          </p:txBody>
        </p:sp>
        <p:sp>
          <p:nvSpPr>
            <p:cNvPr id="197" name="pt197"/>
            <p:cNvSpPr/>
            <p:nvPr/>
          </p:nvSpPr>
          <p:spPr>
            <a:xfrm>
              <a:off x="383224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8" name="pt198"/>
            <p:cNvSpPr/>
            <p:nvPr/>
          </p:nvSpPr>
          <p:spPr>
            <a:xfrm>
              <a:off x="3917652"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99" name="pt199"/>
            <p:cNvSpPr/>
            <p:nvPr/>
          </p:nvSpPr>
          <p:spPr>
            <a:xfrm>
              <a:off x="4003062"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0" name="pt200"/>
            <p:cNvSpPr/>
            <p:nvPr/>
          </p:nvSpPr>
          <p:spPr>
            <a:xfrm>
              <a:off x="4088473"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1" name="pt201"/>
            <p:cNvSpPr/>
            <p:nvPr/>
          </p:nvSpPr>
          <p:spPr>
            <a:xfrm>
              <a:off x="4173883"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2" name="pt202"/>
            <p:cNvSpPr/>
            <p:nvPr/>
          </p:nvSpPr>
          <p:spPr>
            <a:xfrm>
              <a:off x="4259294" y="341053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3" name="pt203"/>
            <p:cNvSpPr/>
            <p:nvPr/>
          </p:nvSpPr>
          <p:spPr>
            <a:xfrm>
              <a:off x="4344705" y="339356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4" name="pt204"/>
            <p:cNvSpPr/>
            <p:nvPr/>
          </p:nvSpPr>
          <p:spPr>
            <a:xfrm>
              <a:off x="4430115"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5" name="pt205"/>
            <p:cNvSpPr/>
            <p:nvPr/>
          </p:nvSpPr>
          <p:spPr>
            <a:xfrm>
              <a:off x="4515526"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6" name="pt206"/>
            <p:cNvSpPr/>
            <p:nvPr/>
          </p:nvSpPr>
          <p:spPr>
            <a:xfrm>
              <a:off x="4600936" y="336810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7" name="pt207"/>
            <p:cNvSpPr/>
            <p:nvPr/>
          </p:nvSpPr>
          <p:spPr>
            <a:xfrm>
              <a:off x="4686347"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8" name="pt208"/>
            <p:cNvSpPr/>
            <p:nvPr/>
          </p:nvSpPr>
          <p:spPr>
            <a:xfrm>
              <a:off x="4771758" y="334265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09" name="pt209"/>
            <p:cNvSpPr/>
            <p:nvPr/>
          </p:nvSpPr>
          <p:spPr>
            <a:xfrm>
              <a:off x="4857168"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0" name="pt210"/>
            <p:cNvSpPr/>
            <p:nvPr/>
          </p:nvSpPr>
          <p:spPr>
            <a:xfrm>
              <a:off x="4942579" y="337659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1" name="pt211"/>
            <p:cNvSpPr/>
            <p:nvPr/>
          </p:nvSpPr>
          <p:spPr>
            <a:xfrm>
              <a:off x="5027989"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2" name="pt212"/>
            <p:cNvSpPr/>
            <p:nvPr/>
          </p:nvSpPr>
          <p:spPr>
            <a:xfrm>
              <a:off x="5113400" y="331719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3" name="pt213"/>
            <p:cNvSpPr/>
            <p:nvPr/>
          </p:nvSpPr>
          <p:spPr>
            <a:xfrm>
              <a:off x="5198811" y="3359621"/>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4" name="pt214"/>
            <p:cNvSpPr/>
            <p:nvPr/>
          </p:nvSpPr>
          <p:spPr>
            <a:xfrm>
              <a:off x="5284221" y="335113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5" name="pt215"/>
            <p:cNvSpPr/>
            <p:nvPr/>
          </p:nvSpPr>
          <p:spPr>
            <a:xfrm>
              <a:off x="5369632"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6" name="pt216"/>
            <p:cNvSpPr/>
            <p:nvPr/>
          </p:nvSpPr>
          <p:spPr>
            <a:xfrm>
              <a:off x="5455042" y="326628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7" name="pt217"/>
            <p:cNvSpPr/>
            <p:nvPr/>
          </p:nvSpPr>
          <p:spPr>
            <a:xfrm>
              <a:off x="5540453" y="338507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8" name="pt218"/>
            <p:cNvSpPr/>
            <p:nvPr/>
          </p:nvSpPr>
          <p:spPr>
            <a:xfrm>
              <a:off x="5625864" y="333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19" name="pt219"/>
            <p:cNvSpPr/>
            <p:nvPr/>
          </p:nvSpPr>
          <p:spPr>
            <a:xfrm>
              <a:off x="5711274" y="330871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0" name="pt220"/>
            <p:cNvSpPr/>
            <p:nvPr/>
          </p:nvSpPr>
          <p:spPr>
            <a:xfrm>
              <a:off x="5796685" y="328325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1" name="pt221"/>
            <p:cNvSpPr/>
            <p:nvPr/>
          </p:nvSpPr>
          <p:spPr>
            <a:xfrm>
              <a:off x="5882095"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2" name="pt222"/>
            <p:cNvSpPr/>
            <p:nvPr/>
          </p:nvSpPr>
          <p:spPr>
            <a:xfrm>
              <a:off x="5967506" y="327477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23" name="tx223"/>
            <p:cNvSpPr/>
            <p:nvPr/>
          </p:nvSpPr>
          <p:spPr>
            <a:xfrm>
              <a:off x="3698362" y="3285405"/>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85</a:t>
              </a:r>
            </a:p>
          </p:txBody>
        </p:sp>
        <p:sp>
          <p:nvSpPr>
            <p:cNvPr id="224" name="tx224"/>
            <p:cNvSpPr/>
            <p:nvPr/>
          </p:nvSpPr>
          <p:spPr>
            <a:xfrm>
              <a:off x="6018113" y="3200556"/>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5" name="tx225"/>
            <p:cNvSpPr/>
            <p:nvPr/>
          </p:nvSpPr>
          <p:spPr>
            <a:xfrm>
              <a:off x="5418832" y="3143184"/>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96</a:t>
              </a:r>
            </a:p>
          </p:txBody>
        </p:sp>
        <p:sp>
          <p:nvSpPr>
            <p:cNvPr id="226" name="tx226"/>
            <p:cNvSpPr/>
            <p:nvPr/>
          </p:nvSpPr>
          <p:spPr>
            <a:xfrm>
              <a:off x="5845885" y="3151669"/>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95</a:t>
              </a:r>
            </a:p>
          </p:txBody>
        </p:sp>
        <p:sp>
          <p:nvSpPr>
            <p:cNvPr id="227" name="pl227"/>
            <p:cNvSpPr/>
            <p:nvPr/>
          </p:nvSpPr>
          <p:spPr>
            <a:xfrm>
              <a:off x="6349812" y="270291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8" name="pl228"/>
            <p:cNvSpPr/>
            <p:nvPr/>
          </p:nvSpPr>
          <p:spPr>
            <a:xfrm>
              <a:off x="6349812" y="253322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29" name="pl229"/>
            <p:cNvSpPr/>
            <p:nvPr/>
          </p:nvSpPr>
          <p:spPr>
            <a:xfrm>
              <a:off x="6349812" y="236352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0" name="pl230"/>
            <p:cNvSpPr/>
            <p:nvPr/>
          </p:nvSpPr>
          <p:spPr>
            <a:xfrm>
              <a:off x="6349812" y="2193828"/>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1" name="pl231"/>
            <p:cNvSpPr/>
            <p:nvPr/>
          </p:nvSpPr>
          <p:spPr>
            <a:xfrm>
              <a:off x="6349812" y="202413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2" name="pl232"/>
            <p:cNvSpPr/>
            <p:nvPr/>
          </p:nvSpPr>
          <p:spPr>
            <a:xfrm>
              <a:off x="6349812" y="18544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33" name="pl233"/>
            <p:cNvSpPr/>
            <p:nvPr/>
          </p:nvSpPr>
          <p:spPr>
            <a:xfrm>
              <a:off x="6349812" y="278776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4" name="pl234"/>
            <p:cNvSpPr/>
            <p:nvPr/>
          </p:nvSpPr>
          <p:spPr>
            <a:xfrm>
              <a:off x="6349812" y="261806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5" name="pl235"/>
            <p:cNvSpPr/>
            <p:nvPr/>
          </p:nvSpPr>
          <p:spPr>
            <a:xfrm>
              <a:off x="6349812" y="244837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6" name="pl236"/>
            <p:cNvSpPr/>
            <p:nvPr/>
          </p:nvSpPr>
          <p:spPr>
            <a:xfrm>
              <a:off x="6349812" y="227867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7" name="pl237"/>
            <p:cNvSpPr/>
            <p:nvPr/>
          </p:nvSpPr>
          <p:spPr>
            <a:xfrm>
              <a:off x="6349812" y="210897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8" name="pl238"/>
            <p:cNvSpPr/>
            <p:nvPr/>
          </p:nvSpPr>
          <p:spPr>
            <a:xfrm>
              <a:off x="6349812" y="19392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39" name="pl239"/>
            <p:cNvSpPr/>
            <p:nvPr/>
          </p:nvSpPr>
          <p:spPr>
            <a:xfrm>
              <a:off x="6644479"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0" name="pl240"/>
            <p:cNvSpPr/>
            <p:nvPr/>
          </p:nvSpPr>
          <p:spPr>
            <a:xfrm>
              <a:off x="7071532"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1" name="pl241"/>
            <p:cNvSpPr/>
            <p:nvPr/>
          </p:nvSpPr>
          <p:spPr>
            <a:xfrm>
              <a:off x="7498585"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2" name="pl242"/>
            <p:cNvSpPr/>
            <p:nvPr/>
          </p:nvSpPr>
          <p:spPr>
            <a:xfrm>
              <a:off x="7925638"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3" name="pl243"/>
            <p:cNvSpPr/>
            <p:nvPr/>
          </p:nvSpPr>
          <p:spPr>
            <a:xfrm>
              <a:off x="8267280"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4" name="pl244"/>
            <p:cNvSpPr/>
            <p:nvPr/>
          </p:nvSpPr>
          <p:spPr>
            <a:xfrm>
              <a:off x="8694333"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5" name="pl245"/>
            <p:cNvSpPr/>
            <p:nvPr/>
          </p:nvSpPr>
          <p:spPr>
            <a:xfrm>
              <a:off x="8779744" y="1807768"/>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46" name="pl246"/>
            <p:cNvSpPr/>
            <p:nvPr/>
          </p:nvSpPr>
          <p:spPr>
            <a:xfrm>
              <a:off x="6644479" y="2015646"/>
              <a:ext cx="2135265" cy="161211"/>
            </a:xfrm>
            <a:custGeom>
              <a:avLst/>
              <a:pathLst>
                <a:path w="2135265" h="161211">
                  <a:moveTo>
                    <a:pt x="0" y="110302"/>
                  </a:moveTo>
                  <a:lnTo>
                    <a:pt x="85410" y="161211"/>
                  </a:lnTo>
                  <a:lnTo>
                    <a:pt x="170821" y="76363"/>
                  </a:lnTo>
                  <a:lnTo>
                    <a:pt x="256231" y="101818"/>
                  </a:lnTo>
                  <a:lnTo>
                    <a:pt x="341642" y="101818"/>
                  </a:lnTo>
                  <a:lnTo>
                    <a:pt x="427053" y="33939"/>
                  </a:lnTo>
                  <a:lnTo>
                    <a:pt x="512463" y="16969"/>
                  </a:lnTo>
                  <a:lnTo>
                    <a:pt x="597874" y="50909"/>
                  </a:lnTo>
                  <a:lnTo>
                    <a:pt x="683284" y="76363"/>
                  </a:lnTo>
                  <a:lnTo>
                    <a:pt x="768695" y="76363"/>
                  </a:lnTo>
                  <a:lnTo>
                    <a:pt x="854106" y="25454"/>
                  </a:lnTo>
                  <a:lnTo>
                    <a:pt x="939516" y="59393"/>
                  </a:lnTo>
                  <a:lnTo>
                    <a:pt x="1024927" y="50909"/>
                  </a:lnTo>
                  <a:lnTo>
                    <a:pt x="1110337" y="67878"/>
                  </a:lnTo>
                  <a:lnTo>
                    <a:pt x="1195748" y="0"/>
                  </a:lnTo>
                  <a:lnTo>
                    <a:pt x="1281159" y="50909"/>
                  </a:lnTo>
                  <a:lnTo>
                    <a:pt x="1366569" y="33939"/>
                  </a:lnTo>
                  <a:lnTo>
                    <a:pt x="1451980" y="59393"/>
                  </a:lnTo>
                  <a:lnTo>
                    <a:pt x="1537390" y="33939"/>
                  </a:lnTo>
                  <a:lnTo>
                    <a:pt x="1622801" y="16969"/>
                  </a:lnTo>
                  <a:lnTo>
                    <a:pt x="1708212" y="76363"/>
                  </a:lnTo>
                  <a:lnTo>
                    <a:pt x="1793622" y="59393"/>
                  </a:lnTo>
                  <a:lnTo>
                    <a:pt x="1879033" y="25454"/>
                  </a:lnTo>
                  <a:lnTo>
                    <a:pt x="1964443" y="8484"/>
                  </a:lnTo>
                  <a:lnTo>
                    <a:pt x="2049854" y="33939"/>
                  </a:lnTo>
                  <a:lnTo>
                    <a:pt x="2135265" y="33939"/>
                  </a:lnTo>
                </a:path>
              </a:pathLst>
            </a:custGeom>
            <a:ln w="27101" cap="flat">
              <a:solidFill>
                <a:srgbClr val="1CABE2">
                  <a:alpha val="100000"/>
                </a:srgbClr>
              </a:solidFill>
              <a:prstDash val="solid"/>
              <a:round/>
            </a:ln>
          </p:spPr>
          <p:txBody>
            <a:bodyPr/>
            <a:lstStyle/>
            <a:p/>
          </p:txBody>
        </p:sp>
        <p:sp>
          <p:nvSpPr>
            <p:cNvPr id="247" name="pt247"/>
            <p:cNvSpPr/>
            <p:nvPr/>
          </p:nvSpPr>
          <p:spPr>
            <a:xfrm>
              <a:off x="6626428" y="210789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8" name="pt248"/>
            <p:cNvSpPr/>
            <p:nvPr/>
          </p:nvSpPr>
          <p:spPr>
            <a:xfrm>
              <a:off x="6711839" y="2158807"/>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49" name="pt249"/>
            <p:cNvSpPr/>
            <p:nvPr/>
          </p:nvSpPr>
          <p:spPr>
            <a:xfrm>
              <a:off x="6797249"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0" name="pt250"/>
            <p:cNvSpPr/>
            <p:nvPr/>
          </p:nvSpPr>
          <p:spPr>
            <a:xfrm>
              <a:off x="6882660"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1" name="pt251"/>
            <p:cNvSpPr/>
            <p:nvPr/>
          </p:nvSpPr>
          <p:spPr>
            <a:xfrm>
              <a:off x="6968071" y="209941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2" name="pt252"/>
            <p:cNvSpPr/>
            <p:nvPr/>
          </p:nvSpPr>
          <p:spPr>
            <a:xfrm>
              <a:off x="7053481"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3" name="pt253"/>
            <p:cNvSpPr/>
            <p:nvPr/>
          </p:nvSpPr>
          <p:spPr>
            <a:xfrm>
              <a:off x="7138892" y="201456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4" name="pt254"/>
            <p:cNvSpPr/>
            <p:nvPr/>
          </p:nvSpPr>
          <p:spPr>
            <a:xfrm>
              <a:off x="7224302"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5" name="pt255"/>
            <p:cNvSpPr/>
            <p:nvPr/>
          </p:nvSpPr>
          <p:spPr>
            <a:xfrm>
              <a:off x="7309713"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6" name="pt256"/>
            <p:cNvSpPr/>
            <p:nvPr/>
          </p:nvSpPr>
          <p:spPr>
            <a:xfrm>
              <a:off x="7395124"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7" name="pt257"/>
            <p:cNvSpPr/>
            <p:nvPr/>
          </p:nvSpPr>
          <p:spPr>
            <a:xfrm>
              <a:off x="7480534"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58" name="pt258"/>
            <p:cNvSpPr/>
            <p:nvPr/>
          </p:nvSpPr>
          <p:spPr>
            <a:xfrm>
              <a:off x="7565945" y="2056989"/>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59" name="pt259"/>
            <p:cNvSpPr/>
            <p:nvPr/>
          </p:nvSpPr>
          <p:spPr>
            <a:xfrm>
              <a:off x="7651355"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0" name="pt260"/>
            <p:cNvSpPr/>
            <p:nvPr/>
          </p:nvSpPr>
          <p:spPr>
            <a:xfrm>
              <a:off x="7736766" y="2065474"/>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1" name="pt261"/>
            <p:cNvSpPr/>
            <p:nvPr/>
          </p:nvSpPr>
          <p:spPr>
            <a:xfrm>
              <a:off x="7822177" y="199759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2" name="pt262"/>
            <p:cNvSpPr/>
            <p:nvPr/>
          </p:nvSpPr>
          <p:spPr>
            <a:xfrm>
              <a:off x="7907587" y="204850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3" name="pt263"/>
            <p:cNvSpPr/>
            <p:nvPr/>
          </p:nvSpPr>
          <p:spPr>
            <a:xfrm>
              <a:off x="7992998"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4" name="pt264"/>
            <p:cNvSpPr/>
            <p:nvPr/>
          </p:nvSpPr>
          <p:spPr>
            <a:xfrm>
              <a:off x="8078408"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5" name="pt265"/>
            <p:cNvSpPr/>
            <p:nvPr/>
          </p:nvSpPr>
          <p:spPr>
            <a:xfrm>
              <a:off x="8163819"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6" name="pt266"/>
            <p:cNvSpPr/>
            <p:nvPr/>
          </p:nvSpPr>
          <p:spPr>
            <a:xfrm>
              <a:off x="8249230" y="2014565"/>
              <a:ext cx="36101" cy="3610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67" name="pt267"/>
            <p:cNvSpPr/>
            <p:nvPr/>
          </p:nvSpPr>
          <p:spPr>
            <a:xfrm>
              <a:off x="8334640" y="207395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8" name="pt268"/>
            <p:cNvSpPr/>
            <p:nvPr/>
          </p:nvSpPr>
          <p:spPr>
            <a:xfrm>
              <a:off x="8420051" y="2056989"/>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69" name="pt269"/>
            <p:cNvSpPr/>
            <p:nvPr/>
          </p:nvSpPr>
          <p:spPr>
            <a:xfrm>
              <a:off x="8505461" y="202305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0" name="pt270"/>
            <p:cNvSpPr/>
            <p:nvPr/>
          </p:nvSpPr>
          <p:spPr>
            <a:xfrm>
              <a:off x="8590872" y="2006080"/>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1" name="pt271"/>
            <p:cNvSpPr/>
            <p:nvPr/>
          </p:nvSpPr>
          <p:spPr>
            <a:xfrm>
              <a:off x="867628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2" name="pt272"/>
            <p:cNvSpPr/>
            <p:nvPr/>
          </p:nvSpPr>
          <p:spPr>
            <a:xfrm>
              <a:off x="8761693" y="203153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73" name="tx273"/>
            <p:cNvSpPr/>
            <p:nvPr/>
          </p:nvSpPr>
          <p:spPr>
            <a:xfrm>
              <a:off x="6492549" y="203368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274" name="tx274"/>
            <p:cNvSpPr/>
            <p:nvPr/>
          </p:nvSpPr>
          <p:spPr>
            <a:xfrm>
              <a:off x="8812300" y="195731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5" name="tx275"/>
            <p:cNvSpPr/>
            <p:nvPr/>
          </p:nvSpPr>
          <p:spPr>
            <a:xfrm>
              <a:off x="8213020" y="1891462"/>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89</a:t>
              </a:r>
            </a:p>
          </p:txBody>
        </p:sp>
        <p:sp>
          <p:nvSpPr>
            <p:cNvPr id="276" name="tx276"/>
            <p:cNvSpPr/>
            <p:nvPr/>
          </p:nvSpPr>
          <p:spPr>
            <a:xfrm>
              <a:off x="8640073" y="190843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87</a:t>
              </a:r>
            </a:p>
          </p:txBody>
        </p:sp>
        <p:sp>
          <p:nvSpPr>
            <p:cNvPr id="277" name="pl277"/>
            <p:cNvSpPr/>
            <p:nvPr/>
          </p:nvSpPr>
          <p:spPr>
            <a:xfrm>
              <a:off x="6349812" y="401403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8" name="pl278"/>
            <p:cNvSpPr/>
            <p:nvPr/>
          </p:nvSpPr>
          <p:spPr>
            <a:xfrm>
              <a:off x="6349812" y="384433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79" name="pl279"/>
            <p:cNvSpPr/>
            <p:nvPr/>
          </p:nvSpPr>
          <p:spPr>
            <a:xfrm>
              <a:off x="6349812" y="367464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0" name="pl280"/>
            <p:cNvSpPr/>
            <p:nvPr/>
          </p:nvSpPr>
          <p:spPr>
            <a:xfrm>
              <a:off x="6349812" y="3504944"/>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1" name="pl281"/>
            <p:cNvSpPr/>
            <p:nvPr/>
          </p:nvSpPr>
          <p:spPr>
            <a:xfrm>
              <a:off x="6349812" y="3335247"/>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2" name="pl282"/>
            <p:cNvSpPr/>
            <p:nvPr/>
          </p:nvSpPr>
          <p:spPr>
            <a:xfrm>
              <a:off x="6349812" y="3165551"/>
              <a:ext cx="2724598" cy="0"/>
            </a:xfrm>
            <a:custGeom>
              <a:avLst/>
              <a:pathLst>
                <a:path w="2724598" h="0">
                  <a:moveTo>
                    <a:pt x="0" y="0"/>
                  </a:moveTo>
                  <a:lnTo>
                    <a:pt x="2724598" y="0"/>
                  </a:lnTo>
                  <a:lnTo>
                    <a:pt x="2724598" y="0"/>
                  </a:lnTo>
                </a:path>
              </a:pathLst>
            </a:custGeom>
            <a:ln w="6775" cap="flat">
              <a:solidFill>
                <a:srgbClr val="EBEBEB">
                  <a:alpha val="100000"/>
                </a:srgbClr>
              </a:solidFill>
              <a:prstDash val="solid"/>
              <a:round/>
            </a:ln>
          </p:spPr>
          <p:txBody>
            <a:bodyPr/>
            <a:lstStyle/>
            <a:p/>
          </p:txBody>
        </p:sp>
        <p:sp>
          <p:nvSpPr>
            <p:cNvPr id="283" name="pl283"/>
            <p:cNvSpPr/>
            <p:nvPr/>
          </p:nvSpPr>
          <p:spPr>
            <a:xfrm>
              <a:off x="6349812" y="4098883"/>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4" name="pl284"/>
            <p:cNvSpPr/>
            <p:nvPr/>
          </p:nvSpPr>
          <p:spPr>
            <a:xfrm>
              <a:off x="6349812" y="392918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5" name="pl285"/>
            <p:cNvSpPr/>
            <p:nvPr/>
          </p:nvSpPr>
          <p:spPr>
            <a:xfrm>
              <a:off x="6349812" y="375948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6" name="pl286"/>
            <p:cNvSpPr/>
            <p:nvPr/>
          </p:nvSpPr>
          <p:spPr>
            <a:xfrm>
              <a:off x="6349812" y="3589792"/>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7" name="pl287"/>
            <p:cNvSpPr/>
            <p:nvPr/>
          </p:nvSpPr>
          <p:spPr>
            <a:xfrm>
              <a:off x="6349812" y="3420096"/>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8" name="pl288"/>
            <p:cNvSpPr/>
            <p:nvPr/>
          </p:nvSpPr>
          <p:spPr>
            <a:xfrm>
              <a:off x="6349812" y="3250399"/>
              <a:ext cx="2724598" cy="0"/>
            </a:xfrm>
            <a:custGeom>
              <a:avLst/>
              <a:pathLst>
                <a:path w="2724598" h="0">
                  <a:moveTo>
                    <a:pt x="0" y="0"/>
                  </a:moveTo>
                  <a:lnTo>
                    <a:pt x="2724598" y="0"/>
                  </a:lnTo>
                  <a:lnTo>
                    <a:pt x="2724598" y="0"/>
                  </a:lnTo>
                </a:path>
              </a:pathLst>
            </a:custGeom>
            <a:ln w="13550" cap="flat">
              <a:solidFill>
                <a:srgbClr val="EBEBEB">
                  <a:alpha val="100000"/>
                </a:srgbClr>
              </a:solidFill>
              <a:prstDash val="solid"/>
              <a:round/>
            </a:ln>
          </p:spPr>
          <p:txBody>
            <a:bodyPr/>
            <a:lstStyle/>
            <a:p/>
          </p:txBody>
        </p:sp>
        <p:sp>
          <p:nvSpPr>
            <p:cNvPr id="289" name="pl289"/>
            <p:cNvSpPr/>
            <p:nvPr/>
          </p:nvSpPr>
          <p:spPr>
            <a:xfrm>
              <a:off x="6644479"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0" name="pl290"/>
            <p:cNvSpPr/>
            <p:nvPr/>
          </p:nvSpPr>
          <p:spPr>
            <a:xfrm>
              <a:off x="7071532"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1" name="pl291"/>
            <p:cNvSpPr/>
            <p:nvPr/>
          </p:nvSpPr>
          <p:spPr>
            <a:xfrm>
              <a:off x="7498585"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2" name="pl292"/>
            <p:cNvSpPr/>
            <p:nvPr/>
          </p:nvSpPr>
          <p:spPr>
            <a:xfrm>
              <a:off x="7925638"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3" name="pl293"/>
            <p:cNvSpPr/>
            <p:nvPr/>
          </p:nvSpPr>
          <p:spPr>
            <a:xfrm>
              <a:off x="8267280"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4" name="pl294"/>
            <p:cNvSpPr/>
            <p:nvPr/>
          </p:nvSpPr>
          <p:spPr>
            <a:xfrm>
              <a:off x="8694333"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5" name="pl295"/>
            <p:cNvSpPr/>
            <p:nvPr/>
          </p:nvSpPr>
          <p:spPr>
            <a:xfrm>
              <a:off x="8779744" y="3118884"/>
              <a:ext cx="0" cy="1026664"/>
            </a:xfrm>
            <a:custGeom>
              <a:avLst/>
              <a:pathLst>
                <a:path w="0" h="1026664">
                  <a:moveTo>
                    <a:pt x="0" y="1026664"/>
                  </a:moveTo>
                  <a:lnTo>
                    <a:pt x="0" y="0"/>
                  </a:lnTo>
                  <a:lnTo>
                    <a:pt x="0" y="0"/>
                  </a:lnTo>
                </a:path>
              </a:pathLst>
            </a:custGeom>
            <a:ln w="13550" cap="flat">
              <a:solidFill>
                <a:srgbClr val="EBEBEB">
                  <a:alpha val="100000"/>
                </a:srgbClr>
              </a:solidFill>
              <a:prstDash val="solid"/>
              <a:round/>
            </a:ln>
          </p:spPr>
          <p:txBody>
            <a:bodyPr/>
            <a:lstStyle/>
            <a:p/>
          </p:txBody>
        </p:sp>
        <p:sp>
          <p:nvSpPr>
            <p:cNvPr id="296" name="pl296"/>
            <p:cNvSpPr/>
            <p:nvPr/>
          </p:nvSpPr>
          <p:spPr>
            <a:xfrm>
              <a:off x="8181870" y="3437065"/>
              <a:ext cx="597874" cy="398787"/>
            </a:xfrm>
            <a:custGeom>
              <a:avLst/>
              <a:pathLst>
                <a:path w="597874" h="398787">
                  <a:moveTo>
                    <a:pt x="0" y="398787"/>
                  </a:moveTo>
                  <a:lnTo>
                    <a:pt x="85410" y="152727"/>
                  </a:lnTo>
                  <a:lnTo>
                    <a:pt x="170821" y="195151"/>
                  </a:lnTo>
                  <a:lnTo>
                    <a:pt x="256231" y="152727"/>
                  </a:lnTo>
                  <a:lnTo>
                    <a:pt x="341642" y="110302"/>
                  </a:lnTo>
                  <a:lnTo>
                    <a:pt x="427053" y="67878"/>
                  </a:lnTo>
                  <a:lnTo>
                    <a:pt x="512463" y="0"/>
                  </a:lnTo>
                  <a:lnTo>
                    <a:pt x="597874" y="0"/>
                  </a:lnTo>
                </a:path>
              </a:pathLst>
            </a:custGeom>
            <a:ln w="27101" cap="flat">
              <a:solidFill>
                <a:srgbClr val="1CABE2">
                  <a:alpha val="100000"/>
                </a:srgbClr>
              </a:solidFill>
              <a:prstDash val="solid"/>
              <a:round/>
            </a:ln>
          </p:spPr>
          <p:txBody>
            <a:bodyPr/>
            <a:lstStyle/>
            <a:p/>
          </p:txBody>
        </p:sp>
        <p:sp>
          <p:nvSpPr>
            <p:cNvPr id="297" name="pt297"/>
            <p:cNvSpPr/>
            <p:nvPr/>
          </p:nvSpPr>
          <p:spPr>
            <a:xfrm>
              <a:off x="8163819" y="381780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8" name="pt298"/>
            <p:cNvSpPr/>
            <p:nvPr/>
          </p:nvSpPr>
          <p:spPr>
            <a:xfrm>
              <a:off x="8249230"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299" name="pt299"/>
            <p:cNvSpPr/>
            <p:nvPr/>
          </p:nvSpPr>
          <p:spPr>
            <a:xfrm>
              <a:off x="8334640" y="3614166"/>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0" name="pt300"/>
            <p:cNvSpPr/>
            <p:nvPr/>
          </p:nvSpPr>
          <p:spPr>
            <a:xfrm>
              <a:off x="8420051" y="3571742"/>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1" name="pt301"/>
            <p:cNvSpPr/>
            <p:nvPr/>
          </p:nvSpPr>
          <p:spPr>
            <a:xfrm>
              <a:off x="8505461" y="3529318"/>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2" name="pt302"/>
            <p:cNvSpPr/>
            <p:nvPr/>
          </p:nvSpPr>
          <p:spPr>
            <a:xfrm>
              <a:off x="8590872" y="3486893"/>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3" name="pt303"/>
            <p:cNvSpPr/>
            <p:nvPr/>
          </p:nvSpPr>
          <p:spPr>
            <a:xfrm>
              <a:off x="867628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4" name="pt304"/>
            <p:cNvSpPr/>
            <p:nvPr/>
          </p:nvSpPr>
          <p:spPr>
            <a:xfrm>
              <a:off x="8761693" y="3419015"/>
              <a:ext cx="36101" cy="36101"/>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05" name="tx305"/>
            <p:cNvSpPr/>
            <p:nvPr/>
          </p:nvSpPr>
          <p:spPr>
            <a:xfrm>
              <a:off x="8029940" y="3743538"/>
              <a:ext cx="108521" cy="71363"/>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31</a:t>
              </a:r>
            </a:p>
          </p:txBody>
        </p:sp>
        <p:sp>
          <p:nvSpPr>
            <p:cNvPr id="306" name="tx306"/>
            <p:cNvSpPr/>
            <p:nvPr/>
          </p:nvSpPr>
          <p:spPr>
            <a:xfrm>
              <a:off x="8812300" y="334479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7" name="tx307"/>
            <p:cNvSpPr/>
            <p:nvPr/>
          </p:nvSpPr>
          <p:spPr>
            <a:xfrm>
              <a:off x="8213020" y="3448638"/>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60</a:t>
              </a:r>
            </a:p>
          </p:txBody>
        </p:sp>
        <p:sp>
          <p:nvSpPr>
            <p:cNvPr id="308" name="tx308"/>
            <p:cNvSpPr/>
            <p:nvPr/>
          </p:nvSpPr>
          <p:spPr>
            <a:xfrm>
              <a:off x="8640073" y="3295911"/>
              <a:ext cx="108521" cy="71315"/>
            </a:xfrm>
            <a:prstGeom prst="rect">
              <a:avLst/>
            </a:prstGeom>
            <a:noFill/>
          </p:spPr>
          <p:txBody>
            <a:bodyPr lIns="0" rIns="0" tIns="0" bIns="0" anchorCtr="1" anchor="ctr" wrap="none"/>
            <a:lstStyle/>
            <a:p>
              <a:pPr algn="l" marL="0" marR="0" indent="0">
                <a:lnSpc>
                  <a:spcPts val="768"/>
                </a:lnSpc>
                <a:spcBef>
                  <a:spcPts val="0"/>
                </a:spcBef>
                <a:spcAft>
                  <a:spcPts val="0"/>
                </a:spcAft>
              </a:pPr>
              <a:r>
                <a:rPr sz="768">
                  <a:solidFill>
                    <a:srgbClr val="000000">
                      <a:alpha val="100000"/>
                    </a:srgbClr>
                  </a:solidFill>
                  <a:latin typeface="Arial"/>
                  <a:cs typeface="Arial"/>
                </a:rPr>
                <a:t>78</a:t>
              </a:r>
            </a:p>
          </p:txBody>
        </p:sp>
        <p:sp>
          <p:nvSpPr>
            <p:cNvPr id="309" name="tx309"/>
            <p:cNvSpPr/>
            <p:nvPr/>
          </p:nvSpPr>
          <p:spPr>
            <a:xfrm>
              <a:off x="1928157" y="4279786"/>
              <a:ext cx="391160" cy="82783"/>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ROTAC</a:t>
              </a:r>
            </a:p>
          </p:txBody>
        </p:sp>
        <p:sp>
          <p:nvSpPr>
            <p:cNvPr id="310" name="tx310"/>
            <p:cNvSpPr/>
            <p:nvPr/>
          </p:nvSpPr>
          <p:spPr>
            <a:xfrm>
              <a:off x="2002591" y="2971125"/>
              <a:ext cx="242292"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IPV1</a:t>
              </a:r>
            </a:p>
          </p:txBody>
        </p:sp>
        <p:sp>
          <p:nvSpPr>
            <p:cNvPr id="311" name="tx311"/>
            <p:cNvSpPr/>
            <p:nvPr/>
          </p:nvSpPr>
          <p:spPr>
            <a:xfrm>
              <a:off x="4762672"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MCV1</a:t>
              </a:r>
            </a:p>
          </p:txBody>
        </p:sp>
        <p:sp>
          <p:nvSpPr>
            <p:cNvPr id="312" name="tx312"/>
            <p:cNvSpPr/>
            <p:nvPr/>
          </p:nvSpPr>
          <p:spPr>
            <a:xfrm>
              <a:off x="7556859" y="2968724"/>
              <a:ext cx="310505"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MCV2</a:t>
              </a:r>
            </a:p>
          </p:txBody>
        </p:sp>
        <p:sp>
          <p:nvSpPr>
            <p:cNvPr id="313" name="tx313"/>
            <p:cNvSpPr/>
            <p:nvPr/>
          </p:nvSpPr>
          <p:spPr>
            <a:xfrm>
              <a:off x="2002645" y="1657608"/>
              <a:ext cx="24218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BCG</a:t>
              </a:r>
            </a:p>
          </p:txBody>
        </p:sp>
        <p:sp>
          <p:nvSpPr>
            <p:cNvPr id="314" name="tx314"/>
            <p:cNvSpPr/>
            <p:nvPr/>
          </p:nvSpPr>
          <p:spPr>
            <a:xfrm>
              <a:off x="4775086" y="1660009"/>
              <a:ext cx="285675" cy="80327"/>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DTP1</a:t>
              </a:r>
            </a:p>
          </p:txBody>
        </p:sp>
        <p:sp>
          <p:nvSpPr>
            <p:cNvPr id="315" name="tx315"/>
            <p:cNvSpPr/>
            <p:nvPr/>
          </p:nvSpPr>
          <p:spPr>
            <a:xfrm>
              <a:off x="7569274" y="1658590"/>
              <a:ext cx="285675"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1A1A1A">
                      <a:alpha val="100000"/>
                    </a:srgbClr>
                  </a:solidFill>
                  <a:latin typeface="Arial"/>
                  <a:cs typeface="Arial"/>
                </a:rPr>
                <a:t>DTP3</a:t>
              </a:r>
            </a:p>
          </p:txBody>
        </p:sp>
        <p:sp>
          <p:nvSpPr>
            <p:cNvPr id="316" name="tx316"/>
            <p:cNvSpPr/>
            <p:nvPr/>
          </p:nvSpPr>
          <p:spPr>
            <a:xfrm rot="-5400000">
              <a:off x="935214"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17" name="tx317"/>
            <p:cNvSpPr/>
            <p:nvPr/>
          </p:nvSpPr>
          <p:spPr>
            <a:xfrm rot="-5400000">
              <a:off x="1362267"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18" name="tx318"/>
            <p:cNvSpPr/>
            <p:nvPr/>
          </p:nvSpPr>
          <p:spPr>
            <a:xfrm rot="-5400000">
              <a:off x="1789320"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19" name="tx319"/>
            <p:cNvSpPr/>
            <p:nvPr/>
          </p:nvSpPr>
          <p:spPr>
            <a:xfrm rot="-5400000">
              <a:off x="2216373"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0" name="tx320"/>
            <p:cNvSpPr/>
            <p:nvPr/>
          </p:nvSpPr>
          <p:spPr>
            <a:xfrm rot="-5400000">
              <a:off x="2558015"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1" name="tx321"/>
            <p:cNvSpPr/>
            <p:nvPr/>
          </p:nvSpPr>
          <p:spPr>
            <a:xfrm rot="-5400000">
              <a:off x="2985068"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2" name="tx322"/>
            <p:cNvSpPr/>
            <p:nvPr/>
          </p:nvSpPr>
          <p:spPr>
            <a:xfrm rot="-5400000">
              <a:off x="3070479" y="5599915"/>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23" name="tx323"/>
            <p:cNvSpPr/>
            <p:nvPr/>
          </p:nvSpPr>
          <p:spPr>
            <a:xfrm rot="-5400000">
              <a:off x="3729401"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24" name="tx324"/>
            <p:cNvSpPr/>
            <p:nvPr/>
          </p:nvSpPr>
          <p:spPr>
            <a:xfrm rot="-5400000">
              <a:off x="41564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25" name="tx325"/>
            <p:cNvSpPr/>
            <p:nvPr/>
          </p:nvSpPr>
          <p:spPr>
            <a:xfrm rot="-5400000">
              <a:off x="4583507"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26" name="tx326"/>
            <p:cNvSpPr/>
            <p:nvPr/>
          </p:nvSpPr>
          <p:spPr>
            <a:xfrm rot="-5400000">
              <a:off x="501056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27" name="tx327"/>
            <p:cNvSpPr/>
            <p:nvPr/>
          </p:nvSpPr>
          <p:spPr>
            <a:xfrm rot="-5400000">
              <a:off x="535220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28" name="tx328"/>
            <p:cNvSpPr/>
            <p:nvPr/>
          </p:nvSpPr>
          <p:spPr>
            <a:xfrm rot="-5400000">
              <a:off x="577925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29" name="tx329"/>
            <p:cNvSpPr/>
            <p:nvPr/>
          </p:nvSpPr>
          <p:spPr>
            <a:xfrm rot="-5400000">
              <a:off x="5864666"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0" name="tx330"/>
            <p:cNvSpPr/>
            <p:nvPr/>
          </p:nvSpPr>
          <p:spPr>
            <a:xfrm rot="-5400000">
              <a:off x="6523589"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2000</a:t>
              </a:r>
            </a:p>
          </p:txBody>
        </p:sp>
        <p:sp>
          <p:nvSpPr>
            <p:cNvPr id="331" name="tx331"/>
            <p:cNvSpPr/>
            <p:nvPr/>
          </p:nvSpPr>
          <p:spPr>
            <a:xfrm rot="-5400000">
              <a:off x="6950642"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2005</a:t>
              </a:r>
            </a:p>
          </p:txBody>
        </p:sp>
        <p:sp>
          <p:nvSpPr>
            <p:cNvPr id="332" name="tx332"/>
            <p:cNvSpPr/>
            <p:nvPr/>
          </p:nvSpPr>
          <p:spPr>
            <a:xfrm rot="-5400000">
              <a:off x="7377695"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2010</a:t>
              </a:r>
            </a:p>
          </p:txBody>
        </p:sp>
        <p:sp>
          <p:nvSpPr>
            <p:cNvPr id="333" name="tx333"/>
            <p:cNvSpPr/>
            <p:nvPr/>
          </p:nvSpPr>
          <p:spPr>
            <a:xfrm rot="-5400000">
              <a:off x="7804748"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2015</a:t>
              </a:r>
            </a:p>
          </p:txBody>
        </p:sp>
        <p:sp>
          <p:nvSpPr>
            <p:cNvPr id="334" name="tx334"/>
            <p:cNvSpPr/>
            <p:nvPr/>
          </p:nvSpPr>
          <p:spPr>
            <a:xfrm rot="-5400000">
              <a:off x="8146390"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2019</a:t>
              </a:r>
            </a:p>
          </p:txBody>
        </p:sp>
        <p:sp>
          <p:nvSpPr>
            <p:cNvPr id="335" name="tx335"/>
            <p:cNvSpPr/>
            <p:nvPr/>
          </p:nvSpPr>
          <p:spPr>
            <a:xfrm rot="-5400000">
              <a:off x="8573443"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2024</a:t>
              </a:r>
            </a:p>
          </p:txBody>
        </p:sp>
        <p:sp>
          <p:nvSpPr>
            <p:cNvPr id="336" name="tx336"/>
            <p:cNvSpPr/>
            <p:nvPr/>
          </p:nvSpPr>
          <p:spPr>
            <a:xfrm rot="-5400000">
              <a:off x="8658854" y="4288799"/>
              <a:ext cx="240146" cy="78906"/>
            </a:xfrm>
            <a:prstGeom prst="rect">
              <a:avLst/>
            </a:prstGeom>
            <a:noFill/>
          </p:spPr>
          <p:txBody>
            <a:bodyPr lIns="0" rIns="0" tIns="0" bIns="0" anchorCtr="1" anchor="ctr" wrap="none"/>
            <a:lstStyle/>
            <a:p>
              <a:pPr algn="l" marL="0" marR="0" indent="0">
                <a:lnSpc>
                  <a:spcPts val="850"/>
                </a:lnSpc>
                <a:spcBef>
                  <a:spcPts val="0"/>
                </a:spcBef>
                <a:spcAft>
                  <a:spcPts val="0"/>
                </a:spcAft>
              </a:pPr>
              <a:r>
                <a:rPr sz="850">
                  <a:solidFill>
                    <a:srgbClr val="4D4D4D">
                      <a:alpha val="100000"/>
                    </a:srgbClr>
                  </a:solidFill>
                  <a:latin typeface="Arial"/>
                  <a:cs typeface="Arial"/>
                </a:rPr>
                <a:t>2025</a:t>
              </a:r>
            </a:p>
          </p:txBody>
        </p:sp>
        <p:sp>
          <p:nvSpPr>
            <p:cNvPr id="337" name="tx337"/>
            <p:cNvSpPr/>
            <p:nvPr/>
          </p:nvSpPr>
          <p:spPr>
            <a:xfrm>
              <a:off x="635239" y="2745127"/>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38" name="tx338"/>
            <p:cNvSpPr/>
            <p:nvPr/>
          </p:nvSpPr>
          <p:spPr>
            <a:xfrm>
              <a:off x="571671" y="257543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39" name="tx339"/>
            <p:cNvSpPr/>
            <p:nvPr/>
          </p:nvSpPr>
          <p:spPr>
            <a:xfrm>
              <a:off x="571671" y="2405734"/>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0" name="tx340"/>
            <p:cNvSpPr/>
            <p:nvPr/>
          </p:nvSpPr>
          <p:spPr>
            <a:xfrm>
              <a:off x="571671" y="223603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1" name="tx341"/>
            <p:cNvSpPr/>
            <p:nvPr/>
          </p:nvSpPr>
          <p:spPr>
            <a:xfrm>
              <a:off x="571671" y="206634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2" name="tx342"/>
            <p:cNvSpPr/>
            <p:nvPr/>
          </p:nvSpPr>
          <p:spPr>
            <a:xfrm>
              <a:off x="508103" y="1896643"/>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3" name="tx343"/>
            <p:cNvSpPr/>
            <p:nvPr/>
          </p:nvSpPr>
          <p:spPr>
            <a:xfrm>
              <a:off x="635239" y="4056243"/>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44" name="tx344"/>
            <p:cNvSpPr/>
            <p:nvPr/>
          </p:nvSpPr>
          <p:spPr>
            <a:xfrm>
              <a:off x="571671" y="3886547"/>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45" name="tx345"/>
            <p:cNvSpPr/>
            <p:nvPr/>
          </p:nvSpPr>
          <p:spPr>
            <a:xfrm>
              <a:off x="571671" y="371685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46" name="tx346"/>
            <p:cNvSpPr/>
            <p:nvPr/>
          </p:nvSpPr>
          <p:spPr>
            <a:xfrm>
              <a:off x="571671" y="354715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47" name="tx347"/>
            <p:cNvSpPr/>
            <p:nvPr/>
          </p:nvSpPr>
          <p:spPr>
            <a:xfrm>
              <a:off x="571671" y="337745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48" name="tx348"/>
            <p:cNvSpPr/>
            <p:nvPr/>
          </p:nvSpPr>
          <p:spPr>
            <a:xfrm>
              <a:off x="508103" y="3207760"/>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49" name="tx349"/>
            <p:cNvSpPr/>
            <p:nvPr/>
          </p:nvSpPr>
          <p:spPr>
            <a:xfrm>
              <a:off x="635239" y="5367360"/>
              <a:ext cx="63568"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0</a:t>
              </a:r>
            </a:p>
          </p:txBody>
        </p:sp>
        <p:sp>
          <p:nvSpPr>
            <p:cNvPr id="350" name="tx350"/>
            <p:cNvSpPr/>
            <p:nvPr/>
          </p:nvSpPr>
          <p:spPr>
            <a:xfrm>
              <a:off x="571671" y="519766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a:t>
              </a:r>
            </a:p>
          </p:txBody>
        </p:sp>
        <p:sp>
          <p:nvSpPr>
            <p:cNvPr id="351" name="tx351"/>
            <p:cNvSpPr/>
            <p:nvPr/>
          </p:nvSpPr>
          <p:spPr>
            <a:xfrm>
              <a:off x="571671" y="5027966"/>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40</a:t>
              </a:r>
            </a:p>
          </p:txBody>
        </p:sp>
        <p:sp>
          <p:nvSpPr>
            <p:cNvPr id="352" name="tx352"/>
            <p:cNvSpPr/>
            <p:nvPr/>
          </p:nvSpPr>
          <p:spPr>
            <a:xfrm>
              <a:off x="571671" y="4858270"/>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60</a:t>
              </a:r>
            </a:p>
          </p:txBody>
        </p:sp>
        <p:sp>
          <p:nvSpPr>
            <p:cNvPr id="353" name="tx353"/>
            <p:cNvSpPr/>
            <p:nvPr/>
          </p:nvSpPr>
          <p:spPr>
            <a:xfrm>
              <a:off x="571671" y="4688573"/>
              <a:ext cx="127136"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80</a:t>
              </a:r>
            </a:p>
          </p:txBody>
        </p:sp>
        <p:sp>
          <p:nvSpPr>
            <p:cNvPr id="354" name="tx354"/>
            <p:cNvSpPr/>
            <p:nvPr/>
          </p:nvSpPr>
          <p:spPr>
            <a:xfrm>
              <a:off x="508103" y="4518876"/>
              <a:ext cx="190704"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100</a:t>
              </a:r>
            </a:p>
          </p:txBody>
        </p:sp>
        <p:sp>
          <p:nvSpPr>
            <p:cNvPr id="355" name="tx355"/>
            <p:cNvSpPr/>
            <p:nvPr/>
          </p:nvSpPr>
          <p:spPr>
            <a:xfrm rot="-5400000">
              <a:off x="-60286" y="3566664"/>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356" name="pt356"/>
            <p:cNvSpPr/>
            <p:nvPr/>
          </p:nvSpPr>
          <p:spPr>
            <a:xfrm>
              <a:off x="3889935" y="6196980"/>
              <a:ext cx="90303" cy="90303"/>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357" name="pt357"/>
            <p:cNvSpPr/>
            <p:nvPr/>
          </p:nvSpPr>
          <p:spPr>
            <a:xfrm>
              <a:off x="4986224" y="6196980"/>
              <a:ext cx="90303" cy="90303"/>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8" name="tx358"/>
            <p:cNvSpPr/>
            <p:nvPr/>
          </p:nvSpPr>
          <p:spPr>
            <a:xfrm>
              <a:off x="4114404" y="6190495"/>
              <a:ext cx="73765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No stockout</a:t>
              </a:r>
            </a:p>
          </p:txBody>
        </p:sp>
        <p:sp>
          <p:nvSpPr>
            <p:cNvPr id="359" name="tx359"/>
            <p:cNvSpPr/>
            <p:nvPr/>
          </p:nvSpPr>
          <p:spPr>
            <a:xfrm>
              <a:off x="5210693" y="6162732"/>
              <a:ext cx="799796" cy="129399"/>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Any stockout</a:t>
              </a:r>
            </a:p>
          </p:txBody>
        </p:sp>
        <p:sp>
          <p:nvSpPr>
            <p:cNvPr id="360" name="tx360"/>
            <p:cNvSpPr/>
            <p:nvPr/>
          </p:nvSpPr>
          <p:spPr>
            <a:xfrm>
              <a:off x="1698221" y="1332675"/>
              <a:ext cx="6439406" cy="155361"/>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las vacunas infantiles recomendadas, República Dominicana, 2000-2025</a:t>
              </a:r>
            </a:p>
          </p:txBody>
        </p:sp>
        <p:sp>
          <p:nvSpPr>
            <p:cNvPr id="361" name="tx361"/>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362" name="tx362"/>
            <p:cNvSpPr/>
            <p:nvPr/>
          </p:nvSpPr>
          <p:spPr>
            <a:xfrm>
              <a:off x="4327994" y="6586855"/>
              <a:ext cx="4746416"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Las etiquetas de datos se muestran para 2000 (o el primer año del informe), 2019 y 2025.</a:t>
              </a:r>
            </a:p>
          </p:txBody>
        </p:sp>
      </p:grpSp>
      <p:sp>
        <p:nvSpPr>
          <p:cNvPr id="363"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determinadas vacunas rutinarias básicas recomendadas en la infancia.
En 2025, la MCV2 presentó la cobertura más baja (78 %), seguida de la ROTAC (83 %).
En comparación con 2019, la cobertura de una vacuna se mantuvo constante (BCG), la de cuatro vacunas aumentó (DTP1, IPV1, MCV2 y ROTAC) y la de dos vacunas disminuyó (DTP3 y MCV1).
En comparación con 2024, la cobertura de siete vacunas se mantuvo constante (BCG, DTP1, DTP3, IPV1, MCV1, MCV2 y ROTAC).</a:t>
            </a:r>
          </a:p>
        </p:txBody>
      </p:sp>
      <p:sp>
        <p:nvSpPr>
          <p:cNvPr id="364"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República Dominicana registró su cobertura más baja en la vacuna MCV2 (78 %), mientras que la mayoría de las demás vacunas sistemáticas se situaron entre el 83 % y el 99 %; cuatro antígenos aumentaron desde 2019 y siete se mantuvieron constantes desde 2024.</a:t>
            </a:r>
          </a:p>
        </p:txBody>
      </p:sp>
      <p:grpSp xmlns:pic="http://schemas.openxmlformats.org/drawingml/2006/picture">
        <p:nvGrpSpPr>
          <p:cNvPr id="365" name=""/>
          <p:cNvGrpSpPr/>
          <p:nvPr/>
        </p:nvGrpSpPr>
        <p:grpSpPr>
          <a:xfrm>
            <a:off x="292608" y="1097280"/>
            <a:ext cx="8595360" cy="28575"/>
            <a:chOff x="292608" y="1097280"/>
            <a:chExt cx="8595360" cy="28575"/>
          </a:xfrm>
        </p:grpSpPr>
        <p:sp>
          <p:nvSpPr>
            <p:cNvPr id="366" name="rc3"/>
            <p:cNvSpPr/>
            <p:nvPr/>
          </p:nvSpPr>
          <p:spPr>
            <a:xfrm>
              <a:off x="292608" y="109728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367" name="rc4"/>
            <p:cNvSpPr/>
            <p:nvPr/>
          </p:nvSpPr>
          <p:spPr>
            <a:xfrm>
              <a:off x="292608" y="1097280"/>
              <a:ext cx="8595360" cy="28575"/>
            </a:xfrm>
            <a:prstGeom prst="rect">
              <a:avLst/>
            </a:prstGeom>
            <a:solidFill>
              <a:srgbClr val="000000">
                <a:alpha val="100000"/>
              </a:srgbClr>
            </a:solidFill>
          </p:spPr>
          <p:txBody>
            <a:bodyPr/>
            <a:lstStyle/>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86555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5" name="pl5"/>
            <p:cNvSpPr/>
            <p:nvPr/>
          </p:nvSpPr>
          <p:spPr>
            <a:xfrm>
              <a:off x="757200" y="539106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91656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7" name="pl7"/>
            <p:cNvSpPr/>
            <p:nvPr/>
          </p:nvSpPr>
          <p:spPr>
            <a:xfrm>
              <a:off x="757200" y="4442070"/>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967574"/>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9" name="pl9"/>
            <p:cNvSpPr/>
            <p:nvPr/>
          </p:nvSpPr>
          <p:spPr>
            <a:xfrm>
              <a:off x="757200" y="3493078"/>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3018582"/>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2544086"/>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2" name="pl12"/>
            <p:cNvSpPr/>
            <p:nvPr/>
          </p:nvSpPr>
          <p:spPr>
            <a:xfrm>
              <a:off x="757200" y="2069589"/>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3" name="pl13"/>
            <p:cNvSpPr/>
            <p:nvPr/>
          </p:nvSpPr>
          <p:spPr>
            <a:xfrm>
              <a:off x="757200" y="1595093"/>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4" name="pl14"/>
            <p:cNvSpPr/>
            <p:nvPr/>
          </p:nvSpPr>
          <p:spPr>
            <a:xfrm>
              <a:off x="757200" y="1120597"/>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5" name="pl15"/>
            <p:cNvSpPr/>
            <p:nvPr/>
          </p:nvSpPr>
          <p:spPr>
            <a:xfrm>
              <a:off x="757200" y="646101"/>
              <a:ext cx="8317210" cy="0"/>
            </a:xfrm>
            <a:custGeom>
              <a:avLst/>
              <a:pathLst>
                <a:path w="8317210" h="0">
                  <a:moveTo>
                    <a:pt x="0" y="0"/>
                  </a:moveTo>
                  <a:lnTo>
                    <a:pt x="8317210" y="0"/>
                  </a:lnTo>
                  <a:lnTo>
                    <a:pt x="8317210" y="0"/>
                  </a:lnTo>
                </a:path>
              </a:pathLst>
            </a:custGeom>
            <a:ln w="6775" cap="flat">
              <a:solidFill>
                <a:srgbClr val="EBEBEB">
                  <a:alpha val="100000"/>
                </a:srgbClr>
              </a:solidFill>
              <a:prstDash val="solid"/>
              <a:round/>
            </a:ln>
          </p:spPr>
          <p:txBody>
            <a:bodyPr/>
            <a:lstStyle/>
            <a:p/>
          </p:txBody>
        </p:sp>
        <p:sp>
          <p:nvSpPr>
            <p:cNvPr id="16" name="pl16"/>
            <p:cNvSpPr/>
            <p:nvPr/>
          </p:nvSpPr>
          <p:spPr>
            <a:xfrm>
              <a:off x="757200" y="562831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7" name="pl17"/>
            <p:cNvSpPr/>
            <p:nvPr/>
          </p:nvSpPr>
          <p:spPr>
            <a:xfrm>
              <a:off x="757200" y="515381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8" name="pl18"/>
            <p:cNvSpPr/>
            <p:nvPr/>
          </p:nvSpPr>
          <p:spPr>
            <a:xfrm>
              <a:off x="757200" y="4679318"/>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19" name="pl19"/>
            <p:cNvSpPr/>
            <p:nvPr/>
          </p:nvSpPr>
          <p:spPr>
            <a:xfrm>
              <a:off x="757200" y="4204822"/>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0" name="pl20"/>
            <p:cNvSpPr/>
            <p:nvPr/>
          </p:nvSpPr>
          <p:spPr>
            <a:xfrm>
              <a:off x="757200" y="3730326"/>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1" name="pl21"/>
            <p:cNvSpPr/>
            <p:nvPr/>
          </p:nvSpPr>
          <p:spPr>
            <a:xfrm>
              <a:off x="757200" y="3255830"/>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2" name="pl22"/>
            <p:cNvSpPr/>
            <p:nvPr/>
          </p:nvSpPr>
          <p:spPr>
            <a:xfrm>
              <a:off x="757200" y="2781334"/>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3" name="pl23"/>
            <p:cNvSpPr/>
            <p:nvPr/>
          </p:nvSpPr>
          <p:spPr>
            <a:xfrm>
              <a:off x="757200" y="2306837"/>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4" name="pl24"/>
            <p:cNvSpPr/>
            <p:nvPr/>
          </p:nvSpPr>
          <p:spPr>
            <a:xfrm>
              <a:off x="757200" y="1832341"/>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5" name="pl25"/>
            <p:cNvSpPr/>
            <p:nvPr/>
          </p:nvSpPr>
          <p:spPr>
            <a:xfrm>
              <a:off x="757200" y="1357845"/>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6" name="pl26"/>
            <p:cNvSpPr/>
            <p:nvPr/>
          </p:nvSpPr>
          <p:spPr>
            <a:xfrm>
              <a:off x="757200" y="883349"/>
              <a:ext cx="8317210" cy="0"/>
            </a:xfrm>
            <a:custGeom>
              <a:avLst/>
              <a:pathLst>
                <a:path w="8317210" h="0">
                  <a:moveTo>
                    <a:pt x="0" y="0"/>
                  </a:moveTo>
                  <a:lnTo>
                    <a:pt x="8317210" y="0"/>
                  </a:lnTo>
                  <a:lnTo>
                    <a:pt x="8317210" y="0"/>
                  </a:lnTo>
                </a:path>
              </a:pathLst>
            </a:custGeom>
            <a:ln w="13550" cap="flat">
              <a:solidFill>
                <a:srgbClr val="EBEBEB">
                  <a:alpha val="100000"/>
                </a:srgbClr>
              </a:solidFill>
              <a:prstDash val="solid"/>
              <a:round/>
            </a:ln>
          </p:spPr>
          <p:txBody>
            <a:bodyPr/>
            <a:lstStyle/>
            <a:p/>
          </p:txBody>
        </p:sp>
        <p:sp>
          <p:nvSpPr>
            <p:cNvPr id="27" name="pl27"/>
            <p:cNvSpPr/>
            <p:nvPr/>
          </p:nvSpPr>
          <p:spPr>
            <a:xfrm>
              <a:off x="113525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8" name="pl28"/>
            <p:cNvSpPr/>
            <p:nvPr/>
          </p:nvSpPr>
          <p:spPr>
            <a:xfrm>
              <a:off x="2438893"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29" name="pl29"/>
            <p:cNvSpPr/>
            <p:nvPr/>
          </p:nvSpPr>
          <p:spPr>
            <a:xfrm>
              <a:off x="3742531"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0" name="pl30"/>
            <p:cNvSpPr/>
            <p:nvPr/>
          </p:nvSpPr>
          <p:spPr>
            <a:xfrm>
              <a:off x="504616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1" name="pl31"/>
            <p:cNvSpPr/>
            <p:nvPr/>
          </p:nvSpPr>
          <p:spPr>
            <a:xfrm>
              <a:off x="6089079"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2" name="pl32"/>
            <p:cNvSpPr/>
            <p:nvPr/>
          </p:nvSpPr>
          <p:spPr>
            <a:xfrm>
              <a:off x="634980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3" name="pl33"/>
            <p:cNvSpPr/>
            <p:nvPr/>
          </p:nvSpPr>
          <p:spPr>
            <a:xfrm>
              <a:off x="661053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4" name="pl34"/>
            <p:cNvSpPr/>
            <p:nvPr/>
          </p:nvSpPr>
          <p:spPr>
            <a:xfrm>
              <a:off x="6871262"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5" name="pl35"/>
            <p:cNvSpPr/>
            <p:nvPr/>
          </p:nvSpPr>
          <p:spPr>
            <a:xfrm>
              <a:off x="7131990"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6" name="pl36"/>
            <p:cNvSpPr/>
            <p:nvPr/>
          </p:nvSpPr>
          <p:spPr>
            <a:xfrm>
              <a:off x="7392717"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7" name="pl37"/>
            <p:cNvSpPr/>
            <p:nvPr/>
          </p:nvSpPr>
          <p:spPr>
            <a:xfrm>
              <a:off x="7653445" y="646101"/>
              <a:ext cx="0" cy="5219457"/>
            </a:xfrm>
            <a:custGeom>
              <a:avLst/>
              <a:pathLst>
                <a:path w="0" h="5219457">
                  <a:moveTo>
                    <a:pt x="0" y="5219457"/>
                  </a:moveTo>
                  <a:lnTo>
                    <a:pt x="0" y="0"/>
                  </a:lnTo>
                  <a:lnTo>
                    <a:pt x="0" y="0"/>
                  </a:lnTo>
                </a:path>
              </a:pathLst>
            </a:custGeom>
            <a:ln w="13550" cap="flat">
              <a:solidFill>
                <a:srgbClr val="EBEBEB">
                  <a:alpha val="100000"/>
                </a:srgbClr>
              </a:solidFill>
              <a:prstDash val="solid"/>
              <a:round/>
            </a:ln>
          </p:spPr>
          <p:txBody>
            <a:bodyPr/>
            <a:lstStyle/>
            <a:p/>
          </p:txBody>
        </p:sp>
        <p:sp>
          <p:nvSpPr>
            <p:cNvPr id="38" name="pl38"/>
            <p:cNvSpPr/>
            <p:nvPr/>
          </p:nvSpPr>
          <p:spPr>
            <a:xfrm>
              <a:off x="1135255" y="1310396"/>
              <a:ext cx="6518190" cy="901542"/>
            </a:xfrm>
            <a:custGeom>
              <a:avLst/>
              <a:pathLst>
                <a:path w="6518190" h="901542">
                  <a:moveTo>
                    <a:pt x="0" y="616844"/>
                  </a:moveTo>
                  <a:lnTo>
                    <a:pt x="260727" y="901542"/>
                  </a:lnTo>
                  <a:lnTo>
                    <a:pt x="521455" y="427046"/>
                  </a:lnTo>
                  <a:lnTo>
                    <a:pt x="782182" y="569395"/>
                  </a:lnTo>
                  <a:lnTo>
                    <a:pt x="1042910" y="569395"/>
                  </a:lnTo>
                  <a:lnTo>
                    <a:pt x="1303638" y="189798"/>
                  </a:lnTo>
                  <a:lnTo>
                    <a:pt x="1564365" y="94899"/>
                  </a:lnTo>
                  <a:lnTo>
                    <a:pt x="1825093" y="284697"/>
                  </a:lnTo>
                  <a:lnTo>
                    <a:pt x="2085820" y="427046"/>
                  </a:lnTo>
                  <a:lnTo>
                    <a:pt x="2346548" y="427046"/>
                  </a:lnTo>
                  <a:lnTo>
                    <a:pt x="2607276" y="142348"/>
                  </a:lnTo>
                  <a:lnTo>
                    <a:pt x="2868003" y="332147"/>
                  </a:lnTo>
                  <a:lnTo>
                    <a:pt x="3128731" y="284697"/>
                  </a:lnTo>
                  <a:lnTo>
                    <a:pt x="3389458" y="379596"/>
                  </a:lnTo>
                  <a:lnTo>
                    <a:pt x="3650186" y="0"/>
                  </a:lnTo>
                  <a:lnTo>
                    <a:pt x="3910914" y="284697"/>
                  </a:lnTo>
                  <a:lnTo>
                    <a:pt x="4171641" y="189798"/>
                  </a:lnTo>
                  <a:lnTo>
                    <a:pt x="4432369" y="332147"/>
                  </a:lnTo>
                  <a:lnTo>
                    <a:pt x="4693096" y="189798"/>
                  </a:lnTo>
                  <a:lnTo>
                    <a:pt x="4953824" y="94899"/>
                  </a:lnTo>
                  <a:lnTo>
                    <a:pt x="5214552" y="427046"/>
                  </a:lnTo>
                  <a:lnTo>
                    <a:pt x="5475279" y="332147"/>
                  </a:lnTo>
                  <a:lnTo>
                    <a:pt x="5736007" y="142348"/>
                  </a:lnTo>
                  <a:lnTo>
                    <a:pt x="5996734" y="47449"/>
                  </a:lnTo>
                  <a:lnTo>
                    <a:pt x="6257462" y="189798"/>
                  </a:lnTo>
                  <a:lnTo>
                    <a:pt x="6518190" y="189798"/>
                  </a:lnTo>
                </a:path>
              </a:pathLst>
            </a:custGeom>
            <a:ln w="27101" cap="flat">
              <a:solidFill>
                <a:srgbClr val="1C86EE">
                  <a:alpha val="100000"/>
                </a:srgbClr>
              </a:solidFill>
              <a:prstDash val="solid"/>
              <a:round/>
            </a:ln>
          </p:spPr>
          <p:txBody>
            <a:bodyPr/>
            <a:lstStyle/>
            <a:p/>
          </p:txBody>
        </p:sp>
        <p:sp>
          <p:nvSpPr>
            <p:cNvPr id="39" name="pl39"/>
            <p:cNvSpPr/>
            <p:nvPr/>
          </p:nvSpPr>
          <p:spPr>
            <a:xfrm>
              <a:off x="1135255" y="1357845"/>
              <a:ext cx="6518190" cy="1281139"/>
            </a:xfrm>
            <a:custGeom>
              <a:avLst/>
              <a:pathLst>
                <a:path w="6518190" h="1281139">
                  <a:moveTo>
                    <a:pt x="0" y="1043891"/>
                  </a:moveTo>
                  <a:lnTo>
                    <a:pt x="260727" y="1138790"/>
                  </a:lnTo>
                  <a:lnTo>
                    <a:pt x="521455" y="1281139"/>
                  </a:lnTo>
                  <a:lnTo>
                    <a:pt x="782182" y="521945"/>
                  </a:lnTo>
                  <a:lnTo>
                    <a:pt x="1042910" y="379596"/>
                  </a:lnTo>
                  <a:lnTo>
                    <a:pt x="1303638" y="142348"/>
                  </a:lnTo>
                  <a:lnTo>
                    <a:pt x="1564365" y="284697"/>
                  </a:lnTo>
                  <a:lnTo>
                    <a:pt x="1825093" y="427046"/>
                  </a:lnTo>
                  <a:lnTo>
                    <a:pt x="2085820" y="427046"/>
                  </a:lnTo>
                  <a:lnTo>
                    <a:pt x="2346548" y="474496"/>
                  </a:lnTo>
                  <a:lnTo>
                    <a:pt x="2607276" y="332147"/>
                  </a:lnTo>
                  <a:lnTo>
                    <a:pt x="2868003" y="474496"/>
                  </a:lnTo>
                  <a:lnTo>
                    <a:pt x="3128731" y="759193"/>
                  </a:lnTo>
                  <a:lnTo>
                    <a:pt x="3389458" y="474496"/>
                  </a:lnTo>
                  <a:lnTo>
                    <a:pt x="3650186" y="47449"/>
                  </a:lnTo>
                  <a:lnTo>
                    <a:pt x="3910914" y="427046"/>
                  </a:lnTo>
                  <a:lnTo>
                    <a:pt x="4171641" y="474496"/>
                  </a:lnTo>
                  <a:lnTo>
                    <a:pt x="4432369" y="427046"/>
                  </a:lnTo>
                  <a:lnTo>
                    <a:pt x="4693096" y="284697"/>
                  </a:lnTo>
                  <a:lnTo>
                    <a:pt x="4953824" y="142348"/>
                  </a:lnTo>
                  <a:lnTo>
                    <a:pt x="5214552" y="427046"/>
                  </a:lnTo>
                  <a:lnTo>
                    <a:pt x="5475279" y="332147"/>
                  </a:lnTo>
                  <a:lnTo>
                    <a:pt x="5736007" y="142348"/>
                  </a:lnTo>
                  <a:lnTo>
                    <a:pt x="5996734" y="0"/>
                  </a:lnTo>
                  <a:lnTo>
                    <a:pt x="6257462" y="189798"/>
                  </a:lnTo>
                  <a:lnTo>
                    <a:pt x="6518190" y="189798"/>
                  </a:lnTo>
                </a:path>
              </a:pathLst>
            </a:custGeom>
            <a:ln w="27101" cap="flat">
              <a:solidFill>
                <a:srgbClr val="80BD41">
                  <a:alpha val="100000"/>
                </a:srgbClr>
              </a:solidFill>
              <a:prstDash val="solid"/>
              <a:round/>
            </a:ln>
          </p:spPr>
          <p:txBody>
            <a:bodyPr/>
            <a:lstStyle/>
            <a:p/>
          </p:txBody>
        </p:sp>
        <p:sp>
          <p:nvSpPr>
            <p:cNvPr id="40" name="pl40"/>
            <p:cNvSpPr/>
            <p:nvPr/>
          </p:nvSpPr>
          <p:spPr>
            <a:xfrm>
              <a:off x="1395982" y="1452744"/>
              <a:ext cx="6257462" cy="3226573"/>
            </a:xfrm>
            <a:custGeom>
              <a:avLst/>
              <a:pathLst>
                <a:path w="6257462" h="3226573">
                  <a:moveTo>
                    <a:pt x="0" y="3226573"/>
                  </a:moveTo>
                  <a:lnTo>
                    <a:pt x="260727" y="2135232"/>
                  </a:lnTo>
                  <a:lnTo>
                    <a:pt x="521455" y="616844"/>
                  </a:lnTo>
                  <a:lnTo>
                    <a:pt x="782182" y="379596"/>
                  </a:lnTo>
                  <a:lnTo>
                    <a:pt x="1042910" y="47449"/>
                  </a:lnTo>
                  <a:lnTo>
                    <a:pt x="1303638" y="379596"/>
                  </a:lnTo>
                  <a:lnTo>
                    <a:pt x="1564365" y="854093"/>
                  </a:lnTo>
                  <a:lnTo>
                    <a:pt x="1825093" y="427046"/>
                  </a:lnTo>
                  <a:lnTo>
                    <a:pt x="2085820" y="521945"/>
                  </a:lnTo>
                  <a:lnTo>
                    <a:pt x="2346548" y="332147"/>
                  </a:lnTo>
                  <a:lnTo>
                    <a:pt x="2607276" y="806643"/>
                  </a:lnTo>
                  <a:lnTo>
                    <a:pt x="2868003" y="854093"/>
                  </a:lnTo>
                  <a:lnTo>
                    <a:pt x="3128731" y="616844"/>
                  </a:lnTo>
                  <a:lnTo>
                    <a:pt x="3389458" y="47449"/>
                  </a:lnTo>
                  <a:lnTo>
                    <a:pt x="3650186" y="569395"/>
                  </a:lnTo>
                  <a:lnTo>
                    <a:pt x="3910914" y="711744"/>
                  </a:lnTo>
                  <a:lnTo>
                    <a:pt x="4171641" y="521945"/>
                  </a:lnTo>
                  <a:lnTo>
                    <a:pt x="4432369" y="474496"/>
                  </a:lnTo>
                  <a:lnTo>
                    <a:pt x="4693096" y="427046"/>
                  </a:lnTo>
                  <a:lnTo>
                    <a:pt x="4953824" y="379596"/>
                  </a:lnTo>
                  <a:lnTo>
                    <a:pt x="5214552" y="237248"/>
                  </a:lnTo>
                  <a:lnTo>
                    <a:pt x="5475279" y="94899"/>
                  </a:lnTo>
                  <a:lnTo>
                    <a:pt x="5736007" y="0"/>
                  </a:lnTo>
                  <a:lnTo>
                    <a:pt x="5996734" y="94899"/>
                  </a:lnTo>
                  <a:lnTo>
                    <a:pt x="6257462" y="94899"/>
                  </a:lnTo>
                </a:path>
              </a:pathLst>
            </a:custGeom>
            <a:ln w="27101" cap="flat">
              <a:solidFill>
                <a:srgbClr val="EE00EE">
                  <a:alpha val="100000"/>
                </a:srgbClr>
              </a:solidFill>
              <a:prstDash val="solid"/>
              <a:round/>
            </a:ln>
          </p:spPr>
          <p:txBody>
            <a:bodyPr/>
            <a:lstStyle/>
            <a:p/>
          </p:txBody>
        </p:sp>
        <p:sp>
          <p:nvSpPr>
            <p:cNvPr id="41" name="pl41"/>
            <p:cNvSpPr/>
            <p:nvPr/>
          </p:nvSpPr>
          <p:spPr>
            <a:xfrm>
              <a:off x="5567624" y="2971132"/>
              <a:ext cx="2085820" cy="2467379"/>
            </a:xfrm>
            <a:custGeom>
              <a:avLst/>
              <a:pathLst>
                <a:path w="2085820" h="2467379">
                  <a:moveTo>
                    <a:pt x="0" y="1043891"/>
                  </a:moveTo>
                  <a:lnTo>
                    <a:pt x="260727" y="1233689"/>
                  </a:lnTo>
                  <a:lnTo>
                    <a:pt x="521455" y="2372480"/>
                  </a:lnTo>
                  <a:lnTo>
                    <a:pt x="782182" y="2467379"/>
                  </a:lnTo>
                  <a:lnTo>
                    <a:pt x="1042910" y="2277581"/>
                  </a:lnTo>
                  <a:lnTo>
                    <a:pt x="1303638" y="2040333"/>
                  </a:lnTo>
                  <a:lnTo>
                    <a:pt x="1564365" y="664294"/>
                  </a:lnTo>
                  <a:lnTo>
                    <a:pt x="1825093" y="521945"/>
                  </a:lnTo>
                  <a:lnTo>
                    <a:pt x="2085820" y="0"/>
                  </a:lnTo>
                </a:path>
              </a:pathLst>
            </a:custGeom>
            <a:ln w="27101" cap="flat">
              <a:solidFill>
                <a:srgbClr val="6A3D9A">
                  <a:alpha val="100000"/>
                </a:srgbClr>
              </a:solidFill>
              <a:prstDash val="solid"/>
              <a:round/>
            </a:ln>
          </p:spPr>
          <p:txBody>
            <a:bodyPr/>
            <a:lstStyle/>
            <a:p/>
          </p:txBody>
        </p:sp>
        <p:sp>
          <p:nvSpPr>
            <p:cNvPr id="42" name="pl42"/>
            <p:cNvSpPr/>
            <p:nvPr/>
          </p:nvSpPr>
          <p:spPr>
            <a:xfrm>
              <a:off x="5046169" y="978248"/>
              <a:ext cx="2607276" cy="4365364"/>
            </a:xfrm>
            <a:custGeom>
              <a:avLst/>
              <a:pathLst>
                <a:path w="2607276" h="4365364">
                  <a:moveTo>
                    <a:pt x="0" y="4365364"/>
                  </a:moveTo>
                  <a:lnTo>
                    <a:pt x="260727" y="94899"/>
                  </a:lnTo>
                  <a:lnTo>
                    <a:pt x="521455" y="0"/>
                  </a:lnTo>
                  <a:lnTo>
                    <a:pt x="782182" y="47449"/>
                  </a:lnTo>
                  <a:lnTo>
                    <a:pt x="1042910" y="142348"/>
                  </a:lnTo>
                  <a:lnTo>
                    <a:pt x="1303638" y="616844"/>
                  </a:lnTo>
                  <a:lnTo>
                    <a:pt x="1564365" y="0"/>
                  </a:lnTo>
                  <a:lnTo>
                    <a:pt x="1825093" y="0"/>
                  </a:lnTo>
                  <a:lnTo>
                    <a:pt x="2085820" y="94899"/>
                  </a:lnTo>
                  <a:lnTo>
                    <a:pt x="2346548" y="0"/>
                  </a:lnTo>
                  <a:lnTo>
                    <a:pt x="2607276" y="0"/>
                  </a:lnTo>
                </a:path>
              </a:pathLst>
            </a:custGeom>
            <a:ln w="27101" cap="flat">
              <a:solidFill>
                <a:srgbClr val="E31A1C">
                  <a:alpha val="100000"/>
                </a:srgbClr>
              </a:solidFill>
              <a:prstDash val="solid"/>
              <a:round/>
            </a:ln>
          </p:spPr>
          <p:txBody>
            <a:bodyPr/>
            <a:lstStyle/>
            <a:p/>
          </p:txBody>
        </p:sp>
        <p:sp>
          <p:nvSpPr>
            <p:cNvPr id="43" name="pl43"/>
            <p:cNvSpPr/>
            <p:nvPr/>
          </p:nvSpPr>
          <p:spPr>
            <a:xfrm>
              <a:off x="6871262" y="1405295"/>
              <a:ext cx="782182" cy="3416372"/>
            </a:xfrm>
            <a:custGeom>
              <a:avLst/>
              <a:pathLst>
                <a:path w="782182" h="3416372">
                  <a:moveTo>
                    <a:pt x="0" y="3416372"/>
                  </a:moveTo>
                  <a:lnTo>
                    <a:pt x="260727" y="0"/>
                  </a:lnTo>
                  <a:lnTo>
                    <a:pt x="521455" y="47449"/>
                  </a:lnTo>
                  <a:lnTo>
                    <a:pt x="782182" y="47449"/>
                  </a:lnTo>
                </a:path>
              </a:pathLst>
            </a:custGeom>
            <a:ln w="27101" cap="flat">
              <a:solidFill>
                <a:srgbClr val="FF7F00">
                  <a:alpha val="100000"/>
                </a:srgbClr>
              </a:solidFill>
              <a:prstDash val="solid"/>
              <a:round/>
            </a:ln>
          </p:spPr>
          <p:txBody>
            <a:bodyPr/>
            <a:lstStyle/>
            <a:p/>
          </p:txBody>
        </p:sp>
        <p:sp>
          <p:nvSpPr>
            <p:cNvPr id="44" name="pl44"/>
            <p:cNvSpPr/>
            <p:nvPr/>
          </p:nvSpPr>
          <p:spPr>
            <a:xfrm>
              <a:off x="1135255" y="1073148"/>
              <a:ext cx="6518190" cy="806643"/>
            </a:xfrm>
            <a:custGeom>
              <a:avLst/>
              <a:pathLst>
                <a:path w="6518190" h="806643">
                  <a:moveTo>
                    <a:pt x="0" y="521945"/>
                  </a:moveTo>
                  <a:lnTo>
                    <a:pt x="260727" y="379596"/>
                  </a:lnTo>
                  <a:lnTo>
                    <a:pt x="521455" y="474496"/>
                  </a:lnTo>
                  <a:lnTo>
                    <a:pt x="782182" y="616844"/>
                  </a:lnTo>
                  <a:lnTo>
                    <a:pt x="1042910" y="711744"/>
                  </a:lnTo>
                  <a:lnTo>
                    <a:pt x="1303638" y="806643"/>
                  </a:lnTo>
                  <a:lnTo>
                    <a:pt x="1564365" y="711744"/>
                  </a:lnTo>
                  <a:lnTo>
                    <a:pt x="1825093" y="664294"/>
                  </a:lnTo>
                  <a:lnTo>
                    <a:pt x="2085820" y="616844"/>
                  </a:lnTo>
                  <a:lnTo>
                    <a:pt x="2346548" y="569395"/>
                  </a:lnTo>
                  <a:lnTo>
                    <a:pt x="2607276" y="521945"/>
                  </a:lnTo>
                  <a:lnTo>
                    <a:pt x="2868003" y="427046"/>
                  </a:lnTo>
                  <a:lnTo>
                    <a:pt x="3128731" y="379596"/>
                  </a:lnTo>
                  <a:lnTo>
                    <a:pt x="3389458" y="616844"/>
                  </a:lnTo>
                  <a:lnTo>
                    <a:pt x="3650186" y="379596"/>
                  </a:lnTo>
                  <a:lnTo>
                    <a:pt x="3910914" y="284697"/>
                  </a:lnTo>
                  <a:lnTo>
                    <a:pt x="4171641" y="521945"/>
                  </a:lnTo>
                  <a:lnTo>
                    <a:pt x="4432369" y="474496"/>
                  </a:lnTo>
                  <a:lnTo>
                    <a:pt x="4693096" y="237248"/>
                  </a:lnTo>
                  <a:lnTo>
                    <a:pt x="4953824" y="0"/>
                  </a:lnTo>
                  <a:lnTo>
                    <a:pt x="5214552" y="664294"/>
                  </a:lnTo>
                  <a:lnTo>
                    <a:pt x="5475279" y="379596"/>
                  </a:lnTo>
                  <a:lnTo>
                    <a:pt x="5736007" y="237248"/>
                  </a:lnTo>
                  <a:lnTo>
                    <a:pt x="5996734" y="94899"/>
                  </a:lnTo>
                  <a:lnTo>
                    <a:pt x="6257462" y="47449"/>
                  </a:lnTo>
                  <a:lnTo>
                    <a:pt x="6518190" y="47449"/>
                  </a:lnTo>
                </a:path>
              </a:pathLst>
            </a:custGeom>
            <a:ln w="27101" cap="flat">
              <a:solidFill>
                <a:srgbClr val="FFC20E">
                  <a:alpha val="100000"/>
                </a:srgbClr>
              </a:solidFill>
              <a:prstDash val="solid"/>
              <a:round/>
            </a:ln>
          </p:spPr>
          <p:txBody>
            <a:bodyPr/>
            <a:lstStyle/>
            <a:p/>
          </p:txBody>
        </p:sp>
        <p:sp>
          <p:nvSpPr>
            <p:cNvPr id="45" name="pl45"/>
            <p:cNvSpPr/>
            <p:nvPr/>
          </p:nvSpPr>
          <p:spPr>
            <a:xfrm>
              <a:off x="5828352" y="1927241"/>
              <a:ext cx="1825093" cy="2230131"/>
            </a:xfrm>
            <a:custGeom>
              <a:avLst/>
              <a:pathLst>
                <a:path w="1825093" h="2230131">
                  <a:moveTo>
                    <a:pt x="0" y="2230131"/>
                  </a:moveTo>
                  <a:lnTo>
                    <a:pt x="260727" y="854093"/>
                  </a:lnTo>
                  <a:lnTo>
                    <a:pt x="521455" y="1091341"/>
                  </a:lnTo>
                  <a:lnTo>
                    <a:pt x="782182" y="854093"/>
                  </a:lnTo>
                  <a:lnTo>
                    <a:pt x="1042910" y="616844"/>
                  </a:lnTo>
                  <a:lnTo>
                    <a:pt x="1303638" y="379596"/>
                  </a:lnTo>
                  <a:lnTo>
                    <a:pt x="1564365" y="0"/>
                  </a:lnTo>
                  <a:lnTo>
                    <a:pt x="1825093" y="0"/>
                  </a:lnTo>
                </a:path>
              </a:pathLst>
            </a:custGeom>
            <a:ln w="27101" cap="flat">
              <a:solidFill>
                <a:srgbClr val="008B00">
                  <a:alpha val="100000"/>
                </a:srgbClr>
              </a:solidFill>
              <a:prstDash val="solid"/>
              <a:round/>
            </a:ln>
          </p:spPr>
          <p:txBody>
            <a:bodyPr/>
            <a:lstStyle/>
            <a:p/>
          </p:txBody>
        </p:sp>
        <p:sp>
          <p:nvSpPr>
            <p:cNvPr id="46" name="pl46"/>
            <p:cNvSpPr/>
            <p:nvPr/>
          </p:nvSpPr>
          <p:spPr>
            <a:xfrm>
              <a:off x="4785441" y="1500194"/>
              <a:ext cx="2868003" cy="3084224"/>
            </a:xfrm>
            <a:custGeom>
              <a:avLst/>
              <a:pathLst>
                <a:path w="2868003" h="3084224">
                  <a:moveTo>
                    <a:pt x="0" y="2846976"/>
                  </a:moveTo>
                  <a:lnTo>
                    <a:pt x="260727" y="3084224"/>
                  </a:lnTo>
                  <a:lnTo>
                    <a:pt x="521455" y="2704627"/>
                  </a:lnTo>
                  <a:lnTo>
                    <a:pt x="782182" y="1091341"/>
                  </a:lnTo>
                  <a:lnTo>
                    <a:pt x="1042910" y="996441"/>
                  </a:lnTo>
                  <a:lnTo>
                    <a:pt x="1303638" y="948992"/>
                  </a:lnTo>
                  <a:lnTo>
                    <a:pt x="1564365" y="854093"/>
                  </a:lnTo>
                  <a:lnTo>
                    <a:pt x="1825093" y="521945"/>
                  </a:lnTo>
                  <a:lnTo>
                    <a:pt x="2085820" y="664294"/>
                  </a:lnTo>
                  <a:lnTo>
                    <a:pt x="2346548" y="47449"/>
                  </a:lnTo>
                  <a:lnTo>
                    <a:pt x="2607276" y="0"/>
                  </a:lnTo>
                  <a:lnTo>
                    <a:pt x="2868003" y="0"/>
                  </a:lnTo>
                </a:path>
              </a:pathLst>
            </a:custGeom>
            <a:ln w="27101" cap="flat">
              <a:solidFill>
                <a:srgbClr val="9A32CD">
                  <a:alpha val="100000"/>
                </a:srgbClr>
              </a:solidFill>
              <a:prstDash val="solid"/>
              <a:round/>
            </a:ln>
          </p:spPr>
          <p:txBody>
            <a:bodyPr/>
            <a:lstStyle/>
            <a:p/>
          </p:txBody>
        </p:sp>
        <p:sp>
          <p:nvSpPr>
            <p:cNvPr id="47" name="pl47"/>
            <p:cNvSpPr/>
            <p:nvPr/>
          </p:nvSpPr>
          <p:spPr>
            <a:xfrm>
              <a:off x="4263986" y="1405295"/>
              <a:ext cx="3389458" cy="3795968"/>
            </a:xfrm>
            <a:custGeom>
              <a:avLst/>
              <a:pathLst>
                <a:path w="3389458" h="3795968">
                  <a:moveTo>
                    <a:pt x="0" y="3795968"/>
                  </a:moveTo>
                  <a:lnTo>
                    <a:pt x="260727" y="948992"/>
                  </a:lnTo>
                  <a:lnTo>
                    <a:pt x="521455" y="142348"/>
                  </a:lnTo>
                  <a:lnTo>
                    <a:pt x="782182" y="284697"/>
                  </a:lnTo>
                  <a:lnTo>
                    <a:pt x="1042910" y="664294"/>
                  </a:lnTo>
                  <a:lnTo>
                    <a:pt x="1303638" y="332147"/>
                  </a:lnTo>
                  <a:lnTo>
                    <a:pt x="1564365" y="379596"/>
                  </a:lnTo>
                  <a:lnTo>
                    <a:pt x="1825093" y="427046"/>
                  </a:lnTo>
                  <a:lnTo>
                    <a:pt x="2085820" y="569395"/>
                  </a:lnTo>
                  <a:lnTo>
                    <a:pt x="2346548" y="427046"/>
                  </a:lnTo>
                  <a:lnTo>
                    <a:pt x="2607276" y="142348"/>
                  </a:lnTo>
                  <a:lnTo>
                    <a:pt x="2868003" y="0"/>
                  </a:lnTo>
                  <a:lnTo>
                    <a:pt x="3128731" y="284697"/>
                  </a:lnTo>
                  <a:lnTo>
                    <a:pt x="3389458" y="284697"/>
                  </a:lnTo>
                </a:path>
              </a:pathLst>
            </a:custGeom>
            <a:ln w="27101" cap="flat">
              <a:solidFill>
                <a:srgbClr val="836FFF">
                  <a:alpha val="100000"/>
                </a:srgbClr>
              </a:solidFill>
              <a:prstDash val="solid"/>
              <a:round/>
            </a:ln>
          </p:spPr>
          <p:txBody>
            <a:bodyPr/>
            <a:lstStyle/>
            <a:p/>
          </p:txBody>
        </p:sp>
        <p:sp>
          <p:nvSpPr>
            <p:cNvPr id="48" name="pl48"/>
            <p:cNvSpPr/>
            <p:nvPr/>
          </p:nvSpPr>
          <p:spPr>
            <a:xfrm>
              <a:off x="2178165" y="1073148"/>
              <a:ext cx="5475279" cy="806643"/>
            </a:xfrm>
            <a:custGeom>
              <a:avLst/>
              <a:pathLst>
                <a:path w="5475279" h="806643">
                  <a:moveTo>
                    <a:pt x="0" y="711744"/>
                  </a:moveTo>
                  <a:lnTo>
                    <a:pt x="260727" y="806643"/>
                  </a:lnTo>
                  <a:lnTo>
                    <a:pt x="521455" y="711744"/>
                  </a:lnTo>
                  <a:lnTo>
                    <a:pt x="782182" y="664294"/>
                  </a:lnTo>
                  <a:lnTo>
                    <a:pt x="1042910" y="616844"/>
                  </a:lnTo>
                  <a:lnTo>
                    <a:pt x="1303638" y="569395"/>
                  </a:lnTo>
                  <a:lnTo>
                    <a:pt x="1564365" y="521945"/>
                  </a:lnTo>
                  <a:lnTo>
                    <a:pt x="1825093" y="427046"/>
                  </a:lnTo>
                  <a:lnTo>
                    <a:pt x="2085820" y="379596"/>
                  </a:lnTo>
                  <a:lnTo>
                    <a:pt x="2346548" y="616844"/>
                  </a:lnTo>
                  <a:lnTo>
                    <a:pt x="2607276" y="379596"/>
                  </a:lnTo>
                  <a:lnTo>
                    <a:pt x="2868003" y="284697"/>
                  </a:lnTo>
                  <a:lnTo>
                    <a:pt x="3128731" y="521945"/>
                  </a:lnTo>
                  <a:lnTo>
                    <a:pt x="3389458" y="474496"/>
                  </a:lnTo>
                  <a:lnTo>
                    <a:pt x="3650186" y="237248"/>
                  </a:lnTo>
                  <a:lnTo>
                    <a:pt x="3910914" y="0"/>
                  </a:lnTo>
                  <a:lnTo>
                    <a:pt x="4171641" y="664294"/>
                  </a:lnTo>
                  <a:lnTo>
                    <a:pt x="4432369" y="379596"/>
                  </a:lnTo>
                  <a:lnTo>
                    <a:pt x="4693096" y="237248"/>
                  </a:lnTo>
                  <a:lnTo>
                    <a:pt x="4953824" y="94899"/>
                  </a:lnTo>
                  <a:lnTo>
                    <a:pt x="5214552" y="47449"/>
                  </a:lnTo>
                  <a:lnTo>
                    <a:pt x="5475279" y="47449"/>
                  </a:lnTo>
                </a:path>
              </a:pathLst>
            </a:custGeom>
            <a:ln w="27101" cap="flat">
              <a:solidFill>
                <a:srgbClr val="FB9A99">
                  <a:alpha val="100000"/>
                </a:srgbClr>
              </a:solidFill>
              <a:prstDash val="solid"/>
              <a:round/>
            </a:ln>
          </p:spPr>
          <p:txBody>
            <a:bodyPr/>
            <a:lstStyle/>
            <a:p/>
          </p:txBody>
        </p:sp>
        <p:sp>
          <p:nvSpPr>
            <p:cNvPr id="49" name="pl49"/>
            <p:cNvSpPr/>
            <p:nvPr/>
          </p:nvSpPr>
          <p:spPr>
            <a:xfrm>
              <a:off x="7670259" y="782175"/>
              <a:ext cx="754767" cy="191800"/>
            </a:xfrm>
            <a:custGeom>
              <a:avLst/>
              <a:pathLst>
                <a:path w="754767" h="191800">
                  <a:moveTo>
                    <a:pt x="754767" y="0"/>
                  </a:moveTo>
                  <a:lnTo>
                    <a:pt x="0" y="191800"/>
                  </a:lnTo>
                </a:path>
              </a:pathLst>
            </a:custGeom>
          </p:spPr>
          <p:txBody>
            <a:bodyPr/>
            <a:lstStyle/>
            <a:p/>
          </p:txBody>
        </p:sp>
        <p:sp>
          <p:nvSpPr>
            <p:cNvPr id="50" name="pl50"/>
            <p:cNvSpPr/>
            <p:nvPr/>
          </p:nvSpPr>
          <p:spPr>
            <a:xfrm>
              <a:off x="7671296" y="1040576"/>
              <a:ext cx="687564" cy="77996"/>
            </a:xfrm>
            <a:custGeom>
              <a:avLst/>
              <a:pathLst>
                <a:path w="687564" h="77996">
                  <a:moveTo>
                    <a:pt x="687564" y="0"/>
                  </a:moveTo>
                  <a:lnTo>
                    <a:pt x="0" y="77996"/>
                  </a:lnTo>
                </a:path>
              </a:pathLst>
            </a:custGeom>
          </p:spPr>
          <p:txBody>
            <a:bodyPr/>
            <a:lstStyle/>
            <a:p/>
          </p:txBody>
        </p:sp>
        <p:sp>
          <p:nvSpPr>
            <p:cNvPr id="51" name="pl51"/>
            <p:cNvSpPr/>
            <p:nvPr/>
          </p:nvSpPr>
          <p:spPr>
            <a:xfrm>
              <a:off x="7670093" y="1125119"/>
              <a:ext cx="622338" cy="169054"/>
            </a:xfrm>
            <a:custGeom>
              <a:avLst/>
              <a:pathLst>
                <a:path w="622338" h="169054">
                  <a:moveTo>
                    <a:pt x="622338" y="169054"/>
                  </a:moveTo>
                  <a:lnTo>
                    <a:pt x="0" y="0"/>
                  </a:lnTo>
                </a:path>
              </a:pathLst>
            </a:custGeom>
          </p:spPr>
          <p:txBody>
            <a:bodyPr/>
            <a:lstStyle/>
            <a:p/>
          </p:txBody>
        </p:sp>
        <p:sp>
          <p:nvSpPr>
            <p:cNvPr id="52" name="pl52"/>
            <p:cNvSpPr/>
            <p:nvPr/>
          </p:nvSpPr>
          <p:spPr>
            <a:xfrm>
              <a:off x="7671132" y="1455273"/>
              <a:ext cx="735897" cy="105210"/>
            </a:xfrm>
            <a:custGeom>
              <a:avLst/>
              <a:pathLst>
                <a:path w="735897" h="105210">
                  <a:moveTo>
                    <a:pt x="735897" y="105210"/>
                  </a:moveTo>
                  <a:lnTo>
                    <a:pt x="0" y="0"/>
                  </a:lnTo>
                </a:path>
              </a:pathLst>
            </a:custGeom>
          </p:spPr>
          <p:txBody>
            <a:bodyPr/>
            <a:lstStyle/>
            <a:p/>
          </p:txBody>
        </p:sp>
        <p:sp>
          <p:nvSpPr>
            <p:cNvPr id="53" name="pl53"/>
            <p:cNvSpPr/>
            <p:nvPr/>
          </p:nvSpPr>
          <p:spPr>
            <a:xfrm>
              <a:off x="7668379" y="1506657"/>
              <a:ext cx="714566" cy="309240"/>
            </a:xfrm>
            <a:custGeom>
              <a:avLst/>
              <a:pathLst>
                <a:path w="714566" h="309240">
                  <a:moveTo>
                    <a:pt x="714566" y="309240"/>
                  </a:moveTo>
                  <a:lnTo>
                    <a:pt x="0" y="0"/>
                  </a:lnTo>
                </a:path>
              </a:pathLst>
            </a:custGeom>
          </p:spPr>
          <p:txBody>
            <a:bodyPr/>
            <a:lstStyle/>
            <a:p/>
          </p:txBody>
        </p:sp>
        <p:sp>
          <p:nvSpPr>
            <p:cNvPr id="54" name="pl54"/>
            <p:cNvSpPr/>
            <p:nvPr/>
          </p:nvSpPr>
          <p:spPr>
            <a:xfrm>
              <a:off x="7664761" y="1509092"/>
              <a:ext cx="718184" cy="564709"/>
            </a:xfrm>
            <a:custGeom>
              <a:avLst/>
              <a:pathLst>
                <a:path w="718184" h="564709">
                  <a:moveTo>
                    <a:pt x="718184" y="564709"/>
                  </a:moveTo>
                  <a:lnTo>
                    <a:pt x="0" y="0"/>
                  </a:lnTo>
                </a:path>
              </a:pathLst>
            </a:custGeom>
          </p:spPr>
          <p:txBody>
            <a:bodyPr/>
            <a:lstStyle/>
            <a:p/>
          </p:txBody>
        </p:sp>
        <p:sp>
          <p:nvSpPr>
            <p:cNvPr id="55" name="pl55"/>
            <p:cNvSpPr/>
            <p:nvPr/>
          </p:nvSpPr>
          <p:spPr>
            <a:xfrm>
              <a:off x="7660197" y="1558210"/>
              <a:ext cx="668386" cy="1045952"/>
            </a:xfrm>
            <a:custGeom>
              <a:avLst/>
              <a:pathLst>
                <a:path w="668386" h="1045952">
                  <a:moveTo>
                    <a:pt x="668386" y="1045952"/>
                  </a:moveTo>
                  <a:lnTo>
                    <a:pt x="0" y="0"/>
                  </a:lnTo>
                </a:path>
              </a:pathLst>
            </a:custGeom>
          </p:spPr>
          <p:txBody>
            <a:bodyPr/>
            <a:lstStyle/>
            <a:p/>
          </p:txBody>
        </p:sp>
        <p:sp>
          <p:nvSpPr>
            <p:cNvPr id="56" name="pl56"/>
            <p:cNvSpPr/>
            <p:nvPr/>
          </p:nvSpPr>
          <p:spPr>
            <a:xfrm>
              <a:off x="7663062" y="1557296"/>
              <a:ext cx="774033" cy="776929"/>
            </a:xfrm>
            <a:custGeom>
              <a:avLst/>
              <a:pathLst>
                <a:path w="774033" h="776929">
                  <a:moveTo>
                    <a:pt x="774033" y="776929"/>
                  </a:moveTo>
                  <a:lnTo>
                    <a:pt x="0" y="0"/>
                  </a:lnTo>
                </a:path>
              </a:pathLst>
            </a:custGeom>
          </p:spPr>
          <p:txBody>
            <a:bodyPr/>
            <a:lstStyle/>
            <a:p/>
          </p:txBody>
        </p:sp>
        <p:sp>
          <p:nvSpPr>
            <p:cNvPr id="57" name="pl57"/>
            <p:cNvSpPr/>
            <p:nvPr/>
          </p:nvSpPr>
          <p:spPr>
            <a:xfrm>
              <a:off x="7659783" y="1700659"/>
              <a:ext cx="692990" cy="1166181"/>
            </a:xfrm>
            <a:custGeom>
              <a:avLst/>
              <a:pathLst>
                <a:path w="692990" h="1166181">
                  <a:moveTo>
                    <a:pt x="692990" y="1166181"/>
                  </a:moveTo>
                  <a:lnTo>
                    <a:pt x="0" y="0"/>
                  </a:lnTo>
                </a:path>
              </a:pathLst>
            </a:custGeom>
          </p:spPr>
          <p:txBody>
            <a:bodyPr/>
            <a:lstStyle/>
            <a:p/>
          </p:txBody>
        </p:sp>
        <p:sp>
          <p:nvSpPr>
            <p:cNvPr id="58" name="pl58"/>
            <p:cNvSpPr/>
            <p:nvPr/>
          </p:nvSpPr>
          <p:spPr>
            <a:xfrm>
              <a:off x="7659707" y="1937925"/>
              <a:ext cx="699153" cy="1192832"/>
            </a:xfrm>
            <a:custGeom>
              <a:avLst/>
              <a:pathLst>
                <a:path w="699153" h="1192832">
                  <a:moveTo>
                    <a:pt x="699153" y="1192832"/>
                  </a:moveTo>
                  <a:lnTo>
                    <a:pt x="0" y="0"/>
                  </a:lnTo>
                </a:path>
              </a:pathLst>
            </a:custGeom>
          </p:spPr>
          <p:txBody>
            <a:bodyPr/>
            <a:lstStyle/>
            <a:p/>
          </p:txBody>
        </p:sp>
        <p:sp>
          <p:nvSpPr>
            <p:cNvPr id="59" name="pl59"/>
            <p:cNvSpPr/>
            <p:nvPr/>
          </p:nvSpPr>
          <p:spPr>
            <a:xfrm>
              <a:off x="7666731" y="2978883"/>
              <a:ext cx="716213" cy="417823"/>
            </a:xfrm>
            <a:custGeom>
              <a:avLst/>
              <a:pathLst>
                <a:path w="716213" h="417823">
                  <a:moveTo>
                    <a:pt x="716213" y="417823"/>
                  </a:moveTo>
                  <a:lnTo>
                    <a:pt x="0" y="0"/>
                  </a:lnTo>
                </a:path>
              </a:pathLst>
            </a:custGeom>
          </p:spPr>
          <p:txBody>
            <a:bodyPr/>
            <a:lstStyle/>
            <a:p/>
          </p:txBody>
        </p:sp>
        <p:sp>
          <p:nvSpPr>
            <p:cNvPr id="60" name="pg60"/>
            <p:cNvSpPr/>
            <p:nvPr/>
          </p:nvSpPr>
          <p:spPr>
            <a:xfrm>
              <a:off x="8356446" y="693439"/>
              <a:ext cx="603664" cy="169038"/>
            </a:xfrm>
            <a:custGeom>
              <a:avLst/>
              <a:pathLst>
                <a:path w="603664" h="169038">
                  <a:moveTo>
                    <a:pt x="27431" y="169038"/>
                  </a:moveTo>
                  <a:lnTo>
                    <a:pt x="576232" y="169038"/>
                  </a:lnTo>
                  <a:lnTo>
                    <a:pt x="575127" y="169016"/>
                  </a:lnTo>
                  <a:lnTo>
                    <a:pt x="579538" y="168838"/>
                  </a:lnTo>
                  <a:lnTo>
                    <a:pt x="583864" y="167955"/>
                  </a:lnTo>
                  <a:lnTo>
                    <a:pt x="587992" y="166389"/>
                  </a:lnTo>
                  <a:lnTo>
                    <a:pt x="591815" y="164182"/>
                  </a:lnTo>
                  <a:lnTo>
                    <a:pt x="595235" y="161390"/>
                  </a:lnTo>
                  <a:lnTo>
                    <a:pt x="598162" y="158086"/>
                  </a:lnTo>
                  <a:lnTo>
                    <a:pt x="600522" y="154354"/>
                  </a:lnTo>
                  <a:lnTo>
                    <a:pt x="602252" y="150293"/>
                  </a:lnTo>
                  <a:lnTo>
                    <a:pt x="603308" y="146006"/>
                  </a:lnTo>
                  <a:lnTo>
                    <a:pt x="603664" y="141606"/>
                  </a:lnTo>
                  <a:lnTo>
                    <a:pt x="603664" y="27431"/>
                  </a:lnTo>
                  <a:lnTo>
                    <a:pt x="603308" y="23031"/>
                  </a:lnTo>
                  <a:lnTo>
                    <a:pt x="602252" y="18745"/>
                  </a:lnTo>
                  <a:lnTo>
                    <a:pt x="600522" y="14683"/>
                  </a:lnTo>
                  <a:lnTo>
                    <a:pt x="598162" y="10952"/>
                  </a:lnTo>
                  <a:lnTo>
                    <a:pt x="595235" y="7647"/>
                  </a:lnTo>
                  <a:lnTo>
                    <a:pt x="591815" y="4855"/>
                  </a:lnTo>
                  <a:lnTo>
                    <a:pt x="587992" y="2648"/>
                  </a:lnTo>
                  <a:lnTo>
                    <a:pt x="583864" y="1083"/>
                  </a:lnTo>
                  <a:lnTo>
                    <a:pt x="579538" y="200"/>
                  </a:lnTo>
                  <a:lnTo>
                    <a:pt x="576232"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31A1C">
                  <a:alpha val="100000"/>
                </a:srgbClr>
              </a:solidFill>
              <a:prstDash val="solid"/>
              <a:round/>
            </a:ln>
          </p:spPr>
          <p:txBody>
            <a:bodyPr/>
            <a:lstStyle/>
            <a:p/>
          </p:txBody>
        </p:sp>
        <p:sp>
          <p:nvSpPr>
            <p:cNvPr id="61" name="tx61"/>
            <p:cNvSpPr/>
            <p:nvPr/>
          </p:nvSpPr>
          <p:spPr>
            <a:xfrm>
              <a:off x="8379306" y="734978"/>
              <a:ext cx="512224"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31A1C">
                      <a:alpha val="100000"/>
                    </a:srgbClr>
                  </a:solidFill>
                  <a:latin typeface="Arial"/>
                  <a:cs typeface="Arial"/>
                </a:rPr>
                <a:t>IPV1: 98%</a:t>
              </a:r>
            </a:p>
          </p:txBody>
        </p:sp>
        <p:sp>
          <p:nvSpPr>
            <p:cNvPr id="62" name="pg62"/>
            <p:cNvSpPr/>
            <p:nvPr/>
          </p:nvSpPr>
          <p:spPr>
            <a:xfrm>
              <a:off x="8290281" y="95471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1"/>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C20E">
                  <a:alpha val="100000"/>
                </a:srgbClr>
              </a:solidFill>
              <a:prstDash val="solid"/>
              <a:round/>
            </a:ln>
          </p:spPr>
          <p:txBody>
            <a:bodyPr/>
            <a:lstStyle/>
            <a:p/>
          </p:txBody>
        </p:sp>
        <p:sp>
          <p:nvSpPr>
            <p:cNvPr id="63" name="tx63"/>
            <p:cNvSpPr/>
            <p:nvPr/>
          </p:nvSpPr>
          <p:spPr>
            <a:xfrm>
              <a:off x="8313141" y="996255"/>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C20E">
                      <a:alpha val="100000"/>
                    </a:srgbClr>
                  </a:solidFill>
                  <a:latin typeface="Arial"/>
                  <a:cs typeface="Arial"/>
                </a:rPr>
                <a:t>MCV1: 95%</a:t>
              </a:r>
            </a:p>
          </p:txBody>
        </p:sp>
        <p:sp>
          <p:nvSpPr>
            <p:cNvPr id="64" name="pg64"/>
            <p:cNvSpPr/>
            <p:nvPr/>
          </p:nvSpPr>
          <p:spPr>
            <a:xfrm>
              <a:off x="8223851" y="1214876"/>
              <a:ext cx="736259" cy="169038"/>
            </a:xfrm>
            <a:custGeom>
              <a:avLst/>
              <a:pathLst>
                <a:path w="736259" h="169038">
                  <a:moveTo>
                    <a:pt x="27431" y="169038"/>
                  </a:moveTo>
                  <a:lnTo>
                    <a:pt x="708827" y="169038"/>
                  </a:lnTo>
                  <a:lnTo>
                    <a:pt x="707722" y="169016"/>
                  </a:lnTo>
                  <a:lnTo>
                    <a:pt x="712133" y="168838"/>
                  </a:lnTo>
                  <a:lnTo>
                    <a:pt x="716459" y="167955"/>
                  </a:lnTo>
                  <a:lnTo>
                    <a:pt x="720587" y="166389"/>
                  </a:lnTo>
                  <a:lnTo>
                    <a:pt x="724410" y="164182"/>
                  </a:lnTo>
                  <a:lnTo>
                    <a:pt x="727830" y="161390"/>
                  </a:lnTo>
                  <a:lnTo>
                    <a:pt x="730757" y="158086"/>
                  </a:lnTo>
                  <a:lnTo>
                    <a:pt x="733117" y="154354"/>
                  </a:lnTo>
                  <a:lnTo>
                    <a:pt x="734847" y="150293"/>
                  </a:lnTo>
                  <a:lnTo>
                    <a:pt x="735903" y="146006"/>
                  </a:lnTo>
                  <a:lnTo>
                    <a:pt x="736259" y="141606"/>
                  </a:lnTo>
                  <a:lnTo>
                    <a:pt x="736259" y="27431"/>
                  </a:lnTo>
                  <a:lnTo>
                    <a:pt x="735903" y="23031"/>
                  </a:lnTo>
                  <a:lnTo>
                    <a:pt x="734847" y="18745"/>
                  </a:lnTo>
                  <a:lnTo>
                    <a:pt x="733117" y="14683"/>
                  </a:lnTo>
                  <a:lnTo>
                    <a:pt x="730757" y="10952"/>
                  </a:lnTo>
                  <a:lnTo>
                    <a:pt x="727830" y="7647"/>
                  </a:lnTo>
                  <a:lnTo>
                    <a:pt x="724410" y="4855"/>
                  </a:lnTo>
                  <a:lnTo>
                    <a:pt x="720587" y="2648"/>
                  </a:lnTo>
                  <a:lnTo>
                    <a:pt x="716459" y="1083"/>
                  </a:lnTo>
                  <a:lnTo>
                    <a:pt x="712133" y="200"/>
                  </a:lnTo>
                  <a:lnTo>
                    <a:pt x="70882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B9A99">
                  <a:alpha val="100000"/>
                </a:srgbClr>
              </a:solidFill>
              <a:prstDash val="solid"/>
              <a:round/>
            </a:ln>
          </p:spPr>
          <p:txBody>
            <a:bodyPr/>
            <a:lstStyle/>
            <a:p/>
          </p:txBody>
        </p:sp>
        <p:sp>
          <p:nvSpPr>
            <p:cNvPr id="65" name="tx65"/>
            <p:cNvSpPr/>
            <p:nvPr/>
          </p:nvSpPr>
          <p:spPr>
            <a:xfrm>
              <a:off x="8246711" y="1256414"/>
              <a:ext cx="64481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B9A99">
                      <a:alpha val="100000"/>
                    </a:srgbClr>
                  </a:solidFill>
                  <a:latin typeface="Arial"/>
                  <a:cs typeface="Arial"/>
                </a:rPr>
                <a:t>Rubella: 95%</a:t>
              </a:r>
            </a:p>
          </p:txBody>
        </p:sp>
        <p:sp>
          <p:nvSpPr>
            <p:cNvPr id="66" name="pg66"/>
            <p:cNvSpPr/>
            <p:nvPr/>
          </p:nvSpPr>
          <p:spPr>
            <a:xfrm>
              <a:off x="8338449" y="1478038"/>
              <a:ext cx="621661" cy="169038"/>
            </a:xfrm>
            <a:custGeom>
              <a:avLst/>
              <a:pathLst>
                <a:path w="621661" h="169038">
                  <a:moveTo>
                    <a:pt x="27431" y="169038"/>
                  </a:moveTo>
                  <a:lnTo>
                    <a:pt x="594229" y="169038"/>
                  </a:lnTo>
                  <a:lnTo>
                    <a:pt x="593124" y="169016"/>
                  </a:lnTo>
                  <a:lnTo>
                    <a:pt x="597535" y="168838"/>
                  </a:lnTo>
                  <a:lnTo>
                    <a:pt x="601861" y="167955"/>
                  </a:lnTo>
                  <a:lnTo>
                    <a:pt x="605989" y="166389"/>
                  </a:lnTo>
                  <a:lnTo>
                    <a:pt x="609812" y="164182"/>
                  </a:lnTo>
                  <a:lnTo>
                    <a:pt x="613231" y="161390"/>
                  </a:lnTo>
                  <a:lnTo>
                    <a:pt x="616159" y="158086"/>
                  </a:lnTo>
                  <a:lnTo>
                    <a:pt x="618518" y="154354"/>
                  </a:lnTo>
                  <a:lnTo>
                    <a:pt x="620249" y="150293"/>
                  </a:lnTo>
                  <a:lnTo>
                    <a:pt x="621305" y="146006"/>
                  </a:lnTo>
                  <a:lnTo>
                    <a:pt x="621661" y="141606"/>
                  </a:lnTo>
                  <a:lnTo>
                    <a:pt x="621661" y="27431"/>
                  </a:lnTo>
                  <a:lnTo>
                    <a:pt x="621305" y="23031"/>
                  </a:lnTo>
                  <a:lnTo>
                    <a:pt x="620249" y="18745"/>
                  </a:lnTo>
                  <a:lnTo>
                    <a:pt x="618518" y="14683"/>
                  </a:lnTo>
                  <a:lnTo>
                    <a:pt x="616159" y="10952"/>
                  </a:lnTo>
                  <a:lnTo>
                    <a:pt x="613231" y="7647"/>
                  </a:lnTo>
                  <a:lnTo>
                    <a:pt x="609812" y="4855"/>
                  </a:lnTo>
                  <a:lnTo>
                    <a:pt x="605989" y="2648"/>
                  </a:lnTo>
                  <a:lnTo>
                    <a:pt x="601861" y="1083"/>
                  </a:lnTo>
                  <a:lnTo>
                    <a:pt x="597535" y="200"/>
                  </a:lnTo>
                  <a:lnTo>
                    <a:pt x="594229"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FF7F00">
                  <a:alpha val="100000"/>
                </a:srgbClr>
              </a:solidFill>
              <a:prstDash val="solid"/>
              <a:round/>
            </a:ln>
          </p:spPr>
          <p:txBody>
            <a:bodyPr/>
            <a:lstStyle/>
            <a:p/>
          </p:txBody>
        </p:sp>
        <p:sp>
          <p:nvSpPr>
            <p:cNvPr id="67" name="tx67"/>
            <p:cNvSpPr/>
            <p:nvPr/>
          </p:nvSpPr>
          <p:spPr>
            <a:xfrm>
              <a:off x="8361309" y="1519576"/>
              <a:ext cx="530221"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FF7F00">
                      <a:alpha val="100000"/>
                    </a:srgbClr>
                  </a:solidFill>
                  <a:latin typeface="Arial"/>
                  <a:cs typeface="Arial"/>
                </a:rPr>
                <a:t>IPVC: 88%</a:t>
              </a:r>
            </a:p>
          </p:txBody>
        </p:sp>
        <p:sp>
          <p:nvSpPr>
            <p:cNvPr id="68" name="pg68"/>
            <p:cNvSpPr/>
            <p:nvPr/>
          </p:nvSpPr>
          <p:spPr>
            <a:xfrm>
              <a:off x="8314365" y="1738021"/>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1C86EE">
                  <a:alpha val="100000"/>
                </a:srgbClr>
              </a:solidFill>
              <a:prstDash val="solid"/>
              <a:round/>
            </a:ln>
          </p:spPr>
          <p:txBody>
            <a:bodyPr/>
            <a:lstStyle/>
            <a:p/>
          </p:txBody>
        </p:sp>
        <p:sp>
          <p:nvSpPr>
            <p:cNvPr id="69" name="tx69"/>
            <p:cNvSpPr/>
            <p:nvPr/>
          </p:nvSpPr>
          <p:spPr>
            <a:xfrm>
              <a:off x="8337225" y="1779560"/>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1C86EE">
                      <a:alpha val="100000"/>
                    </a:srgbClr>
                  </a:solidFill>
                  <a:latin typeface="Arial"/>
                  <a:cs typeface="Arial"/>
                </a:rPr>
                <a:t>DTP3: 87%</a:t>
              </a:r>
            </a:p>
          </p:txBody>
        </p:sp>
        <p:sp>
          <p:nvSpPr>
            <p:cNvPr id="70" name="pg70"/>
            <p:cNvSpPr/>
            <p:nvPr/>
          </p:nvSpPr>
          <p:spPr>
            <a:xfrm>
              <a:off x="8314365" y="19966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1"/>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9A32CD">
                  <a:alpha val="100000"/>
                </a:srgbClr>
              </a:solidFill>
              <a:prstDash val="solid"/>
              <a:round/>
            </a:ln>
          </p:spPr>
          <p:txBody>
            <a:bodyPr/>
            <a:lstStyle/>
            <a:p/>
          </p:txBody>
        </p:sp>
        <p:sp>
          <p:nvSpPr>
            <p:cNvPr id="71" name="tx71"/>
            <p:cNvSpPr/>
            <p:nvPr/>
          </p:nvSpPr>
          <p:spPr>
            <a:xfrm>
              <a:off x="8337225" y="20381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9A32CD">
                      <a:alpha val="100000"/>
                    </a:srgbClr>
                  </a:solidFill>
                  <a:latin typeface="Arial"/>
                  <a:cs typeface="Arial"/>
                </a:rPr>
                <a:t>PcVC: 87%</a:t>
              </a:r>
            </a:p>
          </p:txBody>
        </p:sp>
        <p:sp>
          <p:nvSpPr>
            <p:cNvPr id="72" name="pg72"/>
            <p:cNvSpPr/>
            <p:nvPr/>
          </p:nvSpPr>
          <p:spPr>
            <a:xfrm>
              <a:off x="8260004" y="2525410"/>
              <a:ext cx="700106" cy="169038"/>
            </a:xfrm>
            <a:custGeom>
              <a:avLst/>
              <a:pathLst>
                <a:path w="700106" h="169038">
                  <a:moveTo>
                    <a:pt x="27431" y="169038"/>
                  </a:moveTo>
                  <a:lnTo>
                    <a:pt x="672674" y="169038"/>
                  </a:lnTo>
                  <a:lnTo>
                    <a:pt x="671569" y="169016"/>
                  </a:lnTo>
                  <a:lnTo>
                    <a:pt x="675981" y="168838"/>
                  </a:lnTo>
                  <a:lnTo>
                    <a:pt x="680306" y="167955"/>
                  </a:lnTo>
                  <a:lnTo>
                    <a:pt x="684434" y="166389"/>
                  </a:lnTo>
                  <a:lnTo>
                    <a:pt x="688257" y="164182"/>
                  </a:lnTo>
                  <a:lnTo>
                    <a:pt x="691677" y="161390"/>
                  </a:lnTo>
                  <a:lnTo>
                    <a:pt x="694604" y="158086"/>
                  </a:lnTo>
                  <a:lnTo>
                    <a:pt x="696964" y="154354"/>
                  </a:lnTo>
                  <a:lnTo>
                    <a:pt x="698694" y="150293"/>
                  </a:lnTo>
                  <a:lnTo>
                    <a:pt x="699751" y="146006"/>
                  </a:lnTo>
                  <a:lnTo>
                    <a:pt x="700106" y="141606"/>
                  </a:lnTo>
                  <a:lnTo>
                    <a:pt x="700106" y="27431"/>
                  </a:lnTo>
                  <a:lnTo>
                    <a:pt x="699751" y="23031"/>
                  </a:lnTo>
                  <a:lnTo>
                    <a:pt x="698694" y="18745"/>
                  </a:lnTo>
                  <a:lnTo>
                    <a:pt x="696964" y="14683"/>
                  </a:lnTo>
                  <a:lnTo>
                    <a:pt x="694604" y="10952"/>
                  </a:lnTo>
                  <a:lnTo>
                    <a:pt x="691677" y="7647"/>
                  </a:lnTo>
                  <a:lnTo>
                    <a:pt x="688257" y="4855"/>
                  </a:lnTo>
                  <a:lnTo>
                    <a:pt x="684434" y="2648"/>
                  </a:lnTo>
                  <a:lnTo>
                    <a:pt x="680306" y="1083"/>
                  </a:lnTo>
                  <a:lnTo>
                    <a:pt x="675981" y="200"/>
                  </a:lnTo>
                  <a:lnTo>
                    <a:pt x="67267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0BD41">
                  <a:alpha val="100000"/>
                </a:srgbClr>
              </a:solidFill>
              <a:prstDash val="solid"/>
              <a:round/>
            </a:ln>
          </p:spPr>
          <p:txBody>
            <a:bodyPr/>
            <a:lstStyle/>
            <a:p/>
          </p:txBody>
        </p:sp>
        <p:sp>
          <p:nvSpPr>
            <p:cNvPr id="73" name="tx73"/>
            <p:cNvSpPr/>
            <p:nvPr/>
          </p:nvSpPr>
          <p:spPr>
            <a:xfrm>
              <a:off x="8282864" y="2548264"/>
              <a:ext cx="608666" cy="100465"/>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0BD41">
                      <a:alpha val="100000"/>
                    </a:srgbClr>
                  </a:solidFill>
                  <a:latin typeface="Arial"/>
                  <a:cs typeface="Arial"/>
                </a:rPr>
                <a:t>HepB3: 86%</a:t>
              </a:r>
            </a:p>
          </p:txBody>
        </p:sp>
        <p:sp>
          <p:nvSpPr>
            <p:cNvPr id="74" name="pg74"/>
            <p:cNvSpPr/>
            <p:nvPr/>
          </p:nvSpPr>
          <p:spPr>
            <a:xfrm>
              <a:off x="8368515" y="2256108"/>
              <a:ext cx="591595" cy="169038"/>
            </a:xfrm>
            <a:custGeom>
              <a:avLst/>
              <a:pathLst>
                <a:path w="591595" h="169038">
                  <a:moveTo>
                    <a:pt x="27431" y="169038"/>
                  </a:moveTo>
                  <a:lnTo>
                    <a:pt x="564163" y="169038"/>
                  </a:lnTo>
                  <a:lnTo>
                    <a:pt x="563059" y="169016"/>
                  </a:lnTo>
                  <a:lnTo>
                    <a:pt x="567470" y="168838"/>
                  </a:lnTo>
                  <a:lnTo>
                    <a:pt x="571795" y="167955"/>
                  </a:lnTo>
                  <a:lnTo>
                    <a:pt x="575923" y="166389"/>
                  </a:lnTo>
                  <a:lnTo>
                    <a:pt x="579746" y="164182"/>
                  </a:lnTo>
                  <a:lnTo>
                    <a:pt x="583166" y="161390"/>
                  </a:lnTo>
                  <a:lnTo>
                    <a:pt x="586093" y="158086"/>
                  </a:lnTo>
                  <a:lnTo>
                    <a:pt x="588453" y="154354"/>
                  </a:lnTo>
                  <a:lnTo>
                    <a:pt x="590183" y="150293"/>
                  </a:lnTo>
                  <a:lnTo>
                    <a:pt x="591240" y="146006"/>
                  </a:lnTo>
                  <a:lnTo>
                    <a:pt x="591595" y="141606"/>
                  </a:lnTo>
                  <a:lnTo>
                    <a:pt x="591595" y="27431"/>
                  </a:lnTo>
                  <a:lnTo>
                    <a:pt x="591240" y="23031"/>
                  </a:lnTo>
                  <a:lnTo>
                    <a:pt x="590183" y="18745"/>
                  </a:lnTo>
                  <a:lnTo>
                    <a:pt x="588453" y="14683"/>
                  </a:lnTo>
                  <a:lnTo>
                    <a:pt x="586093" y="10952"/>
                  </a:lnTo>
                  <a:lnTo>
                    <a:pt x="583166" y="7647"/>
                  </a:lnTo>
                  <a:lnTo>
                    <a:pt x="579746" y="4855"/>
                  </a:lnTo>
                  <a:lnTo>
                    <a:pt x="575923" y="2648"/>
                  </a:lnTo>
                  <a:lnTo>
                    <a:pt x="571795" y="1083"/>
                  </a:lnTo>
                  <a:lnTo>
                    <a:pt x="567470" y="200"/>
                  </a:lnTo>
                  <a:lnTo>
                    <a:pt x="56416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EE00EE">
                  <a:alpha val="100000"/>
                </a:srgbClr>
              </a:solidFill>
              <a:prstDash val="solid"/>
              <a:round/>
            </a:ln>
          </p:spPr>
          <p:txBody>
            <a:bodyPr/>
            <a:lstStyle/>
            <a:p/>
          </p:txBody>
        </p:sp>
        <p:sp>
          <p:nvSpPr>
            <p:cNvPr id="75" name="tx75"/>
            <p:cNvSpPr/>
            <p:nvPr/>
          </p:nvSpPr>
          <p:spPr>
            <a:xfrm>
              <a:off x="8391375" y="2297647"/>
              <a:ext cx="50015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EE00EE">
                      <a:alpha val="100000"/>
                    </a:srgbClr>
                  </a:solidFill>
                  <a:latin typeface="Arial"/>
                  <a:cs typeface="Arial"/>
                </a:rPr>
                <a:t>Hib3: 86%</a:t>
              </a:r>
            </a:p>
          </p:txBody>
        </p:sp>
        <p:sp>
          <p:nvSpPr>
            <p:cNvPr id="76" name="pg76"/>
            <p:cNvSpPr/>
            <p:nvPr/>
          </p:nvSpPr>
          <p:spPr>
            <a:xfrm>
              <a:off x="8284194" y="2787608"/>
              <a:ext cx="675916" cy="169038"/>
            </a:xfrm>
            <a:custGeom>
              <a:avLst/>
              <a:pathLst>
                <a:path w="675916" h="169038">
                  <a:moveTo>
                    <a:pt x="27431" y="169038"/>
                  </a:moveTo>
                  <a:lnTo>
                    <a:pt x="648484" y="169038"/>
                  </a:lnTo>
                  <a:lnTo>
                    <a:pt x="647379" y="169016"/>
                  </a:lnTo>
                  <a:lnTo>
                    <a:pt x="651791" y="168838"/>
                  </a:lnTo>
                  <a:lnTo>
                    <a:pt x="656116" y="167955"/>
                  </a:lnTo>
                  <a:lnTo>
                    <a:pt x="660244" y="166389"/>
                  </a:lnTo>
                  <a:lnTo>
                    <a:pt x="664067" y="164182"/>
                  </a:lnTo>
                  <a:lnTo>
                    <a:pt x="667487" y="161390"/>
                  </a:lnTo>
                  <a:lnTo>
                    <a:pt x="670414" y="158086"/>
                  </a:lnTo>
                  <a:lnTo>
                    <a:pt x="672774" y="154354"/>
                  </a:lnTo>
                  <a:lnTo>
                    <a:pt x="674504" y="150293"/>
                  </a:lnTo>
                  <a:lnTo>
                    <a:pt x="675561" y="146006"/>
                  </a:lnTo>
                  <a:lnTo>
                    <a:pt x="675916" y="141606"/>
                  </a:lnTo>
                  <a:lnTo>
                    <a:pt x="675916" y="27431"/>
                  </a:lnTo>
                  <a:lnTo>
                    <a:pt x="675561" y="23031"/>
                  </a:lnTo>
                  <a:lnTo>
                    <a:pt x="674504" y="18745"/>
                  </a:lnTo>
                  <a:lnTo>
                    <a:pt x="672774" y="14683"/>
                  </a:lnTo>
                  <a:lnTo>
                    <a:pt x="670414" y="10952"/>
                  </a:lnTo>
                  <a:lnTo>
                    <a:pt x="667487" y="7647"/>
                  </a:lnTo>
                  <a:lnTo>
                    <a:pt x="664067" y="4855"/>
                  </a:lnTo>
                  <a:lnTo>
                    <a:pt x="660244" y="2648"/>
                  </a:lnTo>
                  <a:lnTo>
                    <a:pt x="656116" y="1083"/>
                  </a:lnTo>
                  <a:lnTo>
                    <a:pt x="651791" y="200"/>
                  </a:lnTo>
                  <a:lnTo>
                    <a:pt x="648484"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836FFF">
                  <a:alpha val="100000"/>
                </a:srgbClr>
              </a:solidFill>
              <a:prstDash val="solid"/>
              <a:round/>
            </a:ln>
          </p:spPr>
          <p:txBody>
            <a:bodyPr/>
            <a:lstStyle/>
            <a:p/>
          </p:txBody>
        </p:sp>
        <p:sp>
          <p:nvSpPr>
            <p:cNvPr id="77" name="tx77"/>
            <p:cNvSpPr/>
            <p:nvPr/>
          </p:nvSpPr>
          <p:spPr>
            <a:xfrm>
              <a:off x="8307054" y="2829146"/>
              <a:ext cx="584476"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836FFF">
                      <a:alpha val="100000"/>
                    </a:srgbClr>
                  </a:solidFill>
                  <a:latin typeface="Arial"/>
                  <a:cs typeface="Arial"/>
                </a:rPr>
                <a:t>RotaC: 83%</a:t>
              </a:r>
            </a:p>
          </p:txBody>
        </p:sp>
        <p:sp>
          <p:nvSpPr>
            <p:cNvPr id="78" name="pg78"/>
            <p:cNvSpPr/>
            <p:nvPr/>
          </p:nvSpPr>
          <p:spPr>
            <a:xfrm>
              <a:off x="8290281" y="3051426"/>
              <a:ext cx="669829" cy="169038"/>
            </a:xfrm>
            <a:custGeom>
              <a:avLst/>
              <a:pathLst>
                <a:path w="669829" h="169038">
                  <a:moveTo>
                    <a:pt x="27431" y="169038"/>
                  </a:moveTo>
                  <a:lnTo>
                    <a:pt x="642397" y="169038"/>
                  </a:lnTo>
                  <a:lnTo>
                    <a:pt x="641292" y="169016"/>
                  </a:lnTo>
                  <a:lnTo>
                    <a:pt x="645703" y="168838"/>
                  </a:lnTo>
                  <a:lnTo>
                    <a:pt x="650029" y="167955"/>
                  </a:lnTo>
                  <a:lnTo>
                    <a:pt x="654157" y="166389"/>
                  </a:lnTo>
                  <a:lnTo>
                    <a:pt x="657980" y="164182"/>
                  </a:lnTo>
                  <a:lnTo>
                    <a:pt x="661400" y="161390"/>
                  </a:lnTo>
                  <a:lnTo>
                    <a:pt x="664327" y="158086"/>
                  </a:lnTo>
                  <a:lnTo>
                    <a:pt x="666687" y="154354"/>
                  </a:lnTo>
                  <a:lnTo>
                    <a:pt x="668417" y="150293"/>
                  </a:lnTo>
                  <a:lnTo>
                    <a:pt x="669474" y="146006"/>
                  </a:lnTo>
                  <a:lnTo>
                    <a:pt x="669829" y="141606"/>
                  </a:lnTo>
                  <a:lnTo>
                    <a:pt x="669829" y="27432"/>
                  </a:lnTo>
                  <a:lnTo>
                    <a:pt x="669474" y="23031"/>
                  </a:lnTo>
                  <a:lnTo>
                    <a:pt x="668417" y="18745"/>
                  </a:lnTo>
                  <a:lnTo>
                    <a:pt x="666687" y="14683"/>
                  </a:lnTo>
                  <a:lnTo>
                    <a:pt x="664327" y="10952"/>
                  </a:lnTo>
                  <a:lnTo>
                    <a:pt x="661400" y="7647"/>
                  </a:lnTo>
                  <a:lnTo>
                    <a:pt x="657980" y="4855"/>
                  </a:lnTo>
                  <a:lnTo>
                    <a:pt x="654157" y="2648"/>
                  </a:lnTo>
                  <a:lnTo>
                    <a:pt x="650029" y="1083"/>
                  </a:lnTo>
                  <a:lnTo>
                    <a:pt x="645703" y="200"/>
                  </a:lnTo>
                  <a:lnTo>
                    <a:pt x="642397"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008B00">
                  <a:alpha val="100000"/>
                </a:srgbClr>
              </a:solidFill>
              <a:prstDash val="solid"/>
              <a:round/>
            </a:ln>
          </p:spPr>
          <p:txBody>
            <a:bodyPr/>
            <a:lstStyle/>
            <a:p/>
          </p:txBody>
        </p:sp>
        <p:sp>
          <p:nvSpPr>
            <p:cNvPr id="79" name="tx79"/>
            <p:cNvSpPr/>
            <p:nvPr/>
          </p:nvSpPr>
          <p:spPr>
            <a:xfrm>
              <a:off x="8313141" y="3092964"/>
              <a:ext cx="578389"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008B00">
                      <a:alpha val="100000"/>
                    </a:srgbClr>
                  </a:solidFill>
                  <a:latin typeface="Arial"/>
                  <a:cs typeface="Arial"/>
                </a:rPr>
                <a:t>MCV2: 78%</a:t>
              </a:r>
            </a:p>
          </p:txBody>
        </p:sp>
        <p:sp>
          <p:nvSpPr>
            <p:cNvPr id="80" name="pg80"/>
            <p:cNvSpPr/>
            <p:nvPr/>
          </p:nvSpPr>
          <p:spPr>
            <a:xfrm>
              <a:off x="8314365" y="3319536"/>
              <a:ext cx="645745" cy="169038"/>
            </a:xfrm>
            <a:custGeom>
              <a:avLst/>
              <a:pathLst>
                <a:path w="645745" h="169038">
                  <a:moveTo>
                    <a:pt x="27431" y="169038"/>
                  </a:moveTo>
                  <a:lnTo>
                    <a:pt x="618313" y="169038"/>
                  </a:lnTo>
                  <a:lnTo>
                    <a:pt x="617208" y="169016"/>
                  </a:lnTo>
                  <a:lnTo>
                    <a:pt x="621619" y="168838"/>
                  </a:lnTo>
                  <a:lnTo>
                    <a:pt x="625945" y="167955"/>
                  </a:lnTo>
                  <a:lnTo>
                    <a:pt x="630073" y="166389"/>
                  </a:lnTo>
                  <a:lnTo>
                    <a:pt x="633896" y="164182"/>
                  </a:lnTo>
                  <a:lnTo>
                    <a:pt x="637316" y="161390"/>
                  </a:lnTo>
                  <a:lnTo>
                    <a:pt x="640243" y="158086"/>
                  </a:lnTo>
                  <a:lnTo>
                    <a:pt x="642603" y="154354"/>
                  </a:lnTo>
                  <a:lnTo>
                    <a:pt x="644333" y="150293"/>
                  </a:lnTo>
                  <a:lnTo>
                    <a:pt x="645390" y="146006"/>
                  </a:lnTo>
                  <a:lnTo>
                    <a:pt x="645745" y="141606"/>
                  </a:lnTo>
                  <a:lnTo>
                    <a:pt x="645745" y="27432"/>
                  </a:lnTo>
                  <a:lnTo>
                    <a:pt x="645390" y="23031"/>
                  </a:lnTo>
                  <a:lnTo>
                    <a:pt x="644333" y="18745"/>
                  </a:lnTo>
                  <a:lnTo>
                    <a:pt x="642603" y="14683"/>
                  </a:lnTo>
                  <a:lnTo>
                    <a:pt x="640243" y="10952"/>
                  </a:lnTo>
                  <a:lnTo>
                    <a:pt x="637316" y="7647"/>
                  </a:lnTo>
                  <a:lnTo>
                    <a:pt x="633896" y="4855"/>
                  </a:lnTo>
                  <a:lnTo>
                    <a:pt x="630073" y="2648"/>
                  </a:lnTo>
                  <a:lnTo>
                    <a:pt x="625945" y="1083"/>
                  </a:lnTo>
                  <a:lnTo>
                    <a:pt x="621619" y="200"/>
                  </a:lnTo>
                  <a:lnTo>
                    <a:pt x="61831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41606"/>
                  </a:lnTo>
                  <a:lnTo>
                    <a:pt x="88" y="139399"/>
                  </a:lnTo>
                  <a:lnTo>
                    <a:pt x="88" y="143813"/>
                  </a:lnTo>
                  <a:lnTo>
                    <a:pt x="797" y="148171"/>
                  </a:lnTo>
                  <a:lnTo>
                    <a:pt x="2195" y="152358"/>
                  </a:lnTo>
                  <a:lnTo>
                    <a:pt x="4246" y="156267"/>
                  </a:lnTo>
                  <a:lnTo>
                    <a:pt x="6898" y="159797"/>
                  </a:lnTo>
                  <a:lnTo>
                    <a:pt x="10082" y="162855"/>
                  </a:lnTo>
                  <a:lnTo>
                    <a:pt x="13716" y="165363"/>
                  </a:lnTo>
                  <a:lnTo>
                    <a:pt x="17704" y="167255"/>
                  </a:lnTo>
                  <a:lnTo>
                    <a:pt x="21944" y="168484"/>
                  </a:lnTo>
                  <a:lnTo>
                    <a:pt x="26327" y="169016"/>
                  </a:lnTo>
                  <a:close/>
                </a:path>
              </a:pathLst>
            </a:custGeom>
            <a:solidFill>
              <a:srgbClr val="FFFFFF">
                <a:alpha val="100000"/>
              </a:srgbClr>
            </a:solidFill>
            <a:ln w="6775" cap="rnd">
              <a:solidFill>
                <a:srgbClr val="6A3D9A">
                  <a:alpha val="100000"/>
                </a:srgbClr>
              </a:solidFill>
              <a:prstDash val="solid"/>
              <a:round/>
            </a:ln>
          </p:spPr>
          <p:txBody>
            <a:bodyPr/>
            <a:lstStyle/>
            <a:p/>
          </p:txBody>
        </p:sp>
        <p:sp>
          <p:nvSpPr>
            <p:cNvPr id="81" name="tx81"/>
            <p:cNvSpPr/>
            <p:nvPr/>
          </p:nvSpPr>
          <p:spPr>
            <a:xfrm>
              <a:off x="8337225" y="3361074"/>
              <a:ext cx="554305" cy="81780"/>
            </a:xfrm>
            <a:prstGeom prst="rect">
              <a:avLst/>
            </a:prstGeom>
            <a:noFill/>
          </p:spPr>
          <p:txBody>
            <a:bodyPr lIns="0" rIns="0" tIns="0" bIns="0" anchorCtr="1" anchor="ctr" wrap="none"/>
            <a:lstStyle/>
            <a:p>
              <a:pPr algn="l" marL="0" marR="0" indent="0">
                <a:lnSpc>
                  <a:spcPts val="853"/>
                </a:lnSpc>
                <a:spcBef>
                  <a:spcPts val="0"/>
                </a:spcBef>
                <a:spcAft>
                  <a:spcPts val="0"/>
                </a:spcAft>
              </a:pPr>
              <a:r>
                <a:rPr sz="853">
                  <a:solidFill>
                    <a:srgbClr val="6A3D9A">
                      <a:alpha val="100000"/>
                    </a:srgbClr>
                  </a:solidFill>
                  <a:latin typeface="Arial"/>
                  <a:cs typeface="Arial"/>
                </a:rPr>
                <a:t>HPVc: 56%</a:t>
              </a:r>
            </a:p>
          </p:txBody>
        </p:sp>
        <p:sp>
          <p:nvSpPr>
            <p:cNvPr id="82" name="pl82"/>
            <p:cNvSpPr/>
            <p:nvPr/>
          </p:nvSpPr>
          <p:spPr>
            <a:xfrm>
              <a:off x="757200" y="5628310"/>
              <a:ext cx="8317210" cy="0"/>
            </a:xfrm>
            <a:custGeom>
              <a:avLst/>
              <a:pathLst>
                <a:path w="8317210" h="0">
                  <a:moveTo>
                    <a:pt x="0" y="0"/>
                  </a:moveTo>
                  <a:lnTo>
                    <a:pt x="8317210" y="0"/>
                  </a:lnTo>
                  <a:lnTo>
                    <a:pt x="8317210" y="0"/>
                  </a:lnTo>
                </a:path>
              </a:pathLst>
            </a:custGeom>
            <a:ln w="13550" cap="flat">
              <a:solidFill>
                <a:srgbClr val="BEBEBE">
                  <a:alpha val="100000"/>
                </a:srgbClr>
              </a:solidFill>
              <a:prstDash val="dash"/>
              <a:round/>
            </a:ln>
          </p:spPr>
          <p:txBody>
            <a:bodyPr/>
            <a:lstStyle/>
            <a:p/>
          </p:txBody>
        </p:sp>
        <p:sp>
          <p:nvSpPr>
            <p:cNvPr id="83" name="rc83"/>
            <p:cNvSpPr/>
            <p:nvPr/>
          </p:nvSpPr>
          <p:spPr>
            <a:xfrm>
              <a:off x="757200" y="646101"/>
              <a:ext cx="8317210" cy="5219457"/>
            </a:xfrm>
            <a:prstGeom prst="rect">
              <a:avLst/>
            </a:prstGeom>
            <a:ln w="13550" cap="rnd">
              <a:solidFill>
                <a:srgbClr val="BEBEBE">
                  <a:alpha val="100000"/>
                </a:srgbClr>
              </a:solidFill>
              <a:prstDash val="solid"/>
              <a:round/>
            </a:ln>
          </p:spPr>
          <p:txBody>
            <a:bodyPr/>
            <a:lstStyle/>
            <a:p/>
          </p:txBody>
        </p:sp>
        <p:sp>
          <p:nvSpPr>
            <p:cNvPr id="84" name="tx84"/>
            <p:cNvSpPr/>
            <p:nvPr/>
          </p:nvSpPr>
          <p:spPr>
            <a:xfrm>
              <a:off x="632414" y="5586619"/>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85" name="tx85"/>
            <p:cNvSpPr/>
            <p:nvPr/>
          </p:nvSpPr>
          <p:spPr>
            <a:xfrm>
              <a:off x="570259" y="511212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a:t>
              </a:r>
            </a:p>
          </p:txBody>
        </p:sp>
        <p:sp>
          <p:nvSpPr>
            <p:cNvPr id="86" name="tx86"/>
            <p:cNvSpPr/>
            <p:nvPr/>
          </p:nvSpPr>
          <p:spPr>
            <a:xfrm>
              <a:off x="570259" y="463762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87" name="tx87"/>
            <p:cNvSpPr/>
            <p:nvPr/>
          </p:nvSpPr>
          <p:spPr>
            <a:xfrm>
              <a:off x="570259" y="4163076"/>
              <a:ext cx="124311" cy="8174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30</a:t>
              </a:r>
            </a:p>
          </p:txBody>
        </p:sp>
        <p:sp>
          <p:nvSpPr>
            <p:cNvPr id="88" name="tx88"/>
            <p:cNvSpPr/>
            <p:nvPr/>
          </p:nvSpPr>
          <p:spPr>
            <a:xfrm>
              <a:off x="570259" y="368863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89" name="tx89"/>
            <p:cNvSpPr/>
            <p:nvPr/>
          </p:nvSpPr>
          <p:spPr>
            <a:xfrm>
              <a:off x="570259" y="3214138"/>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50</a:t>
              </a:r>
            </a:p>
          </p:txBody>
        </p:sp>
        <p:sp>
          <p:nvSpPr>
            <p:cNvPr id="90" name="tx90"/>
            <p:cNvSpPr/>
            <p:nvPr/>
          </p:nvSpPr>
          <p:spPr>
            <a:xfrm>
              <a:off x="570259" y="2739642"/>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91" name="tx91"/>
            <p:cNvSpPr/>
            <p:nvPr/>
          </p:nvSpPr>
          <p:spPr>
            <a:xfrm>
              <a:off x="570259" y="2265146"/>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70</a:t>
              </a:r>
            </a:p>
          </p:txBody>
        </p:sp>
        <p:sp>
          <p:nvSpPr>
            <p:cNvPr id="92" name="tx92"/>
            <p:cNvSpPr/>
            <p:nvPr/>
          </p:nvSpPr>
          <p:spPr>
            <a:xfrm>
              <a:off x="570259" y="1790650"/>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93" name="tx93"/>
            <p:cNvSpPr/>
            <p:nvPr/>
          </p:nvSpPr>
          <p:spPr>
            <a:xfrm>
              <a:off x="570259" y="131615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90</a:t>
              </a:r>
            </a:p>
          </p:txBody>
        </p:sp>
        <p:sp>
          <p:nvSpPr>
            <p:cNvPr id="94" name="tx94"/>
            <p:cNvSpPr/>
            <p:nvPr/>
          </p:nvSpPr>
          <p:spPr>
            <a:xfrm>
              <a:off x="508103" y="84165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95" name="tx95"/>
            <p:cNvSpPr/>
            <p:nvPr/>
          </p:nvSpPr>
          <p:spPr>
            <a:xfrm rot="-5400000">
              <a:off x="97880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96" name="tx96"/>
            <p:cNvSpPr/>
            <p:nvPr/>
          </p:nvSpPr>
          <p:spPr>
            <a:xfrm rot="-5400000">
              <a:off x="2282447"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97" name="tx97"/>
            <p:cNvSpPr/>
            <p:nvPr/>
          </p:nvSpPr>
          <p:spPr>
            <a:xfrm rot="-5400000">
              <a:off x="3586085"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98" name="tx98"/>
            <p:cNvSpPr/>
            <p:nvPr/>
          </p:nvSpPr>
          <p:spPr>
            <a:xfrm rot="-5400000">
              <a:off x="488972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99" name="tx99"/>
            <p:cNvSpPr/>
            <p:nvPr/>
          </p:nvSpPr>
          <p:spPr>
            <a:xfrm rot="-5400000">
              <a:off x="5932633"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100" name="tx100"/>
            <p:cNvSpPr/>
            <p:nvPr/>
          </p:nvSpPr>
          <p:spPr>
            <a:xfrm rot="-5400000">
              <a:off x="619336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101" name="tx101"/>
            <p:cNvSpPr/>
            <p:nvPr/>
          </p:nvSpPr>
          <p:spPr>
            <a:xfrm rot="-5400000">
              <a:off x="6454088"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102" name="tx102"/>
            <p:cNvSpPr/>
            <p:nvPr/>
          </p:nvSpPr>
          <p:spPr>
            <a:xfrm rot="-5400000">
              <a:off x="6714816"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103" name="tx103"/>
            <p:cNvSpPr/>
            <p:nvPr/>
          </p:nvSpPr>
          <p:spPr>
            <a:xfrm rot="-5400000">
              <a:off x="6975509" y="6032486"/>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104" name="tx104"/>
            <p:cNvSpPr/>
            <p:nvPr/>
          </p:nvSpPr>
          <p:spPr>
            <a:xfrm rot="-5400000">
              <a:off x="7236271"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105" name="tx105"/>
            <p:cNvSpPr/>
            <p:nvPr/>
          </p:nvSpPr>
          <p:spPr>
            <a:xfrm rot="-5400000">
              <a:off x="7496999" y="6032520"/>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106" name="tx106"/>
            <p:cNvSpPr/>
            <p:nvPr/>
          </p:nvSpPr>
          <p:spPr>
            <a:xfrm rot="-5400000">
              <a:off x="-60286" y="3190277"/>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07" name="tx107"/>
            <p:cNvSpPr/>
            <p:nvPr/>
          </p:nvSpPr>
          <p:spPr>
            <a:xfrm>
              <a:off x="2941972" y="401416"/>
              <a:ext cx="3947666" cy="143023"/>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Cobertura vacunal (%), República Dominicana, 2000-2025</a:t>
              </a:r>
            </a:p>
          </p:txBody>
        </p:sp>
        <p:sp>
          <p:nvSpPr>
            <p:cNvPr id="108" name="tx108"/>
            <p:cNvSpPr/>
            <p:nvPr/>
          </p:nvSpPr>
          <p:spPr>
            <a:xfrm>
              <a:off x="4477571" y="6455506"/>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09" name="tx109"/>
            <p:cNvSpPr/>
            <p:nvPr/>
          </p:nvSpPr>
          <p:spPr>
            <a:xfrm>
              <a:off x="1109546" y="6568567"/>
              <a:ext cx="796486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números que aparecen en las burbujas de las etiquetas de datos se refieren a la cobertura vacunal en el último año para el que se dispone de estimaciones.</a:t>
              </a:r>
            </a:p>
          </p:txBody>
        </p:sp>
      </p:grpSp>
      <p:sp>
        <p:nvSpPr>
          <p:cNvPr id="110"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las tendencias en la cobertura de 10 vacunas (serie completa).
En 2025, la vacuna contra el VPH (HPVc) presentaba la cobertura más baja de todas las vacunas (56 %), seguida de la vacuna contra la poliomielitis (MCV2) (78 %).
La cobertura de 4 vacunas disminuyó (DTP3, HEPB3, MCV1 y RUBELLA) y la de 5 vacunas aumentó (HIB3, HPVc, IPV1, MCV2 y ROTAC) en comparación con la cobertura respectiva de 2019.
La cobertura de nueve vacunas se mantuvo igual (DTP3, HEPB3, HIB3, IPV1, IPVC, MCV1, MCV2, ROTAC y RUBELLA) y la de una vacuna aumentó (HPVC) en comparación con la cobertura respectiva de 2024.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365760"/>
            <a:ext cx="8869680" cy="6400800"/>
            <a:chOff x="274320" y="365760"/>
            <a:chExt cx="8869680" cy="6400800"/>
          </a:xfrm>
        </p:grpSpPr>
        <p:sp>
          <p:nvSpPr>
            <p:cNvPr id="3" name="rc3"/>
            <p:cNvSpPr/>
            <p:nvPr/>
          </p:nvSpPr>
          <p:spPr>
            <a:xfrm>
              <a:off x="274320" y="365760"/>
              <a:ext cx="8869680" cy="6400799"/>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1130606" y="505678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5" name="pl5"/>
            <p:cNvSpPr/>
            <p:nvPr/>
          </p:nvSpPr>
          <p:spPr>
            <a:xfrm>
              <a:off x="1130606" y="4677772"/>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6" name="pl6"/>
            <p:cNvSpPr/>
            <p:nvPr/>
          </p:nvSpPr>
          <p:spPr>
            <a:xfrm>
              <a:off x="1130606" y="4298757"/>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7" name="pl7"/>
            <p:cNvSpPr/>
            <p:nvPr/>
          </p:nvSpPr>
          <p:spPr>
            <a:xfrm>
              <a:off x="1130606" y="3919743"/>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8" name="pl8"/>
            <p:cNvSpPr/>
            <p:nvPr/>
          </p:nvSpPr>
          <p:spPr>
            <a:xfrm>
              <a:off x="1130606" y="3540728"/>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9" name="pl9"/>
            <p:cNvSpPr/>
            <p:nvPr/>
          </p:nvSpPr>
          <p:spPr>
            <a:xfrm>
              <a:off x="1130606" y="3161714"/>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0" name="pl10"/>
            <p:cNvSpPr/>
            <p:nvPr/>
          </p:nvSpPr>
          <p:spPr>
            <a:xfrm>
              <a:off x="1130606" y="2782699"/>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1" name="pl11"/>
            <p:cNvSpPr/>
            <p:nvPr/>
          </p:nvSpPr>
          <p:spPr>
            <a:xfrm>
              <a:off x="1130606" y="240368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2" name="pl12"/>
            <p:cNvSpPr/>
            <p:nvPr/>
          </p:nvSpPr>
          <p:spPr>
            <a:xfrm>
              <a:off x="1130606" y="2024670"/>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3" name="pl13"/>
            <p:cNvSpPr/>
            <p:nvPr/>
          </p:nvSpPr>
          <p:spPr>
            <a:xfrm>
              <a:off x="1130606" y="1645655"/>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4" name="pl14"/>
            <p:cNvSpPr/>
            <p:nvPr/>
          </p:nvSpPr>
          <p:spPr>
            <a:xfrm>
              <a:off x="1130606" y="1266641"/>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5" name="pl15"/>
            <p:cNvSpPr/>
            <p:nvPr/>
          </p:nvSpPr>
          <p:spPr>
            <a:xfrm>
              <a:off x="1130606" y="887626"/>
              <a:ext cx="7943804" cy="0"/>
            </a:xfrm>
            <a:custGeom>
              <a:avLst/>
              <a:pathLst>
                <a:path w="7943804" h="0">
                  <a:moveTo>
                    <a:pt x="0" y="0"/>
                  </a:moveTo>
                  <a:lnTo>
                    <a:pt x="7943804" y="0"/>
                  </a:lnTo>
                  <a:lnTo>
                    <a:pt x="7943804" y="0"/>
                  </a:lnTo>
                </a:path>
              </a:pathLst>
            </a:custGeom>
            <a:ln w="13550" cap="flat">
              <a:solidFill>
                <a:srgbClr val="EBEBEB">
                  <a:alpha val="100000"/>
                </a:srgbClr>
              </a:solidFill>
              <a:prstDash val="solid"/>
              <a:round/>
            </a:ln>
          </p:spPr>
          <p:txBody>
            <a:bodyPr/>
            <a:lstStyle/>
            <a:p/>
          </p:txBody>
        </p:sp>
        <p:sp>
          <p:nvSpPr>
            <p:cNvPr id="16" name="pl16"/>
            <p:cNvSpPr/>
            <p:nvPr/>
          </p:nvSpPr>
          <p:spPr>
            <a:xfrm>
              <a:off x="149168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329709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510250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690791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8713328" y="660217"/>
              <a:ext cx="0" cy="4623977"/>
            </a:xfrm>
            <a:custGeom>
              <a:avLst/>
              <a:pathLst>
                <a:path w="0" h="4623977">
                  <a:moveTo>
                    <a:pt x="0" y="4623977"/>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7630082" y="887626"/>
              <a:ext cx="1011029" cy="0"/>
            </a:xfrm>
            <a:custGeom>
              <a:avLst/>
              <a:pathLst>
                <a:path w="1011029" h="0">
                  <a:moveTo>
                    <a:pt x="0" y="0"/>
                  </a:moveTo>
                  <a:lnTo>
                    <a:pt x="1011029" y="0"/>
                  </a:lnTo>
                  <a:lnTo>
                    <a:pt x="1011029" y="0"/>
                  </a:lnTo>
                  <a:lnTo>
                    <a:pt x="1011029" y="0"/>
                  </a:lnTo>
                  <a:lnTo>
                    <a:pt x="1011029" y="0"/>
                  </a:lnTo>
                  <a:lnTo>
                    <a:pt x="1011029" y="0"/>
                  </a:lnTo>
                  <a:lnTo>
                    <a:pt x="1011029" y="0"/>
                  </a:lnTo>
                </a:path>
              </a:pathLst>
            </a:custGeom>
            <a:ln w="116535" cap="flat">
              <a:solidFill>
                <a:srgbClr val="E8E8E8">
                  <a:alpha val="100000"/>
                </a:srgbClr>
              </a:solidFill>
              <a:prstDash val="solid"/>
              <a:round/>
            </a:ln>
          </p:spPr>
          <p:txBody>
            <a:bodyPr/>
            <a:lstStyle/>
            <a:p/>
          </p:txBody>
        </p:sp>
        <p:sp>
          <p:nvSpPr>
            <p:cNvPr id="22" name="pl22"/>
            <p:cNvSpPr/>
            <p:nvPr/>
          </p:nvSpPr>
          <p:spPr>
            <a:xfrm>
              <a:off x="7702299" y="1266641"/>
              <a:ext cx="938813" cy="0"/>
            </a:xfrm>
            <a:custGeom>
              <a:avLst/>
              <a:pathLst>
                <a:path w="938813" h="0">
                  <a:moveTo>
                    <a:pt x="0" y="0"/>
                  </a:moveTo>
                  <a:lnTo>
                    <a:pt x="722164" y="0"/>
                  </a:lnTo>
                  <a:lnTo>
                    <a:pt x="794380" y="0"/>
                  </a:lnTo>
                  <a:lnTo>
                    <a:pt x="794380" y="0"/>
                  </a:lnTo>
                  <a:lnTo>
                    <a:pt x="866596" y="0"/>
                  </a:lnTo>
                  <a:lnTo>
                    <a:pt x="866596" y="0"/>
                  </a:lnTo>
                  <a:lnTo>
                    <a:pt x="938813" y="0"/>
                  </a:lnTo>
                </a:path>
              </a:pathLst>
            </a:custGeom>
            <a:ln w="116535" cap="flat">
              <a:solidFill>
                <a:srgbClr val="E8E8E8">
                  <a:alpha val="100000"/>
                </a:srgbClr>
              </a:solidFill>
              <a:prstDash val="solid"/>
              <a:round/>
            </a:ln>
          </p:spPr>
          <p:txBody>
            <a:bodyPr/>
            <a:lstStyle/>
            <a:p/>
          </p:txBody>
        </p:sp>
        <p:sp>
          <p:nvSpPr>
            <p:cNvPr id="23" name="pl23"/>
            <p:cNvSpPr/>
            <p:nvPr/>
          </p:nvSpPr>
          <p:spPr>
            <a:xfrm>
              <a:off x="7413433" y="1645655"/>
              <a:ext cx="577731" cy="0"/>
            </a:xfrm>
            <a:custGeom>
              <a:avLst/>
              <a:pathLst>
                <a:path w="577731" h="0">
                  <a:moveTo>
                    <a:pt x="0" y="0"/>
                  </a:moveTo>
                  <a:lnTo>
                    <a:pt x="144432" y="0"/>
                  </a:lnTo>
                  <a:lnTo>
                    <a:pt x="361082" y="0"/>
                  </a:lnTo>
                  <a:lnTo>
                    <a:pt x="361082" y="0"/>
                  </a:lnTo>
                  <a:lnTo>
                    <a:pt x="433298" y="0"/>
                  </a:lnTo>
                  <a:lnTo>
                    <a:pt x="505514" y="0"/>
                  </a:lnTo>
                  <a:lnTo>
                    <a:pt x="577731" y="0"/>
                  </a:lnTo>
                </a:path>
              </a:pathLst>
            </a:custGeom>
            <a:ln w="116535" cap="flat">
              <a:solidFill>
                <a:srgbClr val="E8E8E8">
                  <a:alpha val="100000"/>
                </a:srgbClr>
              </a:solidFill>
              <a:prstDash val="solid"/>
              <a:round/>
            </a:ln>
          </p:spPr>
          <p:txBody>
            <a:bodyPr/>
            <a:lstStyle/>
            <a:p/>
          </p:txBody>
        </p:sp>
        <p:sp>
          <p:nvSpPr>
            <p:cNvPr id="24" name="pl24"/>
            <p:cNvSpPr/>
            <p:nvPr/>
          </p:nvSpPr>
          <p:spPr>
            <a:xfrm>
              <a:off x="7341217" y="2024670"/>
              <a:ext cx="649947" cy="0"/>
            </a:xfrm>
            <a:custGeom>
              <a:avLst/>
              <a:pathLst>
                <a:path w="649947" h="0">
                  <a:moveTo>
                    <a:pt x="0" y="0"/>
                  </a:moveTo>
                  <a:lnTo>
                    <a:pt x="144432" y="0"/>
                  </a:lnTo>
                  <a:lnTo>
                    <a:pt x="361082" y="0"/>
                  </a:lnTo>
                  <a:lnTo>
                    <a:pt x="361082" y="0"/>
                  </a:lnTo>
                  <a:lnTo>
                    <a:pt x="433298" y="0"/>
                  </a:lnTo>
                  <a:lnTo>
                    <a:pt x="433298" y="0"/>
                  </a:lnTo>
                  <a:lnTo>
                    <a:pt x="649947" y="0"/>
                  </a:lnTo>
                </a:path>
              </a:pathLst>
            </a:custGeom>
            <a:ln w="116535" cap="flat">
              <a:solidFill>
                <a:srgbClr val="E8E8E8">
                  <a:alpha val="100000"/>
                </a:srgbClr>
              </a:solidFill>
              <a:prstDash val="solid"/>
              <a:round/>
            </a:ln>
          </p:spPr>
          <p:txBody>
            <a:bodyPr/>
            <a:lstStyle/>
            <a:p/>
          </p:txBody>
        </p:sp>
        <p:sp>
          <p:nvSpPr>
            <p:cNvPr id="25" name="pl25"/>
            <p:cNvSpPr/>
            <p:nvPr/>
          </p:nvSpPr>
          <p:spPr>
            <a:xfrm>
              <a:off x="6257971" y="2403685"/>
              <a:ext cx="1083246" cy="0"/>
            </a:xfrm>
            <a:custGeom>
              <a:avLst/>
              <a:pathLst>
                <a:path w="1083246" h="0">
                  <a:moveTo>
                    <a:pt x="0" y="0"/>
                  </a:moveTo>
                  <a:lnTo>
                    <a:pt x="361082" y="0"/>
                  </a:lnTo>
                  <a:lnTo>
                    <a:pt x="361082" y="0"/>
                  </a:lnTo>
                  <a:lnTo>
                    <a:pt x="577731" y="0"/>
                  </a:lnTo>
                  <a:lnTo>
                    <a:pt x="722164" y="0"/>
                  </a:lnTo>
                  <a:lnTo>
                    <a:pt x="722164" y="0"/>
                  </a:lnTo>
                  <a:lnTo>
                    <a:pt x="1083246" y="0"/>
                  </a:lnTo>
                </a:path>
              </a:pathLst>
            </a:custGeom>
            <a:ln w="116535" cap="flat">
              <a:solidFill>
                <a:srgbClr val="E8E8E8">
                  <a:alpha val="100000"/>
                </a:srgbClr>
              </a:solidFill>
              <a:prstDash val="solid"/>
              <a:round/>
            </a:ln>
          </p:spPr>
          <p:txBody>
            <a:bodyPr/>
            <a:lstStyle/>
            <a:p/>
          </p:txBody>
        </p:sp>
        <p:sp>
          <p:nvSpPr>
            <p:cNvPr id="26" name="pl26"/>
            <p:cNvSpPr/>
            <p:nvPr/>
          </p:nvSpPr>
          <p:spPr>
            <a:xfrm>
              <a:off x="7196784" y="2782699"/>
              <a:ext cx="649947" cy="0"/>
            </a:xfrm>
            <a:custGeom>
              <a:avLst/>
              <a:pathLst>
                <a:path w="649947" h="0">
                  <a:moveTo>
                    <a:pt x="0" y="0"/>
                  </a:moveTo>
                  <a:lnTo>
                    <a:pt x="72216" y="0"/>
                  </a:lnTo>
                  <a:lnTo>
                    <a:pt x="288865" y="0"/>
                  </a:lnTo>
                  <a:lnTo>
                    <a:pt x="505514" y="0"/>
                  </a:lnTo>
                  <a:lnTo>
                    <a:pt x="505514" y="0"/>
                  </a:lnTo>
                  <a:lnTo>
                    <a:pt x="505514" y="0"/>
                  </a:lnTo>
                  <a:lnTo>
                    <a:pt x="649947" y="0"/>
                  </a:lnTo>
                </a:path>
              </a:pathLst>
            </a:custGeom>
            <a:ln w="116535" cap="flat">
              <a:solidFill>
                <a:srgbClr val="E8E8E8">
                  <a:alpha val="100000"/>
                </a:srgbClr>
              </a:solidFill>
              <a:prstDash val="solid"/>
              <a:round/>
            </a:ln>
          </p:spPr>
          <p:txBody>
            <a:bodyPr/>
            <a:lstStyle/>
            <a:p/>
          </p:txBody>
        </p:sp>
        <p:sp>
          <p:nvSpPr>
            <p:cNvPr id="27" name="pl27"/>
            <p:cNvSpPr/>
            <p:nvPr/>
          </p:nvSpPr>
          <p:spPr>
            <a:xfrm>
              <a:off x="7630082" y="3161714"/>
              <a:ext cx="938813" cy="0"/>
            </a:xfrm>
            <a:custGeom>
              <a:avLst/>
              <a:pathLst>
                <a:path w="938813" h="0">
                  <a:moveTo>
                    <a:pt x="0" y="0"/>
                  </a:moveTo>
                  <a:lnTo>
                    <a:pt x="722164" y="0"/>
                  </a:lnTo>
                  <a:lnTo>
                    <a:pt x="794380" y="0"/>
                  </a:lnTo>
                  <a:lnTo>
                    <a:pt x="938813" y="0"/>
                  </a:lnTo>
                  <a:lnTo>
                    <a:pt x="938813" y="0"/>
                  </a:lnTo>
                  <a:lnTo>
                    <a:pt x="938813" y="0"/>
                  </a:lnTo>
                  <a:lnTo>
                    <a:pt x="938813" y="0"/>
                  </a:lnTo>
                </a:path>
              </a:pathLst>
            </a:custGeom>
            <a:ln w="116535" cap="flat">
              <a:solidFill>
                <a:srgbClr val="E8E8E8">
                  <a:alpha val="100000"/>
                </a:srgbClr>
              </a:solidFill>
              <a:prstDash val="solid"/>
              <a:round/>
            </a:ln>
          </p:spPr>
          <p:txBody>
            <a:bodyPr/>
            <a:lstStyle/>
            <a:p/>
          </p:txBody>
        </p:sp>
        <p:sp>
          <p:nvSpPr>
            <p:cNvPr id="28" name="pl28"/>
            <p:cNvSpPr/>
            <p:nvPr/>
          </p:nvSpPr>
          <p:spPr>
            <a:xfrm>
              <a:off x="7413433" y="3540728"/>
              <a:ext cx="1011029" cy="0"/>
            </a:xfrm>
            <a:custGeom>
              <a:avLst/>
              <a:pathLst>
                <a:path w="1011029" h="0">
                  <a:moveTo>
                    <a:pt x="0" y="0"/>
                  </a:moveTo>
                  <a:lnTo>
                    <a:pt x="433298" y="0"/>
                  </a:lnTo>
                  <a:lnTo>
                    <a:pt x="649947" y="0"/>
                  </a:lnTo>
                  <a:lnTo>
                    <a:pt x="866596"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29" name="pl29"/>
            <p:cNvSpPr/>
            <p:nvPr/>
          </p:nvSpPr>
          <p:spPr>
            <a:xfrm>
              <a:off x="5463590" y="3919743"/>
              <a:ext cx="1660977" cy="0"/>
            </a:xfrm>
            <a:custGeom>
              <a:avLst/>
              <a:pathLst>
                <a:path w="1660977" h="0">
                  <a:moveTo>
                    <a:pt x="0" y="0"/>
                  </a:moveTo>
                  <a:lnTo>
                    <a:pt x="361082" y="0"/>
                  </a:lnTo>
                  <a:lnTo>
                    <a:pt x="361082" y="0"/>
                  </a:lnTo>
                  <a:lnTo>
                    <a:pt x="722164" y="0"/>
                  </a:lnTo>
                  <a:lnTo>
                    <a:pt x="1083246" y="0"/>
                  </a:lnTo>
                  <a:lnTo>
                    <a:pt x="1660977" y="0"/>
                  </a:lnTo>
                  <a:lnTo>
                    <a:pt x="1660977" y="0"/>
                  </a:lnTo>
                </a:path>
              </a:pathLst>
            </a:custGeom>
            <a:ln w="116535" cap="flat">
              <a:solidFill>
                <a:srgbClr val="E8E8E8">
                  <a:alpha val="100000"/>
                </a:srgbClr>
              </a:solidFill>
              <a:prstDash val="solid"/>
              <a:round/>
            </a:ln>
          </p:spPr>
          <p:txBody>
            <a:bodyPr/>
            <a:lstStyle/>
            <a:p/>
          </p:txBody>
        </p:sp>
        <p:sp>
          <p:nvSpPr>
            <p:cNvPr id="30" name="pl30"/>
            <p:cNvSpPr/>
            <p:nvPr/>
          </p:nvSpPr>
          <p:spPr>
            <a:xfrm>
              <a:off x="6330187" y="4298757"/>
              <a:ext cx="1444328" cy="0"/>
            </a:xfrm>
            <a:custGeom>
              <a:avLst/>
              <a:pathLst>
                <a:path w="1444328" h="0">
                  <a:moveTo>
                    <a:pt x="0" y="0"/>
                  </a:moveTo>
                  <a:lnTo>
                    <a:pt x="144432" y="0"/>
                  </a:lnTo>
                  <a:lnTo>
                    <a:pt x="433298" y="0"/>
                  </a:lnTo>
                  <a:lnTo>
                    <a:pt x="649947" y="0"/>
                  </a:lnTo>
                  <a:lnTo>
                    <a:pt x="1372111" y="0"/>
                  </a:lnTo>
                  <a:lnTo>
                    <a:pt x="1444328" y="0"/>
                  </a:lnTo>
                  <a:lnTo>
                    <a:pt x="1444328" y="0"/>
                  </a:lnTo>
                </a:path>
              </a:pathLst>
            </a:custGeom>
            <a:ln w="116535" cap="flat">
              <a:solidFill>
                <a:srgbClr val="E8E8E8">
                  <a:alpha val="100000"/>
                </a:srgbClr>
              </a:solidFill>
              <a:prstDash val="solid"/>
              <a:round/>
            </a:ln>
          </p:spPr>
          <p:txBody>
            <a:bodyPr/>
            <a:lstStyle/>
            <a:p/>
          </p:txBody>
        </p:sp>
        <p:sp>
          <p:nvSpPr>
            <p:cNvPr id="31" name="pl31"/>
            <p:cNvSpPr/>
            <p:nvPr/>
          </p:nvSpPr>
          <p:spPr>
            <a:xfrm>
              <a:off x="7413433" y="4677772"/>
              <a:ext cx="1011029" cy="0"/>
            </a:xfrm>
            <a:custGeom>
              <a:avLst/>
              <a:pathLst>
                <a:path w="1011029" h="0">
                  <a:moveTo>
                    <a:pt x="0" y="0"/>
                  </a:moveTo>
                  <a:lnTo>
                    <a:pt x="433298" y="0"/>
                  </a:lnTo>
                  <a:lnTo>
                    <a:pt x="649947" y="0"/>
                  </a:lnTo>
                  <a:lnTo>
                    <a:pt x="866596" y="0"/>
                  </a:lnTo>
                  <a:lnTo>
                    <a:pt x="938813" y="0"/>
                  </a:lnTo>
                  <a:lnTo>
                    <a:pt x="938813" y="0"/>
                  </a:lnTo>
                  <a:lnTo>
                    <a:pt x="1011029" y="0"/>
                  </a:lnTo>
                </a:path>
              </a:pathLst>
            </a:custGeom>
            <a:ln w="116535" cap="flat">
              <a:solidFill>
                <a:srgbClr val="E8E8E8">
                  <a:alpha val="100000"/>
                </a:srgbClr>
              </a:solidFill>
              <a:prstDash val="solid"/>
              <a:round/>
            </a:ln>
          </p:spPr>
          <p:txBody>
            <a:bodyPr/>
            <a:lstStyle/>
            <a:p/>
          </p:txBody>
        </p:sp>
        <p:sp>
          <p:nvSpPr>
            <p:cNvPr id="32" name="pl32"/>
            <p:cNvSpPr/>
            <p:nvPr/>
          </p:nvSpPr>
          <p:spPr>
            <a:xfrm>
              <a:off x="7052351" y="5056787"/>
              <a:ext cx="866596" cy="0"/>
            </a:xfrm>
            <a:custGeom>
              <a:avLst/>
              <a:pathLst>
                <a:path w="866596" h="0">
                  <a:moveTo>
                    <a:pt x="0" y="0"/>
                  </a:moveTo>
                  <a:lnTo>
                    <a:pt x="216649" y="0"/>
                  </a:lnTo>
                  <a:lnTo>
                    <a:pt x="216649" y="0"/>
                  </a:lnTo>
                  <a:lnTo>
                    <a:pt x="433298" y="0"/>
                  </a:lnTo>
                  <a:lnTo>
                    <a:pt x="433298" y="0"/>
                  </a:lnTo>
                  <a:lnTo>
                    <a:pt x="649947" y="0"/>
                  </a:lnTo>
                  <a:lnTo>
                    <a:pt x="866596" y="0"/>
                  </a:lnTo>
                </a:path>
              </a:pathLst>
            </a:custGeom>
            <a:ln w="116535" cap="flat">
              <a:solidFill>
                <a:srgbClr val="E8E8E8">
                  <a:alpha val="100000"/>
                </a:srgbClr>
              </a:solidFill>
              <a:prstDash val="solid"/>
              <a:round/>
            </a:ln>
          </p:spPr>
          <p:txBody>
            <a:bodyPr/>
            <a:lstStyle/>
            <a:p/>
          </p:txBody>
        </p:sp>
        <p:sp>
          <p:nvSpPr>
            <p:cNvPr id="33" name="pt33"/>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4" name="pt34"/>
            <p:cNvSpPr/>
            <p:nvPr/>
          </p:nvSpPr>
          <p:spPr>
            <a:xfrm>
              <a:off x="762558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5" name="pt35"/>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6" name="pt36"/>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7" name="pt37"/>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8" name="pt38"/>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39" name="pt39"/>
            <p:cNvSpPr/>
            <p:nvPr/>
          </p:nvSpPr>
          <p:spPr>
            <a:xfrm>
              <a:off x="8636612" y="883126"/>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0" name="pt40"/>
            <p:cNvSpPr/>
            <p:nvPr/>
          </p:nvSpPr>
          <p:spPr>
            <a:xfrm>
              <a:off x="8419963"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1" name="pt41"/>
            <p:cNvSpPr/>
            <p:nvPr/>
          </p:nvSpPr>
          <p:spPr>
            <a:xfrm>
              <a:off x="769779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2" name="pt42"/>
            <p:cNvSpPr/>
            <p:nvPr/>
          </p:nvSpPr>
          <p:spPr>
            <a:xfrm>
              <a:off x="8636612"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3" name="pt43"/>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4" name="pt44"/>
            <p:cNvSpPr/>
            <p:nvPr/>
          </p:nvSpPr>
          <p:spPr>
            <a:xfrm>
              <a:off x="8564396"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5" name="pt45"/>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6" name="pt46"/>
            <p:cNvSpPr/>
            <p:nvPr/>
          </p:nvSpPr>
          <p:spPr>
            <a:xfrm>
              <a:off x="8492179" y="1262141"/>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7" name="pt47"/>
            <p:cNvSpPr/>
            <p:nvPr/>
          </p:nvSpPr>
          <p:spPr>
            <a:xfrm>
              <a:off x="7914448"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8" name="pt48"/>
            <p:cNvSpPr/>
            <p:nvPr/>
          </p:nvSpPr>
          <p:spPr>
            <a:xfrm>
              <a:off x="7408933"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49" name="pt49"/>
            <p:cNvSpPr/>
            <p:nvPr/>
          </p:nvSpPr>
          <p:spPr>
            <a:xfrm>
              <a:off x="7553366"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0" name="pt50"/>
            <p:cNvSpPr/>
            <p:nvPr/>
          </p:nvSpPr>
          <p:spPr>
            <a:xfrm>
              <a:off x="7842232"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1" name="pt51"/>
            <p:cNvSpPr/>
            <p:nvPr/>
          </p:nvSpPr>
          <p:spPr>
            <a:xfrm>
              <a:off x="7986664"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2" name="pt52"/>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3" name="pt53"/>
            <p:cNvSpPr/>
            <p:nvPr/>
          </p:nvSpPr>
          <p:spPr>
            <a:xfrm>
              <a:off x="7770015" y="164115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4" name="pt54"/>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5" name="pt55"/>
            <p:cNvSpPr/>
            <p:nvPr/>
          </p:nvSpPr>
          <p:spPr>
            <a:xfrm>
              <a:off x="7336717"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6" name="pt56"/>
            <p:cNvSpPr/>
            <p:nvPr/>
          </p:nvSpPr>
          <p:spPr>
            <a:xfrm>
              <a:off x="7481150"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7" name="pt57"/>
            <p:cNvSpPr/>
            <p:nvPr/>
          </p:nvSpPr>
          <p:spPr>
            <a:xfrm>
              <a:off x="7770015"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8" name="pt58"/>
            <p:cNvSpPr/>
            <p:nvPr/>
          </p:nvSpPr>
          <p:spPr>
            <a:xfrm>
              <a:off x="7986664"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59" name="pt59"/>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0" name="pt60"/>
            <p:cNvSpPr/>
            <p:nvPr/>
          </p:nvSpPr>
          <p:spPr>
            <a:xfrm>
              <a:off x="7697799" y="2020170"/>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1" name="pt61"/>
            <p:cNvSpPr/>
            <p:nvPr/>
          </p:nvSpPr>
          <p:spPr>
            <a:xfrm>
              <a:off x="7336717"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2" name="pt62"/>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3" name="pt63"/>
            <p:cNvSpPr/>
            <p:nvPr/>
          </p:nvSpPr>
          <p:spPr>
            <a:xfrm>
              <a:off x="6253471"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4" name="pt64"/>
            <p:cNvSpPr/>
            <p:nvPr/>
          </p:nvSpPr>
          <p:spPr>
            <a:xfrm>
              <a:off x="6614553"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5" name="pt65"/>
            <p:cNvSpPr/>
            <p:nvPr/>
          </p:nvSpPr>
          <p:spPr>
            <a:xfrm>
              <a:off x="6831202"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6" name="pt66"/>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7" name="pt67"/>
            <p:cNvSpPr/>
            <p:nvPr/>
          </p:nvSpPr>
          <p:spPr>
            <a:xfrm>
              <a:off x="6975635" y="2399185"/>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8" name="pt68"/>
            <p:cNvSpPr/>
            <p:nvPr/>
          </p:nvSpPr>
          <p:spPr>
            <a:xfrm>
              <a:off x="7192284"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69" name="pt69"/>
            <p:cNvSpPr/>
            <p:nvPr/>
          </p:nvSpPr>
          <p:spPr>
            <a:xfrm>
              <a:off x="726450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0" name="pt70"/>
            <p:cNvSpPr/>
            <p:nvPr/>
          </p:nvSpPr>
          <p:spPr>
            <a:xfrm>
              <a:off x="7481150"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1" name="pt71"/>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2" name="pt72"/>
            <p:cNvSpPr/>
            <p:nvPr/>
          </p:nvSpPr>
          <p:spPr>
            <a:xfrm>
              <a:off x="7842232"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3" name="pt73"/>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4" name="pt74"/>
            <p:cNvSpPr/>
            <p:nvPr/>
          </p:nvSpPr>
          <p:spPr>
            <a:xfrm>
              <a:off x="7697799" y="2778199"/>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5" name="pt75"/>
            <p:cNvSpPr/>
            <p:nvPr/>
          </p:nvSpPr>
          <p:spPr>
            <a:xfrm>
              <a:off x="834774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6" name="pt76"/>
            <p:cNvSpPr/>
            <p:nvPr/>
          </p:nvSpPr>
          <p:spPr>
            <a:xfrm>
              <a:off x="7625582"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7" name="pt77"/>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8" name="pt78"/>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79" name="pt79"/>
            <p:cNvSpPr/>
            <p:nvPr/>
          </p:nvSpPr>
          <p:spPr>
            <a:xfrm>
              <a:off x="8419963"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0" name="pt80"/>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1" name="pt81"/>
            <p:cNvSpPr/>
            <p:nvPr/>
          </p:nvSpPr>
          <p:spPr>
            <a:xfrm>
              <a:off x="8564396" y="3157214"/>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2" name="pt82"/>
            <p:cNvSpPr/>
            <p:nvPr/>
          </p:nvSpPr>
          <p:spPr>
            <a:xfrm>
              <a:off x="841996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3" name="pt83"/>
            <p:cNvSpPr/>
            <p:nvPr/>
          </p:nvSpPr>
          <p:spPr>
            <a:xfrm>
              <a:off x="7408933"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4" name="pt84"/>
            <p:cNvSpPr/>
            <p:nvPr/>
          </p:nvSpPr>
          <p:spPr>
            <a:xfrm>
              <a:off x="7842232"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5" name="pt85"/>
            <p:cNvSpPr/>
            <p:nvPr/>
          </p:nvSpPr>
          <p:spPr>
            <a:xfrm>
              <a:off x="8058881"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6" name="pt86"/>
            <p:cNvSpPr/>
            <p:nvPr/>
          </p:nvSpPr>
          <p:spPr>
            <a:xfrm>
              <a:off x="8275530"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7" name="pt87"/>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8" name="pt88"/>
            <p:cNvSpPr/>
            <p:nvPr/>
          </p:nvSpPr>
          <p:spPr>
            <a:xfrm>
              <a:off x="8347746" y="3536228"/>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89" name="pt89"/>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0" name="pt90"/>
            <p:cNvSpPr/>
            <p:nvPr/>
          </p:nvSpPr>
          <p:spPr>
            <a:xfrm>
              <a:off x="5459090"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1" name="pt91"/>
            <p:cNvSpPr/>
            <p:nvPr/>
          </p:nvSpPr>
          <p:spPr>
            <a:xfrm>
              <a:off x="5820172"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2" name="pt92"/>
            <p:cNvSpPr/>
            <p:nvPr/>
          </p:nvSpPr>
          <p:spPr>
            <a:xfrm>
              <a:off x="6181254"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3" name="pt93"/>
            <p:cNvSpPr/>
            <p:nvPr/>
          </p:nvSpPr>
          <p:spPr>
            <a:xfrm>
              <a:off x="6542336"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4" name="pt94"/>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5" name="pt95"/>
            <p:cNvSpPr/>
            <p:nvPr/>
          </p:nvSpPr>
          <p:spPr>
            <a:xfrm>
              <a:off x="7120068" y="3915243"/>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6" name="pt96"/>
            <p:cNvSpPr/>
            <p:nvPr/>
          </p:nvSpPr>
          <p:spPr>
            <a:xfrm>
              <a:off x="6325687"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7" name="pt97"/>
            <p:cNvSpPr/>
            <p:nvPr/>
          </p:nvSpPr>
          <p:spPr>
            <a:xfrm>
              <a:off x="6470120"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8" name="pt98"/>
            <p:cNvSpPr/>
            <p:nvPr/>
          </p:nvSpPr>
          <p:spPr>
            <a:xfrm>
              <a:off x="697563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99" name="pt99"/>
            <p:cNvSpPr/>
            <p:nvPr/>
          </p:nvSpPr>
          <p:spPr>
            <a:xfrm>
              <a:off x="675898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0" name="pt100"/>
            <p:cNvSpPr/>
            <p:nvPr/>
          </p:nvSpPr>
          <p:spPr>
            <a:xfrm>
              <a:off x="7697799"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1" name="pt101"/>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2" name="pt102"/>
            <p:cNvSpPr/>
            <p:nvPr/>
          </p:nvSpPr>
          <p:spPr>
            <a:xfrm>
              <a:off x="7770015" y="429425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3" name="pt103"/>
            <p:cNvSpPr/>
            <p:nvPr/>
          </p:nvSpPr>
          <p:spPr>
            <a:xfrm>
              <a:off x="841996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4" name="pt104"/>
            <p:cNvSpPr/>
            <p:nvPr/>
          </p:nvSpPr>
          <p:spPr>
            <a:xfrm>
              <a:off x="7408933"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5" name="pt105"/>
            <p:cNvSpPr/>
            <p:nvPr/>
          </p:nvSpPr>
          <p:spPr>
            <a:xfrm>
              <a:off x="7842232"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6" name="pt106"/>
            <p:cNvSpPr/>
            <p:nvPr/>
          </p:nvSpPr>
          <p:spPr>
            <a:xfrm>
              <a:off x="8058881"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7" name="pt107"/>
            <p:cNvSpPr/>
            <p:nvPr/>
          </p:nvSpPr>
          <p:spPr>
            <a:xfrm>
              <a:off x="8275530"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8" name="pt108"/>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09" name="pt109"/>
            <p:cNvSpPr/>
            <p:nvPr/>
          </p:nvSpPr>
          <p:spPr>
            <a:xfrm>
              <a:off x="8347746" y="4673272"/>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0" name="pt110"/>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1" name="pt111"/>
            <p:cNvSpPr/>
            <p:nvPr/>
          </p:nvSpPr>
          <p:spPr>
            <a:xfrm>
              <a:off x="7047851"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2" name="pt112"/>
            <p:cNvSpPr/>
            <p:nvPr/>
          </p:nvSpPr>
          <p:spPr>
            <a:xfrm>
              <a:off x="726450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3" name="pt113"/>
            <p:cNvSpPr/>
            <p:nvPr/>
          </p:nvSpPr>
          <p:spPr>
            <a:xfrm>
              <a:off x="7697799"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4" name="pt114"/>
            <p:cNvSpPr/>
            <p:nvPr/>
          </p:nvSpPr>
          <p:spPr>
            <a:xfrm>
              <a:off x="7914448"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5" name="pt115"/>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6" name="pt116"/>
            <p:cNvSpPr/>
            <p:nvPr/>
          </p:nvSpPr>
          <p:spPr>
            <a:xfrm>
              <a:off x="7481150" y="5052287"/>
              <a:ext cx="9000" cy="9000"/>
            </a:xfrm>
            <a:prstGeom prst="ellipse">
              <a:avLst/>
            </a:prstGeom>
            <a:solidFill>
              <a:srgbClr val="E8E8E8">
                <a:alpha val="100000"/>
              </a:srgbClr>
            </a:solidFill>
            <a:ln w="9000" cap="rnd">
              <a:solidFill>
                <a:srgbClr val="E8E8E8">
                  <a:alpha val="100000"/>
                </a:srgbClr>
              </a:solidFill>
              <a:prstDash val="solid"/>
              <a:round/>
            </a:ln>
          </p:spPr>
          <p:txBody>
            <a:bodyPr/>
            <a:lstStyle/>
            <a:p/>
          </p:txBody>
        </p:sp>
        <p:sp>
          <p:nvSpPr>
            <p:cNvPr id="117" name="pt117"/>
            <p:cNvSpPr/>
            <p:nvPr/>
          </p:nvSpPr>
          <p:spPr>
            <a:xfrm>
              <a:off x="8578344" y="82485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18" name="pt118"/>
            <p:cNvSpPr/>
            <p:nvPr/>
          </p:nvSpPr>
          <p:spPr>
            <a:xfrm>
              <a:off x="8578344" y="82485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19" name="pt119"/>
            <p:cNvSpPr/>
            <p:nvPr/>
          </p:nvSpPr>
          <p:spPr>
            <a:xfrm>
              <a:off x="8578344" y="82485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0" name="pt120"/>
            <p:cNvSpPr/>
            <p:nvPr/>
          </p:nvSpPr>
          <p:spPr>
            <a:xfrm>
              <a:off x="8361695" y="1203873"/>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1" name="pt121"/>
            <p:cNvSpPr/>
            <p:nvPr/>
          </p:nvSpPr>
          <p:spPr>
            <a:xfrm>
              <a:off x="8433912" y="1203873"/>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2" name="pt122"/>
            <p:cNvSpPr/>
            <p:nvPr/>
          </p:nvSpPr>
          <p:spPr>
            <a:xfrm>
              <a:off x="8433912" y="1203873"/>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3" name="pt123"/>
            <p:cNvSpPr/>
            <p:nvPr/>
          </p:nvSpPr>
          <p:spPr>
            <a:xfrm>
              <a:off x="7856180" y="1582888"/>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4" name="pt124"/>
            <p:cNvSpPr/>
            <p:nvPr/>
          </p:nvSpPr>
          <p:spPr>
            <a:xfrm>
              <a:off x="7711747" y="1582888"/>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5" name="pt125"/>
            <p:cNvSpPr/>
            <p:nvPr/>
          </p:nvSpPr>
          <p:spPr>
            <a:xfrm>
              <a:off x="7711747" y="1582888"/>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6" name="pt126"/>
            <p:cNvSpPr/>
            <p:nvPr/>
          </p:nvSpPr>
          <p:spPr>
            <a:xfrm>
              <a:off x="7711747" y="1961902"/>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27" name="pt127"/>
            <p:cNvSpPr/>
            <p:nvPr/>
          </p:nvSpPr>
          <p:spPr>
            <a:xfrm>
              <a:off x="7639531" y="1961902"/>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28" name="pt128"/>
            <p:cNvSpPr/>
            <p:nvPr/>
          </p:nvSpPr>
          <p:spPr>
            <a:xfrm>
              <a:off x="7639531" y="1961902"/>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29" name="pt129"/>
            <p:cNvSpPr/>
            <p:nvPr/>
          </p:nvSpPr>
          <p:spPr>
            <a:xfrm>
              <a:off x="7278449" y="2340917"/>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0" name="pt130"/>
            <p:cNvSpPr/>
            <p:nvPr/>
          </p:nvSpPr>
          <p:spPr>
            <a:xfrm>
              <a:off x="6917367" y="2340917"/>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1" name="pt131"/>
            <p:cNvSpPr/>
            <p:nvPr/>
          </p:nvSpPr>
          <p:spPr>
            <a:xfrm>
              <a:off x="6917367" y="2340917"/>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2" name="pt132"/>
            <p:cNvSpPr/>
            <p:nvPr/>
          </p:nvSpPr>
          <p:spPr>
            <a:xfrm>
              <a:off x="7134016" y="271993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3" name="pt133"/>
            <p:cNvSpPr/>
            <p:nvPr/>
          </p:nvSpPr>
          <p:spPr>
            <a:xfrm>
              <a:off x="7639531" y="271993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4" name="pt134"/>
            <p:cNvSpPr/>
            <p:nvPr/>
          </p:nvSpPr>
          <p:spPr>
            <a:xfrm>
              <a:off x="7639531" y="271993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5" name="pt135"/>
            <p:cNvSpPr/>
            <p:nvPr/>
          </p:nvSpPr>
          <p:spPr>
            <a:xfrm>
              <a:off x="8289479" y="3098946"/>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6" name="pt136"/>
            <p:cNvSpPr/>
            <p:nvPr/>
          </p:nvSpPr>
          <p:spPr>
            <a:xfrm>
              <a:off x="8506128" y="3098946"/>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37" name="pt137"/>
            <p:cNvSpPr/>
            <p:nvPr/>
          </p:nvSpPr>
          <p:spPr>
            <a:xfrm>
              <a:off x="8506128" y="3098946"/>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38" name="pt138"/>
            <p:cNvSpPr/>
            <p:nvPr/>
          </p:nvSpPr>
          <p:spPr>
            <a:xfrm>
              <a:off x="8361695" y="3477961"/>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39" name="pt139"/>
            <p:cNvSpPr/>
            <p:nvPr/>
          </p:nvSpPr>
          <p:spPr>
            <a:xfrm>
              <a:off x="8289479" y="3477961"/>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0" name="pt140"/>
            <p:cNvSpPr/>
            <p:nvPr/>
          </p:nvSpPr>
          <p:spPr>
            <a:xfrm>
              <a:off x="8289479" y="3477961"/>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1" name="pt141"/>
            <p:cNvSpPr/>
            <p:nvPr/>
          </p:nvSpPr>
          <p:spPr>
            <a:xfrm>
              <a:off x="5761905" y="3856975"/>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2" name="pt142"/>
            <p:cNvSpPr/>
            <p:nvPr/>
          </p:nvSpPr>
          <p:spPr>
            <a:xfrm>
              <a:off x="7061800" y="3856975"/>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3" name="pt143"/>
            <p:cNvSpPr/>
            <p:nvPr/>
          </p:nvSpPr>
          <p:spPr>
            <a:xfrm>
              <a:off x="7061800" y="3856975"/>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4" name="pt144"/>
            <p:cNvSpPr/>
            <p:nvPr/>
          </p:nvSpPr>
          <p:spPr>
            <a:xfrm>
              <a:off x="6267419" y="4235990"/>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5" name="pt145"/>
            <p:cNvSpPr/>
            <p:nvPr/>
          </p:nvSpPr>
          <p:spPr>
            <a:xfrm>
              <a:off x="7711747" y="4235990"/>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6" name="pt146"/>
            <p:cNvSpPr/>
            <p:nvPr/>
          </p:nvSpPr>
          <p:spPr>
            <a:xfrm>
              <a:off x="7711747" y="4235990"/>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47" name="pt147"/>
            <p:cNvSpPr/>
            <p:nvPr/>
          </p:nvSpPr>
          <p:spPr>
            <a:xfrm>
              <a:off x="8361695" y="4615004"/>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48" name="pt148"/>
            <p:cNvSpPr/>
            <p:nvPr/>
          </p:nvSpPr>
          <p:spPr>
            <a:xfrm>
              <a:off x="8289479" y="4615004"/>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49" name="pt149"/>
            <p:cNvSpPr/>
            <p:nvPr/>
          </p:nvSpPr>
          <p:spPr>
            <a:xfrm>
              <a:off x="8289479" y="4615004"/>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0" name="pt150"/>
            <p:cNvSpPr/>
            <p:nvPr/>
          </p:nvSpPr>
          <p:spPr>
            <a:xfrm>
              <a:off x="7206233" y="4994019"/>
              <a:ext cx="125535" cy="125535"/>
            </a:xfrm>
            <a:prstGeom prst="ellipse">
              <a:avLst/>
            </a:prstGeom>
            <a:solidFill>
              <a:srgbClr val="1CABE2">
                <a:alpha val="54901"/>
              </a:srgbClr>
            </a:solidFill>
            <a:ln w="9000" cap="rnd">
              <a:solidFill>
                <a:srgbClr val="1CABE2">
                  <a:alpha val="54901"/>
                </a:srgbClr>
              </a:solidFill>
              <a:prstDash val="solid"/>
              <a:round/>
            </a:ln>
          </p:spPr>
          <p:txBody>
            <a:bodyPr/>
            <a:lstStyle/>
            <a:p/>
          </p:txBody>
        </p:sp>
        <p:sp>
          <p:nvSpPr>
            <p:cNvPr id="151" name="pt151"/>
            <p:cNvSpPr/>
            <p:nvPr/>
          </p:nvSpPr>
          <p:spPr>
            <a:xfrm>
              <a:off x="7422882" y="4994019"/>
              <a:ext cx="125535" cy="125535"/>
            </a:xfrm>
            <a:prstGeom prst="ellipse">
              <a:avLst/>
            </a:prstGeom>
            <a:solidFill>
              <a:srgbClr val="00833D">
                <a:alpha val="54901"/>
              </a:srgbClr>
            </a:solidFill>
            <a:ln w="9000" cap="rnd">
              <a:solidFill>
                <a:srgbClr val="00833D">
                  <a:alpha val="54901"/>
                </a:srgbClr>
              </a:solidFill>
              <a:prstDash val="solid"/>
              <a:round/>
            </a:ln>
          </p:spPr>
          <p:txBody>
            <a:bodyPr/>
            <a:lstStyle/>
            <a:p/>
          </p:txBody>
        </p:sp>
        <p:sp>
          <p:nvSpPr>
            <p:cNvPr id="152" name="pt152"/>
            <p:cNvSpPr/>
            <p:nvPr/>
          </p:nvSpPr>
          <p:spPr>
            <a:xfrm>
              <a:off x="7422882" y="4994019"/>
              <a:ext cx="125535" cy="125535"/>
            </a:xfrm>
            <a:prstGeom prst="ellipse">
              <a:avLst/>
            </a:prstGeom>
            <a:solidFill>
              <a:srgbClr val="F26A21">
                <a:alpha val="54901"/>
              </a:srgbClr>
            </a:solidFill>
            <a:ln w="9000" cap="rnd">
              <a:solidFill>
                <a:srgbClr val="F26A21">
                  <a:alpha val="54901"/>
                </a:srgbClr>
              </a:solidFill>
              <a:prstDash val="solid"/>
              <a:round/>
            </a:ln>
          </p:spPr>
          <p:txBody>
            <a:bodyPr/>
            <a:lstStyle/>
            <a:p/>
          </p:txBody>
        </p:sp>
        <p:sp>
          <p:nvSpPr>
            <p:cNvPr id="153" name="tx153"/>
            <p:cNvSpPr/>
            <p:nvPr/>
          </p:nvSpPr>
          <p:spPr>
            <a:xfrm>
              <a:off x="600004" y="4976292"/>
              <a:ext cx="467971"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RotaC</a:t>
              </a:r>
            </a:p>
          </p:txBody>
        </p:sp>
        <p:sp>
          <p:nvSpPr>
            <p:cNvPr id="154" name="tx154"/>
            <p:cNvSpPr/>
            <p:nvPr/>
          </p:nvSpPr>
          <p:spPr>
            <a:xfrm>
              <a:off x="508103" y="4599374"/>
              <a:ext cx="559872" cy="12011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Rubella</a:t>
              </a:r>
            </a:p>
          </p:txBody>
        </p:sp>
        <p:sp>
          <p:nvSpPr>
            <p:cNvPr id="155" name="tx155"/>
            <p:cNvSpPr/>
            <p:nvPr/>
          </p:nvSpPr>
          <p:spPr>
            <a:xfrm>
              <a:off x="609275" y="4218263"/>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PCVC</a:t>
              </a:r>
            </a:p>
          </p:txBody>
        </p:sp>
        <p:sp>
          <p:nvSpPr>
            <p:cNvPr id="156" name="tx156"/>
            <p:cNvSpPr/>
            <p:nvPr/>
          </p:nvSpPr>
          <p:spPr>
            <a:xfrm>
              <a:off x="609275" y="3839249"/>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MCV2</a:t>
              </a:r>
            </a:p>
          </p:txBody>
        </p:sp>
        <p:sp>
          <p:nvSpPr>
            <p:cNvPr id="157" name="tx157"/>
            <p:cNvSpPr/>
            <p:nvPr/>
          </p:nvSpPr>
          <p:spPr>
            <a:xfrm>
              <a:off x="609275" y="3460234"/>
              <a:ext cx="45870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MCV1</a:t>
              </a:r>
            </a:p>
          </p:txBody>
        </p:sp>
        <p:sp>
          <p:nvSpPr>
            <p:cNvPr id="158" name="tx158"/>
            <p:cNvSpPr/>
            <p:nvPr/>
          </p:nvSpPr>
          <p:spPr>
            <a:xfrm>
              <a:off x="710044" y="3084766"/>
              <a:ext cx="35793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IPV1</a:t>
              </a:r>
            </a:p>
          </p:txBody>
        </p:sp>
        <p:sp>
          <p:nvSpPr>
            <p:cNvPr id="159" name="tx159"/>
            <p:cNvSpPr/>
            <p:nvPr/>
          </p:nvSpPr>
          <p:spPr>
            <a:xfrm>
              <a:off x="728424" y="2703656"/>
              <a:ext cx="339551"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Hib3</a:t>
              </a:r>
            </a:p>
          </p:txBody>
        </p:sp>
        <p:sp>
          <p:nvSpPr>
            <p:cNvPr id="160" name="tx160"/>
            <p:cNvSpPr/>
            <p:nvPr/>
          </p:nvSpPr>
          <p:spPr>
            <a:xfrm>
              <a:off x="544863" y="2294411"/>
              <a:ext cx="523112" cy="15099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HepBB</a:t>
              </a:r>
            </a:p>
          </p:txBody>
        </p:sp>
        <p:sp>
          <p:nvSpPr>
            <p:cNvPr id="161" name="tx161"/>
            <p:cNvSpPr/>
            <p:nvPr/>
          </p:nvSpPr>
          <p:spPr>
            <a:xfrm>
              <a:off x="563163" y="1914912"/>
              <a:ext cx="504812" cy="151476"/>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HepB3</a:t>
              </a:r>
            </a:p>
          </p:txBody>
        </p:sp>
        <p:sp>
          <p:nvSpPr>
            <p:cNvPr id="162" name="tx162"/>
            <p:cNvSpPr/>
            <p:nvPr/>
          </p:nvSpPr>
          <p:spPr>
            <a:xfrm>
              <a:off x="645955" y="1566612"/>
              <a:ext cx="422020" cy="12076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FF0000">
                      <a:alpha val="100000"/>
                    </a:srgbClr>
                  </a:solidFill>
                  <a:latin typeface="Arial"/>
                  <a:cs typeface="Arial"/>
                </a:rPr>
                <a:t>DTP3</a:t>
              </a:r>
            </a:p>
          </p:txBody>
        </p:sp>
        <p:sp>
          <p:nvSpPr>
            <p:cNvPr id="163" name="tx163"/>
            <p:cNvSpPr/>
            <p:nvPr/>
          </p:nvSpPr>
          <p:spPr>
            <a:xfrm>
              <a:off x="645955" y="1189694"/>
              <a:ext cx="422020"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70AD47">
                      <a:alpha val="100000"/>
                    </a:srgbClr>
                  </a:solidFill>
                  <a:latin typeface="Arial"/>
                  <a:cs typeface="Arial"/>
                </a:rPr>
                <a:t>DTP1</a:t>
              </a:r>
            </a:p>
          </p:txBody>
        </p:sp>
        <p:sp>
          <p:nvSpPr>
            <p:cNvPr id="164" name="tx164"/>
            <p:cNvSpPr/>
            <p:nvPr/>
          </p:nvSpPr>
          <p:spPr>
            <a:xfrm>
              <a:off x="710205" y="807132"/>
              <a:ext cx="357770" cy="122212"/>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1CABE2">
                      <a:alpha val="100000"/>
                    </a:srgbClr>
                  </a:solidFill>
                  <a:latin typeface="Arial"/>
                  <a:cs typeface="Arial"/>
                </a:rPr>
                <a:t>BCG</a:t>
              </a:r>
            </a:p>
          </p:txBody>
        </p:sp>
        <p:sp>
          <p:nvSpPr>
            <p:cNvPr id="165" name="tx165"/>
            <p:cNvSpPr/>
            <p:nvPr/>
          </p:nvSpPr>
          <p:spPr>
            <a:xfrm>
              <a:off x="1445778" y="5344326"/>
              <a:ext cx="91820"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0</a:t>
              </a:r>
            </a:p>
          </p:txBody>
        </p:sp>
        <p:sp>
          <p:nvSpPr>
            <p:cNvPr id="166" name="tx166"/>
            <p:cNvSpPr/>
            <p:nvPr/>
          </p:nvSpPr>
          <p:spPr>
            <a:xfrm>
              <a:off x="320527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25</a:t>
              </a:r>
            </a:p>
          </p:txBody>
        </p:sp>
        <p:sp>
          <p:nvSpPr>
            <p:cNvPr id="167" name="tx167"/>
            <p:cNvSpPr/>
            <p:nvPr/>
          </p:nvSpPr>
          <p:spPr>
            <a:xfrm>
              <a:off x="5010687" y="5344326"/>
              <a:ext cx="183641"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50</a:t>
              </a:r>
            </a:p>
          </p:txBody>
        </p:sp>
        <p:sp>
          <p:nvSpPr>
            <p:cNvPr id="168" name="tx168"/>
            <p:cNvSpPr/>
            <p:nvPr/>
          </p:nvSpPr>
          <p:spPr>
            <a:xfrm>
              <a:off x="6816098" y="5346342"/>
              <a:ext cx="183641" cy="118665"/>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75</a:t>
              </a:r>
            </a:p>
          </p:txBody>
        </p:sp>
        <p:sp>
          <p:nvSpPr>
            <p:cNvPr id="169" name="tx169"/>
            <p:cNvSpPr/>
            <p:nvPr/>
          </p:nvSpPr>
          <p:spPr>
            <a:xfrm>
              <a:off x="8575597" y="5344326"/>
              <a:ext cx="275462"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4D4D4D">
                      <a:alpha val="100000"/>
                    </a:srgbClr>
                  </a:solidFill>
                  <a:latin typeface="Arial"/>
                  <a:cs typeface="Arial"/>
                </a:rPr>
                <a:t>100</a:t>
              </a:r>
            </a:p>
          </p:txBody>
        </p:sp>
        <p:sp>
          <p:nvSpPr>
            <p:cNvPr id="170" name="tx170"/>
            <p:cNvSpPr/>
            <p:nvPr/>
          </p:nvSpPr>
          <p:spPr>
            <a:xfrm>
              <a:off x="4663865" y="550344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71" name="pt171"/>
            <p:cNvSpPr/>
            <p:nvPr/>
          </p:nvSpPr>
          <p:spPr>
            <a:xfrm>
              <a:off x="4130182" y="5919674"/>
              <a:ext cx="125535" cy="125535"/>
            </a:xfrm>
            <a:prstGeom prst="ellipse">
              <a:avLst/>
            </a:prstGeom>
            <a:solidFill>
              <a:srgbClr val="1CABE2">
                <a:alpha val="100000"/>
              </a:srgbClr>
            </a:solidFill>
            <a:ln w="9000" cap="rnd">
              <a:solidFill>
                <a:srgbClr val="1CABE2">
                  <a:alpha val="100000"/>
                </a:srgbClr>
              </a:solidFill>
              <a:prstDash val="solid"/>
              <a:round/>
            </a:ln>
          </p:spPr>
          <p:txBody>
            <a:bodyPr/>
            <a:lstStyle/>
            <a:p/>
          </p:txBody>
        </p:sp>
        <p:sp>
          <p:nvSpPr>
            <p:cNvPr id="172" name="pt172"/>
            <p:cNvSpPr/>
            <p:nvPr/>
          </p:nvSpPr>
          <p:spPr>
            <a:xfrm>
              <a:off x="4856099" y="5919674"/>
              <a:ext cx="125535" cy="125535"/>
            </a:xfrm>
            <a:prstGeom prst="ellipse">
              <a:avLst/>
            </a:prstGeom>
            <a:solidFill>
              <a:srgbClr val="00833D">
                <a:alpha val="100000"/>
              </a:srgbClr>
            </a:solidFill>
            <a:ln w="9000" cap="rnd">
              <a:solidFill>
                <a:srgbClr val="00833D">
                  <a:alpha val="100000"/>
                </a:srgbClr>
              </a:solidFill>
              <a:prstDash val="solid"/>
              <a:round/>
            </a:ln>
          </p:spPr>
          <p:txBody>
            <a:bodyPr/>
            <a:lstStyle/>
            <a:p/>
          </p:txBody>
        </p:sp>
        <p:sp>
          <p:nvSpPr>
            <p:cNvPr id="173" name="pt173"/>
            <p:cNvSpPr/>
            <p:nvPr/>
          </p:nvSpPr>
          <p:spPr>
            <a:xfrm>
              <a:off x="5582016" y="5919674"/>
              <a:ext cx="125535" cy="125535"/>
            </a:xfrm>
            <a:prstGeom prst="ellipse">
              <a:avLst/>
            </a:prstGeom>
            <a:solidFill>
              <a:srgbClr val="F26A21">
                <a:alpha val="100000"/>
              </a:srgbClr>
            </a:solidFill>
            <a:ln w="9000" cap="rnd">
              <a:solidFill>
                <a:srgbClr val="F26A21">
                  <a:alpha val="100000"/>
                </a:srgbClr>
              </a:solidFill>
              <a:prstDash val="solid"/>
              <a:round/>
            </a:ln>
          </p:spPr>
          <p:txBody>
            <a:bodyPr/>
            <a:lstStyle/>
            <a:p/>
          </p:txBody>
        </p:sp>
        <p:sp>
          <p:nvSpPr>
            <p:cNvPr id="174" name="tx174"/>
            <p:cNvSpPr/>
            <p:nvPr/>
          </p:nvSpPr>
          <p:spPr>
            <a:xfrm>
              <a:off x="4372267"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2019</a:t>
              </a:r>
            </a:p>
          </p:txBody>
        </p:sp>
        <p:sp>
          <p:nvSpPr>
            <p:cNvPr id="175" name="tx175"/>
            <p:cNvSpPr/>
            <p:nvPr/>
          </p:nvSpPr>
          <p:spPr>
            <a:xfrm>
              <a:off x="5098184"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2024</a:t>
              </a:r>
            </a:p>
          </p:txBody>
        </p:sp>
        <p:sp>
          <p:nvSpPr>
            <p:cNvPr id="176" name="tx176"/>
            <p:cNvSpPr/>
            <p:nvPr/>
          </p:nvSpPr>
          <p:spPr>
            <a:xfrm>
              <a:off x="5824101" y="5920852"/>
              <a:ext cx="367283" cy="120681"/>
            </a:xfrm>
            <a:prstGeom prst="rect">
              <a:avLst/>
            </a:prstGeom>
            <a:noFill/>
          </p:spPr>
          <p:txBody>
            <a:bodyPr lIns="0" rIns="0" tIns="0" bIns="0" anchorCtr="1" anchor="ctr" wrap="none"/>
            <a:lstStyle/>
            <a:p>
              <a:pPr algn="l" marL="0" marR="0" indent="0">
                <a:lnSpc>
                  <a:spcPts val="1300"/>
                </a:lnSpc>
                <a:spcBef>
                  <a:spcPts val="0"/>
                </a:spcBef>
                <a:spcAft>
                  <a:spcPts val="0"/>
                </a:spcAft>
              </a:pPr>
              <a:r>
                <a:rPr sz="1300">
                  <a:solidFill>
                    <a:srgbClr val="000000">
                      <a:alpha val="100000"/>
                    </a:srgbClr>
                  </a:solidFill>
                  <a:latin typeface="Arial"/>
                  <a:cs typeface="Arial"/>
                </a:rPr>
                <a:t>2025</a:t>
              </a:r>
            </a:p>
          </p:txBody>
        </p:sp>
        <p:sp>
          <p:nvSpPr>
            <p:cNvPr id="177" name="tx177"/>
            <p:cNvSpPr/>
            <p:nvPr/>
          </p:nvSpPr>
          <p:spPr>
            <a:xfrm>
              <a:off x="1130606" y="398022"/>
              <a:ext cx="4342432"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vacunal (%), República Dominicana, 2019-2025</a:t>
              </a:r>
            </a:p>
          </p:txBody>
        </p:sp>
        <p:sp>
          <p:nvSpPr>
            <p:cNvPr id="178" name="tx178"/>
            <p:cNvSpPr/>
            <p:nvPr/>
          </p:nvSpPr>
          <p:spPr>
            <a:xfrm>
              <a:off x="4477571" y="621410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79" name="tx179"/>
            <p:cNvSpPr/>
            <p:nvPr/>
          </p:nvSpPr>
          <p:spPr>
            <a:xfrm>
              <a:off x="2091266" y="6327165"/>
              <a:ext cx="6983144"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La barra gris abarca la cobertura de la vacuna en todos los años 2019-2025 y los puntos representan la cobertura en años específicos.</a:t>
              </a:r>
            </a:p>
          </p:txBody>
        </p:sp>
        <p:sp>
          <p:nvSpPr>
            <p:cNvPr id="180" name="tx180"/>
            <p:cNvSpPr/>
            <p:nvPr/>
          </p:nvSpPr>
          <p:spPr>
            <a:xfrm>
              <a:off x="5054707" y="6470021"/>
              <a:ext cx="4019703" cy="8272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 Se muestra la cobertura de las vacunas con datos de todos los años 2019-2025.</a:t>
              </a:r>
            </a:p>
          </p:txBody>
        </p:sp>
        <p:sp>
          <p:nvSpPr>
            <p:cNvPr id="181" name="tx181"/>
            <p:cNvSpPr/>
            <p:nvPr/>
          </p:nvSpPr>
          <p:spPr>
            <a:xfrm>
              <a:off x="2961662" y="6568567"/>
              <a:ext cx="6112748"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Los nombres de las vacunas se colorean según si la cobertura es inferior (rojo), igual (azul) o superior (verde) a la de 2019.</a:t>
              </a:r>
            </a:p>
          </p:txBody>
        </p:sp>
      </p:grpSp>
      <p:sp>
        <p:nvSpPr>
          <p:cNvPr id="18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Este gráfico muestra el rango de cobertura en todos los años desde 2019 hasta 2025 (barras grises) y la cobertura en años específicos (puntos), por vacuna. El gráfico se puede utilizar para evaluar la recuperación hasta los niveles previos a la pandemia.
La cobertura de la DTP1 aumentó entre 2019 (96 %) y 2024 (97 %). La cobertura de la DTP1 se mantuvo igual en 2025 (97 %) con respecto a 2024, y fue superior a la de 2019. Entre 2019 y 2025, la cobertura de la DTP1 alcanzó su nivel más bajo en 2020 (86 %).
En 2024, 5 vacunas tuvieron una cobertura inferior a la de 2019.
En 2025, 5 vacunas tuvieron una cobertura inferior a la de 2019.
En 2025, ninguna vacuna tuvo una cobertura inferior a la de 2024.</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HPV vaccination</a:t>
            </a:r>
          </a:p>
        </p:txBody>
      </p:sp>
      <p:sp>
        <p:nvSpPr>
          <p:cNvPr id="3" name="body"/>
          <p:cNvSpPr>
            <a:spLocks noGrp="1"/>
          </p:cNvSpPr>
          <p:nvPr>
            <p:ph/>
          </p:nvPr>
        </p:nvSpPr>
        <p:spPr>
          <a:xfrm>
            <a:off x="521208" y="5998464"/>
            <a:ext cx="11301984" cy="512064"/>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FFFF">
                    <a:alpha val="100000"/>
                  </a:srgbClr>
                </a:solidFill>
                <a:latin typeface="Calibri"/>
                <a:cs typeface="Calibri"/>
                <a:ea typeface="Calibri"/>
                <a:sym typeface="Calibri"/>
              </a:rPr>
              <a:t>Métodos: </a:t>
            </a:r>
            <a:r>
              <a:rPr cap="none" sz="1400" i="0" b="0" u="none">
                <a:solidFill>
                  <a:srgbClr val="FFC000">
                    <a:alpha val="100000"/>
                  </a:srgbClr>
                </a:solidFill>
                <a:latin typeface="Calibri"/>
                <a:cs typeface="Calibri"/>
                <a:ea typeface="Calibri"/>
                <a:sym typeface="Calibri"/>
              </a:rPr>
              <a:t>• </a:t>
            </a:r>
            <a:r>
              <a:rPr cap="none" sz="1300" i="0" b="0" u="sng">
                <a:hlinkClick r:id="rId2"/>
                <a:solidFill>
                  <a:srgbClr val="000000">
                    <a:alpha val="100000"/>
                  </a:srgbClr>
                </a:solidFill>
                <a:latin typeface="Arial"/>
                <a:cs typeface="Arial"/>
                <a:ea typeface="Arial"/>
                <a:sym typeface="Arial"/>
              </a:rPr>
              <a:t>Bruni et al. 2021, HPV vaccination introduction worldwide and WHO and UNICEF estimates of national HPV immunization coverage 2010–2019 (supplementary materials).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7572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5" name="pl5"/>
            <p:cNvSpPr/>
            <p:nvPr/>
          </p:nvSpPr>
          <p:spPr>
            <a:xfrm>
              <a:off x="7572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 name="pl6"/>
            <p:cNvSpPr/>
            <p:nvPr/>
          </p:nvSpPr>
          <p:spPr>
            <a:xfrm>
              <a:off x="7572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 name="pl7"/>
            <p:cNvSpPr/>
            <p:nvPr/>
          </p:nvSpPr>
          <p:spPr>
            <a:xfrm>
              <a:off x="7572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8" name="pl8"/>
            <p:cNvSpPr/>
            <p:nvPr/>
          </p:nvSpPr>
          <p:spPr>
            <a:xfrm>
              <a:off x="7572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9" name="pl9"/>
            <p:cNvSpPr/>
            <p:nvPr/>
          </p:nvSpPr>
          <p:spPr>
            <a:xfrm>
              <a:off x="7572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0" name="pl10"/>
            <p:cNvSpPr/>
            <p:nvPr/>
          </p:nvSpPr>
          <p:spPr>
            <a:xfrm>
              <a:off x="7572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11" name="pl11"/>
            <p:cNvSpPr/>
            <p:nvPr/>
          </p:nvSpPr>
          <p:spPr>
            <a:xfrm>
              <a:off x="7572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2" name="pl12"/>
            <p:cNvSpPr/>
            <p:nvPr/>
          </p:nvSpPr>
          <p:spPr>
            <a:xfrm>
              <a:off x="7572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3" name="pl13"/>
            <p:cNvSpPr/>
            <p:nvPr/>
          </p:nvSpPr>
          <p:spPr>
            <a:xfrm>
              <a:off x="7572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4" name="pl14"/>
            <p:cNvSpPr/>
            <p:nvPr/>
          </p:nvSpPr>
          <p:spPr>
            <a:xfrm>
              <a:off x="7572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5" name="pl15"/>
            <p:cNvSpPr/>
            <p:nvPr/>
          </p:nvSpPr>
          <p:spPr>
            <a:xfrm>
              <a:off x="7572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6" name="pl16"/>
            <p:cNvSpPr/>
            <p:nvPr/>
          </p:nvSpPr>
          <p:spPr>
            <a:xfrm>
              <a:off x="7572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17" name="pl17"/>
            <p:cNvSpPr/>
            <p:nvPr/>
          </p:nvSpPr>
          <p:spPr>
            <a:xfrm>
              <a:off x="1319538"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1694430"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20693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24442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28191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31939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35688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39437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43186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1319538" y="3392033"/>
              <a:ext cx="2999135" cy="1394344"/>
            </a:xfrm>
            <a:custGeom>
              <a:avLst/>
              <a:pathLst>
                <a:path w="2999135" h="1394344">
                  <a:moveTo>
                    <a:pt x="0" y="0"/>
                  </a:moveTo>
                  <a:lnTo>
                    <a:pt x="374891" y="82020"/>
                  </a:lnTo>
                  <a:lnTo>
                    <a:pt x="749783" y="1339664"/>
                  </a:lnTo>
                  <a:lnTo>
                    <a:pt x="1124675" y="1394344"/>
                  </a:lnTo>
                  <a:lnTo>
                    <a:pt x="1499567" y="1093603"/>
                  </a:lnTo>
                  <a:lnTo>
                    <a:pt x="1874459" y="1038923"/>
                  </a:lnTo>
                  <a:lnTo>
                    <a:pt x="2249351" y="464781"/>
                  </a:lnTo>
                  <a:lnTo>
                    <a:pt x="2624243" y="382761"/>
                  </a:lnTo>
                  <a:lnTo>
                    <a:pt x="2999135" y="82020"/>
                  </a:lnTo>
                </a:path>
              </a:pathLst>
            </a:custGeom>
            <a:ln w="29811" cap="flat">
              <a:solidFill>
                <a:srgbClr val="FF0000">
                  <a:alpha val="100000"/>
                </a:srgbClr>
              </a:solidFill>
              <a:prstDash val="solid"/>
              <a:round/>
            </a:ln>
          </p:spPr>
          <p:txBody>
            <a:bodyPr/>
            <a:lstStyle/>
            <a:p/>
          </p:txBody>
        </p:sp>
        <p:sp>
          <p:nvSpPr>
            <p:cNvPr id="27" name="pl27"/>
            <p:cNvSpPr/>
            <p:nvPr/>
          </p:nvSpPr>
          <p:spPr>
            <a:xfrm>
              <a:off x="1319538" y="3474053"/>
              <a:ext cx="2999135" cy="1421684"/>
            </a:xfrm>
            <a:custGeom>
              <a:avLst/>
              <a:pathLst>
                <a:path w="2999135" h="1421684">
                  <a:moveTo>
                    <a:pt x="0" y="601481"/>
                  </a:moveTo>
                  <a:lnTo>
                    <a:pt x="374891" y="710842"/>
                  </a:lnTo>
                  <a:lnTo>
                    <a:pt x="749783" y="1367004"/>
                  </a:lnTo>
                  <a:lnTo>
                    <a:pt x="1124675" y="1421684"/>
                  </a:lnTo>
                  <a:lnTo>
                    <a:pt x="1499567" y="1312324"/>
                  </a:lnTo>
                  <a:lnTo>
                    <a:pt x="1874459" y="1175623"/>
                  </a:lnTo>
                  <a:lnTo>
                    <a:pt x="2249351" y="382761"/>
                  </a:lnTo>
                  <a:lnTo>
                    <a:pt x="2624243" y="300740"/>
                  </a:lnTo>
                  <a:lnTo>
                    <a:pt x="2999135" y="0"/>
                  </a:lnTo>
                </a:path>
              </a:pathLst>
            </a:custGeom>
            <a:ln w="29811" cap="flat">
              <a:solidFill>
                <a:srgbClr val="0058AB">
                  <a:alpha val="100000"/>
                </a:srgbClr>
              </a:solidFill>
              <a:prstDash val="solid"/>
              <a:round/>
            </a:ln>
          </p:spPr>
          <p:txBody>
            <a:bodyPr/>
            <a:lstStyle/>
            <a:p/>
          </p:txBody>
        </p:sp>
        <p:sp>
          <p:nvSpPr>
            <p:cNvPr id="28" name="pt28"/>
            <p:cNvSpPr/>
            <p:nvPr/>
          </p:nvSpPr>
          <p:spPr>
            <a:xfrm>
              <a:off x="1294712" y="336720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29" name="pt29"/>
            <p:cNvSpPr/>
            <p:nvPr/>
          </p:nvSpPr>
          <p:spPr>
            <a:xfrm>
              <a:off x="1669604"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0" name="pt30"/>
            <p:cNvSpPr/>
            <p:nvPr/>
          </p:nvSpPr>
          <p:spPr>
            <a:xfrm>
              <a:off x="2044495" y="470687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1" name="pt31"/>
            <p:cNvSpPr/>
            <p:nvPr/>
          </p:nvSpPr>
          <p:spPr>
            <a:xfrm>
              <a:off x="2419387" y="4761551"/>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2" name="pt32"/>
            <p:cNvSpPr/>
            <p:nvPr/>
          </p:nvSpPr>
          <p:spPr>
            <a:xfrm>
              <a:off x="2794279" y="44608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3" name="pt33"/>
            <p:cNvSpPr/>
            <p:nvPr/>
          </p:nvSpPr>
          <p:spPr>
            <a:xfrm>
              <a:off x="3169171" y="440613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4" name="pt34"/>
            <p:cNvSpPr/>
            <p:nvPr/>
          </p:nvSpPr>
          <p:spPr>
            <a:xfrm>
              <a:off x="3544063" y="383198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5" name="pt35"/>
            <p:cNvSpPr/>
            <p:nvPr/>
          </p:nvSpPr>
          <p:spPr>
            <a:xfrm>
              <a:off x="3918955" y="3749968"/>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6" name="pt36"/>
            <p:cNvSpPr/>
            <p:nvPr/>
          </p:nvSpPr>
          <p:spPr>
            <a:xfrm>
              <a:off x="4293847" y="3449227"/>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37" name="pt37"/>
            <p:cNvSpPr/>
            <p:nvPr/>
          </p:nvSpPr>
          <p:spPr>
            <a:xfrm>
              <a:off x="1294712" y="405070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8" name="pt38"/>
            <p:cNvSpPr/>
            <p:nvPr/>
          </p:nvSpPr>
          <p:spPr>
            <a:xfrm>
              <a:off x="1669604" y="4160069"/>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39" name="pt39"/>
            <p:cNvSpPr/>
            <p:nvPr/>
          </p:nvSpPr>
          <p:spPr>
            <a:xfrm>
              <a:off x="2044495" y="481623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0" name="pt40"/>
            <p:cNvSpPr/>
            <p:nvPr/>
          </p:nvSpPr>
          <p:spPr>
            <a:xfrm>
              <a:off x="2419387" y="4870912"/>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1" name="pt41"/>
            <p:cNvSpPr/>
            <p:nvPr/>
          </p:nvSpPr>
          <p:spPr>
            <a:xfrm>
              <a:off x="2794279" y="47615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2" name="pt42"/>
            <p:cNvSpPr/>
            <p:nvPr/>
          </p:nvSpPr>
          <p:spPr>
            <a:xfrm>
              <a:off x="3169171" y="4624851"/>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3" name="pt43"/>
            <p:cNvSpPr/>
            <p:nvPr/>
          </p:nvSpPr>
          <p:spPr>
            <a:xfrm>
              <a:off x="3544063" y="383198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4" name="pt44"/>
            <p:cNvSpPr/>
            <p:nvPr/>
          </p:nvSpPr>
          <p:spPr>
            <a:xfrm>
              <a:off x="3918955" y="3749968"/>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5" name="pt45"/>
            <p:cNvSpPr/>
            <p:nvPr/>
          </p:nvSpPr>
          <p:spPr>
            <a:xfrm>
              <a:off x="4293847" y="3449227"/>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46" name="tx46"/>
            <p:cNvSpPr/>
            <p:nvPr/>
          </p:nvSpPr>
          <p:spPr>
            <a:xfrm>
              <a:off x="1319538" y="414511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34</a:t>
              </a:r>
            </a:p>
          </p:txBody>
        </p:sp>
        <p:sp>
          <p:nvSpPr>
            <p:cNvPr id="47" name="tx47"/>
            <p:cNvSpPr/>
            <p:nvPr/>
          </p:nvSpPr>
          <p:spPr>
            <a:xfrm>
              <a:off x="1694430" y="4254474"/>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30</a:t>
              </a:r>
            </a:p>
          </p:txBody>
        </p:sp>
        <p:sp>
          <p:nvSpPr>
            <p:cNvPr id="48" name="tx48"/>
            <p:cNvSpPr/>
            <p:nvPr/>
          </p:nvSpPr>
          <p:spPr>
            <a:xfrm>
              <a:off x="2069321" y="491068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6</a:t>
              </a:r>
            </a:p>
          </p:txBody>
        </p:sp>
        <p:sp>
          <p:nvSpPr>
            <p:cNvPr id="49" name="tx49"/>
            <p:cNvSpPr/>
            <p:nvPr/>
          </p:nvSpPr>
          <p:spPr>
            <a:xfrm>
              <a:off x="2444213" y="4966869"/>
              <a:ext cx="55265" cy="71131"/>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a:t>
              </a:r>
            </a:p>
          </p:txBody>
        </p:sp>
        <p:sp>
          <p:nvSpPr>
            <p:cNvPr id="50" name="tx50"/>
            <p:cNvSpPr/>
            <p:nvPr/>
          </p:nvSpPr>
          <p:spPr>
            <a:xfrm>
              <a:off x="2819105" y="4856005"/>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8</a:t>
              </a:r>
            </a:p>
          </p:txBody>
        </p:sp>
        <p:sp>
          <p:nvSpPr>
            <p:cNvPr id="51" name="tx51"/>
            <p:cNvSpPr/>
            <p:nvPr/>
          </p:nvSpPr>
          <p:spPr>
            <a:xfrm>
              <a:off x="3193997" y="4719256"/>
              <a:ext cx="110531" cy="7268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13</a:t>
              </a:r>
            </a:p>
          </p:txBody>
        </p:sp>
        <p:sp>
          <p:nvSpPr>
            <p:cNvPr id="52" name="tx52"/>
            <p:cNvSpPr/>
            <p:nvPr/>
          </p:nvSpPr>
          <p:spPr>
            <a:xfrm>
              <a:off x="3568889" y="3927655"/>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42</a:t>
              </a:r>
            </a:p>
          </p:txBody>
        </p:sp>
        <p:sp>
          <p:nvSpPr>
            <p:cNvPr id="53" name="tx53"/>
            <p:cNvSpPr/>
            <p:nvPr/>
          </p:nvSpPr>
          <p:spPr>
            <a:xfrm>
              <a:off x="3943781" y="3844713"/>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45</a:t>
              </a:r>
            </a:p>
          </p:txBody>
        </p:sp>
        <p:sp>
          <p:nvSpPr>
            <p:cNvPr id="54" name="tx54"/>
            <p:cNvSpPr/>
            <p:nvPr/>
          </p:nvSpPr>
          <p:spPr>
            <a:xfrm>
              <a:off x="4318673" y="3543681"/>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56</a:t>
              </a:r>
            </a:p>
          </p:txBody>
        </p:sp>
        <p:sp>
          <p:nvSpPr>
            <p:cNvPr id="55" name="tx55"/>
            <p:cNvSpPr/>
            <p:nvPr/>
          </p:nvSpPr>
          <p:spPr>
            <a:xfrm>
              <a:off x="1319538" y="321981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59</a:t>
              </a:r>
            </a:p>
          </p:txBody>
        </p:sp>
        <p:sp>
          <p:nvSpPr>
            <p:cNvPr id="56" name="tx56"/>
            <p:cNvSpPr/>
            <p:nvPr/>
          </p:nvSpPr>
          <p:spPr>
            <a:xfrm>
              <a:off x="1694430"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57" name="tx57"/>
            <p:cNvSpPr/>
            <p:nvPr/>
          </p:nvSpPr>
          <p:spPr>
            <a:xfrm>
              <a:off x="2069321" y="4559476"/>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10</a:t>
              </a:r>
            </a:p>
          </p:txBody>
        </p:sp>
        <p:sp>
          <p:nvSpPr>
            <p:cNvPr id="58" name="tx58"/>
            <p:cNvSpPr/>
            <p:nvPr/>
          </p:nvSpPr>
          <p:spPr>
            <a:xfrm>
              <a:off x="2444213" y="4614156"/>
              <a:ext cx="55265"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8</a:t>
              </a:r>
            </a:p>
          </p:txBody>
        </p:sp>
        <p:sp>
          <p:nvSpPr>
            <p:cNvPr id="59" name="tx59"/>
            <p:cNvSpPr/>
            <p:nvPr/>
          </p:nvSpPr>
          <p:spPr>
            <a:xfrm>
              <a:off x="2819105" y="4313415"/>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19</a:t>
              </a:r>
            </a:p>
          </p:txBody>
        </p:sp>
        <p:sp>
          <p:nvSpPr>
            <p:cNvPr id="60" name="tx60"/>
            <p:cNvSpPr/>
            <p:nvPr/>
          </p:nvSpPr>
          <p:spPr>
            <a:xfrm>
              <a:off x="3193997" y="425994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21</a:t>
              </a:r>
            </a:p>
          </p:txBody>
        </p:sp>
        <p:sp>
          <p:nvSpPr>
            <p:cNvPr id="61" name="tx61"/>
            <p:cNvSpPr/>
            <p:nvPr/>
          </p:nvSpPr>
          <p:spPr>
            <a:xfrm>
              <a:off x="3568889" y="3685806"/>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42</a:t>
              </a:r>
            </a:p>
          </p:txBody>
        </p:sp>
        <p:sp>
          <p:nvSpPr>
            <p:cNvPr id="62" name="tx62"/>
            <p:cNvSpPr/>
            <p:nvPr/>
          </p:nvSpPr>
          <p:spPr>
            <a:xfrm>
              <a:off x="3943781" y="3602864"/>
              <a:ext cx="110531" cy="72344"/>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45</a:t>
              </a:r>
            </a:p>
          </p:txBody>
        </p:sp>
        <p:sp>
          <p:nvSpPr>
            <p:cNvPr id="63" name="tx63"/>
            <p:cNvSpPr/>
            <p:nvPr/>
          </p:nvSpPr>
          <p:spPr>
            <a:xfrm>
              <a:off x="4318673" y="3301832"/>
              <a:ext cx="110531" cy="72636"/>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56</a:t>
              </a:r>
            </a:p>
          </p:txBody>
        </p:sp>
        <p:sp>
          <p:nvSpPr>
            <p:cNvPr id="64" name="pl64"/>
            <p:cNvSpPr/>
            <p:nvPr/>
          </p:nvSpPr>
          <p:spPr>
            <a:xfrm>
              <a:off x="7572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65" name="tx65"/>
            <p:cNvSpPr/>
            <p:nvPr/>
          </p:nvSpPr>
          <p:spPr>
            <a:xfrm>
              <a:off x="3129477"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66" name="tx66"/>
            <p:cNvSpPr/>
            <p:nvPr/>
          </p:nvSpPr>
          <p:spPr>
            <a:xfrm>
              <a:off x="2974845"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67" name="rc67"/>
            <p:cNvSpPr/>
            <p:nvPr/>
          </p:nvSpPr>
          <p:spPr>
            <a:xfrm>
              <a:off x="757200" y="1833648"/>
              <a:ext cx="4123810" cy="3608891"/>
            </a:xfrm>
            <a:prstGeom prst="rect">
              <a:avLst/>
            </a:prstGeom>
            <a:ln w="13550" cap="rnd">
              <a:solidFill>
                <a:srgbClr val="BEBEBE">
                  <a:alpha val="100000"/>
                </a:srgbClr>
              </a:solidFill>
              <a:prstDash val="solid"/>
              <a:round/>
            </a:ln>
          </p:spPr>
          <p:txBody>
            <a:bodyPr/>
            <a:lstStyle/>
            <a:p/>
          </p:txBody>
        </p:sp>
        <p:sp>
          <p:nvSpPr>
            <p:cNvPr id="68" name="pl68"/>
            <p:cNvSpPr/>
            <p:nvPr/>
          </p:nvSpPr>
          <p:spPr>
            <a:xfrm>
              <a:off x="4950600" y="5278499"/>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69" name="pl69"/>
            <p:cNvSpPr/>
            <p:nvPr/>
          </p:nvSpPr>
          <p:spPr>
            <a:xfrm>
              <a:off x="4950600" y="4731697"/>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0" name="pl70"/>
            <p:cNvSpPr/>
            <p:nvPr/>
          </p:nvSpPr>
          <p:spPr>
            <a:xfrm>
              <a:off x="4950600" y="4184895"/>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1" name="pl71"/>
            <p:cNvSpPr/>
            <p:nvPr/>
          </p:nvSpPr>
          <p:spPr>
            <a:xfrm>
              <a:off x="4950600" y="3638093"/>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2" name="pl72"/>
            <p:cNvSpPr/>
            <p:nvPr/>
          </p:nvSpPr>
          <p:spPr>
            <a:xfrm>
              <a:off x="4950600" y="3091292"/>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3" name="pl73"/>
            <p:cNvSpPr/>
            <p:nvPr/>
          </p:nvSpPr>
          <p:spPr>
            <a:xfrm>
              <a:off x="4950600" y="2544490"/>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4" name="pl74"/>
            <p:cNvSpPr/>
            <p:nvPr/>
          </p:nvSpPr>
          <p:spPr>
            <a:xfrm>
              <a:off x="4950600" y="1997688"/>
              <a:ext cx="4123810" cy="0"/>
            </a:xfrm>
            <a:custGeom>
              <a:avLst/>
              <a:pathLst>
                <a:path w="4123810" h="0">
                  <a:moveTo>
                    <a:pt x="0" y="0"/>
                  </a:moveTo>
                  <a:lnTo>
                    <a:pt x="4123810" y="0"/>
                  </a:lnTo>
                  <a:lnTo>
                    <a:pt x="4123810" y="0"/>
                  </a:lnTo>
                </a:path>
              </a:pathLst>
            </a:custGeom>
            <a:ln w="6775" cap="flat">
              <a:solidFill>
                <a:srgbClr val="EBEBEB">
                  <a:alpha val="100000"/>
                </a:srgbClr>
              </a:solidFill>
              <a:prstDash val="solid"/>
              <a:round/>
            </a:ln>
          </p:spPr>
          <p:txBody>
            <a:bodyPr/>
            <a:lstStyle/>
            <a:p/>
          </p:txBody>
        </p:sp>
        <p:sp>
          <p:nvSpPr>
            <p:cNvPr id="75" name="pl75"/>
            <p:cNvSpPr/>
            <p:nvPr/>
          </p:nvSpPr>
          <p:spPr>
            <a:xfrm>
              <a:off x="4950600" y="5005098"/>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6" name="pl76"/>
            <p:cNvSpPr/>
            <p:nvPr/>
          </p:nvSpPr>
          <p:spPr>
            <a:xfrm>
              <a:off x="4950600" y="4458296"/>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7" name="pl77"/>
            <p:cNvSpPr/>
            <p:nvPr/>
          </p:nvSpPr>
          <p:spPr>
            <a:xfrm>
              <a:off x="4950600" y="3911494"/>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8" name="pl78"/>
            <p:cNvSpPr/>
            <p:nvPr/>
          </p:nvSpPr>
          <p:spPr>
            <a:xfrm>
              <a:off x="4950600" y="3364693"/>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79" name="pl79"/>
            <p:cNvSpPr/>
            <p:nvPr/>
          </p:nvSpPr>
          <p:spPr>
            <a:xfrm>
              <a:off x="4950600" y="2817891"/>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0" name="pl80"/>
            <p:cNvSpPr/>
            <p:nvPr/>
          </p:nvSpPr>
          <p:spPr>
            <a:xfrm>
              <a:off x="4950600" y="2271089"/>
              <a:ext cx="4123810" cy="0"/>
            </a:xfrm>
            <a:custGeom>
              <a:avLst/>
              <a:pathLst>
                <a:path w="4123810" h="0">
                  <a:moveTo>
                    <a:pt x="0" y="0"/>
                  </a:moveTo>
                  <a:lnTo>
                    <a:pt x="4123810" y="0"/>
                  </a:lnTo>
                  <a:lnTo>
                    <a:pt x="4123810" y="0"/>
                  </a:lnTo>
                </a:path>
              </a:pathLst>
            </a:custGeom>
            <a:ln w="13550" cap="flat">
              <a:solidFill>
                <a:srgbClr val="EBEBEB">
                  <a:alpha val="100000"/>
                </a:srgbClr>
              </a:solidFill>
              <a:prstDash val="solid"/>
              <a:round/>
            </a:ln>
          </p:spPr>
          <p:txBody>
            <a:bodyPr/>
            <a:lstStyle/>
            <a:p/>
          </p:txBody>
        </p:sp>
        <p:sp>
          <p:nvSpPr>
            <p:cNvPr id="81" name="pl81"/>
            <p:cNvSpPr/>
            <p:nvPr/>
          </p:nvSpPr>
          <p:spPr>
            <a:xfrm>
              <a:off x="551293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2" name="pl82"/>
            <p:cNvSpPr/>
            <p:nvPr/>
          </p:nvSpPr>
          <p:spPr>
            <a:xfrm>
              <a:off x="588782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3" name="pl83"/>
            <p:cNvSpPr/>
            <p:nvPr/>
          </p:nvSpPr>
          <p:spPr>
            <a:xfrm>
              <a:off x="626272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4" name="pl84"/>
            <p:cNvSpPr/>
            <p:nvPr/>
          </p:nvSpPr>
          <p:spPr>
            <a:xfrm>
              <a:off x="663761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5" name="pl85"/>
            <p:cNvSpPr/>
            <p:nvPr/>
          </p:nvSpPr>
          <p:spPr>
            <a:xfrm>
              <a:off x="7012505"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6" name="pl86"/>
            <p:cNvSpPr/>
            <p:nvPr/>
          </p:nvSpPr>
          <p:spPr>
            <a:xfrm>
              <a:off x="7387397"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7" name="pl87"/>
            <p:cNvSpPr/>
            <p:nvPr/>
          </p:nvSpPr>
          <p:spPr>
            <a:xfrm>
              <a:off x="7762289"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8" name="pl88"/>
            <p:cNvSpPr/>
            <p:nvPr/>
          </p:nvSpPr>
          <p:spPr>
            <a:xfrm>
              <a:off x="8137181"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89" name="pl89"/>
            <p:cNvSpPr/>
            <p:nvPr/>
          </p:nvSpPr>
          <p:spPr>
            <a:xfrm>
              <a:off x="8512073" y="1833648"/>
              <a:ext cx="0" cy="3608891"/>
            </a:xfrm>
            <a:custGeom>
              <a:avLst/>
              <a:pathLst>
                <a:path w="0" h="3608891">
                  <a:moveTo>
                    <a:pt x="0" y="3608891"/>
                  </a:moveTo>
                  <a:lnTo>
                    <a:pt x="0" y="0"/>
                  </a:lnTo>
                  <a:lnTo>
                    <a:pt x="0" y="0"/>
                  </a:lnTo>
                </a:path>
              </a:pathLst>
            </a:custGeom>
            <a:ln w="13550" cap="flat">
              <a:solidFill>
                <a:srgbClr val="EBEBEB">
                  <a:alpha val="100000"/>
                </a:srgbClr>
              </a:solidFill>
              <a:prstDash val="solid"/>
              <a:round/>
            </a:ln>
          </p:spPr>
          <p:txBody>
            <a:bodyPr/>
            <a:lstStyle/>
            <a:p/>
          </p:txBody>
        </p:sp>
        <p:sp>
          <p:nvSpPr>
            <p:cNvPr id="90" name="pt90"/>
            <p:cNvSpPr/>
            <p:nvPr/>
          </p:nvSpPr>
          <p:spPr>
            <a:xfrm>
              <a:off x="8487247" y="4324110"/>
              <a:ext cx="49651" cy="49651"/>
            </a:xfrm>
            <a:prstGeom prst="ellipse">
              <a:avLst/>
            </a:prstGeom>
            <a:solidFill>
              <a:srgbClr val="FF0000">
                <a:alpha val="100000"/>
              </a:srgbClr>
            </a:solidFill>
            <a:ln w="9000" cap="rnd">
              <a:solidFill>
                <a:srgbClr val="FF0000">
                  <a:alpha val="100000"/>
                </a:srgbClr>
              </a:solidFill>
              <a:prstDash val="solid"/>
              <a:round/>
            </a:ln>
          </p:spPr>
          <p:txBody>
            <a:bodyPr/>
            <a:lstStyle/>
            <a:p/>
          </p:txBody>
        </p:sp>
        <p:sp>
          <p:nvSpPr>
            <p:cNvPr id="91" name="pt91"/>
            <p:cNvSpPr/>
            <p:nvPr/>
          </p:nvSpPr>
          <p:spPr>
            <a:xfrm>
              <a:off x="8487247" y="4324110"/>
              <a:ext cx="49651" cy="49651"/>
            </a:xfrm>
            <a:prstGeom prst="ellipse">
              <a:avLst/>
            </a:prstGeom>
            <a:solidFill>
              <a:srgbClr val="0058AB">
                <a:alpha val="100000"/>
              </a:srgbClr>
            </a:solidFill>
            <a:ln w="9000" cap="rnd">
              <a:solidFill>
                <a:srgbClr val="0058AB">
                  <a:alpha val="100000"/>
                </a:srgbClr>
              </a:solidFill>
              <a:prstDash val="solid"/>
              <a:round/>
            </a:ln>
          </p:spPr>
          <p:txBody>
            <a:bodyPr/>
            <a:lstStyle/>
            <a:p/>
          </p:txBody>
        </p:sp>
        <p:sp>
          <p:nvSpPr>
            <p:cNvPr id="92" name="tx92"/>
            <p:cNvSpPr/>
            <p:nvPr/>
          </p:nvSpPr>
          <p:spPr>
            <a:xfrm>
              <a:off x="8512073" y="4419777"/>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0058AB">
                      <a:alpha val="100000"/>
                    </a:srgbClr>
                  </a:solidFill>
                  <a:latin typeface="Arial"/>
                  <a:cs typeface="Arial"/>
                </a:rPr>
                <a:t>24</a:t>
              </a:r>
            </a:p>
          </p:txBody>
        </p:sp>
        <p:sp>
          <p:nvSpPr>
            <p:cNvPr id="93" name="tx93"/>
            <p:cNvSpPr/>
            <p:nvPr/>
          </p:nvSpPr>
          <p:spPr>
            <a:xfrm>
              <a:off x="8512073" y="4177928"/>
              <a:ext cx="110531" cy="71423"/>
            </a:xfrm>
            <a:prstGeom prst="rect">
              <a:avLst/>
            </a:prstGeom>
            <a:noFill/>
          </p:spPr>
          <p:txBody>
            <a:bodyPr lIns="0" rIns="0" tIns="0" bIns="0" anchorCtr="1" anchor="ctr" wrap="none"/>
            <a:lstStyle/>
            <a:p>
              <a:pPr algn="l" marL="0" marR="0" indent="0">
                <a:lnSpc>
                  <a:spcPts val="782"/>
                </a:lnSpc>
                <a:spcBef>
                  <a:spcPts val="0"/>
                </a:spcBef>
                <a:spcAft>
                  <a:spcPts val="0"/>
                </a:spcAft>
              </a:pPr>
              <a:r>
                <a:rPr sz="782">
                  <a:solidFill>
                    <a:srgbClr val="FF0000">
                      <a:alpha val="100000"/>
                    </a:srgbClr>
                  </a:solidFill>
                  <a:latin typeface="Arial"/>
                  <a:cs typeface="Arial"/>
                </a:rPr>
                <a:t>24</a:t>
              </a:r>
            </a:p>
          </p:txBody>
        </p:sp>
        <p:sp>
          <p:nvSpPr>
            <p:cNvPr id="94" name="pl94"/>
            <p:cNvSpPr/>
            <p:nvPr/>
          </p:nvSpPr>
          <p:spPr>
            <a:xfrm>
              <a:off x="4950600" y="5005098"/>
              <a:ext cx="4123810" cy="0"/>
            </a:xfrm>
            <a:custGeom>
              <a:avLst/>
              <a:pathLst>
                <a:path w="4123810" h="0">
                  <a:moveTo>
                    <a:pt x="0" y="0"/>
                  </a:moveTo>
                  <a:lnTo>
                    <a:pt x="4123810" y="0"/>
                  </a:lnTo>
                  <a:lnTo>
                    <a:pt x="4123810" y="0"/>
                  </a:lnTo>
                </a:path>
              </a:pathLst>
            </a:custGeom>
            <a:ln w="13550" cap="flat">
              <a:solidFill>
                <a:srgbClr val="A9A9A9">
                  <a:alpha val="100000"/>
                </a:srgbClr>
              </a:solidFill>
              <a:prstDash val="dash"/>
              <a:round/>
            </a:ln>
          </p:spPr>
          <p:txBody>
            <a:bodyPr/>
            <a:lstStyle/>
            <a:p/>
          </p:txBody>
        </p:sp>
        <p:sp>
          <p:nvSpPr>
            <p:cNvPr id="95" name="tx95"/>
            <p:cNvSpPr/>
            <p:nvPr/>
          </p:nvSpPr>
          <p:spPr>
            <a:xfrm>
              <a:off x="7322877" y="1858275"/>
              <a:ext cx="878823" cy="93619"/>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Se cambió a un</a:t>
              </a:r>
            </a:p>
          </p:txBody>
        </p:sp>
        <p:sp>
          <p:nvSpPr>
            <p:cNvPr id="96" name="tx96"/>
            <p:cNvSpPr/>
            <p:nvPr/>
          </p:nvSpPr>
          <p:spPr>
            <a:xfrm>
              <a:off x="7168245" y="2016496"/>
              <a:ext cx="1188088" cy="117518"/>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4D4D4D">
                      <a:alpha val="100000"/>
                    </a:srgbClr>
                  </a:solidFill>
                  <a:latin typeface="Arial"/>
                  <a:cs typeface="Arial"/>
                </a:rPr>
                <a:t>programa de 1 dosis.</a:t>
              </a:r>
            </a:p>
          </p:txBody>
        </p:sp>
        <p:sp>
          <p:nvSpPr>
            <p:cNvPr id="97" name="rc97"/>
            <p:cNvSpPr/>
            <p:nvPr/>
          </p:nvSpPr>
          <p:spPr>
            <a:xfrm>
              <a:off x="4950600" y="1833648"/>
              <a:ext cx="4123810" cy="3608891"/>
            </a:xfrm>
            <a:prstGeom prst="rect">
              <a:avLst/>
            </a:prstGeom>
            <a:ln w="13550" cap="rnd">
              <a:solidFill>
                <a:srgbClr val="BEBEBE">
                  <a:alpha val="100000"/>
                </a:srgbClr>
              </a:solidFill>
              <a:prstDash val="solid"/>
              <a:round/>
            </a:ln>
          </p:spPr>
          <p:txBody>
            <a:bodyPr/>
            <a:lstStyle/>
            <a:p/>
          </p:txBody>
        </p:sp>
        <p:sp>
          <p:nvSpPr>
            <p:cNvPr id="98" name="tx98"/>
            <p:cNvSpPr/>
            <p:nvPr/>
          </p:nvSpPr>
          <p:spPr>
            <a:xfrm>
              <a:off x="26055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Chicas</a:t>
              </a:r>
            </a:p>
          </p:txBody>
        </p:sp>
        <p:sp>
          <p:nvSpPr>
            <p:cNvPr id="99" name="tx99"/>
            <p:cNvSpPr/>
            <p:nvPr/>
          </p:nvSpPr>
          <p:spPr>
            <a:xfrm>
              <a:off x="6798999" y="1659866"/>
              <a:ext cx="427012"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1A1A1A">
                      <a:alpha val="100000"/>
                    </a:srgbClr>
                  </a:solidFill>
                  <a:latin typeface="Arial"/>
                  <a:cs typeface="Arial"/>
                </a:rPr>
                <a:t>Chicos</a:t>
              </a:r>
            </a:p>
          </p:txBody>
        </p:sp>
        <p:sp>
          <p:nvSpPr>
            <p:cNvPr id="100" name="tx100"/>
            <p:cNvSpPr/>
            <p:nvPr/>
          </p:nvSpPr>
          <p:spPr>
            <a:xfrm rot="-5400000">
              <a:off x="11915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01" name="tx101"/>
            <p:cNvSpPr/>
            <p:nvPr/>
          </p:nvSpPr>
          <p:spPr>
            <a:xfrm rot="-5400000">
              <a:off x="15664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02" name="tx102"/>
            <p:cNvSpPr/>
            <p:nvPr/>
          </p:nvSpPr>
          <p:spPr>
            <a:xfrm rot="-5400000">
              <a:off x="19413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03" name="tx103"/>
            <p:cNvSpPr/>
            <p:nvPr/>
          </p:nvSpPr>
          <p:spPr>
            <a:xfrm rot="-5400000">
              <a:off x="23162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04" name="tx104"/>
            <p:cNvSpPr/>
            <p:nvPr/>
          </p:nvSpPr>
          <p:spPr>
            <a:xfrm rot="-5400000">
              <a:off x="26911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05" name="tx105"/>
            <p:cNvSpPr/>
            <p:nvPr/>
          </p:nvSpPr>
          <p:spPr>
            <a:xfrm rot="-5400000">
              <a:off x="306599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06" name="tx106"/>
            <p:cNvSpPr/>
            <p:nvPr/>
          </p:nvSpPr>
          <p:spPr>
            <a:xfrm rot="-5400000">
              <a:off x="3440860"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07" name="tx107"/>
            <p:cNvSpPr/>
            <p:nvPr/>
          </p:nvSpPr>
          <p:spPr>
            <a:xfrm rot="-5400000">
              <a:off x="38157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08" name="tx108"/>
            <p:cNvSpPr/>
            <p:nvPr/>
          </p:nvSpPr>
          <p:spPr>
            <a:xfrm rot="-5400000">
              <a:off x="41906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09" name="tx109"/>
            <p:cNvSpPr/>
            <p:nvPr/>
          </p:nvSpPr>
          <p:spPr>
            <a:xfrm rot="-5400000">
              <a:off x="5384936"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2017</a:t>
              </a:r>
            </a:p>
          </p:txBody>
        </p:sp>
        <p:sp>
          <p:nvSpPr>
            <p:cNvPr id="110" name="tx110"/>
            <p:cNvSpPr/>
            <p:nvPr/>
          </p:nvSpPr>
          <p:spPr>
            <a:xfrm rot="-5400000">
              <a:off x="5759828"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2018</a:t>
              </a:r>
            </a:p>
          </p:txBody>
        </p:sp>
        <p:sp>
          <p:nvSpPr>
            <p:cNvPr id="111" name="tx111"/>
            <p:cNvSpPr/>
            <p:nvPr/>
          </p:nvSpPr>
          <p:spPr>
            <a:xfrm rot="-5400000">
              <a:off x="6134720"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2019</a:t>
              </a:r>
            </a:p>
          </p:txBody>
        </p:sp>
        <p:sp>
          <p:nvSpPr>
            <p:cNvPr id="112" name="tx112"/>
            <p:cNvSpPr/>
            <p:nvPr/>
          </p:nvSpPr>
          <p:spPr>
            <a:xfrm rot="-5400000">
              <a:off x="6509612"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2020</a:t>
              </a:r>
            </a:p>
          </p:txBody>
        </p:sp>
        <p:sp>
          <p:nvSpPr>
            <p:cNvPr id="113" name="tx113"/>
            <p:cNvSpPr/>
            <p:nvPr/>
          </p:nvSpPr>
          <p:spPr>
            <a:xfrm rot="-5400000">
              <a:off x="6884504"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2021</a:t>
              </a:r>
            </a:p>
          </p:txBody>
        </p:sp>
        <p:sp>
          <p:nvSpPr>
            <p:cNvPr id="114" name="tx114"/>
            <p:cNvSpPr/>
            <p:nvPr/>
          </p:nvSpPr>
          <p:spPr>
            <a:xfrm rot="-5400000">
              <a:off x="7259395"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2022</a:t>
              </a:r>
            </a:p>
          </p:txBody>
        </p:sp>
        <p:sp>
          <p:nvSpPr>
            <p:cNvPr id="115" name="tx115"/>
            <p:cNvSpPr/>
            <p:nvPr/>
          </p:nvSpPr>
          <p:spPr>
            <a:xfrm rot="-5400000">
              <a:off x="7634259" y="5590504"/>
              <a:ext cx="254272" cy="83604"/>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2023</a:t>
              </a:r>
            </a:p>
          </p:txBody>
        </p:sp>
        <p:sp>
          <p:nvSpPr>
            <p:cNvPr id="116" name="tx116"/>
            <p:cNvSpPr/>
            <p:nvPr/>
          </p:nvSpPr>
          <p:spPr>
            <a:xfrm rot="-5400000">
              <a:off x="8009179"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2024</a:t>
              </a:r>
            </a:p>
          </p:txBody>
        </p:sp>
        <p:sp>
          <p:nvSpPr>
            <p:cNvPr id="117" name="tx117"/>
            <p:cNvSpPr/>
            <p:nvPr/>
          </p:nvSpPr>
          <p:spPr>
            <a:xfrm rot="-5400000">
              <a:off x="8384071" y="5590532"/>
              <a:ext cx="254272" cy="83548"/>
            </a:xfrm>
            <a:prstGeom prst="rect">
              <a:avLst/>
            </a:prstGeom>
            <a:noFill/>
          </p:spPr>
          <p:txBody>
            <a:bodyPr lIns="0" rIns="0" tIns="0" bIns="0" anchorCtr="1" anchor="ctr" wrap="none"/>
            <a:lstStyle/>
            <a:p>
              <a:pPr algn="l" marL="0" marR="0" indent="0">
                <a:lnSpc>
                  <a:spcPts val="900"/>
                </a:lnSpc>
                <a:spcBef>
                  <a:spcPts val="0"/>
                </a:spcBef>
                <a:spcAft>
                  <a:spcPts val="0"/>
                </a:spcAft>
              </a:pPr>
              <a:r>
                <a:rPr sz="900">
                  <a:solidFill>
                    <a:srgbClr val="4D4D4D">
                      <a:alpha val="100000"/>
                    </a:srgbClr>
                  </a:solidFill>
                  <a:latin typeface="Arial"/>
                  <a:cs typeface="Arial"/>
                </a:rPr>
                <a:t>2025</a:t>
              </a:r>
            </a:p>
          </p:txBody>
        </p:sp>
        <p:sp>
          <p:nvSpPr>
            <p:cNvPr id="118" name="tx118"/>
            <p:cNvSpPr/>
            <p:nvPr/>
          </p:nvSpPr>
          <p:spPr>
            <a:xfrm>
              <a:off x="632414" y="4963406"/>
              <a:ext cx="62155"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0</a:t>
              </a:r>
            </a:p>
          </p:txBody>
        </p:sp>
        <p:sp>
          <p:nvSpPr>
            <p:cNvPr id="119" name="tx119"/>
            <p:cNvSpPr/>
            <p:nvPr/>
          </p:nvSpPr>
          <p:spPr>
            <a:xfrm>
              <a:off x="570259" y="4416604"/>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20</a:t>
              </a:r>
            </a:p>
          </p:txBody>
        </p:sp>
        <p:sp>
          <p:nvSpPr>
            <p:cNvPr id="120" name="tx120"/>
            <p:cNvSpPr/>
            <p:nvPr/>
          </p:nvSpPr>
          <p:spPr>
            <a:xfrm>
              <a:off x="570259" y="3869803"/>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40</a:t>
              </a:r>
            </a:p>
          </p:txBody>
        </p:sp>
        <p:sp>
          <p:nvSpPr>
            <p:cNvPr id="121" name="tx121"/>
            <p:cNvSpPr/>
            <p:nvPr/>
          </p:nvSpPr>
          <p:spPr>
            <a:xfrm>
              <a:off x="570259" y="3323001"/>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60</a:t>
              </a:r>
            </a:p>
          </p:txBody>
        </p:sp>
        <p:sp>
          <p:nvSpPr>
            <p:cNvPr id="122" name="tx122"/>
            <p:cNvSpPr/>
            <p:nvPr/>
          </p:nvSpPr>
          <p:spPr>
            <a:xfrm>
              <a:off x="570259" y="2776199"/>
              <a:ext cx="124311"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80</a:t>
              </a:r>
            </a:p>
          </p:txBody>
        </p:sp>
        <p:sp>
          <p:nvSpPr>
            <p:cNvPr id="123" name="tx123"/>
            <p:cNvSpPr/>
            <p:nvPr/>
          </p:nvSpPr>
          <p:spPr>
            <a:xfrm>
              <a:off x="508103" y="2229397"/>
              <a:ext cx="186466" cy="81691"/>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4D4D4D">
                      <a:alpha val="100000"/>
                    </a:srgbClr>
                  </a:solidFill>
                  <a:latin typeface="Arial"/>
                  <a:cs typeface="Arial"/>
                </a:rPr>
                <a:t>100</a:t>
              </a:r>
            </a:p>
          </p:txBody>
        </p:sp>
        <p:sp>
          <p:nvSpPr>
            <p:cNvPr id="124" name="tx124"/>
            <p:cNvSpPr/>
            <p:nvPr/>
          </p:nvSpPr>
          <p:spPr>
            <a:xfrm rot="-5400000">
              <a:off x="-60286" y="3572541"/>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125" name="pl125"/>
            <p:cNvSpPr/>
            <p:nvPr/>
          </p:nvSpPr>
          <p:spPr>
            <a:xfrm>
              <a:off x="4220075" y="6242132"/>
              <a:ext cx="175564" cy="0"/>
            </a:xfrm>
            <a:custGeom>
              <a:avLst/>
              <a:pathLst>
                <a:path w="175564" h="0">
                  <a:moveTo>
                    <a:pt x="0" y="0"/>
                  </a:moveTo>
                  <a:lnTo>
                    <a:pt x="175564" y="0"/>
                  </a:lnTo>
                </a:path>
              </a:pathLst>
            </a:custGeom>
            <a:ln w="29811" cap="flat">
              <a:solidFill>
                <a:srgbClr val="FF0000">
                  <a:alpha val="100000"/>
                </a:srgbClr>
              </a:solidFill>
              <a:prstDash val="solid"/>
              <a:round/>
            </a:ln>
          </p:spPr>
          <p:txBody>
            <a:bodyPr/>
            <a:lstStyle/>
            <a:p/>
          </p:txBody>
        </p:sp>
        <p:sp>
          <p:nvSpPr>
            <p:cNvPr id="126" name="pl126"/>
            <p:cNvSpPr/>
            <p:nvPr/>
          </p:nvSpPr>
          <p:spPr>
            <a:xfrm>
              <a:off x="4976824" y="6242132"/>
              <a:ext cx="175564" cy="0"/>
            </a:xfrm>
            <a:custGeom>
              <a:avLst/>
              <a:pathLst>
                <a:path w="175564" h="0">
                  <a:moveTo>
                    <a:pt x="0" y="0"/>
                  </a:moveTo>
                  <a:lnTo>
                    <a:pt x="175564" y="0"/>
                  </a:lnTo>
                </a:path>
              </a:pathLst>
            </a:custGeom>
            <a:ln w="29811" cap="flat">
              <a:solidFill>
                <a:srgbClr val="0058AB">
                  <a:alpha val="100000"/>
                </a:srgbClr>
              </a:solidFill>
              <a:prstDash val="solid"/>
              <a:round/>
            </a:ln>
          </p:spPr>
          <p:txBody>
            <a:bodyPr/>
            <a:lstStyle/>
            <a:p/>
          </p:txBody>
        </p:sp>
        <p:sp>
          <p:nvSpPr>
            <p:cNvPr id="127" name="tx127"/>
            <p:cNvSpPr/>
            <p:nvPr/>
          </p:nvSpPr>
          <p:spPr>
            <a:xfrm>
              <a:off x="4487174" y="6187140"/>
              <a:ext cx="398115" cy="109537"/>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HPV1</a:t>
              </a:r>
            </a:p>
          </p:txBody>
        </p:sp>
        <p:sp>
          <p:nvSpPr>
            <p:cNvPr id="128" name="tx128"/>
            <p:cNvSpPr/>
            <p:nvPr/>
          </p:nvSpPr>
          <p:spPr>
            <a:xfrm>
              <a:off x="5243924" y="6185800"/>
              <a:ext cx="389557" cy="110876"/>
            </a:xfrm>
            <a:prstGeom prst="rect">
              <a:avLst/>
            </a:prstGeom>
            <a:noFill/>
          </p:spPr>
          <p:txBody>
            <a:bodyPr lIns="0" rIns="0" tIns="0" bIns="0" anchorCtr="1" anchor="ctr" wrap="none"/>
            <a:lstStyle/>
            <a:p>
              <a:pPr algn="l" marL="0" marR="0" indent="0">
                <a:lnSpc>
                  <a:spcPts val="1200"/>
                </a:lnSpc>
                <a:spcBef>
                  <a:spcPts val="0"/>
                </a:spcBef>
                <a:spcAft>
                  <a:spcPts val="0"/>
                </a:spcAft>
              </a:pPr>
              <a:r>
                <a:rPr sz="1200">
                  <a:solidFill>
                    <a:srgbClr val="000000">
                      <a:alpha val="100000"/>
                    </a:srgbClr>
                  </a:solidFill>
                  <a:latin typeface="Arial"/>
                  <a:cs typeface="Arial"/>
                </a:rPr>
                <a:t>HPVc</a:t>
              </a:r>
            </a:p>
          </p:txBody>
        </p:sp>
        <p:sp>
          <p:nvSpPr>
            <p:cNvPr id="129" name="tx129"/>
            <p:cNvSpPr/>
            <p:nvPr/>
          </p:nvSpPr>
          <p:spPr>
            <a:xfrm>
              <a:off x="757200" y="1330710"/>
              <a:ext cx="7957824" cy="157326"/>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Cobertura de la vacuna contra el virus del papiloma humano (VPH) (%), República Dominicana, 2017-2025</a:t>
              </a:r>
            </a:p>
          </p:txBody>
        </p:sp>
        <p:sp>
          <p:nvSpPr>
            <p:cNvPr id="130" name="tx130"/>
            <p:cNvSpPr/>
            <p:nvPr/>
          </p:nvSpPr>
          <p:spPr>
            <a:xfrm>
              <a:off x="4477571" y="6473794"/>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131" name="tx131"/>
            <p:cNvSpPr/>
            <p:nvPr/>
          </p:nvSpPr>
          <p:spPr>
            <a:xfrm>
              <a:off x="-878177" y="6587782"/>
              <a:ext cx="9952588" cy="103956"/>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Para algunos países, si la vacuna contra el VPH está en el calendario, pero el país no comunicó datos en un año determinado, no se elaboran estimaciones de la cobertura del programa contra el VPH.</a:t>
              </a:r>
            </a:p>
          </p:txBody>
        </p:sp>
      </p:grpSp>
      <p:sp>
        <p:nvSpPr>
          <p:cNvPr id="13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El primer año para el que se disponen estimaciones de la cobertura del programa contra el VPH en la República Dominicana fue 2017.
En 2025, la cobertura del programa para la primera dosis (HPV1) entre las niñas fue del 56 %. En 2025, la cobertura del programa para la última dosis (HPVc) entre las niñas fue del 56 %.</a:t>
            </a:r>
          </a:p>
        </p:txBody>
      </p:sp>
      <p:sp>
        <p:nvSpPr>
          <p:cNvPr id="13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la cobertura de la última dosis de la vacuna contra el VPH entre las niñas aumentó hasta el 56 %, mientras que entre los niños se situó en el 24 %, tras el cambio a una dosis única en 2023.</a:t>
            </a:r>
          </a:p>
        </p:txBody>
      </p:sp>
      <p:grpSp xmlns:pic="http://schemas.openxmlformats.org/drawingml/2006/picture">
        <p:nvGrpSpPr>
          <p:cNvPr id="134" name=""/>
          <p:cNvGrpSpPr/>
          <p:nvPr/>
        </p:nvGrpSpPr>
        <p:grpSpPr>
          <a:xfrm>
            <a:off x="292608" y="1005840"/>
            <a:ext cx="8595360" cy="28575"/>
            <a:chOff x="292608" y="1005840"/>
            <a:chExt cx="8595360" cy="28575"/>
          </a:xfrm>
        </p:grpSpPr>
        <p:sp>
          <p:nvSpPr>
            <p:cNvPr id="135" name="rc3"/>
            <p:cNvSpPr/>
            <p:nvPr/>
          </p:nvSpPr>
          <p:spPr>
            <a:xfrm>
              <a:off x="292608" y="100584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136" name="rc4"/>
            <p:cNvSpPr/>
            <p:nvPr/>
          </p:nvSpPr>
          <p:spPr>
            <a:xfrm>
              <a:off x="292608" y="1005840"/>
              <a:ext cx="8595360" cy="28575"/>
            </a:xfrm>
            <a:prstGeom prst="rect">
              <a:avLst/>
            </a:prstGeom>
            <a:solidFill>
              <a:srgbClr val="000000">
                <a:alpha val="100000"/>
              </a:srgbClr>
            </a:solidFill>
          </p:spPr>
          <p:txBody>
            <a:bodyPr/>
            <a:lstStyle/>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SDG 3.b.1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xmlns:pic="http://schemas.openxmlformats.org/drawingml/2006/picture">
        <p:nvGrpSpPr>
          <p:cNvPr id="2" name="body"/>
          <p:cNvGrpSpPr/>
          <p:nvPr/>
        </p:nvGrpSpPr>
        <p:grpSpPr>
          <a:xfrm>
            <a:off x="274320" y="1298448"/>
            <a:ext cx="8869680" cy="5486400"/>
            <a:chOff x="274320" y="1298448"/>
            <a:chExt cx="8869680" cy="5486400"/>
          </a:xfrm>
        </p:grpSpPr>
        <p:sp>
          <p:nvSpPr>
            <p:cNvPr id="3" name="rc3"/>
            <p:cNvSpPr/>
            <p:nvPr/>
          </p:nvSpPr>
          <p:spPr>
            <a:xfrm>
              <a:off x="274320" y="1298448"/>
              <a:ext cx="8869680" cy="5486400"/>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4" name="pl4"/>
            <p:cNvSpPr/>
            <p:nvPr/>
          </p:nvSpPr>
          <p:spPr>
            <a:xfrm>
              <a:off x="803816" y="4789237"/>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5" name="pl5"/>
            <p:cNvSpPr/>
            <p:nvPr/>
          </p:nvSpPr>
          <p:spPr>
            <a:xfrm>
              <a:off x="803816" y="4154441"/>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6" name="pl6"/>
            <p:cNvSpPr/>
            <p:nvPr/>
          </p:nvSpPr>
          <p:spPr>
            <a:xfrm>
              <a:off x="803816" y="3519645"/>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7" name="pl7"/>
            <p:cNvSpPr/>
            <p:nvPr/>
          </p:nvSpPr>
          <p:spPr>
            <a:xfrm>
              <a:off x="803816" y="2884849"/>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8" name="pl8"/>
            <p:cNvSpPr/>
            <p:nvPr/>
          </p:nvSpPr>
          <p:spPr>
            <a:xfrm>
              <a:off x="803816" y="2091354"/>
              <a:ext cx="8270593" cy="0"/>
            </a:xfrm>
            <a:custGeom>
              <a:avLst/>
              <a:pathLst>
                <a:path w="8270593" h="0">
                  <a:moveTo>
                    <a:pt x="0" y="0"/>
                  </a:moveTo>
                  <a:lnTo>
                    <a:pt x="8270593" y="0"/>
                  </a:lnTo>
                  <a:lnTo>
                    <a:pt x="8270593" y="0"/>
                  </a:lnTo>
                </a:path>
              </a:pathLst>
            </a:custGeom>
            <a:ln w="6775" cap="flat">
              <a:solidFill>
                <a:srgbClr val="EBEBEB">
                  <a:alpha val="100000"/>
                </a:srgbClr>
              </a:solidFill>
              <a:prstDash val="solid"/>
              <a:round/>
            </a:ln>
          </p:spPr>
          <p:txBody>
            <a:bodyPr/>
            <a:lstStyle/>
            <a:p/>
          </p:txBody>
        </p:sp>
        <p:sp>
          <p:nvSpPr>
            <p:cNvPr id="9" name="pl9"/>
            <p:cNvSpPr/>
            <p:nvPr/>
          </p:nvSpPr>
          <p:spPr>
            <a:xfrm>
              <a:off x="803816" y="5106634"/>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0" name="pl10"/>
            <p:cNvSpPr/>
            <p:nvPr/>
          </p:nvSpPr>
          <p:spPr>
            <a:xfrm>
              <a:off x="803816" y="4471839"/>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1" name="pl11"/>
            <p:cNvSpPr/>
            <p:nvPr/>
          </p:nvSpPr>
          <p:spPr>
            <a:xfrm>
              <a:off x="803816" y="383704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2" name="pl12"/>
            <p:cNvSpPr/>
            <p:nvPr/>
          </p:nvSpPr>
          <p:spPr>
            <a:xfrm>
              <a:off x="803816" y="3202247"/>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3" name="pl13"/>
            <p:cNvSpPr/>
            <p:nvPr/>
          </p:nvSpPr>
          <p:spPr>
            <a:xfrm>
              <a:off x="803816" y="2567451"/>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4" name="pl14"/>
            <p:cNvSpPr/>
            <p:nvPr/>
          </p:nvSpPr>
          <p:spPr>
            <a:xfrm>
              <a:off x="803816" y="1932656"/>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5" name="pl15"/>
            <p:cNvSpPr/>
            <p:nvPr/>
          </p:nvSpPr>
          <p:spPr>
            <a:xfrm>
              <a:off x="803816" y="2250053"/>
              <a:ext cx="8270593" cy="0"/>
            </a:xfrm>
            <a:custGeom>
              <a:avLst/>
              <a:pathLst>
                <a:path w="8270593" h="0">
                  <a:moveTo>
                    <a:pt x="0" y="0"/>
                  </a:moveTo>
                  <a:lnTo>
                    <a:pt x="8270593" y="0"/>
                  </a:lnTo>
                  <a:lnTo>
                    <a:pt x="8270593" y="0"/>
                  </a:lnTo>
                </a:path>
              </a:pathLst>
            </a:custGeom>
            <a:ln w="13550" cap="flat">
              <a:solidFill>
                <a:srgbClr val="EBEBEB">
                  <a:alpha val="100000"/>
                </a:srgbClr>
              </a:solidFill>
              <a:prstDash val="solid"/>
              <a:round/>
            </a:ln>
          </p:spPr>
          <p:txBody>
            <a:bodyPr/>
            <a:lstStyle/>
            <a:p/>
          </p:txBody>
        </p:sp>
        <p:sp>
          <p:nvSpPr>
            <p:cNvPr id="16" name="pl16"/>
            <p:cNvSpPr/>
            <p:nvPr/>
          </p:nvSpPr>
          <p:spPr>
            <a:xfrm>
              <a:off x="143901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7" name="pl17"/>
            <p:cNvSpPr/>
            <p:nvPr/>
          </p:nvSpPr>
          <p:spPr>
            <a:xfrm>
              <a:off x="273535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8" name="pl18"/>
            <p:cNvSpPr/>
            <p:nvPr/>
          </p:nvSpPr>
          <p:spPr>
            <a:xfrm>
              <a:off x="4031682"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19" name="pl19"/>
            <p:cNvSpPr/>
            <p:nvPr/>
          </p:nvSpPr>
          <p:spPr>
            <a:xfrm>
              <a:off x="532801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0" name="pl20"/>
            <p:cNvSpPr/>
            <p:nvPr/>
          </p:nvSpPr>
          <p:spPr>
            <a:xfrm>
              <a:off x="6365078"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1" name="pl21"/>
            <p:cNvSpPr/>
            <p:nvPr/>
          </p:nvSpPr>
          <p:spPr>
            <a:xfrm>
              <a:off x="6624344"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2" name="pl22"/>
            <p:cNvSpPr/>
            <p:nvPr/>
          </p:nvSpPr>
          <p:spPr>
            <a:xfrm>
              <a:off x="6883610"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3" name="pl23"/>
            <p:cNvSpPr/>
            <p:nvPr/>
          </p:nvSpPr>
          <p:spPr>
            <a:xfrm>
              <a:off x="7142877"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4" name="pl24"/>
            <p:cNvSpPr/>
            <p:nvPr/>
          </p:nvSpPr>
          <p:spPr>
            <a:xfrm>
              <a:off x="7402143"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5" name="pl25"/>
            <p:cNvSpPr/>
            <p:nvPr/>
          </p:nvSpPr>
          <p:spPr>
            <a:xfrm>
              <a:off x="7661409"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6" name="pl26"/>
            <p:cNvSpPr/>
            <p:nvPr/>
          </p:nvSpPr>
          <p:spPr>
            <a:xfrm>
              <a:off x="7920676" y="1773957"/>
              <a:ext cx="0" cy="3491376"/>
            </a:xfrm>
            <a:custGeom>
              <a:avLst/>
              <a:pathLst>
                <a:path w="0" h="3491376">
                  <a:moveTo>
                    <a:pt x="0" y="3491376"/>
                  </a:moveTo>
                  <a:lnTo>
                    <a:pt x="0" y="0"/>
                  </a:lnTo>
                  <a:lnTo>
                    <a:pt x="0" y="0"/>
                  </a:lnTo>
                </a:path>
              </a:pathLst>
            </a:custGeom>
            <a:ln w="13550" cap="flat">
              <a:solidFill>
                <a:srgbClr val="EBEBEB">
                  <a:alpha val="100000"/>
                </a:srgbClr>
              </a:solidFill>
              <a:prstDash val="solid"/>
              <a:round/>
            </a:ln>
          </p:spPr>
          <p:txBody>
            <a:bodyPr/>
            <a:lstStyle/>
            <a:p/>
          </p:txBody>
        </p:sp>
        <p:sp>
          <p:nvSpPr>
            <p:cNvPr id="27" name="pl27"/>
            <p:cNvSpPr/>
            <p:nvPr/>
          </p:nvSpPr>
          <p:spPr>
            <a:xfrm>
              <a:off x="1439019" y="2218314"/>
              <a:ext cx="6481656" cy="603055"/>
            </a:xfrm>
            <a:custGeom>
              <a:avLst/>
              <a:pathLst>
                <a:path w="6481656" h="603055">
                  <a:moveTo>
                    <a:pt x="0" y="412617"/>
                  </a:moveTo>
                  <a:lnTo>
                    <a:pt x="259266" y="603055"/>
                  </a:lnTo>
                  <a:lnTo>
                    <a:pt x="518532" y="285658"/>
                  </a:lnTo>
                  <a:lnTo>
                    <a:pt x="777798" y="380877"/>
                  </a:lnTo>
                  <a:lnTo>
                    <a:pt x="1037065" y="380877"/>
                  </a:lnTo>
                  <a:lnTo>
                    <a:pt x="1296331" y="126959"/>
                  </a:lnTo>
                  <a:lnTo>
                    <a:pt x="1555597" y="63479"/>
                  </a:lnTo>
                  <a:lnTo>
                    <a:pt x="1814863" y="190438"/>
                  </a:lnTo>
                  <a:lnTo>
                    <a:pt x="2074130" y="285658"/>
                  </a:lnTo>
                  <a:lnTo>
                    <a:pt x="2333396" y="285658"/>
                  </a:lnTo>
                  <a:lnTo>
                    <a:pt x="2592662" y="95219"/>
                  </a:lnTo>
                  <a:lnTo>
                    <a:pt x="2851928" y="222178"/>
                  </a:lnTo>
                  <a:lnTo>
                    <a:pt x="3111195" y="190438"/>
                  </a:lnTo>
                  <a:lnTo>
                    <a:pt x="3370461" y="253918"/>
                  </a:lnTo>
                  <a:lnTo>
                    <a:pt x="3629727" y="0"/>
                  </a:lnTo>
                  <a:lnTo>
                    <a:pt x="3888994" y="190438"/>
                  </a:lnTo>
                  <a:lnTo>
                    <a:pt x="4148260" y="126959"/>
                  </a:lnTo>
                  <a:lnTo>
                    <a:pt x="4407526" y="222178"/>
                  </a:lnTo>
                  <a:lnTo>
                    <a:pt x="4666792" y="126959"/>
                  </a:lnTo>
                  <a:lnTo>
                    <a:pt x="4926059" y="63479"/>
                  </a:lnTo>
                  <a:lnTo>
                    <a:pt x="5185325" y="285658"/>
                  </a:lnTo>
                  <a:lnTo>
                    <a:pt x="5444591" y="222178"/>
                  </a:lnTo>
                  <a:lnTo>
                    <a:pt x="5703857" y="95219"/>
                  </a:lnTo>
                  <a:lnTo>
                    <a:pt x="5963124" y="31739"/>
                  </a:lnTo>
                  <a:lnTo>
                    <a:pt x="6222390" y="126959"/>
                  </a:lnTo>
                  <a:lnTo>
                    <a:pt x="6481656" y="126959"/>
                  </a:lnTo>
                </a:path>
              </a:pathLst>
            </a:custGeom>
            <a:ln w="27101" cap="flat">
              <a:solidFill>
                <a:srgbClr val="F8766D">
                  <a:alpha val="100000"/>
                </a:srgbClr>
              </a:solidFill>
              <a:prstDash val="solid"/>
              <a:round/>
            </a:ln>
          </p:spPr>
          <p:txBody>
            <a:bodyPr/>
            <a:lstStyle/>
            <a:p/>
          </p:txBody>
        </p:sp>
        <p:sp>
          <p:nvSpPr>
            <p:cNvPr id="28" name="pl28"/>
            <p:cNvSpPr/>
            <p:nvPr/>
          </p:nvSpPr>
          <p:spPr>
            <a:xfrm>
              <a:off x="6105812" y="2630931"/>
              <a:ext cx="1814863" cy="1491770"/>
            </a:xfrm>
            <a:custGeom>
              <a:avLst/>
              <a:pathLst>
                <a:path w="1814863" h="1491770">
                  <a:moveTo>
                    <a:pt x="0" y="1491770"/>
                  </a:moveTo>
                  <a:lnTo>
                    <a:pt x="259266" y="571316"/>
                  </a:lnTo>
                  <a:lnTo>
                    <a:pt x="518532" y="730015"/>
                  </a:lnTo>
                  <a:lnTo>
                    <a:pt x="777798" y="571316"/>
                  </a:lnTo>
                  <a:lnTo>
                    <a:pt x="1037065" y="412617"/>
                  </a:lnTo>
                  <a:lnTo>
                    <a:pt x="1296331" y="253918"/>
                  </a:lnTo>
                  <a:lnTo>
                    <a:pt x="1555597" y="0"/>
                  </a:lnTo>
                  <a:lnTo>
                    <a:pt x="1814863" y="0"/>
                  </a:lnTo>
                </a:path>
              </a:pathLst>
            </a:custGeom>
            <a:ln w="27101" cap="flat">
              <a:solidFill>
                <a:srgbClr val="7CAE00">
                  <a:alpha val="100000"/>
                </a:srgbClr>
              </a:solidFill>
              <a:prstDash val="solid"/>
              <a:round/>
            </a:ln>
          </p:spPr>
          <p:txBody>
            <a:bodyPr/>
            <a:lstStyle/>
            <a:p/>
          </p:txBody>
        </p:sp>
        <p:sp>
          <p:nvSpPr>
            <p:cNvPr id="29" name="pl29"/>
            <p:cNvSpPr/>
            <p:nvPr/>
          </p:nvSpPr>
          <p:spPr>
            <a:xfrm>
              <a:off x="5068747" y="2345273"/>
              <a:ext cx="2851928" cy="2063086"/>
            </a:xfrm>
            <a:custGeom>
              <a:avLst/>
              <a:pathLst>
                <a:path w="2851928" h="2063086">
                  <a:moveTo>
                    <a:pt x="0" y="1904387"/>
                  </a:moveTo>
                  <a:lnTo>
                    <a:pt x="259266" y="2063086"/>
                  </a:lnTo>
                  <a:lnTo>
                    <a:pt x="518532" y="1809167"/>
                  </a:lnTo>
                  <a:lnTo>
                    <a:pt x="777798" y="730015"/>
                  </a:lnTo>
                  <a:lnTo>
                    <a:pt x="1037065" y="666535"/>
                  </a:lnTo>
                  <a:lnTo>
                    <a:pt x="1296331" y="634795"/>
                  </a:lnTo>
                  <a:lnTo>
                    <a:pt x="1555597" y="571316"/>
                  </a:lnTo>
                  <a:lnTo>
                    <a:pt x="1814863" y="349137"/>
                  </a:lnTo>
                  <a:lnTo>
                    <a:pt x="2074130" y="444357"/>
                  </a:lnTo>
                  <a:lnTo>
                    <a:pt x="2333396" y="31739"/>
                  </a:lnTo>
                  <a:lnTo>
                    <a:pt x="2592662" y="0"/>
                  </a:lnTo>
                  <a:lnTo>
                    <a:pt x="2851928" y="0"/>
                  </a:lnTo>
                </a:path>
              </a:pathLst>
            </a:custGeom>
            <a:ln w="27101" cap="flat">
              <a:solidFill>
                <a:srgbClr val="00BFC4">
                  <a:alpha val="100000"/>
                </a:srgbClr>
              </a:solidFill>
              <a:prstDash val="solid"/>
              <a:round/>
            </a:ln>
          </p:spPr>
          <p:txBody>
            <a:bodyPr/>
            <a:lstStyle/>
            <a:p/>
          </p:txBody>
        </p:sp>
        <p:sp>
          <p:nvSpPr>
            <p:cNvPr id="30" name="pl30"/>
            <p:cNvSpPr/>
            <p:nvPr/>
          </p:nvSpPr>
          <p:spPr>
            <a:xfrm>
              <a:off x="5846545" y="3329206"/>
              <a:ext cx="2074130" cy="1650468"/>
            </a:xfrm>
            <a:custGeom>
              <a:avLst/>
              <a:pathLst>
                <a:path w="2074130" h="1650468">
                  <a:moveTo>
                    <a:pt x="0" y="698275"/>
                  </a:moveTo>
                  <a:lnTo>
                    <a:pt x="259266" y="825234"/>
                  </a:lnTo>
                  <a:lnTo>
                    <a:pt x="518532" y="1586989"/>
                  </a:lnTo>
                  <a:lnTo>
                    <a:pt x="777798" y="1650468"/>
                  </a:lnTo>
                  <a:lnTo>
                    <a:pt x="1037065" y="1523509"/>
                  </a:lnTo>
                  <a:lnTo>
                    <a:pt x="1296331" y="1364810"/>
                  </a:lnTo>
                  <a:lnTo>
                    <a:pt x="1555597" y="444357"/>
                  </a:lnTo>
                  <a:lnTo>
                    <a:pt x="1814863" y="349137"/>
                  </a:lnTo>
                  <a:lnTo>
                    <a:pt x="2074130" y="0"/>
                  </a:lnTo>
                </a:path>
              </a:pathLst>
            </a:custGeom>
            <a:ln w="27101" cap="flat">
              <a:solidFill>
                <a:srgbClr val="C77CFF">
                  <a:alpha val="100000"/>
                </a:srgbClr>
              </a:solidFill>
              <a:prstDash val="solid"/>
              <a:round/>
            </a:ln>
          </p:spPr>
          <p:txBody>
            <a:bodyPr/>
            <a:lstStyle/>
            <a:p/>
          </p:txBody>
        </p:sp>
        <p:sp>
          <p:nvSpPr>
            <p:cNvPr id="31" name="pl31"/>
            <p:cNvSpPr/>
            <p:nvPr/>
          </p:nvSpPr>
          <p:spPr>
            <a:xfrm>
              <a:off x="803816" y="2250053"/>
              <a:ext cx="8270593" cy="0"/>
            </a:xfrm>
            <a:custGeom>
              <a:avLst/>
              <a:pathLst>
                <a:path w="8270593" h="0">
                  <a:moveTo>
                    <a:pt x="0" y="0"/>
                  </a:moveTo>
                  <a:lnTo>
                    <a:pt x="8270593" y="0"/>
                  </a:lnTo>
                  <a:lnTo>
                    <a:pt x="8270593" y="0"/>
                  </a:lnTo>
                </a:path>
              </a:pathLst>
            </a:custGeom>
            <a:ln w="13550" cap="flat">
              <a:solidFill>
                <a:srgbClr val="A9A9A9">
                  <a:alpha val="100000"/>
                </a:srgbClr>
              </a:solidFill>
              <a:prstDash val="dash"/>
              <a:round/>
            </a:ln>
          </p:spPr>
          <p:txBody>
            <a:bodyPr/>
            <a:lstStyle/>
            <a:p/>
          </p:txBody>
        </p:sp>
        <p:sp>
          <p:nvSpPr>
            <p:cNvPr id="32" name="pt32"/>
            <p:cNvSpPr/>
            <p:nvPr/>
          </p:nvSpPr>
          <p:spPr>
            <a:xfrm>
              <a:off x="7882299" y="2306896"/>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3" name="pt33"/>
            <p:cNvSpPr/>
            <p:nvPr/>
          </p:nvSpPr>
          <p:spPr>
            <a:xfrm>
              <a:off x="7882299" y="259255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4" name="pt34"/>
            <p:cNvSpPr/>
            <p:nvPr/>
          </p:nvSpPr>
          <p:spPr>
            <a:xfrm>
              <a:off x="7882299" y="2306896"/>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5" name="pt35"/>
            <p:cNvSpPr/>
            <p:nvPr/>
          </p:nvSpPr>
          <p:spPr>
            <a:xfrm>
              <a:off x="7882299" y="3290830"/>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36" name="pt36"/>
            <p:cNvSpPr/>
            <p:nvPr/>
          </p:nvSpPr>
          <p:spPr>
            <a:xfrm>
              <a:off x="1400642" y="2592554"/>
              <a:ext cx="76753" cy="76753"/>
            </a:xfrm>
            <a:prstGeom prst="ellipse">
              <a:avLst/>
            </a:prstGeom>
            <a:solidFill>
              <a:srgbClr val="F8766D">
                <a:alpha val="100000"/>
              </a:srgbClr>
            </a:solidFill>
            <a:ln w="9000" cap="rnd">
              <a:solidFill>
                <a:srgbClr val="F8766D">
                  <a:alpha val="100000"/>
                </a:srgbClr>
              </a:solidFill>
              <a:prstDash val="solid"/>
              <a:round/>
            </a:ln>
          </p:spPr>
          <p:txBody>
            <a:bodyPr/>
            <a:lstStyle/>
            <a:p/>
          </p:txBody>
        </p:sp>
        <p:sp>
          <p:nvSpPr>
            <p:cNvPr id="37" name="pt37"/>
            <p:cNvSpPr/>
            <p:nvPr/>
          </p:nvSpPr>
          <p:spPr>
            <a:xfrm>
              <a:off x="6067435" y="4084324"/>
              <a:ext cx="76753" cy="76753"/>
            </a:xfrm>
            <a:prstGeom prst="ellipse">
              <a:avLst/>
            </a:prstGeom>
            <a:solidFill>
              <a:srgbClr val="7CAE00">
                <a:alpha val="100000"/>
              </a:srgbClr>
            </a:solidFill>
            <a:ln w="9000" cap="rnd">
              <a:solidFill>
                <a:srgbClr val="7CAE00">
                  <a:alpha val="100000"/>
                </a:srgbClr>
              </a:solidFill>
              <a:prstDash val="solid"/>
              <a:round/>
            </a:ln>
          </p:spPr>
          <p:txBody>
            <a:bodyPr/>
            <a:lstStyle/>
            <a:p/>
          </p:txBody>
        </p:sp>
        <p:sp>
          <p:nvSpPr>
            <p:cNvPr id="38" name="pt38"/>
            <p:cNvSpPr/>
            <p:nvPr/>
          </p:nvSpPr>
          <p:spPr>
            <a:xfrm>
              <a:off x="5030370" y="4211284"/>
              <a:ext cx="76753" cy="76753"/>
            </a:xfrm>
            <a:prstGeom prst="ellipse">
              <a:avLst/>
            </a:prstGeom>
            <a:solidFill>
              <a:srgbClr val="00BFC4">
                <a:alpha val="100000"/>
              </a:srgbClr>
            </a:solidFill>
            <a:ln w="9000" cap="rnd">
              <a:solidFill>
                <a:srgbClr val="00BFC4">
                  <a:alpha val="100000"/>
                </a:srgbClr>
              </a:solidFill>
              <a:prstDash val="solid"/>
              <a:round/>
            </a:ln>
          </p:spPr>
          <p:txBody>
            <a:bodyPr/>
            <a:lstStyle/>
            <a:p/>
          </p:txBody>
        </p:sp>
        <p:sp>
          <p:nvSpPr>
            <p:cNvPr id="39" name="pt39"/>
            <p:cNvSpPr/>
            <p:nvPr/>
          </p:nvSpPr>
          <p:spPr>
            <a:xfrm>
              <a:off x="5808169" y="3989105"/>
              <a:ext cx="76753" cy="76753"/>
            </a:xfrm>
            <a:prstGeom prst="ellipse">
              <a:avLst/>
            </a:prstGeom>
            <a:solidFill>
              <a:srgbClr val="C77CFF">
                <a:alpha val="100000"/>
              </a:srgbClr>
            </a:solidFill>
            <a:ln w="9000" cap="rnd">
              <a:solidFill>
                <a:srgbClr val="C77CFF">
                  <a:alpha val="100000"/>
                </a:srgbClr>
              </a:solidFill>
              <a:prstDash val="solid"/>
              <a:round/>
            </a:ln>
          </p:spPr>
          <p:txBody>
            <a:bodyPr/>
            <a:lstStyle/>
            <a:p/>
          </p:txBody>
        </p:sp>
        <p:sp>
          <p:nvSpPr>
            <p:cNvPr id="40" name="pl40"/>
            <p:cNvSpPr/>
            <p:nvPr/>
          </p:nvSpPr>
          <p:spPr>
            <a:xfrm>
              <a:off x="7936497" y="2349944"/>
              <a:ext cx="243444" cy="71874"/>
            </a:xfrm>
            <a:custGeom>
              <a:avLst/>
              <a:pathLst>
                <a:path w="243444" h="71874">
                  <a:moveTo>
                    <a:pt x="243444" y="71874"/>
                  </a:moveTo>
                  <a:lnTo>
                    <a:pt x="0" y="0"/>
                  </a:lnTo>
                </a:path>
              </a:pathLst>
            </a:custGeom>
          </p:spPr>
          <p:txBody>
            <a:bodyPr/>
            <a:lstStyle/>
            <a:p/>
          </p:txBody>
        </p:sp>
        <p:sp>
          <p:nvSpPr>
            <p:cNvPr id="41" name="pl41"/>
            <p:cNvSpPr/>
            <p:nvPr/>
          </p:nvSpPr>
          <p:spPr>
            <a:xfrm>
              <a:off x="7932495" y="2203915"/>
              <a:ext cx="247446" cy="134913"/>
            </a:xfrm>
            <a:custGeom>
              <a:avLst/>
              <a:pathLst>
                <a:path w="247446" h="134913">
                  <a:moveTo>
                    <a:pt x="247446" y="0"/>
                  </a:moveTo>
                  <a:lnTo>
                    <a:pt x="0" y="134913"/>
                  </a:lnTo>
                </a:path>
              </a:pathLst>
            </a:custGeom>
          </p:spPr>
          <p:txBody>
            <a:bodyPr/>
            <a:lstStyle/>
            <a:p/>
          </p:txBody>
        </p:sp>
        <p:sp>
          <p:nvSpPr>
            <p:cNvPr id="42" name="pl42"/>
            <p:cNvSpPr/>
            <p:nvPr/>
          </p:nvSpPr>
          <p:spPr>
            <a:xfrm>
              <a:off x="7937005" y="2635279"/>
              <a:ext cx="242936" cy="64687"/>
            </a:xfrm>
            <a:custGeom>
              <a:avLst/>
              <a:pathLst>
                <a:path w="242936" h="64687">
                  <a:moveTo>
                    <a:pt x="242936" y="64687"/>
                  </a:moveTo>
                  <a:lnTo>
                    <a:pt x="0" y="0"/>
                  </a:lnTo>
                </a:path>
              </a:pathLst>
            </a:custGeom>
          </p:spPr>
          <p:txBody>
            <a:bodyPr/>
            <a:lstStyle/>
            <a:p/>
          </p:txBody>
        </p:sp>
        <p:sp>
          <p:nvSpPr>
            <p:cNvPr id="43" name="pl43"/>
            <p:cNvSpPr/>
            <p:nvPr/>
          </p:nvSpPr>
          <p:spPr>
            <a:xfrm>
              <a:off x="7939982" y="3329207"/>
              <a:ext cx="239959" cy="5"/>
            </a:xfrm>
            <a:custGeom>
              <a:avLst/>
              <a:pathLst>
                <a:path w="239959" h="5">
                  <a:moveTo>
                    <a:pt x="239959" y="5"/>
                  </a:moveTo>
                  <a:lnTo>
                    <a:pt x="0" y="0"/>
                  </a:lnTo>
                </a:path>
              </a:pathLst>
            </a:custGeom>
          </p:spPr>
          <p:txBody>
            <a:bodyPr/>
            <a:lstStyle/>
            <a:p/>
          </p:txBody>
        </p:sp>
        <p:sp>
          <p:nvSpPr>
            <p:cNvPr id="44" name="pg44"/>
            <p:cNvSpPr/>
            <p:nvPr/>
          </p:nvSpPr>
          <p:spPr>
            <a:xfrm>
              <a:off x="8111362" y="2354467"/>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F8766D">
                  <a:alpha val="100000"/>
                </a:srgbClr>
              </a:solidFill>
              <a:prstDash val="solid"/>
              <a:round/>
            </a:ln>
          </p:spPr>
          <p:txBody>
            <a:bodyPr/>
            <a:lstStyle/>
            <a:p/>
          </p:txBody>
        </p:sp>
        <p:sp>
          <p:nvSpPr>
            <p:cNvPr id="45" name="tx45"/>
            <p:cNvSpPr/>
            <p:nvPr/>
          </p:nvSpPr>
          <p:spPr>
            <a:xfrm>
              <a:off x="8134222" y="2395308"/>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DTP3 : 87%</a:t>
              </a:r>
            </a:p>
          </p:txBody>
        </p:sp>
        <p:sp>
          <p:nvSpPr>
            <p:cNvPr id="46" name="pg46"/>
            <p:cNvSpPr/>
            <p:nvPr/>
          </p:nvSpPr>
          <p:spPr>
            <a:xfrm>
              <a:off x="8111362" y="2082710"/>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2"/>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00BFC4">
                  <a:alpha val="100000"/>
                </a:srgbClr>
              </a:solidFill>
              <a:prstDash val="solid"/>
              <a:round/>
            </a:ln>
          </p:spPr>
          <p:txBody>
            <a:bodyPr/>
            <a:lstStyle/>
            <a:p/>
          </p:txBody>
        </p:sp>
        <p:sp>
          <p:nvSpPr>
            <p:cNvPr id="47" name="tx47"/>
            <p:cNvSpPr/>
            <p:nvPr/>
          </p:nvSpPr>
          <p:spPr>
            <a:xfrm>
              <a:off x="8134222" y="2123551"/>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PCVC : 87%</a:t>
              </a:r>
            </a:p>
          </p:txBody>
        </p:sp>
        <p:sp>
          <p:nvSpPr>
            <p:cNvPr id="48" name="pg48"/>
            <p:cNvSpPr/>
            <p:nvPr/>
          </p:nvSpPr>
          <p:spPr>
            <a:xfrm>
              <a:off x="8111362" y="2628913"/>
              <a:ext cx="801365" cy="181971"/>
            </a:xfrm>
            <a:custGeom>
              <a:avLst/>
              <a:pathLst>
                <a:path w="801365" h="181971">
                  <a:moveTo>
                    <a:pt x="27431" y="181971"/>
                  </a:moveTo>
                  <a:lnTo>
                    <a:pt x="773933" y="181971"/>
                  </a:lnTo>
                  <a:lnTo>
                    <a:pt x="772829" y="181949"/>
                  </a:lnTo>
                  <a:lnTo>
                    <a:pt x="777240" y="181771"/>
                  </a:lnTo>
                  <a:lnTo>
                    <a:pt x="781565" y="180888"/>
                  </a:lnTo>
                  <a:lnTo>
                    <a:pt x="785693" y="179323"/>
                  </a:lnTo>
                  <a:lnTo>
                    <a:pt x="789516" y="177115"/>
                  </a:lnTo>
                  <a:lnTo>
                    <a:pt x="792936" y="174323"/>
                  </a:lnTo>
                  <a:lnTo>
                    <a:pt x="795864" y="171019"/>
                  </a:lnTo>
                  <a:lnTo>
                    <a:pt x="798223" y="167287"/>
                  </a:lnTo>
                  <a:lnTo>
                    <a:pt x="799953" y="163226"/>
                  </a:lnTo>
                  <a:lnTo>
                    <a:pt x="801010" y="158939"/>
                  </a:lnTo>
                  <a:lnTo>
                    <a:pt x="801365" y="154539"/>
                  </a:lnTo>
                  <a:lnTo>
                    <a:pt x="801365" y="27431"/>
                  </a:lnTo>
                  <a:lnTo>
                    <a:pt x="801010" y="23031"/>
                  </a:lnTo>
                  <a:lnTo>
                    <a:pt x="799953" y="18745"/>
                  </a:lnTo>
                  <a:lnTo>
                    <a:pt x="798223" y="14683"/>
                  </a:lnTo>
                  <a:lnTo>
                    <a:pt x="795864" y="10952"/>
                  </a:lnTo>
                  <a:lnTo>
                    <a:pt x="792936" y="7647"/>
                  </a:lnTo>
                  <a:lnTo>
                    <a:pt x="789516" y="4855"/>
                  </a:lnTo>
                  <a:lnTo>
                    <a:pt x="785693" y="2648"/>
                  </a:lnTo>
                  <a:lnTo>
                    <a:pt x="781565" y="1083"/>
                  </a:lnTo>
                  <a:lnTo>
                    <a:pt x="777240" y="200"/>
                  </a:lnTo>
                  <a:lnTo>
                    <a:pt x="773933"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1"/>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7CAE00">
                  <a:alpha val="100000"/>
                </a:srgbClr>
              </a:solidFill>
              <a:prstDash val="solid"/>
              <a:round/>
            </a:ln>
          </p:spPr>
          <p:txBody>
            <a:bodyPr/>
            <a:lstStyle/>
            <a:p/>
          </p:txBody>
        </p:sp>
        <p:sp>
          <p:nvSpPr>
            <p:cNvPr id="49" name="tx49"/>
            <p:cNvSpPr/>
            <p:nvPr/>
          </p:nvSpPr>
          <p:spPr>
            <a:xfrm>
              <a:off x="8134222" y="2669754"/>
              <a:ext cx="709925"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MCV2 : 78%</a:t>
              </a:r>
            </a:p>
          </p:txBody>
        </p:sp>
        <p:sp>
          <p:nvSpPr>
            <p:cNvPr id="50" name="pg50"/>
            <p:cNvSpPr/>
            <p:nvPr/>
          </p:nvSpPr>
          <p:spPr>
            <a:xfrm>
              <a:off x="8111362" y="3238226"/>
              <a:ext cx="773267" cy="181971"/>
            </a:xfrm>
            <a:custGeom>
              <a:avLst/>
              <a:pathLst>
                <a:path w="773267" h="181971">
                  <a:moveTo>
                    <a:pt x="27431" y="181971"/>
                  </a:moveTo>
                  <a:lnTo>
                    <a:pt x="745835" y="181971"/>
                  </a:lnTo>
                  <a:lnTo>
                    <a:pt x="744730" y="181949"/>
                  </a:lnTo>
                  <a:lnTo>
                    <a:pt x="749142" y="181771"/>
                  </a:lnTo>
                  <a:lnTo>
                    <a:pt x="753467" y="180888"/>
                  </a:lnTo>
                  <a:lnTo>
                    <a:pt x="757595" y="179323"/>
                  </a:lnTo>
                  <a:lnTo>
                    <a:pt x="761418" y="177115"/>
                  </a:lnTo>
                  <a:lnTo>
                    <a:pt x="764838" y="174323"/>
                  </a:lnTo>
                  <a:lnTo>
                    <a:pt x="767765" y="171019"/>
                  </a:lnTo>
                  <a:lnTo>
                    <a:pt x="770125" y="167287"/>
                  </a:lnTo>
                  <a:lnTo>
                    <a:pt x="771855" y="163226"/>
                  </a:lnTo>
                  <a:lnTo>
                    <a:pt x="772912" y="158939"/>
                  </a:lnTo>
                  <a:lnTo>
                    <a:pt x="773267" y="154539"/>
                  </a:lnTo>
                  <a:lnTo>
                    <a:pt x="773267" y="27432"/>
                  </a:lnTo>
                  <a:lnTo>
                    <a:pt x="772912" y="23031"/>
                  </a:lnTo>
                  <a:lnTo>
                    <a:pt x="771855" y="18745"/>
                  </a:lnTo>
                  <a:lnTo>
                    <a:pt x="770125" y="14683"/>
                  </a:lnTo>
                  <a:lnTo>
                    <a:pt x="767765" y="10952"/>
                  </a:lnTo>
                  <a:lnTo>
                    <a:pt x="764838" y="7647"/>
                  </a:lnTo>
                  <a:lnTo>
                    <a:pt x="761418" y="4855"/>
                  </a:lnTo>
                  <a:lnTo>
                    <a:pt x="757595" y="2648"/>
                  </a:lnTo>
                  <a:lnTo>
                    <a:pt x="753467" y="1083"/>
                  </a:lnTo>
                  <a:lnTo>
                    <a:pt x="749142" y="200"/>
                  </a:lnTo>
                  <a:lnTo>
                    <a:pt x="745835" y="0"/>
                  </a:lnTo>
                  <a:lnTo>
                    <a:pt x="27431"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6775" cap="rnd">
              <a:solidFill>
                <a:srgbClr val="C77CFF">
                  <a:alpha val="100000"/>
                </a:srgbClr>
              </a:solidFill>
              <a:prstDash val="solid"/>
              <a:round/>
            </a:ln>
          </p:spPr>
          <p:txBody>
            <a:bodyPr/>
            <a:lstStyle/>
            <a:p/>
          </p:txBody>
        </p:sp>
        <p:sp>
          <p:nvSpPr>
            <p:cNvPr id="51" name="tx51"/>
            <p:cNvSpPr/>
            <p:nvPr/>
          </p:nvSpPr>
          <p:spPr>
            <a:xfrm>
              <a:off x="8134222" y="3279067"/>
              <a:ext cx="681827" cy="95410"/>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HPVc : 56%</a:t>
              </a:r>
            </a:p>
          </p:txBody>
        </p:sp>
        <p:sp>
          <p:nvSpPr>
            <p:cNvPr id="52" name="pg52"/>
            <p:cNvSpPr/>
            <p:nvPr/>
          </p:nvSpPr>
          <p:spPr>
            <a:xfrm>
              <a:off x="1504929" y="2463666"/>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F8766D">
                  <a:alpha val="100000"/>
                </a:srgbClr>
              </a:solidFill>
              <a:prstDash val="solid"/>
              <a:round/>
            </a:ln>
          </p:spPr>
          <p:txBody>
            <a:bodyPr/>
            <a:lstStyle/>
            <a:p/>
          </p:txBody>
        </p:sp>
        <p:sp>
          <p:nvSpPr>
            <p:cNvPr id="53" name="tx53"/>
            <p:cNvSpPr/>
            <p:nvPr/>
          </p:nvSpPr>
          <p:spPr>
            <a:xfrm>
              <a:off x="1550649" y="2507472"/>
              <a:ext cx="140675" cy="92445"/>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F8766D">
                      <a:alpha val="100000"/>
                    </a:srgbClr>
                  </a:solidFill>
                  <a:latin typeface="Arial"/>
                  <a:cs typeface="Arial"/>
                </a:rPr>
                <a:t>78</a:t>
              </a:r>
            </a:p>
          </p:txBody>
        </p:sp>
        <p:sp>
          <p:nvSpPr>
            <p:cNvPr id="54" name="pg54"/>
            <p:cNvSpPr/>
            <p:nvPr/>
          </p:nvSpPr>
          <p:spPr>
            <a:xfrm>
              <a:off x="6171132" y="4107852"/>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7CAE00">
                  <a:alpha val="100000"/>
                </a:srgbClr>
              </a:solidFill>
              <a:prstDash val="solid"/>
              <a:round/>
            </a:ln>
          </p:spPr>
          <p:txBody>
            <a:bodyPr/>
            <a:lstStyle/>
            <a:p/>
          </p:txBody>
        </p:sp>
        <p:sp>
          <p:nvSpPr>
            <p:cNvPr id="55" name="tx55"/>
            <p:cNvSpPr/>
            <p:nvPr/>
          </p:nvSpPr>
          <p:spPr>
            <a:xfrm>
              <a:off x="6216852" y="4151596"/>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7CAE00">
                      <a:alpha val="100000"/>
                    </a:srgbClr>
                  </a:solidFill>
                  <a:latin typeface="Arial"/>
                  <a:cs typeface="Arial"/>
                </a:rPr>
                <a:t>31</a:t>
              </a:r>
            </a:p>
          </p:txBody>
        </p:sp>
        <p:sp>
          <p:nvSpPr>
            <p:cNvPr id="56" name="pg56"/>
            <p:cNvSpPr/>
            <p:nvPr/>
          </p:nvSpPr>
          <p:spPr>
            <a:xfrm>
              <a:off x="5134071" y="4082701"/>
              <a:ext cx="232115" cy="181971"/>
            </a:xfrm>
            <a:custGeom>
              <a:avLst/>
              <a:pathLst>
                <a:path w="232115" h="181971">
                  <a:moveTo>
                    <a:pt x="27432"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2" y="0"/>
                  </a:lnTo>
                  <a:lnTo>
                    <a:pt x="30738" y="200"/>
                  </a:lnTo>
                  <a:lnTo>
                    <a:pt x="26327" y="22"/>
                  </a:lnTo>
                  <a:lnTo>
                    <a:pt x="21944" y="554"/>
                  </a:lnTo>
                  <a:lnTo>
                    <a:pt x="17704" y="1782"/>
                  </a:lnTo>
                  <a:lnTo>
                    <a:pt x="13716"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6" y="178296"/>
                  </a:lnTo>
                  <a:lnTo>
                    <a:pt x="17704" y="180188"/>
                  </a:lnTo>
                  <a:lnTo>
                    <a:pt x="21944" y="181417"/>
                  </a:lnTo>
                  <a:lnTo>
                    <a:pt x="26327" y="181949"/>
                  </a:lnTo>
                  <a:close/>
                </a:path>
              </a:pathLst>
            </a:custGeom>
            <a:solidFill>
              <a:srgbClr val="FFFFFF">
                <a:alpha val="100000"/>
              </a:srgbClr>
            </a:solidFill>
            <a:ln w="10840" cap="rnd">
              <a:solidFill>
                <a:srgbClr val="00BFC4">
                  <a:alpha val="100000"/>
                </a:srgbClr>
              </a:solidFill>
              <a:prstDash val="solid"/>
              <a:round/>
            </a:ln>
          </p:spPr>
          <p:txBody>
            <a:bodyPr/>
            <a:lstStyle/>
            <a:p/>
          </p:txBody>
        </p:sp>
        <p:sp>
          <p:nvSpPr>
            <p:cNvPr id="57" name="tx57"/>
            <p:cNvSpPr/>
            <p:nvPr/>
          </p:nvSpPr>
          <p:spPr>
            <a:xfrm>
              <a:off x="5179791" y="4128051"/>
              <a:ext cx="140675" cy="90902"/>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00BFC4">
                      <a:alpha val="100000"/>
                    </a:srgbClr>
                  </a:solidFill>
                  <a:latin typeface="Arial"/>
                  <a:cs typeface="Arial"/>
                </a:rPr>
                <a:t>27</a:t>
              </a:r>
            </a:p>
          </p:txBody>
        </p:sp>
        <p:sp>
          <p:nvSpPr>
            <p:cNvPr id="58" name="pg58"/>
            <p:cNvSpPr/>
            <p:nvPr/>
          </p:nvSpPr>
          <p:spPr>
            <a:xfrm>
              <a:off x="5550256" y="3860507"/>
              <a:ext cx="232115" cy="181971"/>
            </a:xfrm>
            <a:custGeom>
              <a:avLst/>
              <a:pathLst>
                <a:path w="232115" h="181971">
                  <a:moveTo>
                    <a:pt x="27431" y="181971"/>
                  </a:moveTo>
                  <a:lnTo>
                    <a:pt x="204683" y="181971"/>
                  </a:lnTo>
                  <a:lnTo>
                    <a:pt x="203579" y="181949"/>
                  </a:lnTo>
                  <a:lnTo>
                    <a:pt x="207990" y="181771"/>
                  </a:lnTo>
                  <a:lnTo>
                    <a:pt x="212316" y="180888"/>
                  </a:lnTo>
                  <a:lnTo>
                    <a:pt x="216443" y="179323"/>
                  </a:lnTo>
                  <a:lnTo>
                    <a:pt x="220267" y="177115"/>
                  </a:lnTo>
                  <a:lnTo>
                    <a:pt x="223686" y="174323"/>
                  </a:lnTo>
                  <a:lnTo>
                    <a:pt x="226614" y="171019"/>
                  </a:lnTo>
                  <a:lnTo>
                    <a:pt x="228973" y="167287"/>
                  </a:lnTo>
                  <a:lnTo>
                    <a:pt x="230704" y="163226"/>
                  </a:lnTo>
                  <a:lnTo>
                    <a:pt x="231760" y="158939"/>
                  </a:lnTo>
                  <a:lnTo>
                    <a:pt x="232115" y="154539"/>
                  </a:lnTo>
                  <a:lnTo>
                    <a:pt x="232115" y="27432"/>
                  </a:lnTo>
                  <a:lnTo>
                    <a:pt x="231760" y="23031"/>
                  </a:lnTo>
                  <a:lnTo>
                    <a:pt x="230704" y="18745"/>
                  </a:lnTo>
                  <a:lnTo>
                    <a:pt x="228973" y="14683"/>
                  </a:lnTo>
                  <a:lnTo>
                    <a:pt x="226614" y="10952"/>
                  </a:lnTo>
                  <a:lnTo>
                    <a:pt x="223686" y="7647"/>
                  </a:lnTo>
                  <a:lnTo>
                    <a:pt x="220267" y="4855"/>
                  </a:lnTo>
                  <a:lnTo>
                    <a:pt x="216443" y="2648"/>
                  </a:lnTo>
                  <a:lnTo>
                    <a:pt x="212316" y="1083"/>
                  </a:lnTo>
                  <a:lnTo>
                    <a:pt x="207990" y="200"/>
                  </a:lnTo>
                  <a:lnTo>
                    <a:pt x="204683" y="0"/>
                  </a:lnTo>
                  <a:lnTo>
                    <a:pt x="27431" y="0"/>
                  </a:lnTo>
                  <a:lnTo>
                    <a:pt x="30738" y="200"/>
                  </a:lnTo>
                  <a:lnTo>
                    <a:pt x="26327" y="22"/>
                  </a:lnTo>
                  <a:lnTo>
                    <a:pt x="21944" y="554"/>
                  </a:lnTo>
                  <a:lnTo>
                    <a:pt x="17704" y="1782"/>
                  </a:lnTo>
                  <a:lnTo>
                    <a:pt x="13715" y="3675"/>
                  </a:lnTo>
                  <a:lnTo>
                    <a:pt x="10082" y="6183"/>
                  </a:lnTo>
                  <a:lnTo>
                    <a:pt x="6898" y="9241"/>
                  </a:lnTo>
                  <a:lnTo>
                    <a:pt x="4246" y="12770"/>
                  </a:lnTo>
                  <a:lnTo>
                    <a:pt x="2195" y="16679"/>
                  </a:lnTo>
                  <a:lnTo>
                    <a:pt x="797" y="20867"/>
                  </a:lnTo>
                  <a:lnTo>
                    <a:pt x="88" y="25224"/>
                  </a:lnTo>
                  <a:lnTo>
                    <a:pt x="0" y="27432"/>
                  </a:lnTo>
                  <a:lnTo>
                    <a:pt x="0" y="154539"/>
                  </a:lnTo>
                  <a:lnTo>
                    <a:pt x="88" y="152332"/>
                  </a:lnTo>
                  <a:lnTo>
                    <a:pt x="88" y="156746"/>
                  </a:lnTo>
                  <a:lnTo>
                    <a:pt x="797" y="161104"/>
                  </a:lnTo>
                  <a:lnTo>
                    <a:pt x="2195" y="165292"/>
                  </a:lnTo>
                  <a:lnTo>
                    <a:pt x="4246" y="169201"/>
                  </a:lnTo>
                  <a:lnTo>
                    <a:pt x="6898" y="172730"/>
                  </a:lnTo>
                  <a:lnTo>
                    <a:pt x="10082" y="175788"/>
                  </a:lnTo>
                  <a:lnTo>
                    <a:pt x="13715" y="178296"/>
                  </a:lnTo>
                  <a:lnTo>
                    <a:pt x="17704" y="180188"/>
                  </a:lnTo>
                  <a:lnTo>
                    <a:pt x="21944" y="181417"/>
                  </a:lnTo>
                  <a:lnTo>
                    <a:pt x="26327" y="181949"/>
                  </a:lnTo>
                  <a:close/>
                </a:path>
              </a:pathLst>
            </a:custGeom>
            <a:solidFill>
              <a:srgbClr val="FFFFFF">
                <a:alpha val="100000"/>
              </a:srgbClr>
            </a:solidFill>
            <a:ln w="10840" cap="rnd">
              <a:solidFill>
                <a:srgbClr val="C77CFF">
                  <a:alpha val="100000"/>
                </a:srgbClr>
              </a:solidFill>
              <a:prstDash val="solid"/>
              <a:round/>
            </a:ln>
          </p:spPr>
          <p:txBody>
            <a:bodyPr/>
            <a:lstStyle/>
            <a:p/>
          </p:txBody>
        </p:sp>
        <p:sp>
          <p:nvSpPr>
            <p:cNvPr id="59" name="tx59"/>
            <p:cNvSpPr/>
            <p:nvPr/>
          </p:nvSpPr>
          <p:spPr>
            <a:xfrm>
              <a:off x="5595976" y="3904250"/>
              <a:ext cx="140675" cy="92507"/>
            </a:xfrm>
            <a:prstGeom prst="rect">
              <a:avLst/>
            </a:prstGeom>
            <a:noFill/>
          </p:spPr>
          <p:txBody>
            <a:bodyPr lIns="0" rIns="0" tIns="0" bIns="0" anchorCtr="1" anchor="ctr" wrap="none"/>
            <a:lstStyle/>
            <a:p>
              <a:pPr algn="l" marL="0" marR="0" indent="0">
                <a:lnSpc>
                  <a:spcPts val="995"/>
                </a:lnSpc>
                <a:spcBef>
                  <a:spcPts val="0"/>
                </a:spcBef>
                <a:spcAft>
                  <a:spcPts val="0"/>
                </a:spcAft>
              </a:pPr>
              <a:r>
                <a:rPr sz="995">
                  <a:solidFill>
                    <a:srgbClr val="C77CFF">
                      <a:alpha val="100000"/>
                    </a:srgbClr>
                  </a:solidFill>
                  <a:latin typeface="Arial"/>
                  <a:cs typeface="Arial"/>
                </a:rPr>
                <a:t>34</a:t>
              </a:r>
            </a:p>
          </p:txBody>
        </p:sp>
        <p:sp>
          <p:nvSpPr>
            <p:cNvPr id="60" name="tx60"/>
            <p:cNvSpPr/>
            <p:nvPr/>
          </p:nvSpPr>
          <p:spPr>
            <a:xfrm>
              <a:off x="663492" y="5054520"/>
              <a:ext cx="77694"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0</a:t>
              </a:r>
            </a:p>
          </p:txBody>
        </p:sp>
        <p:sp>
          <p:nvSpPr>
            <p:cNvPr id="61" name="tx61"/>
            <p:cNvSpPr/>
            <p:nvPr/>
          </p:nvSpPr>
          <p:spPr>
            <a:xfrm>
              <a:off x="585797" y="4419724"/>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a:t>
              </a:r>
            </a:p>
          </p:txBody>
        </p:sp>
        <p:sp>
          <p:nvSpPr>
            <p:cNvPr id="62" name="tx62"/>
            <p:cNvSpPr/>
            <p:nvPr/>
          </p:nvSpPr>
          <p:spPr>
            <a:xfrm>
              <a:off x="585797" y="3784928"/>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40</a:t>
              </a:r>
            </a:p>
          </p:txBody>
        </p:sp>
        <p:sp>
          <p:nvSpPr>
            <p:cNvPr id="63" name="tx63"/>
            <p:cNvSpPr/>
            <p:nvPr/>
          </p:nvSpPr>
          <p:spPr>
            <a:xfrm>
              <a:off x="585797" y="3150132"/>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60</a:t>
              </a:r>
            </a:p>
          </p:txBody>
        </p:sp>
        <p:sp>
          <p:nvSpPr>
            <p:cNvPr id="64" name="tx64"/>
            <p:cNvSpPr/>
            <p:nvPr/>
          </p:nvSpPr>
          <p:spPr>
            <a:xfrm>
              <a:off x="585797" y="2515337"/>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80</a:t>
              </a:r>
            </a:p>
          </p:txBody>
        </p:sp>
        <p:sp>
          <p:nvSpPr>
            <p:cNvPr id="65" name="tx65"/>
            <p:cNvSpPr/>
            <p:nvPr/>
          </p:nvSpPr>
          <p:spPr>
            <a:xfrm>
              <a:off x="508103" y="1880541"/>
              <a:ext cx="233083"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100</a:t>
              </a:r>
            </a:p>
          </p:txBody>
        </p:sp>
        <p:sp>
          <p:nvSpPr>
            <p:cNvPr id="66" name="tx66"/>
            <p:cNvSpPr/>
            <p:nvPr/>
          </p:nvSpPr>
          <p:spPr>
            <a:xfrm>
              <a:off x="585797" y="2197939"/>
              <a:ext cx="155388"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90</a:t>
              </a:r>
            </a:p>
          </p:txBody>
        </p:sp>
        <p:sp>
          <p:nvSpPr>
            <p:cNvPr id="67" name="tx67"/>
            <p:cNvSpPr/>
            <p:nvPr/>
          </p:nvSpPr>
          <p:spPr>
            <a:xfrm rot="-5400000">
              <a:off x="128257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2000</a:t>
              </a:r>
            </a:p>
          </p:txBody>
        </p:sp>
        <p:sp>
          <p:nvSpPr>
            <p:cNvPr id="68" name="tx68"/>
            <p:cNvSpPr/>
            <p:nvPr/>
          </p:nvSpPr>
          <p:spPr>
            <a:xfrm rot="-5400000">
              <a:off x="257890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2005</a:t>
              </a:r>
            </a:p>
          </p:txBody>
        </p:sp>
        <p:sp>
          <p:nvSpPr>
            <p:cNvPr id="69" name="tx69"/>
            <p:cNvSpPr/>
            <p:nvPr/>
          </p:nvSpPr>
          <p:spPr>
            <a:xfrm rot="-5400000">
              <a:off x="3875235"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2010</a:t>
              </a:r>
            </a:p>
          </p:txBody>
        </p:sp>
        <p:sp>
          <p:nvSpPr>
            <p:cNvPr id="70" name="tx70"/>
            <p:cNvSpPr/>
            <p:nvPr/>
          </p:nvSpPr>
          <p:spPr>
            <a:xfrm rot="-5400000">
              <a:off x="5171567"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2015</a:t>
              </a:r>
            </a:p>
          </p:txBody>
        </p:sp>
        <p:sp>
          <p:nvSpPr>
            <p:cNvPr id="71" name="tx71"/>
            <p:cNvSpPr/>
            <p:nvPr/>
          </p:nvSpPr>
          <p:spPr>
            <a:xfrm rot="-5400000">
              <a:off x="6208632"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2019</a:t>
              </a:r>
            </a:p>
          </p:txBody>
        </p:sp>
        <p:sp>
          <p:nvSpPr>
            <p:cNvPr id="72" name="tx72"/>
            <p:cNvSpPr/>
            <p:nvPr/>
          </p:nvSpPr>
          <p:spPr>
            <a:xfrm rot="-5400000">
              <a:off x="6467898"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2020</a:t>
              </a:r>
            </a:p>
          </p:txBody>
        </p:sp>
        <p:sp>
          <p:nvSpPr>
            <p:cNvPr id="73" name="tx73"/>
            <p:cNvSpPr/>
            <p:nvPr/>
          </p:nvSpPr>
          <p:spPr>
            <a:xfrm rot="-5400000">
              <a:off x="6727164"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2021</a:t>
              </a:r>
            </a:p>
          </p:txBody>
        </p:sp>
        <p:sp>
          <p:nvSpPr>
            <p:cNvPr id="74" name="tx74"/>
            <p:cNvSpPr/>
            <p:nvPr/>
          </p:nvSpPr>
          <p:spPr>
            <a:xfrm rot="-5400000">
              <a:off x="6986430"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2022</a:t>
              </a:r>
            </a:p>
          </p:txBody>
        </p:sp>
        <p:sp>
          <p:nvSpPr>
            <p:cNvPr id="75" name="tx75"/>
            <p:cNvSpPr/>
            <p:nvPr/>
          </p:nvSpPr>
          <p:spPr>
            <a:xfrm rot="-5400000">
              <a:off x="7245663" y="5432261"/>
              <a:ext cx="310777"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2023</a:t>
              </a:r>
            </a:p>
          </p:txBody>
        </p:sp>
        <p:sp>
          <p:nvSpPr>
            <p:cNvPr id="76" name="tx76"/>
            <p:cNvSpPr/>
            <p:nvPr/>
          </p:nvSpPr>
          <p:spPr>
            <a:xfrm rot="-5400000">
              <a:off x="7504963"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2024</a:t>
              </a:r>
            </a:p>
          </p:txBody>
        </p:sp>
        <p:sp>
          <p:nvSpPr>
            <p:cNvPr id="77" name="tx77"/>
            <p:cNvSpPr/>
            <p:nvPr/>
          </p:nvSpPr>
          <p:spPr>
            <a:xfrm rot="-5400000">
              <a:off x="7764229" y="5432295"/>
              <a:ext cx="310777" cy="102114"/>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4D4D4D">
                      <a:alpha val="100000"/>
                    </a:srgbClr>
                  </a:solidFill>
                  <a:latin typeface="Arial"/>
                  <a:cs typeface="Arial"/>
                </a:rPr>
                <a:t>2025</a:t>
              </a:r>
            </a:p>
          </p:txBody>
        </p:sp>
        <p:sp>
          <p:nvSpPr>
            <p:cNvPr id="78" name="tx78"/>
            <p:cNvSpPr/>
            <p:nvPr/>
          </p:nvSpPr>
          <p:spPr>
            <a:xfrm rot="-5400000">
              <a:off x="-60286" y="3454092"/>
              <a:ext cx="877285" cy="131105"/>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Cobertura (%)</a:t>
              </a:r>
            </a:p>
          </p:txBody>
        </p:sp>
        <p:sp>
          <p:nvSpPr>
            <p:cNvPr id="79" name="pl79"/>
            <p:cNvSpPr/>
            <p:nvPr/>
          </p:nvSpPr>
          <p:spPr>
            <a:xfrm>
              <a:off x="3533360" y="6121431"/>
              <a:ext cx="175564" cy="0"/>
            </a:xfrm>
            <a:custGeom>
              <a:avLst/>
              <a:pathLst>
                <a:path w="175564" h="0">
                  <a:moveTo>
                    <a:pt x="0" y="0"/>
                  </a:moveTo>
                  <a:lnTo>
                    <a:pt x="175564" y="0"/>
                  </a:lnTo>
                </a:path>
              </a:pathLst>
            </a:custGeom>
            <a:ln w="27101" cap="flat">
              <a:solidFill>
                <a:srgbClr val="F8766D">
                  <a:alpha val="100000"/>
                </a:srgbClr>
              </a:solidFill>
              <a:prstDash val="solid"/>
              <a:round/>
            </a:ln>
          </p:spPr>
          <p:txBody>
            <a:bodyPr/>
            <a:lstStyle/>
            <a:p/>
          </p:txBody>
        </p:sp>
        <p:sp>
          <p:nvSpPr>
            <p:cNvPr id="80" name="pl80"/>
            <p:cNvSpPr/>
            <p:nvPr/>
          </p:nvSpPr>
          <p:spPr>
            <a:xfrm>
              <a:off x="4249088" y="6121431"/>
              <a:ext cx="175564" cy="0"/>
            </a:xfrm>
            <a:custGeom>
              <a:avLst/>
              <a:pathLst>
                <a:path w="175564" h="0">
                  <a:moveTo>
                    <a:pt x="0" y="0"/>
                  </a:moveTo>
                  <a:lnTo>
                    <a:pt x="175564" y="0"/>
                  </a:lnTo>
                </a:path>
              </a:pathLst>
            </a:custGeom>
            <a:ln w="27101" cap="flat">
              <a:solidFill>
                <a:srgbClr val="7CAE00">
                  <a:alpha val="100000"/>
                </a:srgbClr>
              </a:solidFill>
              <a:prstDash val="solid"/>
              <a:round/>
            </a:ln>
          </p:spPr>
          <p:txBody>
            <a:bodyPr/>
            <a:lstStyle/>
            <a:p/>
          </p:txBody>
        </p:sp>
        <p:sp>
          <p:nvSpPr>
            <p:cNvPr id="81" name="pl81"/>
            <p:cNvSpPr/>
            <p:nvPr/>
          </p:nvSpPr>
          <p:spPr>
            <a:xfrm>
              <a:off x="4995854" y="6121431"/>
              <a:ext cx="175564" cy="0"/>
            </a:xfrm>
            <a:custGeom>
              <a:avLst/>
              <a:pathLst>
                <a:path w="175564" h="0">
                  <a:moveTo>
                    <a:pt x="0" y="0"/>
                  </a:moveTo>
                  <a:lnTo>
                    <a:pt x="175564" y="0"/>
                  </a:lnTo>
                </a:path>
              </a:pathLst>
            </a:custGeom>
            <a:ln w="27101" cap="flat">
              <a:solidFill>
                <a:srgbClr val="00BFC4">
                  <a:alpha val="100000"/>
                </a:srgbClr>
              </a:solidFill>
              <a:prstDash val="solid"/>
              <a:round/>
            </a:ln>
          </p:spPr>
          <p:txBody>
            <a:bodyPr/>
            <a:lstStyle/>
            <a:p/>
          </p:txBody>
        </p:sp>
        <p:sp>
          <p:nvSpPr>
            <p:cNvPr id="82" name="pl82"/>
            <p:cNvSpPr/>
            <p:nvPr/>
          </p:nvSpPr>
          <p:spPr>
            <a:xfrm>
              <a:off x="5742619" y="6121431"/>
              <a:ext cx="175564" cy="0"/>
            </a:xfrm>
            <a:custGeom>
              <a:avLst/>
              <a:pathLst>
                <a:path w="175564" h="0">
                  <a:moveTo>
                    <a:pt x="0" y="0"/>
                  </a:moveTo>
                  <a:lnTo>
                    <a:pt x="175564" y="0"/>
                  </a:lnTo>
                </a:path>
              </a:pathLst>
            </a:custGeom>
            <a:ln w="27101" cap="flat">
              <a:solidFill>
                <a:srgbClr val="C77CFF">
                  <a:alpha val="100000"/>
                </a:srgbClr>
              </a:solidFill>
              <a:prstDash val="solid"/>
              <a:round/>
            </a:ln>
          </p:spPr>
          <p:txBody>
            <a:bodyPr/>
            <a:lstStyle/>
            <a:p/>
          </p:txBody>
        </p:sp>
        <p:sp>
          <p:nvSpPr>
            <p:cNvPr id="83" name="tx83"/>
            <p:cNvSpPr/>
            <p:nvPr/>
          </p:nvSpPr>
          <p:spPr>
            <a:xfrm>
              <a:off x="3800459" y="6069248"/>
              <a:ext cx="357094" cy="102182"/>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DTP3</a:t>
              </a:r>
            </a:p>
          </p:txBody>
        </p:sp>
        <p:sp>
          <p:nvSpPr>
            <p:cNvPr id="84" name="tx84"/>
            <p:cNvSpPr/>
            <p:nvPr/>
          </p:nvSpPr>
          <p:spPr>
            <a:xfrm>
              <a:off x="4516188"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MCV2</a:t>
              </a:r>
            </a:p>
          </p:txBody>
        </p:sp>
        <p:sp>
          <p:nvSpPr>
            <p:cNvPr id="85" name="tx85"/>
            <p:cNvSpPr/>
            <p:nvPr/>
          </p:nvSpPr>
          <p:spPr>
            <a:xfrm>
              <a:off x="5262953" y="6068020"/>
              <a:ext cx="388131" cy="103410"/>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PCVC</a:t>
              </a:r>
            </a:p>
          </p:txBody>
        </p:sp>
        <p:sp>
          <p:nvSpPr>
            <p:cNvPr id="86" name="tx86"/>
            <p:cNvSpPr/>
            <p:nvPr/>
          </p:nvSpPr>
          <p:spPr>
            <a:xfrm>
              <a:off x="6009718" y="6069794"/>
              <a:ext cx="357094" cy="101637"/>
            </a:xfrm>
            <a:prstGeom prst="rect">
              <a:avLst/>
            </a:prstGeom>
            <a:noFill/>
          </p:spPr>
          <p:txBody>
            <a:bodyPr lIns="0" rIns="0" tIns="0" bIns="0" anchorCtr="1" anchor="ctr" wrap="none"/>
            <a:lstStyle/>
            <a:p>
              <a:pPr algn="l" marL="0" marR="0" indent="0">
                <a:lnSpc>
                  <a:spcPts val="1100"/>
                </a:lnSpc>
                <a:spcBef>
                  <a:spcPts val="0"/>
                </a:spcBef>
                <a:spcAft>
                  <a:spcPts val="0"/>
                </a:spcAft>
              </a:pPr>
              <a:r>
                <a:rPr sz="1100">
                  <a:solidFill>
                    <a:srgbClr val="000000">
                      <a:alpha val="100000"/>
                    </a:srgbClr>
                  </a:solidFill>
                  <a:latin typeface="Arial"/>
                  <a:cs typeface="Arial"/>
                </a:rPr>
                <a:t>HPVc</a:t>
              </a:r>
            </a:p>
          </p:txBody>
        </p:sp>
        <p:sp>
          <p:nvSpPr>
            <p:cNvPr id="87" name="tx87"/>
            <p:cNvSpPr/>
            <p:nvPr/>
          </p:nvSpPr>
          <p:spPr>
            <a:xfrm>
              <a:off x="1663544" y="1330629"/>
              <a:ext cx="6551138" cy="157408"/>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ODS 3.b.1: Proporción de la población objetivo cubierta por todas las vacunas incluidas </a:t>
              </a:r>
            </a:p>
          </p:txBody>
        </p:sp>
        <p:sp>
          <p:nvSpPr>
            <p:cNvPr id="88" name="tx88"/>
            <p:cNvSpPr/>
            <p:nvPr/>
          </p:nvSpPr>
          <p:spPr>
            <a:xfrm>
              <a:off x="2683873" y="1513153"/>
              <a:ext cx="4510481" cy="155934"/>
            </a:xfrm>
            <a:prstGeom prst="rect">
              <a:avLst/>
            </a:prstGeom>
            <a:noFill/>
          </p:spPr>
          <p:txBody>
            <a:bodyPr lIns="0" rIns="0" tIns="0" bIns="0" anchorCtr="1" anchor="ctr" wrap="none"/>
            <a:lstStyle/>
            <a:p>
              <a:pPr algn="l" marL="0" marR="0" indent="0">
                <a:lnSpc>
                  <a:spcPts val="1320"/>
                </a:lnSpc>
                <a:spcBef>
                  <a:spcPts val="0"/>
                </a:spcBef>
                <a:spcAft>
                  <a:spcPts val="0"/>
                </a:spcAft>
              </a:pPr>
              <a:r>
                <a:rPr sz="1320">
                  <a:solidFill>
                    <a:srgbClr val="000000">
                      <a:alpha val="100000"/>
                    </a:srgbClr>
                  </a:solidFill>
                  <a:latin typeface="Arial"/>
                  <a:cs typeface="Arial"/>
                </a:rPr>
                <a:t>en su programa nacional, República Dominicana, 2000-2025</a:t>
              </a:r>
            </a:p>
          </p:txBody>
        </p:sp>
        <p:sp>
          <p:nvSpPr>
            <p:cNvPr id="89" name="tx89"/>
            <p:cNvSpPr/>
            <p:nvPr/>
          </p:nvSpPr>
          <p:spPr>
            <a:xfrm>
              <a:off x="4477571" y="6353093"/>
              <a:ext cx="4596839" cy="9724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Fuente: OMS/UNICEF Estimaciones de la cobertura nacional de inmunización, 2025 revisión</a:t>
              </a:r>
            </a:p>
          </p:txBody>
        </p:sp>
        <p:sp>
          <p:nvSpPr>
            <p:cNvPr id="90" name="tx90"/>
            <p:cNvSpPr/>
            <p:nvPr/>
          </p:nvSpPr>
          <p:spPr>
            <a:xfrm>
              <a:off x="2160297" y="6466099"/>
              <a:ext cx="6914113" cy="104938"/>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Nota: Los cuatro indicadores de cobertura de vacunación que contribuyen al indicador 3.b.1 de los ODS son: DTP3, MCV2, PCVC y HPVc. </a:t>
              </a:r>
            </a:p>
          </p:txBody>
        </p:sp>
        <p:sp>
          <p:nvSpPr>
            <p:cNvPr id="91" name="tx91"/>
            <p:cNvSpPr/>
            <p:nvPr/>
          </p:nvSpPr>
          <p:spPr>
            <a:xfrm>
              <a:off x="2314677" y="6586855"/>
              <a:ext cx="6759733" cy="104884"/>
            </a:xfrm>
            <a:prstGeom prst="rect">
              <a:avLst/>
            </a:prstGeom>
            <a:noFill/>
          </p:spPr>
          <p:txBody>
            <a:bodyPr lIns="0" rIns="0" tIns="0" bIns="0" anchorCtr="1" anchor="ctr" wrap="none"/>
            <a:lstStyle/>
            <a:p>
              <a:pPr algn="l" marL="0" marR="0" indent="0">
                <a:lnSpc>
                  <a:spcPts val="880"/>
                </a:lnSpc>
                <a:spcBef>
                  <a:spcPts val="0"/>
                </a:spcBef>
                <a:spcAft>
                  <a:spcPts val="0"/>
                </a:spcAft>
              </a:pPr>
              <a:r>
                <a:rPr sz="880">
                  <a:solidFill>
                    <a:srgbClr val="000000">
                      <a:alpha val="100000"/>
                    </a:srgbClr>
                  </a:solidFill>
                  <a:latin typeface="Arial"/>
                  <a:cs typeface="Arial"/>
                </a:rPr>
                <a:t>El objetivo mundial de la Agenda de Inmunización 2030 (IA2030) es alcanzar una cobertura del 90 % para los cuatro antígenos en 2030.</a:t>
              </a:r>
            </a:p>
          </p:txBody>
        </p:sp>
      </p:grpSp>
      <p:sp>
        <p:nvSpPr>
          <p:cNvPr id="92"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Cuatro indicadores de cobertura vacunal contribuyen al Objetivo de Desarrollo Sostenible 3, indicador b.1: DTP3, PCV3, MCV2 y VPH.
La meta mundial de IA2030 es alcanzar una cobertura del 90 % para los cuatro antígenos para 2030.
La República Dominicana cuenta con las cuatro vacunas de los ODS.
En 2025, la República Dominicana había alcanzado una cobertura de al menos el 90 % en ninguna de las cuatro vacunas.</a:t>
            </a:r>
          </a:p>
        </p:txBody>
      </p:sp>
      <p:sp>
        <p:nvSpPr>
          <p:cNvPr id="93" name="body"/>
          <p:cNvSpPr>
            <a:spLocks noGrp="1"/>
          </p:cNvSpPr>
          <p:nvPr>
            <p:ph/>
          </p:nvPr>
        </p:nvSpPr>
        <p:spPr>
          <a:xfrm>
            <a:off x="292608" y="182880"/>
            <a:ext cx="8595360" cy="649224"/>
          </a:xfrm>
          <a:solidFill>
            <a:srgbClr val="FFFFFF">
              <a:alpha val="100000"/>
            </a:srgbClr>
          </a:solidFill>
        </p:spPr>
        <p:txBody>
          <a:bodyPr/>
          <a:lstStyle/>
          <a:p>
            <a:pPr algn="l" marL="0" marR="0">
              <a:lnSpc>
                <a:spcPct val="100000"/>
              </a:lnSpc>
              <a:spcBef>
                <a:spcPts val="0"/>
              </a:spcBef>
              <a:spcAft>
                <a:spcPts val="0"/>
              </a:spcAft>
              <a:buNone/>
            </a:pPr>
            <a:r>
              <a:rPr cap="none" sz="1450" i="0" b="0" u="none">
                <a:solidFill>
                  <a:srgbClr val="000000">
                    <a:alpha val="100000"/>
                  </a:srgbClr>
                </a:solidFill>
                <a:latin typeface="Arial"/>
                <a:cs typeface="Arial"/>
                <a:ea typeface="Arial"/>
                <a:sym typeface="Arial"/>
              </a:rPr>
              <a:t>En 2025, ninguna vacuna relacionada con los ODS alcanzó el objetivo de cobertura del 90 % establecido por los ODS.</a:t>
            </a:r>
          </a:p>
        </p:txBody>
      </p:sp>
      <p:grpSp xmlns:pic="http://schemas.openxmlformats.org/drawingml/2006/picture">
        <p:nvGrpSpPr>
          <p:cNvPr id="94" name=""/>
          <p:cNvGrpSpPr/>
          <p:nvPr/>
        </p:nvGrpSpPr>
        <p:grpSpPr>
          <a:xfrm>
            <a:off x="292608" y="914400"/>
            <a:ext cx="8595360" cy="28575"/>
            <a:chOff x="292608" y="914400"/>
            <a:chExt cx="8595360" cy="28575"/>
          </a:xfrm>
        </p:grpSpPr>
        <p:sp>
          <p:nvSpPr>
            <p:cNvPr id="95" name="rc3"/>
            <p:cNvSpPr/>
            <p:nvPr/>
          </p:nvSpPr>
          <p:spPr>
            <a:xfrm>
              <a:off x="292608" y="914400"/>
              <a:ext cx="8595360" cy="28575"/>
            </a:xfrm>
            <a:prstGeom prst="rect">
              <a:avLst/>
            </a:prstGeom>
            <a:solidFill>
              <a:srgbClr val="FFFFFF">
                <a:alpha val="100000"/>
              </a:srgbClr>
            </a:solidFill>
            <a:ln w="9525" cap="rnd">
              <a:solidFill>
                <a:srgbClr val="FFFFFF">
                  <a:alpha val="100000"/>
                </a:srgbClr>
              </a:solidFill>
              <a:prstDash val="solid"/>
              <a:round/>
            </a:ln>
          </p:spPr>
          <p:txBody>
            <a:bodyPr/>
            <a:lstStyle/>
            <a:p/>
          </p:txBody>
        </p:sp>
        <p:sp>
          <p:nvSpPr>
            <p:cNvPr id="96" name="rc4"/>
            <p:cNvSpPr/>
            <p:nvPr/>
          </p:nvSpPr>
          <p:spPr>
            <a:xfrm>
              <a:off x="292608" y="914400"/>
              <a:ext cx="8595360" cy="28575"/>
            </a:xfrm>
            <a:prstGeom prst="rect">
              <a:avLst/>
            </a:prstGeom>
            <a:solidFill>
              <a:srgbClr val="000000">
                <a:alpha val="100000"/>
              </a:srgbClr>
            </a:solidFill>
          </p:spPr>
          <p:txBody>
            <a:bodyPr/>
            <a:lstStyle/>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0" y="2743200"/>
            <a:ext cx="12252960" cy="1828800"/>
          </a:xfrm>
          <a:solidFill>
            <a:srgbClr val="203864">
              <a:alpha val="100000"/>
            </a:srgbClr>
          </a:solidFill>
        </p:spPr>
        <p:txBody>
          <a:bodyPr/>
          <a:lstStyle/>
          <a:p>
            <a:pPr algn="ctr" marL="0" marR="0">
              <a:lnSpc>
                <a:spcPct val="100000"/>
              </a:lnSpc>
              <a:spcBef>
                <a:spcPts val="0"/>
              </a:spcBef>
              <a:spcAft>
                <a:spcPts val="0"/>
              </a:spcAft>
              <a:buNone/>
            </a:pPr>
            <a:r>
              <a:rPr cap="none" sz="4400" i="0" b="0" u="none">
                <a:solidFill>
                  <a:srgbClr val="FFFFFF">
                    <a:alpha val="100000"/>
                  </a:srgbClr>
                </a:solidFill>
                <a:latin typeface="Arial"/>
                <a:cs typeface="Arial"/>
                <a:ea typeface="Arial"/>
                <a:sym typeface="Arial"/>
              </a:rPr>
              <a:t>Recursos adicionales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46888" y="210312"/>
            <a:ext cx="11713464" cy="548640"/>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Definiciones de términos de inmunización</a:t>
            </a:r>
          </a:p>
        </p:txBody>
      </p:sp>
      <p:sp>
        <p:nvSpPr>
          <p:cNvPr id="3" name="body"/>
          <p:cNvSpPr>
            <a:spLocks noGrp="1"/>
          </p:cNvSpPr>
          <p:nvPr>
            <p:ph/>
          </p:nvPr>
        </p:nvSpPr>
        <p:spPr>
          <a:xfrm>
            <a:off x="246888" y="868680"/>
            <a:ext cx="11713464" cy="4572000"/>
          </a:xfrm>
          <a:solidFill>
            <a:srgbClr val="203864">
              <a:alpha val="100000"/>
            </a:srgbClr>
          </a:solidFill>
        </p:spPr>
        <p:txBody>
          <a:bodyPr/>
          <a:lstStyle/>
          <a:p>
            <a:pPr algn="l" marL="0" marR="0">
              <a:lnSpc>
                <a:spcPct val="100000"/>
              </a:lnSpc>
              <a:spcBef>
                <a:spcPts val="0"/>
              </a:spcBef>
              <a:spcAft>
                <a:spcPts val="0"/>
              </a:spcAft>
              <a:buNone/>
            </a:pPr>
            <a:r>
              <a:rPr cap="none" sz="1250" i="0" b="1" u="none">
                <a:solidFill>
                  <a:srgbClr val="FFFFFF">
                    <a:alpha val="100000"/>
                  </a:srgbClr>
                </a:solidFill>
                <a:latin typeface="Aptos (Body)"/>
                <a:cs typeface="Aptos (Body)"/>
                <a:ea typeface="Aptos (Body)"/>
                <a:sym typeface="Aptos (Body)"/>
              </a:rPr>
              <a:t>Cobertura vacunal
</a:t>
            </a:r>
            <a:r>
              <a:rPr cap="none" sz="1250" i="0" b="0" u="none">
                <a:solidFill>
                  <a:srgbClr val="FFFFFF">
                    <a:alpha val="100000"/>
                  </a:srgbClr>
                </a:solidFill>
                <a:latin typeface="Aptos (Body)"/>
                <a:cs typeface="Aptos (Body)"/>
                <a:ea typeface="Aptos (Body)"/>
                <a:sym typeface="Aptos (Body)"/>
              </a:rPr>
              <a:t>Porcentaje de lactantes (niños menores de un año) que recibieron determinadas dosis de vacunas. Por ejemplo, la cobertura de DTP3 es el porcentaje de lactantes que recibieron las tres dosis de la vacuna contra la difteria, el tétanos y la tos ferina (DTP o el equivalente según el esquema de vacunación del país).  
</a:t>
            </a:r>
            <a:r>
              <a:rPr cap="none" sz="1250" i="0" b="0" u="none">
                <a:solidFill>
                  <a:srgbClr val="FFFFFF">
                    <a:alpha val="100000"/>
                  </a:srgbClr>
                </a:solidFill>
                <a:latin typeface="Aptos (Body)"/>
                <a:cs typeface="Aptos (Body)"/>
                <a:ea typeface="Aptos (Body)"/>
                <a:sym typeface="Aptos (Body)"/>
              </a:rPr>
              <a:t>
</a:t>
            </a:r>
            <a:r>
              <a:rPr cap="none" sz="1250" i="0" b="0" u="none">
                <a:solidFill>
                  <a:srgbClr val="FFFFFF">
                    <a:alpha val="100000"/>
                  </a:srgbClr>
                </a:solidFill>
                <a:latin typeface="Aptos (Body)"/>
                <a:cs typeface="Aptos (Body)"/>
                <a:ea typeface="Aptos (Body)"/>
                <a:sym typeface="Aptos (Body)"/>
              </a:rPr>
              <a:t>Sin vacunar – Lactante que no ha recibido la primera dosis de una serie de vacunas. El término «dosis cero» se utiliza para describir a los niños no vacunados con DTP1.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Sub-vacunado
</a:t>
            </a:r>
            <a:r>
              <a:rPr cap="none" sz="1250" i="0" b="0" u="none">
                <a:solidFill>
                  <a:srgbClr val="FFFFFF">
                    <a:alpha val="100000"/>
                  </a:srgbClr>
                </a:solidFill>
                <a:latin typeface="Aptos (Body)"/>
                <a:cs typeface="Aptos (Body)"/>
                <a:ea typeface="Aptos (Body)"/>
                <a:sym typeface="Aptos (Body)"/>
              </a:rPr>
              <a:t>Lactante que ha recibido algunas pero no todas las dosis de vacunas recomendadas en el esquema de vacunación regular o calendario nacional.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Dosis de vacuna
</a:t>
            </a:r>
            <a:r>
              <a:rPr cap="none" sz="1250" i="0" b="0" u="none">
                <a:solidFill>
                  <a:srgbClr val="FFFFFF">
                    <a:alpha val="100000"/>
                  </a:srgbClr>
                </a:solidFill>
                <a:latin typeface="Aptos (Body)"/>
                <a:cs typeface="Aptos (Body)"/>
                <a:ea typeface="Aptos (Body)"/>
                <a:sym typeface="Aptos (Body)"/>
              </a:rPr>
              <a:t>•  Bacilo de Calmette-Guerin (BCG): vacuna contra la tuberculosis
</a:t>
            </a:r>
            <a:r>
              <a:rPr cap="none" sz="1250" i="0" b="0" u="none">
                <a:solidFill>
                  <a:srgbClr val="FFFFFF">
                    <a:alpha val="100000"/>
                  </a:srgbClr>
                </a:solidFill>
                <a:latin typeface="Aptos (Body)"/>
                <a:cs typeface="Aptos (Body)"/>
                <a:ea typeface="Aptos (Body)"/>
                <a:sym typeface="Aptos (Body)"/>
              </a:rPr>
              <a:t>•  Dosis de nacimiento contra la hepatitis B, administrada en las 24 horas siguientes al nacimiento (HepBB)
</a:t>
            </a:r>
            <a:r>
              <a:rPr cap="none" sz="1250" i="0" b="0" u="none">
                <a:solidFill>
                  <a:srgbClr val="FFFFFF">
                    <a:alpha val="100000"/>
                  </a:srgbClr>
                </a:solidFill>
                <a:latin typeface="Aptos (Body)"/>
                <a:cs typeface="Aptos (Body)"/>
                <a:ea typeface="Aptos (Body)"/>
                <a:sym typeface="Aptos (Body)"/>
              </a:rPr>
              <a:t>•  Vacuna contra la difteria, el tétanos y la tos ferina, primera dosis (DTP1) y tercera dosis (DTP3)
</a:t>
            </a:r>
            <a:r>
              <a:rPr cap="none" sz="1250" i="0" b="0" u="none">
                <a:solidFill>
                  <a:srgbClr val="FFFFFF">
                    <a:alpha val="100000"/>
                  </a:srgbClr>
                </a:solidFill>
                <a:latin typeface="Aptos (Body)"/>
                <a:cs typeface="Aptos (Body)"/>
                <a:ea typeface="Aptos (Body)"/>
                <a:sym typeface="Aptos (Body)"/>
              </a:rPr>
              <a:t>•  Vacuna contra la hepatitis B, tercera dosis (HepB3)
</a:t>
            </a:r>
            <a:r>
              <a:rPr cap="none" sz="1250" i="0" b="0" u="none">
                <a:solidFill>
                  <a:srgbClr val="FFFFFF">
                    <a:alpha val="100000"/>
                  </a:srgbClr>
                </a:solidFill>
                <a:latin typeface="Aptos (Body)"/>
                <a:cs typeface="Aptos (Body)"/>
                <a:ea typeface="Aptos (Body)"/>
                <a:sym typeface="Aptos (Body)"/>
              </a:rPr>
              <a:t>•  Vacuna contra Haemophilus influenzae tipo b, tercera dosis (Hib3)
</a:t>
            </a:r>
            <a:r>
              <a:rPr cap="none" sz="1250" i="0" b="0" u="none">
                <a:solidFill>
                  <a:srgbClr val="FFFFFF">
                    <a:alpha val="100000"/>
                  </a:srgbClr>
                </a:solidFill>
                <a:latin typeface="Aptos (Body)"/>
                <a:cs typeface="Aptos (Body)"/>
                <a:ea typeface="Aptos (Body)"/>
                <a:sym typeface="Aptos (Body)"/>
              </a:rPr>
              <a:t>•  Vacuna antipoliomielítica inactivada, primera dosis (IPV1) y última dosis (IPVC) 
</a:t>
            </a:r>
            <a:r>
              <a:rPr cap="none" sz="1250" i="0" b="0" u="none">
                <a:solidFill>
                  <a:srgbClr val="FFFFFF">
                    <a:alpha val="100000"/>
                  </a:srgbClr>
                </a:solidFill>
                <a:latin typeface="Aptos (Body)"/>
                <a:cs typeface="Aptos (Body)"/>
                <a:ea typeface="Aptos (Body)"/>
                <a:sym typeface="Aptos (Body)"/>
              </a:rPr>
              <a:t>•  Vacuna que contiene sarampión, primera dosis (MCV1) y segunda dosis (MCV2)
</a:t>
            </a:r>
            <a:r>
              <a:rPr cap="none" sz="1250" i="0" b="0" u="none">
                <a:solidFill>
                  <a:srgbClr val="FFFFFF">
                    <a:alpha val="100000"/>
                  </a:srgbClr>
                </a:solidFill>
                <a:latin typeface="Aptos (Body)"/>
                <a:cs typeface="Aptos (Body)"/>
                <a:ea typeface="Aptos (Body)"/>
                <a:sym typeface="Aptos (Body)"/>
              </a:rPr>
              <a:t>•  Vacuna contra el rotavirus, última dosis (RotaC)
</a:t>
            </a:r>
            <a:r>
              <a:rPr cap="none" sz="1250" i="0" b="0" u="none">
                <a:solidFill>
                  <a:srgbClr val="FFFFFF">
                    <a:alpha val="100000"/>
                  </a:srgbClr>
                </a:solidFill>
                <a:latin typeface="Aptos (Body)"/>
                <a:cs typeface="Aptos (Body)"/>
                <a:ea typeface="Aptos (Body)"/>
                <a:sym typeface="Aptos (Body)"/>
              </a:rPr>
              <a:t>•  Vacuna antineumocócica, última dosis (PCVC)
</a:t>
            </a:r>
            <a:r>
              <a:rPr cap="none" sz="1250" i="0" b="0" u="none">
                <a:solidFill>
                  <a:srgbClr val="FFFFFF">
                    <a:alpha val="100000"/>
                  </a:srgbClr>
                </a:solidFill>
                <a:latin typeface="Aptos (Body)"/>
                <a:cs typeface="Aptos (Body)"/>
                <a:ea typeface="Aptos (Body)"/>
                <a:sym typeface="Aptos (Body)"/>
              </a:rPr>
              <a:t>•  Vacuna contra la fiebre amarilla (YFV) 
</a:t>
            </a:r>
            <a:r>
              <a:rPr cap="none" sz="1250" i="0" b="0" u="none">
                <a:solidFill>
                  <a:srgbClr val="FFFFFF">
                    <a:alpha val="100000"/>
                  </a:srgbClr>
                </a:solidFill>
                <a:latin typeface="Aptos (Body)"/>
                <a:cs typeface="Aptos (Body)"/>
                <a:ea typeface="Aptos (Body)"/>
                <a:sym typeface="Aptos (Body)"/>
              </a:rPr>
              <a:t>•  Vacuna meningocócica A (MengA) 
</a:t>
            </a:r>
            <a:r>
              <a:rPr cap="none" sz="1250" i="0" b="0" u="none">
                <a:solidFill>
                  <a:srgbClr val="FFFFFF">
                    <a:alpha val="100000"/>
                  </a:srgbClr>
                </a:solidFill>
                <a:latin typeface="Aptos (Body)"/>
                <a:cs typeface="Aptos (Body)"/>
                <a:ea typeface="Aptos (Body)"/>
                <a:sym typeface="Aptos (Body)"/>
              </a:rPr>
              <a:t>•  Vacuna contra el virus del papiloma humano, primera dosis (HPV1) y última dosis (HPVc): vacuna para proteger contra ciertos tipos de virus del papiloma humano que pueden provocar cáncer o verrugas genitales.
</a:t>
            </a:r>
            <a:r>
              <a:rPr cap="none" sz="1250" i="0" b="0" u="none">
                <a:solidFill>
                  <a:srgbClr val="FFFFFF">
                    <a:alpha val="100000"/>
                  </a:srgbClr>
                </a:solidFill>
                <a:latin typeface="Aptos (Body)"/>
                <a:cs typeface="Aptos (Body)"/>
                <a:ea typeface="Aptos (Body)"/>
                <a:sym typeface="Aptos (Body)"/>
              </a:rPr>
              <a:t>
</a:t>
            </a:r>
            <a:r>
              <a:rPr cap="none" sz="1250" i="0" b="1" u="none">
                <a:solidFill>
                  <a:srgbClr val="FFFFFF">
                    <a:alpha val="100000"/>
                  </a:srgbClr>
                </a:solidFill>
                <a:latin typeface="Aptos (Body)"/>
                <a:cs typeface="Aptos (Body)"/>
                <a:ea typeface="Aptos (Body)"/>
                <a:sym typeface="Aptos (Body)"/>
              </a:rPr>
              <a:t>La Agenda de Inmunización 2030 (IA2030)
</a:t>
            </a:r>
            <a:r>
              <a:rPr cap="none" sz="1250" i="0" b="0" u="none">
                <a:solidFill>
                  <a:srgbClr val="FFFFFF">
                    <a:alpha val="100000"/>
                  </a:srgbClr>
                </a:solidFill>
                <a:latin typeface="Aptos (Body)"/>
                <a:cs typeface="Aptos (Body)"/>
                <a:ea typeface="Aptos (Body)"/>
                <a:sym typeface="Aptos (Body)"/>
              </a:rPr>
              <a:t>La IA2030 es una estrategia mundial respaldada por la Asamblea Mundial de la Salud cuyo objetivo es garantizar que todas las personas, en todas partes y a todas las edades, se beneficien de las vacunas para mejorar su salud y bienestar de aquí a 2030. Se centra en el aumento de la cobertura vacunal, la equidad, la sostenibilidad y la preparación ante pandemias, al tiempo que promueve la inmunización a lo largo de toda la vida e articular la inmunización con otros servicios sanitarios.</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10369296" y="146304"/>
            <a:ext cx="1664208" cy="768096"/>
          </a:xfrm>
          <a:solidFill>
            <a:srgbClr val="203864">
              <a:alpha val="100000"/>
            </a:srgbClr>
          </a:solidFill>
        </p:spPr>
        <p:txBody>
          <a:bodyPr/>
          <a:lstStyle/>
          <a:p>
            <a:pPr algn="ctr" marL="0" marR="0">
              <a:lnSpc>
                <a:spcPct val="100000"/>
              </a:lnSpc>
              <a:spcBef>
                <a:spcPts val="0"/>
              </a:spcBef>
              <a:spcAft>
                <a:spcPts val="0"/>
              </a:spcAft>
              <a:buNone/>
            </a:pPr>
            <a:r>
              <a:rPr cap="none" sz="1600" i="0" b="1" u="none">
                <a:solidFill>
                  <a:srgbClr val="FFFFFF">
                    <a:alpha val="100000"/>
                  </a:srgbClr>
                </a:solidFill>
                <a:latin typeface="Aptos (Body)"/>
                <a:cs typeface="Aptos (Body)"/>
                <a:ea typeface="Aptos (Body)"/>
                <a:sym typeface="Aptos (Body)"/>
              </a:rPr>
              <a:t>Recursos adicionales</a:t>
            </a:r>
          </a:p>
        </p:txBody>
      </p:sp>
      <p:sp>
        <p:nvSpPr>
          <p:cNvPr id="3" name="body"/>
          <p:cNvSpPr>
            <a:spLocks noGrp="1"/>
          </p:cNvSpPr>
          <p:nvPr>
            <p:ph/>
          </p:nvPr>
        </p:nvSpPr>
        <p:spPr>
          <a:xfrm>
            <a:off x="10387584" y="868680"/>
            <a:ext cx="1581912" cy="3099816"/>
          </a:xfrm>
          <a:solidFill>
            <a:srgbClr val="203864">
              <a:alpha val="100000"/>
            </a:srgbClr>
          </a:solidFill>
        </p:spPr>
        <p:txBody>
          <a:bodyPr/>
          <a:lstStyle/>
          <a:p>
            <a:pPr algn="l" marL="0" marR="0">
              <a:lnSpc>
                <a:spcPct val="100000"/>
              </a:lnSpc>
              <a:spcBef>
                <a:spcPts val="0"/>
              </a:spcBef>
              <a:spcAft>
                <a:spcPts val="0"/>
              </a:spcAft>
              <a:buNone/>
            </a:pPr>
            <a:r>
              <a:rPr cap="none" sz="1550" i="0" b="0" u="none">
                <a:solidFill>
                  <a:srgbClr val="FFFFFF">
                    <a:alpha val="100000"/>
                  </a:srgbClr>
                </a:solidFill>
                <a:latin typeface="Aptos (Body)"/>
                <a:cs typeface="Aptos (Body)"/>
                <a:ea typeface="Aptos (Body)"/>
                <a:sym typeface="Aptos (Body)"/>
              </a:rPr>
              <a:t>Se pueden consultar más fuentes de información sobre vacunación en:
Los perfiles interactivos de los países de la WUENIC se pueden consultar en:</a:t>
            </a:r>
          </a:p>
        </p:txBody>
      </p:sp>
      <p:sp>
        <p:nvSpPr>
          <p:cNvPr id="4" name="body"/>
          <p:cNvSpPr>
            <a:spLocks noGrp="1"/>
          </p:cNvSpPr>
          <p:nvPr>
            <p:ph/>
          </p:nvPr>
        </p:nvSpPr>
        <p:spPr>
          <a:xfrm>
            <a:off x="10378440" y="2194560"/>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2"/>
                <a:solidFill>
                  <a:srgbClr val="000000">
                    <a:alpha val="100000"/>
                  </a:srgbClr>
                </a:solidFill>
                <a:latin typeface="Arial"/>
                <a:cs typeface="Arial"/>
                <a:ea typeface="Arial"/>
                <a:sym typeface="Arial"/>
              </a:rPr>
              <a:t>https://data.unicef.org/resources/immunization/</a:t>
            </a:r>
          </a:p>
        </p:txBody>
      </p:sp>
      <p:sp>
        <p:nvSpPr>
          <p:cNvPr id="5" name="body"/>
          <p:cNvSpPr>
            <a:spLocks noGrp="1"/>
          </p:cNvSpPr>
          <p:nvPr>
            <p:ph/>
          </p:nvPr>
        </p:nvSpPr>
        <p:spPr>
          <a:xfrm>
            <a:off x="10378440" y="4608576"/>
            <a:ext cx="1645920" cy="914400"/>
          </a:xfrm>
          <a:solidFill>
            <a:srgbClr val="203864">
              <a:alpha val="100000"/>
            </a:srgbClr>
          </a:solidFill>
        </p:spPr>
        <p:txBody>
          <a:bodyPr/>
          <a:lstStyle/>
          <a:p>
            <a:pPr algn="l" marL="0" marR="0">
              <a:lnSpc>
                <a:spcPct val="100000"/>
              </a:lnSpc>
              <a:spcBef>
                <a:spcPts val="0"/>
              </a:spcBef>
              <a:spcAft>
                <a:spcPts val="0"/>
              </a:spcAft>
              <a:buNone/>
            </a:pPr>
            <a:r>
              <a:rPr cap="none" sz="1300" i="0" b="0" u="none">
                <a:solidFill>
                  <a:srgbClr val="FFC000">
                    <a:alpha val="100000"/>
                  </a:srgbClr>
                </a:solidFill>
                <a:latin typeface="Helvetica"/>
                <a:cs typeface="Helvetica"/>
                <a:ea typeface="Helvetica"/>
                <a:sym typeface="Helvetica"/>
              </a:rPr>
              <a:t/>
            </a:r>
            <a:r>
              <a:rPr cap="none" sz="1400" i="0" b="0" u="sng">
                <a:hlinkClick r:id="rId3"/>
                <a:solidFill>
                  <a:srgbClr val="000000">
                    <a:alpha val="100000"/>
                  </a:srgbClr>
                </a:solidFill>
                <a:latin typeface="Arial"/>
                <a:cs typeface="Arial"/>
                <a:ea typeface="Arial"/>
                <a:sym typeface="Arial"/>
              </a:rPr>
              <a:t>https://worldhealthorg.shinyapps.io/wuenic-trends/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740664" y="347472"/>
            <a:ext cx="7891272" cy="521208"/>
          </a:xfrm>
          <a:solidFill>
            <a:srgbClr val="203864">
              <a:alpha val="100000"/>
            </a:srgbClr>
          </a:solidFill>
        </p:spPr>
        <p:txBody>
          <a:bodyPr/>
          <a:lstStyle/>
          <a:p>
            <a:pPr algn="l"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Cuestionario breve de retroalimentación </a:t>
            </a:r>
          </a:p>
        </p:txBody>
      </p:sp>
      <p:sp>
        <p:nvSpPr>
          <p:cNvPr id="3" name="body"/>
          <p:cNvSpPr>
            <a:spLocks noGrp="1"/>
          </p:cNvSpPr>
          <p:nvPr>
            <p:ph/>
          </p:nvPr>
        </p:nvSpPr>
        <p:spPr>
          <a:xfrm>
            <a:off x="758952" y="813816"/>
            <a:ext cx="2478024" cy="365760"/>
          </a:xfrm>
          <a:solidFill>
            <a:srgbClr val="203864">
              <a:alpha val="100000"/>
            </a:srgbClr>
          </a:solidFill>
        </p:spPr>
        <p:txBody>
          <a:bodyPr/>
          <a:lstStyle/>
          <a:p>
            <a:pPr algn="l" marL="0" marR="0">
              <a:lnSpc>
                <a:spcPct val="100000"/>
              </a:lnSpc>
              <a:spcBef>
                <a:spcPts val="0"/>
              </a:spcBef>
              <a:spcAft>
                <a:spcPts val="0"/>
              </a:spcAft>
              <a:buNone/>
            </a:pPr>
            <a:r>
              <a:rPr cap="none" sz="1800" i="0" b="0" u="none">
                <a:solidFill>
                  <a:srgbClr val="FFFFFF">
                    <a:alpha val="100000"/>
                  </a:srgbClr>
                </a:solidFill>
                <a:latin typeface="Aptos (Body)"/>
                <a:cs typeface="Aptos (Body)"/>
                <a:ea typeface="Aptos (Body)"/>
                <a:sym typeface="Aptos (Body)"/>
              </a:rPr>
              <a:t>(5 minutos)</a:t>
            </a:r>
          </a:p>
        </p:txBody>
      </p:sp>
      <p:sp>
        <p:nvSpPr>
          <p:cNvPr id="4" name="body"/>
          <p:cNvSpPr>
            <a:spLocks noGrp="1"/>
          </p:cNvSpPr>
          <p:nvPr>
            <p:ph/>
          </p:nvPr>
        </p:nvSpPr>
        <p:spPr>
          <a:xfrm>
            <a:off x="740664" y="1325880"/>
            <a:ext cx="6830568" cy="2624328"/>
          </a:xfrm>
          <a:solidFill>
            <a:srgbClr val="203864">
              <a:alpha val="100000"/>
            </a:srgbClr>
          </a:solidFill>
        </p:spPr>
        <p:txBody>
          <a:bodyPr/>
          <a:lstStyle/>
          <a:p>
            <a:pPr algn="l" marL="0" marR="0">
              <a:lnSpc>
                <a:spcPct val="100000"/>
              </a:lnSpc>
              <a:spcBef>
                <a:spcPts val="0"/>
              </a:spcBef>
              <a:spcAft>
                <a:spcPts val="0"/>
              </a:spcAft>
              <a:buNone/>
            </a:pPr>
            <a:r>
              <a:rPr cap="none" sz="1600" i="0" b="0" u="none">
                <a:solidFill>
                  <a:srgbClr val="FFFFFF">
                    <a:alpha val="100000"/>
                  </a:srgbClr>
                </a:solidFill>
                <a:latin typeface="Aptos (Body)"/>
                <a:cs typeface="Aptos (Body)"/>
                <a:ea typeface="Aptos (Body)"/>
                <a:sym typeface="Aptos (Body)"/>
              </a:rPr>
              <a:t>Nos gustaría conocer su opinión sobre las agrupaciones mundiales (GAVI, Unión Africana, Banco Mundial, OMS y UNICEF) y las diapositivas de PowerPoint a nivel nacional elaboradas para la publicación de las estimaciones mundiales sobre inmunización. Sus comentarios nos ayudarán a comprender su utilidad y a identificar aspectos que pueden mejorarse.
Le rogamos que dedique unos minutos a completar esta breve encuesta y nos haga llegar su opinión:</a:t>
            </a:r>
          </a:p>
        </p:txBody>
      </p:sp>
      <p:sp>
        <p:nvSpPr>
          <p:cNvPr id="5" name="body"/>
          <p:cNvSpPr>
            <a:spLocks noGrp="1"/>
          </p:cNvSpPr>
          <p:nvPr>
            <p:ph/>
          </p:nvPr>
        </p:nvSpPr>
        <p:spPr>
          <a:xfrm>
            <a:off x="758952" y="3977640"/>
            <a:ext cx="6400800" cy="914400"/>
          </a:xfrm>
          <a:solidFill>
            <a:srgbClr val="203864">
              <a:alpha val="100000"/>
            </a:srgbClr>
          </a:solidFill>
        </p:spPr>
        <p:txBody>
          <a:bodyPr/>
          <a:lstStyle/>
          <a:p>
            <a:pPr algn="l" marL="0" marR="0">
              <a:lnSpc>
                <a:spcPct val="100000"/>
              </a:lnSpc>
              <a:spcBef>
                <a:spcPts val="0"/>
              </a:spcBef>
              <a:spcAft>
                <a:spcPts val="0"/>
              </a:spcAft>
              <a:buNone/>
            </a:pPr>
            <a:r>
              <a:rPr cap="none" sz="2400" i="0" b="0" u="none">
                <a:solidFill>
                  <a:srgbClr val="FFC000">
                    <a:alpha val="100000"/>
                  </a:srgbClr>
                </a:solidFill>
                <a:latin typeface="Helvetica"/>
                <a:cs typeface="Helvetica"/>
                <a:ea typeface="Helvetica"/>
                <a:sym typeface="Helvetica"/>
              </a:rPr>
              <a:t/>
            </a:r>
            <a:r>
              <a:rPr cap="none" sz="2400" i="0" b="0" u="sng">
                <a:hlinkClick r:id="rId2"/>
                <a:solidFill>
                  <a:srgbClr val="000000">
                    <a:alpha val="100000"/>
                  </a:srgbClr>
                </a:solidFill>
                <a:latin typeface="Arial"/>
                <a:cs typeface="Arial"/>
                <a:ea typeface="Arial"/>
                <a:sym typeface="Arial"/>
              </a:rPr>
              <a:t>https://forms.office.com/e/Qv1HXxxNZQ</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292608" y="192024"/>
            <a:ext cx="11558016" cy="521208"/>
          </a:xfrm>
          <a:solidFill>
            <a:srgbClr val="203864">
              <a:alpha val="100000"/>
            </a:srgbClr>
          </a:solidFill>
        </p:spPr>
        <p:txBody>
          <a:bodyPr/>
          <a:lstStyle/>
          <a:p>
            <a:pPr algn="ctr" marL="0" marR="0">
              <a:lnSpc>
                <a:spcPct val="100000"/>
              </a:lnSpc>
              <a:spcBef>
                <a:spcPts val="0"/>
              </a:spcBef>
              <a:spcAft>
                <a:spcPts val="0"/>
              </a:spcAft>
              <a:buNone/>
            </a:pPr>
            <a:r>
              <a:rPr cap="none" sz="2800" i="0" b="1" u="none">
                <a:solidFill>
                  <a:srgbClr val="FFFFFF">
                    <a:alpha val="100000"/>
                  </a:srgbClr>
                </a:solidFill>
                <a:latin typeface="Aptos (Body)"/>
                <a:cs typeface="Aptos (Body)"/>
                <a:ea typeface="Aptos (Body)"/>
                <a:sym typeface="Aptos (Body)"/>
              </a:rPr>
              <a:t>Conceptos clave</a:t>
            </a:r>
          </a:p>
        </p:txBody>
      </p:sp>
      <p:sp>
        <p:nvSpPr>
          <p:cNvPr id="3" name="body"/>
          <p:cNvSpPr>
            <a:spLocks noGrp="1"/>
          </p:cNvSpPr>
          <p:nvPr>
            <p:ph/>
          </p:nvPr>
        </p:nvSpPr>
        <p:spPr>
          <a:xfrm>
            <a:off x="411480" y="886968"/>
            <a:ext cx="4855464" cy="5449824"/>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La Organización Mundial de la Salud (OMS) proporciona recomendaciones mundiales sobre vacunas, que los países adaptan en función de sus necesidades locales. Se utilizan vacunas que contienen DTP, polio y sarampión en todos los países.
•  La DTP1 es un indicador del acceso a los servicios de inmunización sistemática y, cuando no se administra, sirve como indicador sustitutivo para identificar a los niños que no han recibido ninguna vacuna, también conocidos como niños «sin dosis». Una cobertura elevada de la DTP1 indica un buen acceso a los servicios de inmunización, mientras que una cobertura baja sugiere dificultades para llegar a los niños con vacunas esenciales.
•  La DTP3 es un indicador ampliamente utilizado para medir el rendimiento de los programas de inmunización. Refleja la capacidad de un país para prestar servicios de inmunización sistemática y garantiza que los niños estén protegidos contra enfermedades prevenibles. La cobertura de DTP3 se supervisa a nivel mundial y sirve como medida clave de los esfuerzos de vacunación de un país.</a:t>
            </a:r>
          </a:p>
        </p:txBody>
      </p:sp>
      <p:sp>
        <p:nvSpPr>
          <p:cNvPr id="4" name="body"/>
          <p:cNvSpPr>
            <a:spLocks noGrp="1"/>
          </p:cNvSpPr>
          <p:nvPr>
            <p:ph/>
          </p:nvPr>
        </p:nvSpPr>
        <p:spPr>
          <a:xfrm>
            <a:off x="5788152" y="886968"/>
            <a:ext cx="5806440" cy="5669280"/>
          </a:xfrm>
          <a:solidFill>
            <a:srgbClr val="203864">
              <a:alpha val="100000"/>
            </a:srgbClr>
          </a:solidFill>
        </p:spPr>
        <p:txBody>
          <a:bodyPr/>
          <a:lstStyle/>
          <a:p>
            <a:pPr algn="l" marL="0" marR="0">
              <a:lnSpc>
                <a:spcPct val="100000"/>
              </a:lnSpc>
              <a:spcBef>
                <a:spcPts val="0"/>
              </a:spcBef>
              <a:spcAft>
                <a:spcPts val="0"/>
              </a:spcAft>
              <a:buNone/>
            </a:pPr>
            <a:r>
              <a:rPr cap="none" sz="1450" i="0" b="0" u="none">
                <a:solidFill>
                  <a:srgbClr val="FFFFFF">
                    <a:alpha val="100000"/>
                  </a:srgbClr>
                </a:solidFill>
                <a:latin typeface="Aptos (Body)"/>
                <a:cs typeface="Aptos (Body)"/>
                <a:ea typeface="Aptos (Body)"/>
                <a:sym typeface="Aptos (Body)"/>
              </a:rPr>
              <a:t>•  El porcentaje de deserción o de abandono de la DTP1-DTP3 miden el porcentaje de niños que recibieron la DTP1 pero no la DTP3, representa a los niños con vacunación incompleta, indicando brechas en la prestación de los servicios y en el seguimiento.
•  La MCV1 (que se recomienda normalmente entre los 9 y los 12 meses) evalúa la capacidad de administrar vacunas en una etapa más tardía de la infancia. Sirve como indicador trazador de la protección contra el sarampión y es un buen indicador de desempeño del sistema de salud / sanitario.
•  La vacuna contra el VPH protege contra tipos específicos del virus del papiloma humano (VPH) y se utiliza para medir el ciclo de vida de la vacunación.
•  Otros indicadores clave son el PCVC y el MCV2, que se utilizan para supervisar los Objetivos de Desarrollo Sostenible (ODS).
•  En conjunto, estos indicadores proporcionan una forma coherente y comparable de realizar un seguimiento de los progresos en materia de inmunización, identificar las comunidades que no han sido atendidas y monitorear los objetivos mundiales, establecidos en el marco de la Agenda de Inmunización 2030 (IA2030) y los Objetivos de Desarrollo Sostenible (ODS).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ody"/>
          <p:cNvSpPr>
            <a:spLocks noGrp="1"/>
          </p:cNvSpPr>
          <p:nvPr>
            <p:ph/>
          </p:nvPr>
        </p:nvSpPr>
        <p:spPr>
          <a:xfrm>
            <a:off x="411480" y="274320"/>
            <a:ext cx="11430000" cy="731520"/>
          </a:xfrm>
          <a:solidFill>
            <a:srgbClr val="203864">
              <a:alpha val="100000"/>
            </a:srgbClr>
          </a:solidFill>
        </p:spPr>
        <p:txBody>
          <a:bodyPr/>
          <a:lstStyle/>
          <a:p>
            <a:pPr algn="l" marL="0" marR="0">
              <a:lnSpc>
                <a:spcPct val="100000"/>
              </a:lnSpc>
              <a:spcBef>
                <a:spcPts val="0"/>
              </a:spcBef>
              <a:spcAft>
                <a:spcPts val="0"/>
              </a:spcAft>
              <a:buNone/>
            </a:pPr>
            <a:r>
              <a:rPr cap="none" sz="3200" i="0" b="1" u="none">
                <a:solidFill>
                  <a:srgbClr val="FFFFFF">
                    <a:alpha val="100000"/>
                  </a:srgbClr>
                </a:solidFill>
                <a:latin typeface="Arial"/>
                <a:cs typeface="Arial"/>
                <a:ea typeface="Arial"/>
                <a:sym typeface="Arial"/>
              </a:rPr>
              <a:t>Mensajes clave</a:t>
            </a:r>
          </a:p>
        </p:txBody>
      </p:sp>
      <p:sp>
        <p:nvSpPr>
          <p:cNvPr id="3" name="body"/>
          <p:cNvSpPr>
            <a:spLocks noGrp="1"/>
          </p:cNvSpPr>
          <p:nvPr>
            <p:ph/>
          </p:nvPr>
        </p:nvSpPr>
        <p:spPr>
          <a:xfrm>
            <a:off x="411480" y="1097280"/>
            <a:ext cx="11430000" cy="6217920"/>
          </a:xfrm>
          <a:solidFill>
            <a:srgbClr val="203864">
              <a:alpha val="100000"/>
            </a:srgbClr>
          </a:solidFill>
        </p:spPr>
        <p:txBody>
          <a:bodyPr/>
          <a:lstStyle/>
          <a:p>
            <a:pPr algn="l" marL="0" marR="0">
              <a:lnSpc>
                <a:spcPct val="100000"/>
              </a:lnSpc>
              <a:spcBef>
                <a:spcPts val="0"/>
              </a:spcBef>
              <a:spcAft>
                <a:spcPts val="0"/>
              </a:spcAft>
              <a:buNone/>
            </a:pPr>
            <a:r>
              <a:rPr cap="none" sz="1700" i="0" b="0" u="none">
                <a:solidFill>
                  <a:srgbClr val="FFFFFF">
                    <a:alpha val="100000"/>
                  </a:srgbClr>
                </a:solidFill>
                <a:latin typeface="Arial"/>
                <a:cs typeface="Arial"/>
                <a:ea typeface="Arial"/>
                <a:sym typeface="Arial"/>
              </a:rPr>
              <a:t>• La cobertura de la DTP1 se mantuvo constante en el 97 % entre 2024 y 2025.
• La cobertura de la DTP3 se mantuvo constante en el 87 % entre 2024 y 2025.
• En 2025 hubo aproximadamente el mismo número de niños que no recibieron ninguna dosis. Esto deja a 6.000 niños sin vacunar, vulnerables a enfermedades prevenibles mediante vacunación, y a otros 19.000 con protección incompleta.
• La República Dominicana representó el 0,6 % de los niños sin ninguna dosis en América Latina y el Caribe (LACR) y menos del 0,1 % de los niños sin ninguna dosis a nivel mundial.
• La cobertura de la primera dosis de la vacuna contra el sarampión (MCV1) se mantuvo constante en el 95 % entre 2024 y 2025. Hubo 10 000 niños que no recibieron la primera dosis de la vacuna contra el sarampión.
• La cobertura de la segunda dosis de la vacuna contra el sarampión (MCV2) se mantuvo constante en el 78 % entre 2024 y 2025.
• La cobertura de la última dosis de la vacuna contra el VPH (HPVc) entre las niñas aumentó del 45 % al 56 % en 2025 gracias a la mejora en el rendimiento del programa.</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Calendario de vacunación, 2025</a:t>
            </a:r>
          </a:p>
        </p:txBody>
      </p:sp>
      <p:graphicFrame>
        <p:nvGraphicFramePr>
          <p:cNvPr id="3" name=""/>
          <p:cNvGraphicFramePr>
            <a:graphicFrameLocks noGrp="true"/>
          </p:cNvGraphicFramePr>
          <p:nvPr/>
        </p:nvGraphicFramePr>
        <p:xfrm rot="0">
          <a:off x="548640" y="1371600"/>
          <a:ext cx="7223760" cy="4572000"/>
        </p:xfrm>
        <a:graphic>
          <a:graphicData uri="http://schemas.openxmlformats.org/drawingml/2006/table">
            <a:tbl>
              <a:tblPr/>
              <a:tblGrid>
                <a:gridCol w="914400"/>
                <a:gridCol w="1737360"/>
                <a:gridCol w="914400"/>
                <a:gridCol w="914400"/>
                <a:gridCol w="914400"/>
                <a:gridCol w="914400"/>
                <a:gridCol w="914400"/>
              </a:tblGrid>
              <a:tr h="228600">
                <a:tc gridSpan="2">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endParaRPr cap="none" sz="1100" i="0" b="1" u="none">
                        <a:solidFill>
                          <a:srgbClr val="000000">
                            <a:alpha val="100000"/>
                          </a:srgbClr>
                        </a:solidFill>
                        <a:latin typeface="Arial"/>
                        <a:cs typeface="Arial"/>
                        <a:ea typeface="Arial"/>
                        <a:sym typeface="Arial"/>
                      </a:endParaRPr>
                      <a:r>
                        <a:rPr cap="none" sz="1100" i="0" b="1"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gridSpan="5">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hMerge="true">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Dose number and age administered</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Level</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1</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4</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3</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5</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BCG</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DTAPHIBHEPBIPV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 (booster)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DTWPHIBHEPB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(pediatric)</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Birth</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(females)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9-14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6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MMR</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OPV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18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years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0">
                      <a:no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4 months</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c>
                  <a:txBody>
                    <a:bodyPr/>
                    <a:lstStyle/>
                    <a:p>
                      <a:pPr algn="l"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calendario nacional de inmunización 2025 para los servicios rutinarios en República Dominicana, notificado a través del Formulario Conjunto de Notificación sobre Inmunización (JRF) de la OMS/UNICEF.
Cada fila corresponde a una vacuna o vacuna combinada, indicando si se administra a nivel nacional o subnacional. El calendario indica el número de dosis y las edades recomendadas para su administración. Solo se incluyen las vacunas infantiles y adolescentes pertinentes para WUENIC.</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Años de introducción de la vacuna</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2743200"/>
                <a:gridCol w="1371600"/>
                <a:gridCol w="1371600"/>
                <a:gridCol w="137160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National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Partial introduction</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Risk groups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HPV (Human papillomavirus) vaccine</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2017</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 birth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1997</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Hepatitis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1994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Hib (Haemophilus influenzae type B)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2001</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2015</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IPV (Inactivated polio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Malaria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Measles-containing vaccine 2nd dose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2018</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Meningococcal meningitis vaccines (any strain)</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Mumps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 (Pneumococcal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2013</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2009</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RSV (Respiratory syncytial virus) immunization strategy</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Rotavirus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2012</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Rubella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2004</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Typhoid conjugate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YF (Yellow fever) vaccine</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Not introduced</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endParaRPr cap="none" sz="1100" i="0" b="0" u="none">
                        <a:solidFill>
                          <a:srgbClr val="000000">
                            <a:alpha val="100000"/>
                          </a:srgbClr>
                        </a:solidFill>
                        <a:latin typeface="Arial"/>
                        <a:cs typeface="Arial"/>
                        <a:ea typeface="Arial"/>
                        <a:sym typeface="Arial"/>
                      </a:endParaRPr>
                      <a:r>
                        <a:rPr cap="none" sz="1100" i="0" b="0" u="none">
                          <a:solidFill>
                            <a:srgbClr val="000000">
                              <a:alpha val="100000"/>
                            </a:srgbClr>
                          </a:solidFill>
                          <a:latin typeface="Arial"/>
                          <a:cs typeface="Arial"/>
                          <a:ea typeface="Arial"/>
                          <a:sym typeface="Arial"/>
                        </a:rPr>
                        <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muestra el año en que se introdujo cada vacuna en República Dominicana. Si se ha suspendido una vacuna, no se muestra el año de introducción, pero si se suspendió y posteriormente se reintrodujo, se indica el año de reintroducción. Los años de introducción pueden reflejar la implantación a nivel nacional, la implantación parcial (subnacional) o la introducción dirigida a grupos de riesgo específicos o zonas de alto riesgo, tal y como se indica en los encabezados de las columnas.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
          <p:cNvSpPr>
            <a:spLocks noGrp="1"/>
          </p:cNvSpPr>
          <p:nvPr>
            <p:ph/>
          </p:nvPr>
        </p:nvSpPr>
        <p:spPr>
          <a:xfrm>
            <a:off x="548640" y="548640"/>
            <a:ext cx="7315200" cy="914400"/>
          </a:xfrm>
        </p:spPr>
        <p:txBody>
          <a:bodyPr/>
          <a:lstStyle/>
          <a:p>
            <a:pPr algn="l" marL="0" marR="0">
              <a:lnSpc>
                <a:spcPct val="100000"/>
              </a:lnSpc>
              <a:spcBef>
                <a:spcPts val="0"/>
              </a:spcBef>
              <a:spcAft>
                <a:spcPts val="0"/>
              </a:spcAft>
              <a:buNone/>
            </a:pPr>
            <a:r>
              <a:rPr cap="none" sz="2800" i="0" b="0" u="none">
                <a:solidFill>
                  <a:srgbClr val="000000">
                    <a:alpha val="100000"/>
                  </a:srgbClr>
                </a:solidFill>
                <a:latin typeface="Calibri"/>
                <a:cs typeface="Calibri"/>
                <a:ea typeface="Calibri"/>
                <a:sym typeface="Calibri"/>
              </a:rPr>
              <a:t>Agotamiento de las existencias de vacunas</a:t>
            </a:r>
          </a:p>
        </p:txBody>
      </p:sp>
      <p:graphicFrame>
        <p:nvGraphicFramePr>
          <p:cNvPr id="3" name=""/>
          <p:cNvGraphicFramePr>
            <a:graphicFrameLocks noGrp="true"/>
          </p:cNvGraphicFramePr>
          <p:nvPr/>
        </p:nvGraphicFramePr>
        <p:xfrm rot="0">
          <a:off x="548640" y="1371600"/>
          <a:ext cx="9144000" cy="4572000"/>
        </p:xfrm>
        <a:graphic>
          <a:graphicData uri="http://schemas.openxmlformats.org/drawingml/2006/table">
            <a:tbl>
              <a:tblPr/>
              <a:tblGrid>
                <a:gridCol w="1828800"/>
                <a:gridCol w="1188720"/>
              </a:tblGrid>
              <a:tr h="228600">
                <a:tc>
                  <a:txBody>
                    <a:bodyPr/>
                    <a:lstStyle/>
                    <a:p>
                      <a:pPr algn="l"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Vaccines / supplies</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1" u="none">
                          <a:solidFill>
                            <a:srgbClr val="000000">
                              <a:alpha val="100000"/>
                            </a:srgbClr>
                          </a:solidFill>
                          <a:latin typeface="Arial"/>
                          <a:cs typeface="Arial"/>
                          <a:ea typeface="Arial"/>
                          <a:sym typeface="Arial"/>
                        </a:rPr>
                        <a:t>2022</a:t>
                      </a:r>
                    </a:p>
                  </a:txBody>
                  <a:tcPr anchor="ctr" marB="63500" marT="63500" marR="0" marL="0">
                    <a:lnL algn="ctr" cmpd="sng" cap="flat" w="0">
                      <a:noFill/>
                      <a:prstDash val="solid"/>
                    </a:lnL>
                    <a:lnR algn="ctr" cmpd="sng" cap="flat" w="0">
                      <a:noFill/>
                      <a:prstDash val="solid"/>
                    </a:lnR>
                    <a:lnT algn="ctr" cmpd="sng" cap="flat" w="19050">
                      <a:solidFill>
                        <a:srgbClr val="666666">
                          <a:alpha val="100000"/>
                        </a:srgbClr>
                      </a:solidFill>
                      <a:prstDash val="solid"/>
                    </a:lnT>
                    <a:lnB algn="ctr" cmpd="sng" cap="flat" w="19050">
                      <a:solidFill>
                        <a:srgbClr val="666666">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HepB</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0">
                      <a:noFill/>
                      <a:prstDash val="solid"/>
                    </a:lnT>
                    <a:lnB algn="ctr" cmpd="sng" cap="flat" w="12700">
                      <a:solidFill>
                        <a:srgbClr val="A9A9A9">
                          <a:alpha val="100000"/>
                        </a:srgbClr>
                      </a:solidFill>
                      <a:prstDash val="solid"/>
                    </a:lnB>
                    <a:solidFill>
                      <a:srgbClr val="FFFFFF">
                        <a:alpha val="0"/>
                      </a:srgbClr>
                    </a:solidFill>
                  </a:tcPr>
                </a:tc>
              </a:tr>
              <a:tr h="228600">
                <a:tc>
                  <a:txBody>
                    <a:bodyPr/>
                    <a:lstStyle/>
                    <a:p>
                      <a:pPr algn="l"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PCV</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c>
                  <a:txBody>
                    <a:bodyPr/>
                    <a:lstStyle/>
                    <a:p>
                      <a:pPr algn="ctr" marL="63500" marR="63500">
                        <a:lnSpc>
                          <a:spcPct val="100000"/>
                        </a:lnSpc>
                        <a:spcBef>
                          <a:spcPts val="500"/>
                        </a:spcBef>
                        <a:spcAft>
                          <a:spcPts val="500"/>
                        </a:spcAft>
                        <a:buNone/>
                      </a:pPr>
                      <a:r>
                        <a:rPr cap="none" sz="1100" i="0" b="0" u="none">
                          <a:solidFill>
                            <a:srgbClr val="000000">
                              <a:alpha val="100000"/>
                            </a:srgbClr>
                          </a:solidFill>
                          <a:latin typeface="Arial"/>
                          <a:cs typeface="Arial"/>
                          <a:ea typeface="Arial"/>
                          <a:sym typeface="Arial"/>
                        </a:rPr>
                        <a:t>National (2m) and subnational</a:t>
                      </a:r>
                    </a:p>
                  </a:txBody>
                  <a:tcPr anchor="ctr" marB="63500" marT="63500" marR="0" marL="0">
                    <a:lnL algn="ctr" cmpd="sng" cap="flat" w="0">
                      <a:noFill/>
                      <a:prstDash val="solid"/>
                    </a:lnL>
                    <a:lnR algn="ctr" cmpd="sng" cap="flat" w="0">
                      <a:noFill/>
                      <a:prstDash val="solid"/>
                    </a:lnR>
                    <a:lnT algn="ctr" cmpd="sng" cap="flat" w="12700">
                      <a:solidFill>
                        <a:srgbClr val="A9A9A9">
                          <a:alpha val="100000"/>
                        </a:srgbClr>
                      </a:solidFill>
                      <a:prstDash val="solid"/>
                    </a:lnT>
                    <a:lnB algn="ctr" cmpd="sng" cap="flat" w="19050">
                      <a:solidFill>
                        <a:srgbClr val="666666">
                          <a:alpha val="100000"/>
                        </a:srgbClr>
                      </a:solidFill>
                      <a:prstDash val="solid"/>
                    </a:lnB>
                    <a:solidFill>
                      <a:srgbClr val="FFFFFF">
                        <a:alpha val="0"/>
                      </a:srgbClr>
                    </a:solidFill>
                  </a:tcPr>
                </a:tc>
              </a:tr>
            </a:tbl>
          </a:graphicData>
        </a:graphic>
      </p:graphicFrame>
      <p:sp>
        <p:nvSpPr>
          <p:cNvPr id="4" name="body"/>
          <p:cNvSpPr>
            <a:spLocks noGrp="1"/>
          </p:cNvSpPr>
          <p:nvPr>
            <p:ph/>
          </p:nvPr>
        </p:nvSpPr>
        <p:spPr>
          <a:xfrm>
            <a:off x="9372600" y="274320"/>
            <a:ext cx="2651760" cy="6400800"/>
          </a:xfrm>
          <a:solidFill>
            <a:srgbClr val="203864">
              <a:alpha val="100000"/>
            </a:srgbClr>
          </a:solidFill>
        </p:spPr>
        <p:txBody>
          <a:bodyPr/>
          <a:lstStyle/>
          <a:p>
            <a:pPr algn="l" marL="0" marR="0">
              <a:lnSpc>
                <a:spcPct val="100000"/>
              </a:lnSpc>
              <a:spcBef>
                <a:spcPts val="0"/>
              </a:spcBef>
              <a:spcAft>
                <a:spcPts val="0"/>
              </a:spcAft>
              <a:buNone/>
            </a:pPr>
            <a:r>
              <a:rPr cap="none" sz="1100" i="0" b="0" u="none">
                <a:solidFill>
                  <a:srgbClr val="FFFFFF">
                    <a:alpha val="100000"/>
                  </a:srgbClr>
                </a:solidFill>
                <a:latin typeface="Arial"/>
                <a:cs typeface="Arial"/>
                <a:ea typeface="Arial"/>
                <a:sym typeface="Arial"/>
              </a:rPr>
              <a:t>Esta tabla presenta los desabastecimientos de vacunas infantiles relevantes para la WUENIC a nivel nacional y subnacional durante los últimos cinco años. Cuando se dispone de ella, se indica en meses la duración de los desabastecimientos a nivel nacional. Solo se muestran las vacunas que han sufrido desabastecimiento durante el período especificado.
Un desabastecimiento se refiere a un período en el que los puntos de almacenamiento y distribución de vacunas (por ejemplo, almacenes nacionales o distritales) se agotan por completo, incluidas las reservas de seguridad, y no pueden suministrar vacunas a los almacenes o centros de nivel inferior. Es importante señalar que los desabastecimientos a nivel de los centros pueden seguir produciéndose incluso cuando los almacenes de nivel superior tienen existencias. Los desabastecimientos, especialmente los prolongados, pueden afectar negativamente a la cobertura de inmunización.</a:t>
            </a:r>
          </a:p>
        </p:txBody>
      </p:sp>
    </p:spTree>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FFC000"/>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8585AFFD885DF428C5218D542FAA00E" ma:contentTypeVersion="15" ma:contentTypeDescription="Create a new document." ma:contentTypeScope="" ma:versionID="2ce7092bf6284d471f65834f69ffe2cd">
  <xsd:schema xmlns:xsd="http://www.w3.org/2001/XMLSchema" xmlns:xs="http://www.w3.org/2001/XMLSchema" xmlns:p="http://schemas.microsoft.com/office/2006/metadata/properties" xmlns:ns2="5ce71423-0d49-4a04-8822-86064e799dcd" xmlns:ns3="b0dea520-d0da-458e-889e-498bdb6be655" targetNamespace="http://schemas.microsoft.com/office/2006/metadata/properties" ma:root="true" ma:fieldsID="6f9012d175d8336c4d0c4ab7112db183" ns2:_="" ns3:_="">
    <xsd:import namespace="5ce71423-0d49-4a04-8822-86064e799dcd"/>
    <xsd:import namespace="b0dea520-d0da-458e-889e-498bdb6be655"/>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2:SharedWithUsers" minOccurs="0"/>
                <xsd:element ref="ns2:SharedWithDetails" minOccurs="0"/>
                <xsd:element ref="ns3:MediaServiceObjectDetectorVersions" minOccurs="0"/>
                <xsd:element ref="ns3:lcf76f155ced4ddcb4097134ff3c332f" minOccurs="0"/>
                <xsd:element ref="ns2:TaxCatchAll"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ce71423-0d49-4a04-8822-86064e799dcd"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f5d00d6a-d4b5-4f9e-9c99-f4c27bb7a1f0}" ma:internalName="TaxCatchAll" ma:showField="CatchAllData" ma:web="5ce71423-0d49-4a04-8822-86064e799dc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b0dea520-d0da-458e-889e-498bdb6be655"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73f51738-d318-4883-9d64-4f0bd0ccc55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DateTaken" ma:index="22" nillable="true" ma:displayName="MediaServiceDateTaken" ma:hidden="true" ma:indexed="true" ma:internalName="MediaServiceDateTaken" ma:readOnly="true">
      <xsd:simpleType>
        <xsd:restriction base="dms:Text"/>
      </xsd:simpleType>
    </xsd:element>
    <xsd:element name="MediaLengthInSeconds" ma:index="23" nillable="true" ma:displayName="MediaLengthInSeconds" ma:hidden="true" ma:internalName="MediaLengthInSeconds" ma:readOnly="true">
      <xsd:simpleType>
        <xsd:restriction base="dms:Unknown"/>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5ce71423-0d49-4a04-8822-86064e799dcd">P7TF5XRZ5TZD-1674051314-8211</_dlc_DocId>
    <_dlc_DocIdUrl xmlns="5ce71423-0d49-4a04-8822-86064e799dcd">
      <Url>https://unicef.sharepoint.com/teams/DAPM-DataComm/_layouts/15/DocIdRedir.aspx?ID=P7TF5XRZ5TZD-1674051314-8211</Url>
      <Description>P7TF5XRZ5TZD-1674051314-8211</Description>
    </_dlc_DocIdUrl>
    <lcf76f155ced4ddcb4097134ff3c332f xmlns="b0dea520-d0da-458e-889e-498bdb6be655">
      <Terms xmlns="http://schemas.microsoft.com/office/infopath/2007/PartnerControls"/>
    </lcf76f155ced4ddcb4097134ff3c332f>
    <TaxCatchAll xmlns="5ce71423-0d49-4a04-8822-86064e799dcd" xsi:nil="true"/>
  </documentManagement>
</p:properties>
</file>

<file path=customXml/itemProps1.xml><?xml version="1.0" encoding="utf-8"?>
<ds:datastoreItem xmlns:ds="http://schemas.openxmlformats.org/officeDocument/2006/customXml" ds:itemID="{DCC7A44C-41A1-4511-8ADA-4DE397D6BE8C}"/>
</file>

<file path=customXml/itemProps2.xml><?xml version="1.0" encoding="utf-8"?>
<ds:datastoreItem xmlns:ds="http://schemas.openxmlformats.org/officeDocument/2006/customXml" ds:itemID="{0C7C7A9D-E18A-4991-BF12-11C973F693AE}">
  <ds:schemaRefs>
    <ds:schemaRef ds:uri="http://schemas.microsoft.com/sharepoint/events"/>
  </ds:schemaRefs>
</ds:datastoreItem>
</file>

<file path=customXml/itemProps3.xml><?xml version="1.0" encoding="utf-8"?>
<ds:datastoreItem xmlns:ds="http://schemas.openxmlformats.org/officeDocument/2006/customXml" ds:itemID="{3560F568-2345-4288-B2B8-2D7442A4862E}">
  <ds:schemaRefs>
    <ds:schemaRef ds:uri="http://schemas.microsoft.com/sharepoint/v3/contenttype/forms"/>
  </ds:schemaRefs>
</ds:datastoreItem>
</file>

<file path=customXml/itemProps4.xml><?xml version="1.0" encoding="utf-8"?>
<ds:datastoreItem xmlns:ds="http://schemas.openxmlformats.org/officeDocument/2006/customXml" ds:itemID="{7579213F-FC0F-45F5-9E1A-5D7ECDBF8A40}">
  <ds:schemaRefs>
    <ds:schemaRef ds:uri="http://purl.org/dc/dcmitype/"/>
    <ds:schemaRef ds:uri="http://schemas.microsoft.com/office/infopath/2007/PartnerControls"/>
    <ds:schemaRef ds:uri="http://www.w3.org/XML/1998/namespace"/>
    <ds:schemaRef ds:uri="http://schemas.openxmlformats.org/package/2006/metadata/core-properties"/>
    <ds:schemaRef ds:uri="http://schemas.microsoft.com/office/2006/documentManagement/types"/>
    <ds:schemaRef ds:uri="ae6450c1-f776-41e3-80e5-b5e3b2145961"/>
    <ds:schemaRef ds:uri="http://purl.org/dc/terms/"/>
    <ds:schemaRef ds:uri="ca283e0b-db31-4043-a2ef-b80661bf084a"/>
    <ds:schemaRef ds:uri="http://purl.org/dc/elements/1.1/"/>
    <ds:schemaRef ds:uri="9e17fbd9-fb4c-4d20-9ec4-18aa77a91b0d"/>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2508</TotalTime>
  <Words>0</Words>
  <Application>Microsoft Office PowerPoint</Application>
  <PresentationFormat>Widescreen</PresentationFormat>
  <Paragraphs>0</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 Display</vt:lpstr>
      <vt:lpstr>Arial</vt:lpstr>
      <vt:lpstr>Helvetica</vt:lpstr>
      <vt:lpstr>Roboto</vt:lpstr>
      <vt:lpstr>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Lauren Francis</dc:creator>
  <cp:lastModifiedBy/>
  <cp:revision>8</cp:revision>
  <dcterms:created xsi:type="dcterms:W3CDTF">2024-04-09T17:27:53Z</dcterms:created>
  <dcterms:modified xsi:type="dcterms:W3CDTF">2026-07-11T19:09:30Z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0x01010038585AFFD885DF428C5218D542FAA00E</vt:lpwstr>
  </property>
  <property fmtid="{D5CDD505-2E9C-101B-9397-08002B2CF9AE}" pid="3" name="MediaServiceImageTags">
    <vt:lpwstr/>
  </property>
  <property fmtid="{D5CDD505-2E9C-101B-9397-08002B2CF9AE}" pid="4" name="_dlc_DocIdItemGuid">
    <vt:lpwstr>d5d3e070-0b6d-4a48-9838-f4a668178641</vt:lpwstr>
  </property>
</Properties>
</file>