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73d589b84d91f6cc431dfdb1a3b01ac5f1d5351.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ab1810bdf02b3442a468c42e7d018cf8062c210.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33f5658284ef41d1880dd31b97d92ae42b3ab0b.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478832"/>
            </a:xfrm>
            <a:custGeom>
              <a:avLst/>
              <a:pathLst>
                <a:path w="6481656" h="478832">
                  <a:moveTo>
                    <a:pt x="0" y="39902"/>
                  </a:moveTo>
                  <a:lnTo>
                    <a:pt x="259266" y="79805"/>
                  </a:lnTo>
                  <a:lnTo>
                    <a:pt x="518532" y="0"/>
                  </a:lnTo>
                  <a:lnTo>
                    <a:pt x="777798" y="39902"/>
                  </a:lnTo>
                  <a:lnTo>
                    <a:pt x="1037065" y="159610"/>
                  </a:lnTo>
                  <a:lnTo>
                    <a:pt x="1296331" y="239416"/>
                  </a:lnTo>
                  <a:lnTo>
                    <a:pt x="1555597" y="239416"/>
                  </a:lnTo>
                  <a:lnTo>
                    <a:pt x="1814863" y="478832"/>
                  </a:lnTo>
                  <a:lnTo>
                    <a:pt x="2074130" y="399027"/>
                  </a:lnTo>
                  <a:lnTo>
                    <a:pt x="2333396" y="359124"/>
                  </a:lnTo>
                  <a:lnTo>
                    <a:pt x="2592662" y="239416"/>
                  </a:lnTo>
                  <a:lnTo>
                    <a:pt x="2851928" y="199513"/>
                  </a:lnTo>
                  <a:lnTo>
                    <a:pt x="3111195" y="79805"/>
                  </a:lnTo>
                  <a:lnTo>
                    <a:pt x="3370461" y="79805"/>
                  </a:lnTo>
                  <a:lnTo>
                    <a:pt x="3629727" y="119708"/>
                  </a:lnTo>
                  <a:lnTo>
                    <a:pt x="3888994" y="119708"/>
                  </a:lnTo>
                  <a:lnTo>
                    <a:pt x="4148260" y="79805"/>
                  </a:lnTo>
                  <a:lnTo>
                    <a:pt x="4407526" y="0"/>
                  </a:lnTo>
                  <a:lnTo>
                    <a:pt x="4666792" y="79805"/>
                  </a:lnTo>
                  <a:lnTo>
                    <a:pt x="4926059" y="79805"/>
                  </a:lnTo>
                  <a:lnTo>
                    <a:pt x="5185325" y="79805"/>
                  </a:lnTo>
                  <a:lnTo>
                    <a:pt x="5444591" y="39902"/>
                  </a:lnTo>
                  <a:lnTo>
                    <a:pt x="5703857" y="39902"/>
                  </a:lnTo>
                  <a:lnTo>
                    <a:pt x="5963124" y="39902"/>
                  </a:lnTo>
                  <a:lnTo>
                    <a:pt x="6222390" y="79805"/>
                  </a:lnTo>
                  <a:lnTo>
                    <a:pt x="6481656" y="79805"/>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58515"/>
              <a:ext cx="6481656" cy="438929"/>
            </a:xfrm>
            <a:custGeom>
              <a:avLst/>
              <a:pathLst>
                <a:path w="6481656" h="438929">
                  <a:moveTo>
                    <a:pt x="0" y="39902"/>
                  </a:moveTo>
                  <a:lnTo>
                    <a:pt x="259266" y="39902"/>
                  </a:lnTo>
                  <a:lnTo>
                    <a:pt x="518532" y="0"/>
                  </a:lnTo>
                  <a:lnTo>
                    <a:pt x="777798" y="79805"/>
                  </a:lnTo>
                  <a:lnTo>
                    <a:pt x="1037065" y="119708"/>
                  </a:lnTo>
                  <a:lnTo>
                    <a:pt x="1296331" y="199513"/>
                  </a:lnTo>
                  <a:lnTo>
                    <a:pt x="1555597" y="199513"/>
                  </a:lnTo>
                  <a:lnTo>
                    <a:pt x="1814863" y="438929"/>
                  </a:lnTo>
                  <a:lnTo>
                    <a:pt x="2074130" y="399027"/>
                  </a:lnTo>
                  <a:lnTo>
                    <a:pt x="2333396" y="359124"/>
                  </a:lnTo>
                  <a:lnTo>
                    <a:pt x="2592662" y="319221"/>
                  </a:lnTo>
                  <a:lnTo>
                    <a:pt x="2851928" y="279319"/>
                  </a:lnTo>
                  <a:lnTo>
                    <a:pt x="3111195" y="159610"/>
                  </a:lnTo>
                  <a:lnTo>
                    <a:pt x="3370461" y="159610"/>
                  </a:lnTo>
                  <a:lnTo>
                    <a:pt x="3629727" y="159610"/>
                  </a:lnTo>
                  <a:lnTo>
                    <a:pt x="3888994" y="199513"/>
                  </a:lnTo>
                  <a:lnTo>
                    <a:pt x="4148260" y="159610"/>
                  </a:lnTo>
                  <a:lnTo>
                    <a:pt x="4407526" y="0"/>
                  </a:lnTo>
                  <a:lnTo>
                    <a:pt x="4666792" y="39902"/>
                  </a:lnTo>
                  <a:lnTo>
                    <a:pt x="4926059" y="39902"/>
                  </a:lnTo>
                  <a:lnTo>
                    <a:pt x="5185325" y="39902"/>
                  </a:lnTo>
                  <a:lnTo>
                    <a:pt x="5444591" y="39902"/>
                  </a:lnTo>
                  <a:lnTo>
                    <a:pt x="5703857" y="39902"/>
                  </a:lnTo>
                  <a:lnTo>
                    <a:pt x="5963124" y="39902"/>
                  </a:lnTo>
                  <a:lnTo>
                    <a:pt x="6222390" y="79805"/>
                  </a:lnTo>
                  <a:lnTo>
                    <a:pt x="6481656" y="79805"/>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598540"/>
            </a:xfrm>
            <a:custGeom>
              <a:avLst/>
              <a:pathLst>
                <a:path w="6481656" h="598540">
                  <a:moveTo>
                    <a:pt x="0" y="0"/>
                  </a:moveTo>
                  <a:lnTo>
                    <a:pt x="259266" y="199513"/>
                  </a:lnTo>
                  <a:lnTo>
                    <a:pt x="518532" y="159610"/>
                  </a:lnTo>
                  <a:lnTo>
                    <a:pt x="777798" y="119708"/>
                  </a:lnTo>
                  <a:lnTo>
                    <a:pt x="1037065" y="119708"/>
                  </a:lnTo>
                  <a:lnTo>
                    <a:pt x="1296331" y="159610"/>
                  </a:lnTo>
                  <a:lnTo>
                    <a:pt x="1555597" y="359124"/>
                  </a:lnTo>
                  <a:lnTo>
                    <a:pt x="1814863" y="399027"/>
                  </a:lnTo>
                  <a:lnTo>
                    <a:pt x="2074130" y="478832"/>
                  </a:lnTo>
                  <a:lnTo>
                    <a:pt x="2333396" y="598540"/>
                  </a:lnTo>
                  <a:lnTo>
                    <a:pt x="2592662" y="558638"/>
                  </a:lnTo>
                  <a:lnTo>
                    <a:pt x="2851928" y="478832"/>
                  </a:lnTo>
                  <a:lnTo>
                    <a:pt x="3111195" y="359124"/>
                  </a:lnTo>
                  <a:lnTo>
                    <a:pt x="3370461" y="399027"/>
                  </a:lnTo>
                  <a:lnTo>
                    <a:pt x="3629727" y="359124"/>
                  </a:lnTo>
                  <a:lnTo>
                    <a:pt x="3888994" y="319221"/>
                  </a:lnTo>
                  <a:lnTo>
                    <a:pt x="4148260" y="199513"/>
                  </a:lnTo>
                  <a:lnTo>
                    <a:pt x="4407526" y="79805"/>
                  </a:lnTo>
                  <a:lnTo>
                    <a:pt x="4666792" y="159610"/>
                  </a:lnTo>
                  <a:lnTo>
                    <a:pt x="4926059" y="119708"/>
                  </a:lnTo>
                  <a:lnTo>
                    <a:pt x="5185325" y="199513"/>
                  </a:lnTo>
                  <a:lnTo>
                    <a:pt x="5444591" y="159610"/>
                  </a:lnTo>
                  <a:lnTo>
                    <a:pt x="5703857" y="159610"/>
                  </a:lnTo>
                  <a:lnTo>
                    <a:pt x="5963124" y="159610"/>
                  </a:lnTo>
                  <a:lnTo>
                    <a:pt x="6222390" y="199513"/>
                  </a:lnTo>
                  <a:lnTo>
                    <a:pt x="6481656" y="199513"/>
                  </a:lnTo>
                </a:path>
              </a:pathLst>
            </a:custGeom>
            <a:ln w="27101" cap="flat">
              <a:solidFill>
                <a:srgbClr val="00BFC4">
                  <a:alpha val="100000"/>
                </a:srgbClr>
              </a:solidFill>
              <a:prstDash val="solid"/>
              <a:round/>
            </a:ln>
          </p:spPr>
          <p:txBody>
            <a:bodyPr/>
            <a:lstStyle/>
            <a:p/>
          </p:txBody>
        </p:sp>
        <p:sp>
          <p:nvSpPr>
            <p:cNvPr id="31" name="pl31"/>
            <p:cNvSpPr/>
            <p:nvPr/>
          </p:nvSpPr>
          <p:spPr>
            <a:xfrm>
              <a:off x="1698285" y="1518126"/>
              <a:ext cx="6222390" cy="558638"/>
            </a:xfrm>
            <a:custGeom>
              <a:avLst/>
              <a:pathLst>
                <a:path w="6222390" h="558638">
                  <a:moveTo>
                    <a:pt x="0" y="279319"/>
                  </a:moveTo>
                  <a:lnTo>
                    <a:pt x="259266" y="79805"/>
                  </a:lnTo>
                  <a:lnTo>
                    <a:pt x="518532" y="239416"/>
                  </a:lnTo>
                  <a:lnTo>
                    <a:pt x="777798" y="239416"/>
                  </a:lnTo>
                  <a:lnTo>
                    <a:pt x="1037065" y="119708"/>
                  </a:lnTo>
                  <a:lnTo>
                    <a:pt x="1296331" y="119708"/>
                  </a:lnTo>
                  <a:lnTo>
                    <a:pt x="1555597" y="239416"/>
                  </a:lnTo>
                  <a:lnTo>
                    <a:pt x="1814863" y="279319"/>
                  </a:lnTo>
                  <a:lnTo>
                    <a:pt x="2074130" y="359124"/>
                  </a:lnTo>
                  <a:lnTo>
                    <a:pt x="2333396" y="359124"/>
                  </a:lnTo>
                  <a:lnTo>
                    <a:pt x="2592662" y="319221"/>
                  </a:lnTo>
                  <a:lnTo>
                    <a:pt x="2851928" y="279319"/>
                  </a:lnTo>
                  <a:lnTo>
                    <a:pt x="3111195" y="319221"/>
                  </a:lnTo>
                  <a:lnTo>
                    <a:pt x="3370461" y="399027"/>
                  </a:lnTo>
                  <a:lnTo>
                    <a:pt x="3629727" y="558638"/>
                  </a:lnTo>
                  <a:lnTo>
                    <a:pt x="3888994" y="359124"/>
                  </a:lnTo>
                  <a:lnTo>
                    <a:pt x="4148260" y="239416"/>
                  </a:lnTo>
                  <a:lnTo>
                    <a:pt x="4407526" y="159610"/>
                  </a:lnTo>
                  <a:lnTo>
                    <a:pt x="4666792" y="159610"/>
                  </a:lnTo>
                  <a:lnTo>
                    <a:pt x="4926059" y="159610"/>
                  </a:lnTo>
                  <a:lnTo>
                    <a:pt x="5185325" y="0"/>
                  </a:lnTo>
                  <a:lnTo>
                    <a:pt x="5444591" y="0"/>
                  </a:lnTo>
                  <a:lnTo>
                    <a:pt x="5703857" y="39902"/>
                  </a:lnTo>
                  <a:lnTo>
                    <a:pt x="5963124" y="39902"/>
                  </a:lnTo>
                  <a:lnTo>
                    <a:pt x="6222390"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39994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4797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47974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659909" y="175906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8353" y="1066865"/>
              <a:ext cx="251588" cy="321734"/>
            </a:xfrm>
            <a:custGeom>
              <a:avLst/>
              <a:pathLst>
                <a:path w="251588" h="321734">
                  <a:moveTo>
                    <a:pt x="251588" y="0"/>
                  </a:moveTo>
                  <a:lnTo>
                    <a:pt x="0" y="321734"/>
                  </a:lnTo>
                </a:path>
              </a:pathLst>
            </a:custGeom>
          </p:spPr>
          <p:txBody>
            <a:bodyPr/>
            <a:lstStyle/>
            <a:p/>
          </p:txBody>
        </p:sp>
        <p:sp>
          <p:nvSpPr>
            <p:cNvPr id="42" name="pl42"/>
            <p:cNvSpPr/>
            <p:nvPr/>
          </p:nvSpPr>
          <p:spPr>
            <a:xfrm>
              <a:off x="7936169" y="1339777"/>
              <a:ext cx="243772" cy="92654"/>
            </a:xfrm>
            <a:custGeom>
              <a:avLst/>
              <a:pathLst>
                <a:path w="243772" h="92654">
                  <a:moveTo>
                    <a:pt x="243772" y="0"/>
                  </a:moveTo>
                  <a:lnTo>
                    <a:pt x="0" y="92654"/>
                  </a:lnTo>
                </a:path>
              </a:pathLst>
            </a:custGeom>
          </p:spPr>
          <p:txBody>
            <a:bodyPr/>
            <a:lstStyle/>
            <a:p/>
          </p:txBody>
        </p:sp>
        <p:sp>
          <p:nvSpPr>
            <p:cNvPr id="43" name="pl43"/>
            <p:cNvSpPr/>
            <p:nvPr/>
          </p:nvSpPr>
          <p:spPr>
            <a:xfrm>
              <a:off x="7928348" y="1527946"/>
              <a:ext cx="251594" cy="322026"/>
            </a:xfrm>
            <a:custGeom>
              <a:avLst/>
              <a:pathLst>
                <a:path w="251594" h="322026">
                  <a:moveTo>
                    <a:pt x="251594" y="322026"/>
                  </a:moveTo>
                  <a:lnTo>
                    <a:pt x="0" y="0"/>
                  </a:lnTo>
                </a:path>
              </a:pathLst>
            </a:custGeom>
          </p:spPr>
          <p:txBody>
            <a:bodyPr/>
            <a:lstStyle/>
            <a:p/>
          </p:txBody>
        </p:sp>
        <p:sp>
          <p:nvSpPr>
            <p:cNvPr id="44" name="pl44"/>
            <p:cNvSpPr/>
            <p:nvPr/>
          </p:nvSpPr>
          <p:spPr>
            <a:xfrm>
              <a:off x="7937522" y="1522572"/>
              <a:ext cx="242419" cy="63974"/>
            </a:xfrm>
            <a:custGeom>
              <a:avLst/>
              <a:pathLst>
                <a:path w="242419" h="63974">
                  <a:moveTo>
                    <a:pt x="242419" y="63974"/>
                  </a:moveTo>
                  <a:lnTo>
                    <a:pt x="0" y="0"/>
                  </a:lnTo>
                </a:path>
              </a:pathLst>
            </a:custGeom>
          </p:spPr>
          <p:txBody>
            <a:bodyPr/>
            <a:lstStyle/>
            <a:p/>
          </p:txBody>
        </p:sp>
        <p:sp>
          <p:nvSpPr>
            <p:cNvPr id="45" name="pg45"/>
            <p:cNvSpPr/>
            <p:nvPr/>
          </p:nvSpPr>
          <p:spPr>
            <a:xfrm>
              <a:off x="8111362" y="95650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99734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7" name="pg47"/>
            <p:cNvSpPr/>
            <p:nvPr/>
          </p:nvSpPr>
          <p:spPr>
            <a:xfrm>
              <a:off x="8111362" y="123094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27178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96%</a:t>
              </a:r>
            </a:p>
          </p:txBody>
        </p:sp>
        <p:sp>
          <p:nvSpPr>
            <p:cNvPr id="49" name="pg49"/>
            <p:cNvSpPr/>
            <p:nvPr/>
          </p:nvSpPr>
          <p:spPr>
            <a:xfrm>
              <a:off x="8111362" y="177835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81919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94%</a:t>
              </a:r>
            </a:p>
          </p:txBody>
        </p:sp>
        <p:sp>
          <p:nvSpPr>
            <p:cNvPr id="51" name="pg51"/>
            <p:cNvSpPr/>
            <p:nvPr/>
          </p:nvSpPr>
          <p:spPr>
            <a:xfrm>
              <a:off x="8111362" y="150384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54468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94%</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6591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Denmark,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94%.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but close to the 95% target and MCV2 coverage was below, but close to the 95% target.
Between 2024 and 2025, 1 vaccines increased coverage, 0 declined and 3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103032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7016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rc7"/>
            <p:cNvSpPr/>
            <p:nvPr/>
          </p:nvSpPr>
          <p:spPr>
            <a:xfrm>
              <a:off x="343909" y="3681627"/>
              <a:ext cx="1585983" cy="105907"/>
            </a:xfrm>
            <a:prstGeom prst="rect">
              <a:avLst/>
            </a:prstGeom>
            <a:solidFill>
              <a:srgbClr val="D9D9D9">
                <a:alpha val="60000"/>
              </a:srgbClr>
            </a:solidFill>
          </p:spPr>
          <p:txBody>
            <a:bodyPr/>
            <a:lstStyle/>
            <a:p/>
          </p:txBody>
        </p:sp>
        <p:sp>
          <p:nvSpPr>
            <p:cNvPr id="8" name="pl8"/>
            <p:cNvSpPr/>
            <p:nvPr/>
          </p:nvSpPr>
          <p:spPr>
            <a:xfrm>
              <a:off x="173521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9" name="tx9"/>
            <p:cNvSpPr/>
            <p:nvPr/>
          </p:nvSpPr>
          <p:spPr>
            <a:xfrm>
              <a:off x="938366"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96%</a:t>
              </a:r>
            </a:p>
          </p:txBody>
        </p:sp>
        <p:sp>
          <p:nvSpPr>
            <p:cNvPr id="10" name="pt10"/>
            <p:cNvSpPr/>
            <p:nvPr/>
          </p:nvSpPr>
          <p:spPr>
            <a:xfrm>
              <a:off x="1356196"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 name="pt11"/>
            <p:cNvSpPr/>
            <p:nvPr/>
          </p:nvSpPr>
          <p:spPr>
            <a:xfrm>
              <a:off x="1456893"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 name="pt12"/>
            <p:cNvSpPr/>
            <p:nvPr/>
          </p:nvSpPr>
          <p:spPr>
            <a:xfrm>
              <a:off x="1490459"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 name="pt13"/>
            <p:cNvSpPr/>
            <p:nvPr/>
          </p:nvSpPr>
          <p:spPr>
            <a:xfrm>
              <a:off x="1490459"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 name="pt14"/>
            <p:cNvSpPr/>
            <p:nvPr/>
          </p:nvSpPr>
          <p:spPr>
            <a:xfrm>
              <a:off x="1490459"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524025"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557591"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557591"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557591"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557591"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57591"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658288"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658288"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691854"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725420"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725420"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725420"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725420"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725420"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725420"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725420"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758986"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758986"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758986"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758986"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758986"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758986"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758986"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758986"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792551"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79255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79255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79255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79255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79255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79255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179255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1792551"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792551"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792551"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792551"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tx51"/>
            <p:cNvSpPr/>
            <p:nvPr/>
          </p:nvSpPr>
          <p:spPr>
            <a:xfrm>
              <a:off x="1077116"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2" name="tx52"/>
            <p:cNvSpPr/>
            <p:nvPr/>
          </p:nvSpPr>
          <p:spPr>
            <a:xfrm>
              <a:off x="1155766"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3" name="tx53"/>
            <p:cNvSpPr/>
            <p:nvPr/>
          </p:nvSpPr>
          <p:spPr>
            <a:xfrm>
              <a:off x="1242278" y="5082925"/>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4" name="tx54"/>
            <p:cNvSpPr/>
            <p:nvPr/>
          </p:nvSpPr>
          <p:spPr>
            <a:xfrm>
              <a:off x="1206954" y="4977017"/>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5" name="tx55"/>
            <p:cNvSpPr/>
            <p:nvPr/>
          </p:nvSpPr>
          <p:spPr>
            <a:xfrm>
              <a:off x="1202529" y="48691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6" name="tx56"/>
            <p:cNvSpPr/>
            <p:nvPr/>
          </p:nvSpPr>
          <p:spPr>
            <a:xfrm>
              <a:off x="1249370"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7" name="tx57"/>
            <p:cNvSpPr/>
            <p:nvPr/>
          </p:nvSpPr>
          <p:spPr>
            <a:xfrm>
              <a:off x="1269661"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8" name="tx58"/>
            <p:cNvSpPr/>
            <p:nvPr/>
          </p:nvSpPr>
          <p:spPr>
            <a:xfrm>
              <a:off x="1265274" y="455144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9" name="tx59"/>
            <p:cNvSpPr/>
            <p:nvPr/>
          </p:nvSpPr>
          <p:spPr>
            <a:xfrm>
              <a:off x="1282936" y="444651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0" name="tx60"/>
            <p:cNvSpPr/>
            <p:nvPr/>
          </p:nvSpPr>
          <p:spPr>
            <a:xfrm>
              <a:off x="1282936" y="434157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1" name="tx61"/>
            <p:cNvSpPr/>
            <p:nvPr/>
          </p:nvSpPr>
          <p:spPr>
            <a:xfrm>
              <a:off x="1260849" y="42337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2" name="tx62"/>
            <p:cNvSpPr/>
            <p:nvPr/>
          </p:nvSpPr>
          <p:spPr>
            <a:xfrm>
              <a:off x="1374822" y="412878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3" name="tx63"/>
            <p:cNvSpPr/>
            <p:nvPr/>
          </p:nvSpPr>
          <p:spPr>
            <a:xfrm>
              <a:off x="1410145" y="402385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4" name="tx64"/>
            <p:cNvSpPr/>
            <p:nvPr/>
          </p:nvSpPr>
          <p:spPr>
            <a:xfrm>
              <a:off x="1408310" y="391600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5" name="tx65"/>
            <p:cNvSpPr/>
            <p:nvPr/>
          </p:nvSpPr>
          <p:spPr>
            <a:xfrm>
              <a:off x="1441954" y="381009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66" name="tx66"/>
            <p:cNvSpPr/>
            <p:nvPr/>
          </p:nvSpPr>
          <p:spPr>
            <a:xfrm>
              <a:off x="1433103" y="370612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7" name="tx67"/>
            <p:cNvSpPr/>
            <p:nvPr/>
          </p:nvSpPr>
          <p:spPr>
            <a:xfrm>
              <a:off x="1433103"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68" name="tx68"/>
            <p:cNvSpPr/>
            <p:nvPr/>
          </p:nvSpPr>
          <p:spPr>
            <a:xfrm>
              <a:off x="1424292"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9" name="tx69"/>
            <p:cNvSpPr/>
            <p:nvPr/>
          </p:nvSpPr>
          <p:spPr>
            <a:xfrm>
              <a:off x="1433103"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70" name="tx70"/>
            <p:cNvSpPr/>
            <p:nvPr/>
          </p:nvSpPr>
          <p:spPr>
            <a:xfrm>
              <a:off x="1419867"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71" name="tx71"/>
            <p:cNvSpPr/>
            <p:nvPr/>
          </p:nvSpPr>
          <p:spPr>
            <a:xfrm>
              <a:off x="143310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72" name="tx72"/>
            <p:cNvSpPr/>
            <p:nvPr/>
          </p:nvSpPr>
          <p:spPr>
            <a:xfrm>
              <a:off x="1466669"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73" name="tx73"/>
            <p:cNvSpPr/>
            <p:nvPr/>
          </p:nvSpPr>
          <p:spPr>
            <a:xfrm>
              <a:off x="1484253" y="296477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74" name="tx74"/>
            <p:cNvSpPr/>
            <p:nvPr/>
          </p:nvSpPr>
          <p:spPr>
            <a:xfrm>
              <a:off x="1506457" y="2858868"/>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75" name="tx75"/>
            <p:cNvSpPr/>
            <p:nvPr/>
          </p:nvSpPr>
          <p:spPr>
            <a:xfrm>
              <a:off x="1515190"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76" name="tx76"/>
            <p:cNvSpPr/>
            <p:nvPr/>
          </p:nvSpPr>
          <p:spPr>
            <a:xfrm>
              <a:off x="1462244"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77" name="tx77"/>
            <p:cNvSpPr/>
            <p:nvPr/>
          </p:nvSpPr>
          <p:spPr>
            <a:xfrm>
              <a:off x="1466630"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78" name="tx78"/>
            <p:cNvSpPr/>
            <p:nvPr/>
          </p:nvSpPr>
          <p:spPr>
            <a:xfrm>
              <a:off x="1475442"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79" name="tx79"/>
            <p:cNvSpPr/>
            <p:nvPr/>
          </p:nvSpPr>
          <p:spPr>
            <a:xfrm>
              <a:off x="1471056" y="2327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80" name="tx80"/>
            <p:cNvSpPr/>
            <p:nvPr/>
          </p:nvSpPr>
          <p:spPr>
            <a:xfrm>
              <a:off x="1504621"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81" name="tx81"/>
            <p:cNvSpPr/>
            <p:nvPr/>
          </p:nvSpPr>
          <p:spPr>
            <a:xfrm>
              <a:off x="1509085"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82" name="tx82"/>
            <p:cNvSpPr/>
            <p:nvPr/>
          </p:nvSpPr>
          <p:spPr>
            <a:xfrm>
              <a:off x="1495849"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83" name="tx83"/>
            <p:cNvSpPr/>
            <p:nvPr/>
          </p:nvSpPr>
          <p:spPr>
            <a:xfrm>
              <a:off x="1535558"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84" name="tx84"/>
            <p:cNvSpPr/>
            <p:nvPr/>
          </p:nvSpPr>
          <p:spPr>
            <a:xfrm>
              <a:off x="1517819"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85" name="tx85"/>
            <p:cNvSpPr/>
            <p:nvPr/>
          </p:nvSpPr>
          <p:spPr>
            <a:xfrm>
              <a:off x="1513433"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86" name="tx86"/>
            <p:cNvSpPr/>
            <p:nvPr/>
          </p:nvSpPr>
          <p:spPr>
            <a:xfrm>
              <a:off x="1509085"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87" name="tx87"/>
            <p:cNvSpPr/>
            <p:nvPr/>
          </p:nvSpPr>
          <p:spPr>
            <a:xfrm>
              <a:off x="1482612"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88" name="tx88"/>
            <p:cNvSpPr/>
            <p:nvPr/>
          </p:nvSpPr>
          <p:spPr>
            <a:xfrm>
              <a:off x="1491424"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89" name="tx89"/>
            <p:cNvSpPr/>
            <p:nvPr/>
          </p:nvSpPr>
          <p:spPr>
            <a:xfrm>
              <a:off x="1509008"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90" name="tx90"/>
            <p:cNvSpPr/>
            <p:nvPr/>
          </p:nvSpPr>
          <p:spPr>
            <a:xfrm>
              <a:off x="1509085"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91" name="tx91"/>
            <p:cNvSpPr/>
            <p:nvPr/>
          </p:nvSpPr>
          <p:spPr>
            <a:xfrm>
              <a:off x="1504621"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92" name="rc92"/>
            <p:cNvSpPr/>
            <p:nvPr/>
          </p:nvSpPr>
          <p:spPr>
            <a:xfrm>
              <a:off x="343909" y="875080"/>
              <a:ext cx="1585983" cy="4659927"/>
            </a:xfrm>
            <a:prstGeom prst="rect">
              <a:avLst/>
            </a:prstGeom>
            <a:ln w="13550" cap="rnd">
              <a:solidFill>
                <a:srgbClr val="999999">
                  <a:alpha val="100000"/>
                </a:srgbClr>
              </a:solidFill>
              <a:prstDash val="solid"/>
              <a:round/>
            </a:ln>
          </p:spPr>
          <p:txBody>
            <a:bodyPr/>
            <a:lstStyle/>
            <a:p/>
          </p:txBody>
        </p:sp>
        <p:sp>
          <p:nvSpPr>
            <p:cNvPr id="93" name="pl93"/>
            <p:cNvSpPr/>
            <p:nvPr/>
          </p:nvSpPr>
          <p:spPr>
            <a:xfrm>
              <a:off x="20145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2685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35721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6" name="rc96"/>
            <p:cNvSpPr/>
            <p:nvPr/>
          </p:nvSpPr>
          <p:spPr>
            <a:xfrm>
              <a:off x="1999482" y="3046182"/>
              <a:ext cx="1585983" cy="105907"/>
            </a:xfrm>
            <a:prstGeom prst="rect">
              <a:avLst/>
            </a:prstGeom>
            <a:solidFill>
              <a:srgbClr val="D9D9D9">
                <a:alpha val="60000"/>
              </a:srgbClr>
            </a:solidFill>
          </p:spPr>
          <p:txBody>
            <a:bodyPr/>
            <a:lstStyle/>
            <a:p/>
          </p:txBody>
        </p:sp>
        <p:sp>
          <p:nvSpPr>
            <p:cNvPr id="97" name="pl97"/>
            <p:cNvSpPr/>
            <p:nvPr/>
          </p:nvSpPr>
          <p:spPr>
            <a:xfrm>
              <a:off x="332365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98" name="tx98"/>
            <p:cNvSpPr/>
            <p:nvPr/>
          </p:nvSpPr>
          <p:spPr>
            <a:xfrm>
              <a:off x="2526807"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99" name="pt99"/>
            <p:cNvSpPr/>
            <p:nvPr/>
          </p:nvSpPr>
          <p:spPr>
            <a:xfrm>
              <a:off x="2978203"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307890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3078901"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3078901"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3112466"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3112466"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3146032"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6" name="pt106"/>
            <p:cNvSpPr/>
            <p:nvPr/>
          </p:nvSpPr>
          <p:spPr>
            <a:xfrm>
              <a:off x="3146032"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7" name="pt107"/>
            <p:cNvSpPr/>
            <p:nvPr/>
          </p:nvSpPr>
          <p:spPr>
            <a:xfrm>
              <a:off x="3146032"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3146032"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3179598"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3213164"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3213164"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3213164"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3213164"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3246730"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5" name="pt115"/>
            <p:cNvSpPr/>
            <p:nvPr/>
          </p:nvSpPr>
          <p:spPr>
            <a:xfrm>
              <a:off x="3280295"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6" name="pt116"/>
            <p:cNvSpPr/>
            <p:nvPr/>
          </p:nvSpPr>
          <p:spPr>
            <a:xfrm>
              <a:off x="3280295"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7" name="pt117"/>
            <p:cNvSpPr/>
            <p:nvPr/>
          </p:nvSpPr>
          <p:spPr>
            <a:xfrm>
              <a:off x="3313861"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3313861"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331386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3347427"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3347427"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3347427"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3347427"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3347427"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3380993"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3380993"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3380993"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3380993"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3414559"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3414559"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3414559"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3414559"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3414559"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344812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44812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44812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3448124"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pt138"/>
            <p:cNvSpPr/>
            <p:nvPr/>
          </p:nvSpPr>
          <p:spPr>
            <a:xfrm>
              <a:off x="3448124"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9" name="pt139"/>
            <p:cNvSpPr/>
            <p:nvPr/>
          </p:nvSpPr>
          <p:spPr>
            <a:xfrm>
              <a:off x="344812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tx140"/>
            <p:cNvSpPr/>
            <p:nvPr/>
          </p:nvSpPr>
          <p:spPr>
            <a:xfrm>
              <a:off x="269912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141" name="tx141"/>
            <p:cNvSpPr/>
            <p:nvPr/>
          </p:nvSpPr>
          <p:spPr>
            <a:xfrm>
              <a:off x="2795434" y="51878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142" name="tx142"/>
            <p:cNvSpPr/>
            <p:nvPr/>
          </p:nvSpPr>
          <p:spPr>
            <a:xfrm>
              <a:off x="2804246" y="508292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143" name="tx143"/>
            <p:cNvSpPr/>
            <p:nvPr/>
          </p:nvSpPr>
          <p:spPr>
            <a:xfrm>
              <a:off x="2777773" y="497507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144" name="tx144"/>
            <p:cNvSpPr/>
            <p:nvPr/>
          </p:nvSpPr>
          <p:spPr>
            <a:xfrm>
              <a:off x="2820150" y="487014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145" name="tx145"/>
            <p:cNvSpPr/>
            <p:nvPr/>
          </p:nvSpPr>
          <p:spPr>
            <a:xfrm>
              <a:off x="283781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146" name="tx146"/>
            <p:cNvSpPr/>
            <p:nvPr/>
          </p:nvSpPr>
          <p:spPr>
            <a:xfrm>
              <a:off x="2902237" y="4657354"/>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147" name="tx147"/>
            <p:cNvSpPr/>
            <p:nvPr/>
          </p:nvSpPr>
          <p:spPr>
            <a:xfrm>
              <a:off x="2897851" y="4553388"/>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148" name="tx148"/>
            <p:cNvSpPr/>
            <p:nvPr/>
          </p:nvSpPr>
          <p:spPr>
            <a:xfrm>
              <a:off x="2862527" y="444748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149" name="tx149"/>
            <p:cNvSpPr/>
            <p:nvPr/>
          </p:nvSpPr>
          <p:spPr>
            <a:xfrm>
              <a:off x="2858102"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150" name="tx150"/>
            <p:cNvSpPr/>
            <p:nvPr/>
          </p:nvSpPr>
          <p:spPr>
            <a:xfrm>
              <a:off x="2904943"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151" name="tx151"/>
            <p:cNvSpPr/>
            <p:nvPr/>
          </p:nvSpPr>
          <p:spPr>
            <a:xfrm>
              <a:off x="2925234" y="412781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152" name="tx152"/>
            <p:cNvSpPr/>
            <p:nvPr/>
          </p:nvSpPr>
          <p:spPr>
            <a:xfrm>
              <a:off x="2920847"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153" name="tx153"/>
            <p:cNvSpPr/>
            <p:nvPr/>
          </p:nvSpPr>
          <p:spPr>
            <a:xfrm>
              <a:off x="2960635" y="391794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154" name="tx154"/>
            <p:cNvSpPr/>
            <p:nvPr/>
          </p:nvSpPr>
          <p:spPr>
            <a:xfrm>
              <a:off x="2916422" y="381009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155" name="tx155"/>
            <p:cNvSpPr/>
            <p:nvPr/>
          </p:nvSpPr>
          <p:spPr>
            <a:xfrm>
              <a:off x="2963186" y="370418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156" name="tx156"/>
            <p:cNvSpPr/>
            <p:nvPr/>
          </p:nvSpPr>
          <p:spPr>
            <a:xfrm>
              <a:off x="2996752" y="359824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157" name="tx157"/>
            <p:cNvSpPr/>
            <p:nvPr/>
          </p:nvSpPr>
          <p:spPr>
            <a:xfrm>
              <a:off x="2992365"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158" name="tx158"/>
            <p:cNvSpPr/>
            <p:nvPr/>
          </p:nvSpPr>
          <p:spPr>
            <a:xfrm>
              <a:off x="3065718" y="3388406"/>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159" name="tx159"/>
            <p:cNvSpPr/>
            <p:nvPr/>
          </p:nvSpPr>
          <p:spPr>
            <a:xfrm>
              <a:off x="3008308"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160" name="tx160"/>
            <p:cNvSpPr/>
            <p:nvPr/>
          </p:nvSpPr>
          <p:spPr>
            <a:xfrm>
              <a:off x="3021545"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161" name="tx161"/>
            <p:cNvSpPr/>
            <p:nvPr/>
          </p:nvSpPr>
          <p:spPr>
            <a:xfrm>
              <a:off x="3055111"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162" name="tx162"/>
            <p:cNvSpPr/>
            <p:nvPr/>
          </p:nvSpPr>
          <p:spPr>
            <a:xfrm>
              <a:off x="3063961"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163" name="tx163"/>
            <p:cNvSpPr/>
            <p:nvPr/>
          </p:nvSpPr>
          <p:spPr>
            <a:xfrm>
              <a:off x="3046299" y="28569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164" name="tx164"/>
            <p:cNvSpPr/>
            <p:nvPr/>
          </p:nvSpPr>
          <p:spPr>
            <a:xfrm>
              <a:off x="3046299" y="275098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165" name="tx165"/>
            <p:cNvSpPr/>
            <p:nvPr/>
          </p:nvSpPr>
          <p:spPr>
            <a:xfrm>
              <a:off x="3063883" y="264511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166" name="tx166"/>
            <p:cNvSpPr/>
            <p:nvPr/>
          </p:nvSpPr>
          <p:spPr>
            <a:xfrm>
              <a:off x="3097527" y="253920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167" name="tx167"/>
            <p:cNvSpPr/>
            <p:nvPr/>
          </p:nvSpPr>
          <p:spPr>
            <a:xfrm>
              <a:off x="3084251" y="243325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168" name="tx168"/>
            <p:cNvSpPr/>
            <p:nvPr/>
          </p:nvSpPr>
          <p:spPr>
            <a:xfrm>
              <a:off x="3088676" y="232739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169" name="tx169"/>
            <p:cNvSpPr/>
            <p:nvPr/>
          </p:nvSpPr>
          <p:spPr>
            <a:xfrm>
              <a:off x="3088638" y="222148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170" name="tx170"/>
            <p:cNvSpPr/>
            <p:nvPr/>
          </p:nvSpPr>
          <p:spPr>
            <a:xfrm>
              <a:off x="3122242" y="211751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171" name="tx171"/>
            <p:cNvSpPr/>
            <p:nvPr/>
          </p:nvSpPr>
          <p:spPr>
            <a:xfrm>
              <a:off x="3139826" y="201160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172" name="tx172"/>
            <p:cNvSpPr/>
            <p:nvPr/>
          </p:nvSpPr>
          <p:spPr>
            <a:xfrm>
              <a:off x="3126629" y="19037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173" name="tx173"/>
            <p:cNvSpPr/>
            <p:nvPr/>
          </p:nvSpPr>
          <p:spPr>
            <a:xfrm>
              <a:off x="3157566" y="1797853"/>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174" name="tx174"/>
            <p:cNvSpPr/>
            <p:nvPr/>
          </p:nvSpPr>
          <p:spPr>
            <a:xfrm>
              <a:off x="3126629" y="16919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175" name="tx175"/>
            <p:cNvSpPr/>
            <p:nvPr/>
          </p:nvSpPr>
          <p:spPr>
            <a:xfrm>
              <a:off x="3151422"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176" name="tx176"/>
            <p:cNvSpPr/>
            <p:nvPr/>
          </p:nvSpPr>
          <p:spPr>
            <a:xfrm>
              <a:off x="3173392"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177" name="tx177"/>
            <p:cNvSpPr/>
            <p:nvPr/>
          </p:nvSpPr>
          <p:spPr>
            <a:xfrm>
              <a:off x="3169006"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178" name="tx178"/>
            <p:cNvSpPr/>
            <p:nvPr/>
          </p:nvSpPr>
          <p:spPr>
            <a:xfrm>
              <a:off x="3164658"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179" name="tx179"/>
            <p:cNvSpPr/>
            <p:nvPr/>
          </p:nvSpPr>
          <p:spPr>
            <a:xfrm>
              <a:off x="3138185"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180" name="tx180"/>
            <p:cNvSpPr/>
            <p:nvPr/>
          </p:nvSpPr>
          <p:spPr>
            <a:xfrm>
              <a:off x="3164658"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181" name="rc181"/>
            <p:cNvSpPr/>
            <p:nvPr/>
          </p:nvSpPr>
          <p:spPr>
            <a:xfrm>
              <a:off x="1999482" y="875080"/>
              <a:ext cx="1585983" cy="4659927"/>
            </a:xfrm>
            <a:prstGeom prst="rect">
              <a:avLst/>
            </a:prstGeom>
            <a:ln w="13550" cap="rnd">
              <a:solidFill>
                <a:srgbClr val="999999">
                  <a:alpha val="100000"/>
                </a:srgbClr>
              </a:solidFill>
              <a:prstDash val="solid"/>
              <a:round/>
            </a:ln>
          </p:spPr>
          <p:txBody>
            <a:bodyPr/>
            <a:lstStyle/>
            <a:p/>
          </p:txBody>
        </p:sp>
        <p:sp>
          <p:nvSpPr>
            <p:cNvPr id="182" name="pl182"/>
            <p:cNvSpPr/>
            <p:nvPr/>
          </p:nvSpPr>
          <p:spPr>
            <a:xfrm>
              <a:off x="367015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434147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50127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5" name="rc185"/>
            <p:cNvSpPr/>
            <p:nvPr/>
          </p:nvSpPr>
          <p:spPr>
            <a:xfrm>
              <a:off x="3655055" y="3787535"/>
              <a:ext cx="1585983" cy="105907"/>
            </a:xfrm>
            <a:prstGeom prst="rect">
              <a:avLst/>
            </a:prstGeom>
            <a:solidFill>
              <a:srgbClr val="D9D9D9">
                <a:alpha val="60000"/>
              </a:srgbClr>
            </a:solidFill>
          </p:spPr>
          <p:txBody>
            <a:bodyPr/>
            <a:lstStyle/>
            <a:p/>
          </p:txBody>
        </p:sp>
        <p:sp>
          <p:nvSpPr>
            <p:cNvPr id="186" name="pl186"/>
            <p:cNvSpPr/>
            <p:nvPr/>
          </p:nvSpPr>
          <p:spPr>
            <a:xfrm>
              <a:off x="507992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87" name="tx187"/>
            <p:cNvSpPr/>
            <p:nvPr/>
          </p:nvSpPr>
          <p:spPr>
            <a:xfrm>
              <a:off x="4283077"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97%</a:t>
              </a:r>
            </a:p>
          </p:txBody>
        </p:sp>
        <p:sp>
          <p:nvSpPr>
            <p:cNvPr id="188" name="pt188"/>
            <p:cNvSpPr/>
            <p:nvPr/>
          </p:nvSpPr>
          <p:spPr>
            <a:xfrm>
              <a:off x="4667342"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9" name="pt189"/>
            <p:cNvSpPr/>
            <p:nvPr/>
          </p:nvSpPr>
          <p:spPr>
            <a:xfrm>
              <a:off x="4768039"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0" name="pt190"/>
            <p:cNvSpPr/>
            <p:nvPr/>
          </p:nvSpPr>
          <p:spPr>
            <a:xfrm>
              <a:off x="4801605"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1" name="pt191"/>
            <p:cNvSpPr/>
            <p:nvPr/>
          </p:nvSpPr>
          <p:spPr>
            <a:xfrm>
              <a:off x="4801605"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2" name="pt192"/>
            <p:cNvSpPr/>
            <p:nvPr/>
          </p:nvSpPr>
          <p:spPr>
            <a:xfrm>
              <a:off x="4868737"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3" name="pt193"/>
            <p:cNvSpPr/>
            <p:nvPr/>
          </p:nvSpPr>
          <p:spPr>
            <a:xfrm>
              <a:off x="4868737"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4" name="pt194"/>
            <p:cNvSpPr/>
            <p:nvPr/>
          </p:nvSpPr>
          <p:spPr>
            <a:xfrm>
              <a:off x="4868737"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5" name="pt195"/>
            <p:cNvSpPr/>
            <p:nvPr/>
          </p:nvSpPr>
          <p:spPr>
            <a:xfrm>
              <a:off x="4868737"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6" name="pt196"/>
            <p:cNvSpPr/>
            <p:nvPr/>
          </p:nvSpPr>
          <p:spPr>
            <a:xfrm>
              <a:off x="4902303"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7" name="pt197"/>
            <p:cNvSpPr/>
            <p:nvPr/>
          </p:nvSpPr>
          <p:spPr>
            <a:xfrm>
              <a:off x="490230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8" name="pt198"/>
            <p:cNvSpPr/>
            <p:nvPr/>
          </p:nvSpPr>
          <p:spPr>
            <a:xfrm>
              <a:off x="4969434" y="42207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9" name="pt199"/>
            <p:cNvSpPr/>
            <p:nvPr/>
          </p:nvSpPr>
          <p:spPr>
            <a:xfrm>
              <a:off x="4969434"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0" name="pt200"/>
            <p:cNvSpPr/>
            <p:nvPr/>
          </p:nvSpPr>
          <p:spPr>
            <a:xfrm>
              <a:off x="5003000"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1" name="pt201"/>
            <p:cNvSpPr/>
            <p:nvPr/>
          </p:nvSpPr>
          <p:spPr>
            <a:xfrm>
              <a:off x="5036566"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2" name="pt202"/>
            <p:cNvSpPr/>
            <p:nvPr/>
          </p:nvSpPr>
          <p:spPr>
            <a:xfrm>
              <a:off x="5036566"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3" name="pt203"/>
            <p:cNvSpPr/>
            <p:nvPr/>
          </p:nvSpPr>
          <p:spPr>
            <a:xfrm>
              <a:off x="5036566"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4" name="pt204"/>
            <p:cNvSpPr/>
            <p:nvPr/>
          </p:nvSpPr>
          <p:spPr>
            <a:xfrm>
              <a:off x="5036566"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5036566"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5036566"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5036566"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5070132"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5070132"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5070132"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5070132"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5070132"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5070132"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5070132"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5070132"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5103697"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5103697"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5103697"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5103697"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5103697"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5103697"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5103697"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5103697"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5103697"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5103697"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510369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5103697"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pt228"/>
            <p:cNvSpPr/>
            <p:nvPr/>
          </p:nvSpPr>
          <p:spPr>
            <a:xfrm>
              <a:off x="510369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9" name="tx229"/>
            <p:cNvSpPr/>
            <p:nvPr/>
          </p:nvSpPr>
          <p:spPr>
            <a:xfrm>
              <a:off x="4388262"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230" name="tx230"/>
            <p:cNvSpPr/>
            <p:nvPr/>
          </p:nvSpPr>
          <p:spPr>
            <a:xfrm>
              <a:off x="4466912"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231" name="tx231"/>
            <p:cNvSpPr/>
            <p:nvPr/>
          </p:nvSpPr>
          <p:spPr>
            <a:xfrm>
              <a:off x="4518100" y="508292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232" name="tx232"/>
            <p:cNvSpPr/>
            <p:nvPr/>
          </p:nvSpPr>
          <p:spPr>
            <a:xfrm>
              <a:off x="4513675" y="49750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233" name="tx233"/>
            <p:cNvSpPr/>
            <p:nvPr/>
          </p:nvSpPr>
          <p:spPr>
            <a:xfrm>
              <a:off x="4576420" y="486916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234" name="tx234"/>
            <p:cNvSpPr/>
            <p:nvPr/>
          </p:nvSpPr>
          <p:spPr>
            <a:xfrm>
              <a:off x="459408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235" name="tx235"/>
            <p:cNvSpPr/>
            <p:nvPr/>
          </p:nvSpPr>
          <p:spPr>
            <a:xfrm>
              <a:off x="4594082" y="465929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236" name="tx236"/>
            <p:cNvSpPr/>
            <p:nvPr/>
          </p:nvSpPr>
          <p:spPr>
            <a:xfrm>
              <a:off x="4571995" y="455144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237" name="tx237"/>
            <p:cNvSpPr/>
            <p:nvPr/>
          </p:nvSpPr>
          <p:spPr>
            <a:xfrm>
              <a:off x="4614373" y="4445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238" name="tx238"/>
            <p:cNvSpPr/>
            <p:nvPr/>
          </p:nvSpPr>
          <p:spPr>
            <a:xfrm>
              <a:off x="4654121" y="434157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239" name="tx239"/>
            <p:cNvSpPr/>
            <p:nvPr/>
          </p:nvSpPr>
          <p:spPr>
            <a:xfrm>
              <a:off x="4685968" y="423469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240" name="tx240"/>
            <p:cNvSpPr/>
            <p:nvPr/>
          </p:nvSpPr>
          <p:spPr>
            <a:xfrm>
              <a:off x="4721291" y="412975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241" name="tx241"/>
            <p:cNvSpPr/>
            <p:nvPr/>
          </p:nvSpPr>
          <p:spPr>
            <a:xfrm>
              <a:off x="4719456" y="402191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242" name="tx242"/>
            <p:cNvSpPr/>
            <p:nvPr/>
          </p:nvSpPr>
          <p:spPr>
            <a:xfrm>
              <a:off x="4753100" y="3916002"/>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243" name="tx243"/>
            <p:cNvSpPr/>
            <p:nvPr/>
          </p:nvSpPr>
          <p:spPr>
            <a:xfrm>
              <a:off x="4744249" y="38120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244" name="tx244"/>
            <p:cNvSpPr/>
            <p:nvPr/>
          </p:nvSpPr>
          <p:spPr>
            <a:xfrm>
              <a:off x="4744249" y="370515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245" name="tx245"/>
            <p:cNvSpPr/>
            <p:nvPr/>
          </p:nvSpPr>
          <p:spPr>
            <a:xfrm>
              <a:off x="4744249" y="35982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246" name="tx246"/>
            <p:cNvSpPr/>
            <p:nvPr/>
          </p:nvSpPr>
          <p:spPr>
            <a:xfrm>
              <a:off x="4731013" y="3492372"/>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247" name="tx247"/>
            <p:cNvSpPr/>
            <p:nvPr/>
          </p:nvSpPr>
          <p:spPr>
            <a:xfrm>
              <a:off x="4744249"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248" name="tx248"/>
            <p:cNvSpPr/>
            <p:nvPr/>
          </p:nvSpPr>
          <p:spPr>
            <a:xfrm>
              <a:off x="4748636" y="328055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249" name="tx249"/>
            <p:cNvSpPr/>
            <p:nvPr/>
          </p:nvSpPr>
          <p:spPr>
            <a:xfrm>
              <a:off x="4777815"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250" name="tx250"/>
            <p:cNvSpPr/>
            <p:nvPr/>
          </p:nvSpPr>
          <p:spPr>
            <a:xfrm>
              <a:off x="4817603" y="307068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251" name="tx251"/>
            <p:cNvSpPr/>
            <p:nvPr/>
          </p:nvSpPr>
          <p:spPr>
            <a:xfrm>
              <a:off x="4826336" y="296283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252" name="tx252"/>
            <p:cNvSpPr/>
            <p:nvPr/>
          </p:nvSpPr>
          <p:spPr>
            <a:xfrm>
              <a:off x="4795477" y="285789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253" name="tx253"/>
            <p:cNvSpPr/>
            <p:nvPr/>
          </p:nvSpPr>
          <p:spPr>
            <a:xfrm>
              <a:off x="4769004" y="275102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254" name="tx254"/>
            <p:cNvSpPr/>
            <p:nvPr/>
          </p:nvSpPr>
          <p:spPr>
            <a:xfrm>
              <a:off x="4773390"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255" name="tx255"/>
            <p:cNvSpPr/>
            <p:nvPr/>
          </p:nvSpPr>
          <p:spPr>
            <a:xfrm>
              <a:off x="4777776"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256" name="tx256"/>
            <p:cNvSpPr/>
            <p:nvPr/>
          </p:nvSpPr>
          <p:spPr>
            <a:xfrm>
              <a:off x="4786588"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257" name="tx257"/>
            <p:cNvSpPr/>
            <p:nvPr/>
          </p:nvSpPr>
          <p:spPr>
            <a:xfrm>
              <a:off x="4828965"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258" name="tx258"/>
            <p:cNvSpPr/>
            <p:nvPr/>
          </p:nvSpPr>
          <p:spPr>
            <a:xfrm>
              <a:off x="4815767"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259" name="tx259"/>
            <p:cNvSpPr/>
            <p:nvPr/>
          </p:nvSpPr>
          <p:spPr>
            <a:xfrm>
              <a:off x="4820231"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260" name="tx260"/>
            <p:cNvSpPr/>
            <p:nvPr/>
          </p:nvSpPr>
          <p:spPr>
            <a:xfrm>
              <a:off x="4806995"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261" name="tx261"/>
            <p:cNvSpPr/>
            <p:nvPr/>
          </p:nvSpPr>
          <p:spPr>
            <a:xfrm>
              <a:off x="4846704"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262" name="tx262"/>
            <p:cNvSpPr/>
            <p:nvPr/>
          </p:nvSpPr>
          <p:spPr>
            <a:xfrm>
              <a:off x="4828965"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263" name="tx263"/>
            <p:cNvSpPr/>
            <p:nvPr/>
          </p:nvSpPr>
          <p:spPr>
            <a:xfrm>
              <a:off x="4824579"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264" name="tx264"/>
            <p:cNvSpPr/>
            <p:nvPr/>
          </p:nvSpPr>
          <p:spPr>
            <a:xfrm>
              <a:off x="4820231"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265" name="tx265"/>
            <p:cNvSpPr/>
            <p:nvPr/>
          </p:nvSpPr>
          <p:spPr>
            <a:xfrm>
              <a:off x="4793758"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266" name="tx266"/>
            <p:cNvSpPr/>
            <p:nvPr/>
          </p:nvSpPr>
          <p:spPr>
            <a:xfrm>
              <a:off x="4802570"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267" name="tx267"/>
            <p:cNvSpPr/>
            <p:nvPr/>
          </p:nvSpPr>
          <p:spPr>
            <a:xfrm>
              <a:off x="4820154"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268" name="tx268"/>
            <p:cNvSpPr/>
            <p:nvPr/>
          </p:nvSpPr>
          <p:spPr>
            <a:xfrm>
              <a:off x="4820231"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269" name="tx269"/>
            <p:cNvSpPr/>
            <p:nvPr/>
          </p:nvSpPr>
          <p:spPr>
            <a:xfrm>
              <a:off x="4815767"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270" name="rc270"/>
            <p:cNvSpPr/>
            <p:nvPr/>
          </p:nvSpPr>
          <p:spPr>
            <a:xfrm>
              <a:off x="3655055" y="875080"/>
              <a:ext cx="1585983" cy="4659927"/>
            </a:xfrm>
            <a:prstGeom prst="rect">
              <a:avLst/>
            </a:prstGeom>
            <a:ln w="13550" cap="rnd">
              <a:solidFill>
                <a:srgbClr val="999999">
                  <a:alpha val="100000"/>
                </a:srgbClr>
              </a:solidFill>
              <a:prstDash val="solid"/>
              <a:round/>
            </a:ln>
          </p:spPr>
          <p:txBody>
            <a:bodyPr/>
            <a:lstStyle/>
            <a:p/>
          </p:txBody>
        </p:sp>
        <p:sp>
          <p:nvSpPr>
            <p:cNvPr id="271" name="pl271"/>
            <p:cNvSpPr/>
            <p:nvPr/>
          </p:nvSpPr>
          <p:spPr>
            <a:xfrm>
              <a:off x="532573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2" name="pl272"/>
            <p:cNvSpPr/>
            <p:nvPr/>
          </p:nvSpPr>
          <p:spPr>
            <a:xfrm>
              <a:off x="59970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3" name="pl273"/>
            <p:cNvSpPr/>
            <p:nvPr/>
          </p:nvSpPr>
          <p:spPr>
            <a:xfrm>
              <a:off x="666836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4" name="rc274"/>
            <p:cNvSpPr/>
            <p:nvPr/>
          </p:nvSpPr>
          <p:spPr>
            <a:xfrm>
              <a:off x="5310628" y="3152090"/>
              <a:ext cx="1585983" cy="105907"/>
            </a:xfrm>
            <a:prstGeom prst="rect">
              <a:avLst/>
            </a:prstGeom>
            <a:solidFill>
              <a:srgbClr val="D9D9D9">
                <a:alpha val="60000"/>
              </a:srgbClr>
            </a:solidFill>
          </p:spPr>
          <p:txBody>
            <a:bodyPr/>
            <a:lstStyle/>
            <a:p/>
          </p:txBody>
        </p:sp>
        <p:sp>
          <p:nvSpPr>
            <p:cNvPr id="275" name="pl275"/>
            <p:cNvSpPr/>
            <p:nvPr/>
          </p:nvSpPr>
          <p:spPr>
            <a:xfrm>
              <a:off x="663479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76" name="tx276"/>
            <p:cNvSpPr/>
            <p:nvPr/>
          </p:nvSpPr>
          <p:spPr>
            <a:xfrm>
              <a:off x="583795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277" name="pt277"/>
            <p:cNvSpPr/>
            <p:nvPr/>
          </p:nvSpPr>
          <p:spPr>
            <a:xfrm>
              <a:off x="6289349"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8" name="pt278"/>
            <p:cNvSpPr/>
            <p:nvPr/>
          </p:nvSpPr>
          <p:spPr>
            <a:xfrm>
              <a:off x="6322915"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9" name="pt279"/>
            <p:cNvSpPr/>
            <p:nvPr/>
          </p:nvSpPr>
          <p:spPr>
            <a:xfrm>
              <a:off x="6390047"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0" name="pt280"/>
            <p:cNvSpPr/>
            <p:nvPr/>
          </p:nvSpPr>
          <p:spPr>
            <a:xfrm>
              <a:off x="6390047"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1" name="pt281"/>
            <p:cNvSpPr/>
            <p:nvPr/>
          </p:nvSpPr>
          <p:spPr>
            <a:xfrm>
              <a:off x="6390047"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2" name="pt282"/>
            <p:cNvSpPr/>
            <p:nvPr/>
          </p:nvSpPr>
          <p:spPr>
            <a:xfrm>
              <a:off x="6390047"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3" name="pt283"/>
            <p:cNvSpPr/>
            <p:nvPr/>
          </p:nvSpPr>
          <p:spPr>
            <a:xfrm>
              <a:off x="6423612"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4" name="pt284"/>
            <p:cNvSpPr/>
            <p:nvPr/>
          </p:nvSpPr>
          <p:spPr>
            <a:xfrm>
              <a:off x="6457178"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5" name="pt285"/>
            <p:cNvSpPr/>
            <p:nvPr/>
          </p:nvSpPr>
          <p:spPr>
            <a:xfrm>
              <a:off x="6457178"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6" name="pt286"/>
            <p:cNvSpPr/>
            <p:nvPr/>
          </p:nvSpPr>
          <p:spPr>
            <a:xfrm>
              <a:off x="6457178"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7" name="pt287"/>
            <p:cNvSpPr/>
            <p:nvPr/>
          </p:nvSpPr>
          <p:spPr>
            <a:xfrm>
              <a:off x="6457178"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8" name="pt288"/>
            <p:cNvSpPr/>
            <p:nvPr/>
          </p:nvSpPr>
          <p:spPr>
            <a:xfrm>
              <a:off x="6524310"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9" name="pt289"/>
            <p:cNvSpPr/>
            <p:nvPr/>
          </p:nvSpPr>
          <p:spPr>
            <a:xfrm>
              <a:off x="6524310"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0" name="pt290"/>
            <p:cNvSpPr/>
            <p:nvPr/>
          </p:nvSpPr>
          <p:spPr>
            <a:xfrm>
              <a:off x="6524310"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1" name="pt291"/>
            <p:cNvSpPr/>
            <p:nvPr/>
          </p:nvSpPr>
          <p:spPr>
            <a:xfrm>
              <a:off x="6557876"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2" name="pt292"/>
            <p:cNvSpPr/>
            <p:nvPr/>
          </p:nvSpPr>
          <p:spPr>
            <a:xfrm>
              <a:off x="6557876"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3" name="pt293"/>
            <p:cNvSpPr/>
            <p:nvPr/>
          </p:nvSpPr>
          <p:spPr>
            <a:xfrm>
              <a:off x="6625007"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4" name="pt294"/>
            <p:cNvSpPr/>
            <p:nvPr/>
          </p:nvSpPr>
          <p:spPr>
            <a:xfrm>
              <a:off x="6625007"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5" name="pt295"/>
            <p:cNvSpPr/>
            <p:nvPr/>
          </p:nvSpPr>
          <p:spPr>
            <a:xfrm>
              <a:off x="6625007"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6" name="pt296"/>
            <p:cNvSpPr/>
            <p:nvPr/>
          </p:nvSpPr>
          <p:spPr>
            <a:xfrm>
              <a:off x="6625007"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7" name="pt297"/>
            <p:cNvSpPr/>
            <p:nvPr/>
          </p:nvSpPr>
          <p:spPr>
            <a:xfrm>
              <a:off x="6658573"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8" name="pt298"/>
            <p:cNvSpPr/>
            <p:nvPr/>
          </p:nvSpPr>
          <p:spPr>
            <a:xfrm>
              <a:off x="6658573"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9" name="pt299"/>
            <p:cNvSpPr/>
            <p:nvPr/>
          </p:nvSpPr>
          <p:spPr>
            <a:xfrm>
              <a:off x="6658573"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0" name="pt300"/>
            <p:cNvSpPr/>
            <p:nvPr/>
          </p:nvSpPr>
          <p:spPr>
            <a:xfrm>
              <a:off x="6658573"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1" name="pt301"/>
            <p:cNvSpPr/>
            <p:nvPr/>
          </p:nvSpPr>
          <p:spPr>
            <a:xfrm>
              <a:off x="6692139"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6692139"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6692139"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6692139"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6725705"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6725705"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6725705"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6725705"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6725705"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6725705"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6725705"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675927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6759270"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pt314"/>
            <p:cNvSpPr/>
            <p:nvPr/>
          </p:nvSpPr>
          <p:spPr>
            <a:xfrm>
              <a:off x="6759270"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6759270"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pt316"/>
            <p:cNvSpPr/>
            <p:nvPr/>
          </p:nvSpPr>
          <p:spPr>
            <a:xfrm>
              <a:off x="675927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7" name="pt317"/>
            <p:cNvSpPr/>
            <p:nvPr/>
          </p:nvSpPr>
          <p:spPr>
            <a:xfrm>
              <a:off x="6759270"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8" name="tx318"/>
            <p:cNvSpPr/>
            <p:nvPr/>
          </p:nvSpPr>
          <p:spPr>
            <a:xfrm>
              <a:off x="6010269"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319" name="tx319"/>
            <p:cNvSpPr/>
            <p:nvPr/>
          </p:nvSpPr>
          <p:spPr>
            <a:xfrm>
              <a:off x="6039371" y="518685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320" name="tx320"/>
            <p:cNvSpPr/>
            <p:nvPr/>
          </p:nvSpPr>
          <p:spPr>
            <a:xfrm>
              <a:off x="6106580" y="508195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321" name="tx321"/>
            <p:cNvSpPr/>
            <p:nvPr/>
          </p:nvSpPr>
          <p:spPr>
            <a:xfrm>
              <a:off x="6097730" y="497604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322" name="tx322"/>
            <p:cNvSpPr/>
            <p:nvPr/>
          </p:nvSpPr>
          <p:spPr>
            <a:xfrm>
              <a:off x="6115392" y="487111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323" name="tx323"/>
            <p:cNvSpPr/>
            <p:nvPr/>
          </p:nvSpPr>
          <p:spPr>
            <a:xfrm>
              <a:off x="6088919" y="476326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324" name="tx324"/>
            <p:cNvSpPr/>
            <p:nvPr/>
          </p:nvSpPr>
          <p:spPr>
            <a:xfrm>
              <a:off x="6148958" y="465832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325" name="tx325"/>
            <p:cNvSpPr/>
            <p:nvPr/>
          </p:nvSpPr>
          <p:spPr>
            <a:xfrm>
              <a:off x="6213383" y="4551447"/>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326" name="tx326"/>
            <p:cNvSpPr/>
            <p:nvPr/>
          </p:nvSpPr>
          <p:spPr>
            <a:xfrm>
              <a:off x="6208997" y="444748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327" name="tx327"/>
            <p:cNvSpPr/>
            <p:nvPr/>
          </p:nvSpPr>
          <p:spPr>
            <a:xfrm>
              <a:off x="6173673" y="4341573"/>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328" name="tx328"/>
            <p:cNvSpPr/>
            <p:nvPr/>
          </p:nvSpPr>
          <p:spPr>
            <a:xfrm>
              <a:off x="6169248"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329" name="tx329"/>
            <p:cNvSpPr/>
            <p:nvPr/>
          </p:nvSpPr>
          <p:spPr>
            <a:xfrm>
              <a:off x="6231993" y="412781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330" name="tx330"/>
            <p:cNvSpPr/>
            <p:nvPr/>
          </p:nvSpPr>
          <p:spPr>
            <a:xfrm>
              <a:off x="6271781" y="402385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331" name="tx331"/>
            <p:cNvSpPr/>
            <p:nvPr/>
          </p:nvSpPr>
          <p:spPr>
            <a:xfrm>
              <a:off x="6227568" y="39160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332" name="tx332"/>
            <p:cNvSpPr/>
            <p:nvPr/>
          </p:nvSpPr>
          <p:spPr>
            <a:xfrm>
              <a:off x="6269946"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333" name="tx333"/>
            <p:cNvSpPr/>
            <p:nvPr/>
          </p:nvSpPr>
          <p:spPr>
            <a:xfrm>
              <a:off x="6269946"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334" name="tx334"/>
            <p:cNvSpPr/>
            <p:nvPr/>
          </p:nvSpPr>
          <p:spPr>
            <a:xfrm>
              <a:off x="6376864" y="360022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335" name="tx335"/>
            <p:cNvSpPr/>
            <p:nvPr/>
          </p:nvSpPr>
          <p:spPr>
            <a:xfrm>
              <a:off x="6323879"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336" name="tx336"/>
            <p:cNvSpPr/>
            <p:nvPr/>
          </p:nvSpPr>
          <p:spPr>
            <a:xfrm>
              <a:off x="6319454" y="33864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337" name="tx337"/>
            <p:cNvSpPr/>
            <p:nvPr/>
          </p:nvSpPr>
          <p:spPr>
            <a:xfrm>
              <a:off x="6332691" y="328055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338" name="tx338"/>
            <p:cNvSpPr/>
            <p:nvPr/>
          </p:nvSpPr>
          <p:spPr>
            <a:xfrm>
              <a:off x="6366257"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339" name="tx339"/>
            <p:cNvSpPr/>
            <p:nvPr/>
          </p:nvSpPr>
          <p:spPr>
            <a:xfrm>
              <a:off x="6375107" y="30706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340" name="tx340"/>
            <p:cNvSpPr/>
            <p:nvPr/>
          </p:nvSpPr>
          <p:spPr>
            <a:xfrm>
              <a:off x="6357445" y="296279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341" name="tx341"/>
            <p:cNvSpPr/>
            <p:nvPr/>
          </p:nvSpPr>
          <p:spPr>
            <a:xfrm>
              <a:off x="6375029" y="285692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342" name="tx342"/>
            <p:cNvSpPr/>
            <p:nvPr/>
          </p:nvSpPr>
          <p:spPr>
            <a:xfrm>
              <a:off x="6408673" y="275102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343" name="tx343"/>
            <p:cNvSpPr/>
            <p:nvPr/>
          </p:nvSpPr>
          <p:spPr>
            <a:xfrm>
              <a:off x="6395397"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344" name="tx344"/>
            <p:cNvSpPr/>
            <p:nvPr/>
          </p:nvSpPr>
          <p:spPr>
            <a:xfrm>
              <a:off x="6399822" y="253920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345" name="tx345"/>
            <p:cNvSpPr/>
            <p:nvPr/>
          </p:nvSpPr>
          <p:spPr>
            <a:xfrm>
              <a:off x="6399784" y="243329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346" name="tx346"/>
            <p:cNvSpPr/>
            <p:nvPr/>
          </p:nvSpPr>
          <p:spPr>
            <a:xfrm>
              <a:off x="6433388"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347" name="tx347"/>
            <p:cNvSpPr/>
            <p:nvPr/>
          </p:nvSpPr>
          <p:spPr>
            <a:xfrm>
              <a:off x="6450972" y="222342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348" name="tx348"/>
            <p:cNvSpPr/>
            <p:nvPr/>
          </p:nvSpPr>
          <p:spPr>
            <a:xfrm>
              <a:off x="6437775" y="21155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349" name="tx349"/>
            <p:cNvSpPr/>
            <p:nvPr/>
          </p:nvSpPr>
          <p:spPr>
            <a:xfrm>
              <a:off x="6468712" y="200966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350" name="tx350"/>
            <p:cNvSpPr/>
            <p:nvPr/>
          </p:nvSpPr>
          <p:spPr>
            <a:xfrm>
              <a:off x="6451050" y="190473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351" name="tx351"/>
            <p:cNvSpPr/>
            <p:nvPr/>
          </p:nvSpPr>
          <p:spPr>
            <a:xfrm>
              <a:off x="6437775" y="179785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352" name="tx352"/>
            <p:cNvSpPr/>
            <p:nvPr/>
          </p:nvSpPr>
          <p:spPr>
            <a:xfrm>
              <a:off x="6442161" y="1691946"/>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353" name="tx353"/>
            <p:cNvSpPr/>
            <p:nvPr/>
          </p:nvSpPr>
          <p:spPr>
            <a:xfrm>
              <a:off x="6462568"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354" name="tx354"/>
            <p:cNvSpPr/>
            <p:nvPr/>
          </p:nvSpPr>
          <p:spPr>
            <a:xfrm>
              <a:off x="6484538"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355" name="tx355"/>
            <p:cNvSpPr/>
            <p:nvPr/>
          </p:nvSpPr>
          <p:spPr>
            <a:xfrm>
              <a:off x="6480152"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356" name="tx356"/>
            <p:cNvSpPr/>
            <p:nvPr/>
          </p:nvSpPr>
          <p:spPr>
            <a:xfrm>
              <a:off x="6475804"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357" name="tx357"/>
            <p:cNvSpPr/>
            <p:nvPr/>
          </p:nvSpPr>
          <p:spPr>
            <a:xfrm>
              <a:off x="6449331"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358" name="tx358"/>
            <p:cNvSpPr/>
            <p:nvPr/>
          </p:nvSpPr>
          <p:spPr>
            <a:xfrm>
              <a:off x="6475804"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359" name="rc359"/>
            <p:cNvSpPr/>
            <p:nvPr/>
          </p:nvSpPr>
          <p:spPr>
            <a:xfrm>
              <a:off x="5310628" y="875080"/>
              <a:ext cx="1585983" cy="4659927"/>
            </a:xfrm>
            <a:prstGeom prst="rect">
              <a:avLst/>
            </a:prstGeom>
            <a:ln w="13550" cap="rnd">
              <a:solidFill>
                <a:srgbClr val="999999">
                  <a:alpha val="100000"/>
                </a:srgbClr>
              </a:solidFill>
              <a:prstDash val="solid"/>
              <a:round/>
            </a:ln>
          </p:spPr>
          <p:txBody>
            <a:bodyPr/>
            <a:lstStyle/>
            <a:p/>
          </p:txBody>
        </p:sp>
        <p:sp>
          <p:nvSpPr>
            <p:cNvPr id="360" name="pl360"/>
            <p:cNvSpPr/>
            <p:nvPr/>
          </p:nvSpPr>
          <p:spPr>
            <a:xfrm>
              <a:off x="69813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1" name="pl361"/>
            <p:cNvSpPr/>
            <p:nvPr/>
          </p:nvSpPr>
          <p:spPr>
            <a:xfrm>
              <a:off x="765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2" name="pl362"/>
            <p:cNvSpPr/>
            <p:nvPr/>
          </p:nvSpPr>
          <p:spPr>
            <a:xfrm>
              <a:off x="832393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3" name="rc363"/>
            <p:cNvSpPr/>
            <p:nvPr/>
          </p:nvSpPr>
          <p:spPr>
            <a:xfrm>
              <a:off x="6966201" y="3469812"/>
              <a:ext cx="1585983" cy="105907"/>
            </a:xfrm>
            <a:prstGeom prst="rect">
              <a:avLst/>
            </a:prstGeom>
            <a:solidFill>
              <a:srgbClr val="D9D9D9">
                <a:alpha val="60000"/>
              </a:srgbClr>
            </a:solidFill>
          </p:spPr>
          <p:txBody>
            <a:bodyPr/>
            <a:lstStyle/>
            <a:p/>
          </p:txBody>
        </p:sp>
        <p:sp>
          <p:nvSpPr>
            <p:cNvPr id="364" name="pl364"/>
            <p:cNvSpPr/>
            <p:nvPr/>
          </p:nvSpPr>
          <p:spPr>
            <a:xfrm>
              <a:off x="825680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5" name="tx365"/>
            <p:cNvSpPr/>
            <p:nvPr/>
          </p:nvSpPr>
          <p:spPr>
            <a:xfrm>
              <a:off x="7459960"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93%</a:t>
              </a:r>
            </a:p>
          </p:txBody>
        </p:sp>
        <p:sp>
          <p:nvSpPr>
            <p:cNvPr id="366" name="pt366"/>
            <p:cNvSpPr/>
            <p:nvPr/>
          </p:nvSpPr>
          <p:spPr>
            <a:xfrm>
              <a:off x="7877791"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7" name="pt367"/>
            <p:cNvSpPr/>
            <p:nvPr/>
          </p:nvSpPr>
          <p:spPr>
            <a:xfrm>
              <a:off x="7911356"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8" name="pt368"/>
            <p:cNvSpPr/>
            <p:nvPr/>
          </p:nvSpPr>
          <p:spPr>
            <a:xfrm>
              <a:off x="7944922"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9" name="pt369"/>
            <p:cNvSpPr/>
            <p:nvPr/>
          </p:nvSpPr>
          <p:spPr>
            <a:xfrm>
              <a:off x="7978488"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0" name="pt370"/>
            <p:cNvSpPr/>
            <p:nvPr/>
          </p:nvSpPr>
          <p:spPr>
            <a:xfrm>
              <a:off x="8012054"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1" name="pt371"/>
            <p:cNvSpPr/>
            <p:nvPr/>
          </p:nvSpPr>
          <p:spPr>
            <a:xfrm>
              <a:off x="8045620"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2" name="pt372"/>
            <p:cNvSpPr/>
            <p:nvPr/>
          </p:nvSpPr>
          <p:spPr>
            <a:xfrm>
              <a:off x="8045620"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3" name="pt373"/>
            <p:cNvSpPr/>
            <p:nvPr/>
          </p:nvSpPr>
          <p:spPr>
            <a:xfrm>
              <a:off x="8079185"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4" name="pt374"/>
            <p:cNvSpPr/>
            <p:nvPr/>
          </p:nvSpPr>
          <p:spPr>
            <a:xfrm>
              <a:off x="8079185"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5" name="pt375"/>
            <p:cNvSpPr/>
            <p:nvPr/>
          </p:nvSpPr>
          <p:spPr>
            <a:xfrm>
              <a:off x="8146317"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6" name="pt376"/>
            <p:cNvSpPr/>
            <p:nvPr/>
          </p:nvSpPr>
          <p:spPr>
            <a:xfrm>
              <a:off x="8146317"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7" name="pt377"/>
            <p:cNvSpPr/>
            <p:nvPr/>
          </p:nvSpPr>
          <p:spPr>
            <a:xfrm>
              <a:off x="8146317"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8" name="pt378"/>
            <p:cNvSpPr/>
            <p:nvPr/>
          </p:nvSpPr>
          <p:spPr>
            <a:xfrm>
              <a:off x="8179883"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9" name="pt379"/>
            <p:cNvSpPr/>
            <p:nvPr/>
          </p:nvSpPr>
          <p:spPr>
            <a:xfrm>
              <a:off x="8179883"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0" name="pt380"/>
            <p:cNvSpPr/>
            <p:nvPr/>
          </p:nvSpPr>
          <p:spPr>
            <a:xfrm>
              <a:off x="8179883"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1" name="pt381"/>
            <p:cNvSpPr/>
            <p:nvPr/>
          </p:nvSpPr>
          <p:spPr>
            <a:xfrm>
              <a:off x="8179883"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2" name="pt382"/>
            <p:cNvSpPr/>
            <p:nvPr/>
          </p:nvSpPr>
          <p:spPr>
            <a:xfrm>
              <a:off x="8213449"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3" name="pt383"/>
            <p:cNvSpPr/>
            <p:nvPr/>
          </p:nvSpPr>
          <p:spPr>
            <a:xfrm>
              <a:off x="8247014"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4" name="pt384"/>
            <p:cNvSpPr/>
            <p:nvPr/>
          </p:nvSpPr>
          <p:spPr>
            <a:xfrm>
              <a:off x="8247014"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5" name="pt385"/>
            <p:cNvSpPr/>
            <p:nvPr/>
          </p:nvSpPr>
          <p:spPr>
            <a:xfrm>
              <a:off x="8247014"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6" name="pt386"/>
            <p:cNvSpPr/>
            <p:nvPr/>
          </p:nvSpPr>
          <p:spPr>
            <a:xfrm>
              <a:off x="8247014"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7" name="pt387"/>
            <p:cNvSpPr/>
            <p:nvPr/>
          </p:nvSpPr>
          <p:spPr>
            <a:xfrm>
              <a:off x="8280580"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8" name="pt388"/>
            <p:cNvSpPr/>
            <p:nvPr/>
          </p:nvSpPr>
          <p:spPr>
            <a:xfrm>
              <a:off x="8280580"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9" name="pt389"/>
            <p:cNvSpPr/>
            <p:nvPr/>
          </p:nvSpPr>
          <p:spPr>
            <a:xfrm>
              <a:off x="8280580"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0" name="pt390"/>
            <p:cNvSpPr/>
            <p:nvPr/>
          </p:nvSpPr>
          <p:spPr>
            <a:xfrm>
              <a:off x="8280580"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1" name="pt391"/>
            <p:cNvSpPr/>
            <p:nvPr/>
          </p:nvSpPr>
          <p:spPr>
            <a:xfrm>
              <a:off x="8314146"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2" name="pt392"/>
            <p:cNvSpPr/>
            <p:nvPr/>
          </p:nvSpPr>
          <p:spPr>
            <a:xfrm>
              <a:off x="8314146"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3" name="pt393"/>
            <p:cNvSpPr/>
            <p:nvPr/>
          </p:nvSpPr>
          <p:spPr>
            <a:xfrm>
              <a:off x="8314146"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4" name="pt394"/>
            <p:cNvSpPr/>
            <p:nvPr/>
          </p:nvSpPr>
          <p:spPr>
            <a:xfrm>
              <a:off x="8314146"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5" name="pt395"/>
            <p:cNvSpPr/>
            <p:nvPr/>
          </p:nvSpPr>
          <p:spPr>
            <a:xfrm>
              <a:off x="8314146"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6" name="pt396"/>
            <p:cNvSpPr/>
            <p:nvPr/>
          </p:nvSpPr>
          <p:spPr>
            <a:xfrm>
              <a:off x="8347712"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7" name="pt397"/>
            <p:cNvSpPr/>
            <p:nvPr/>
          </p:nvSpPr>
          <p:spPr>
            <a:xfrm>
              <a:off x="8347712"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8347712"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8347712"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pt400"/>
            <p:cNvSpPr/>
            <p:nvPr/>
          </p:nvSpPr>
          <p:spPr>
            <a:xfrm>
              <a:off x="8381278"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1" name="pt401"/>
            <p:cNvSpPr/>
            <p:nvPr/>
          </p:nvSpPr>
          <p:spPr>
            <a:xfrm>
              <a:off x="8381278"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2" name="pt402"/>
            <p:cNvSpPr/>
            <p:nvPr/>
          </p:nvSpPr>
          <p:spPr>
            <a:xfrm>
              <a:off x="8381278"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3" name="pt403"/>
            <p:cNvSpPr/>
            <p:nvPr/>
          </p:nvSpPr>
          <p:spPr>
            <a:xfrm>
              <a:off x="8414843"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4" name="pt404"/>
            <p:cNvSpPr/>
            <p:nvPr/>
          </p:nvSpPr>
          <p:spPr>
            <a:xfrm>
              <a:off x="8414843"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5" name="pt405"/>
            <p:cNvSpPr/>
            <p:nvPr/>
          </p:nvSpPr>
          <p:spPr>
            <a:xfrm>
              <a:off x="8414843"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6" name="pt406"/>
            <p:cNvSpPr/>
            <p:nvPr/>
          </p:nvSpPr>
          <p:spPr>
            <a:xfrm>
              <a:off x="841484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tx407"/>
            <p:cNvSpPr/>
            <p:nvPr/>
          </p:nvSpPr>
          <p:spPr>
            <a:xfrm>
              <a:off x="7598711"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08" name="tx408"/>
            <p:cNvSpPr/>
            <p:nvPr/>
          </p:nvSpPr>
          <p:spPr>
            <a:xfrm>
              <a:off x="7627890" y="518689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09" name="tx409"/>
            <p:cNvSpPr/>
            <p:nvPr/>
          </p:nvSpPr>
          <p:spPr>
            <a:xfrm>
              <a:off x="7643794" y="508098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410" name="tx410"/>
            <p:cNvSpPr/>
            <p:nvPr/>
          </p:nvSpPr>
          <p:spPr>
            <a:xfrm>
              <a:off x="7703833" y="4976047"/>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411" name="tx411"/>
            <p:cNvSpPr/>
            <p:nvPr/>
          </p:nvSpPr>
          <p:spPr>
            <a:xfrm>
              <a:off x="7763872" y="487111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412" name="tx412"/>
            <p:cNvSpPr/>
            <p:nvPr/>
          </p:nvSpPr>
          <p:spPr>
            <a:xfrm>
              <a:off x="7735680" y="47632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13" name="tx413"/>
            <p:cNvSpPr/>
            <p:nvPr/>
          </p:nvSpPr>
          <p:spPr>
            <a:xfrm>
              <a:off x="7762115" y="465929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14" name="tx414"/>
            <p:cNvSpPr/>
            <p:nvPr/>
          </p:nvSpPr>
          <p:spPr>
            <a:xfrm>
              <a:off x="7804531" y="4553388"/>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415" name="tx415"/>
            <p:cNvSpPr/>
            <p:nvPr/>
          </p:nvSpPr>
          <p:spPr>
            <a:xfrm>
              <a:off x="7782444" y="444553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416" name="tx416"/>
            <p:cNvSpPr/>
            <p:nvPr/>
          </p:nvSpPr>
          <p:spPr>
            <a:xfrm>
              <a:off x="7858387"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417" name="tx417"/>
            <p:cNvSpPr/>
            <p:nvPr/>
          </p:nvSpPr>
          <p:spPr>
            <a:xfrm>
              <a:off x="785838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418" name="tx418"/>
            <p:cNvSpPr/>
            <p:nvPr/>
          </p:nvSpPr>
          <p:spPr>
            <a:xfrm>
              <a:off x="7862773" y="412777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19" name="tx419"/>
            <p:cNvSpPr/>
            <p:nvPr/>
          </p:nvSpPr>
          <p:spPr>
            <a:xfrm>
              <a:off x="7887566"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20" name="tx420"/>
            <p:cNvSpPr/>
            <p:nvPr/>
          </p:nvSpPr>
          <p:spPr>
            <a:xfrm>
              <a:off x="7905228" y="3916973"/>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421" name="tx421"/>
            <p:cNvSpPr/>
            <p:nvPr/>
          </p:nvSpPr>
          <p:spPr>
            <a:xfrm>
              <a:off x="7896417"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422" name="tx422"/>
            <p:cNvSpPr/>
            <p:nvPr/>
          </p:nvSpPr>
          <p:spPr>
            <a:xfrm>
              <a:off x="7891953"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423" name="tx423"/>
            <p:cNvSpPr/>
            <p:nvPr/>
          </p:nvSpPr>
          <p:spPr>
            <a:xfrm>
              <a:off x="7907896" y="359828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424" name="tx424"/>
            <p:cNvSpPr/>
            <p:nvPr/>
          </p:nvSpPr>
          <p:spPr>
            <a:xfrm>
              <a:off x="7954698" y="34943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425" name="tx425"/>
            <p:cNvSpPr/>
            <p:nvPr/>
          </p:nvSpPr>
          <p:spPr>
            <a:xfrm>
              <a:off x="8003219" y="338646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426" name="tx426"/>
            <p:cNvSpPr/>
            <p:nvPr/>
          </p:nvSpPr>
          <p:spPr>
            <a:xfrm>
              <a:off x="7963471" y="328055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427" name="tx427"/>
            <p:cNvSpPr/>
            <p:nvPr/>
          </p:nvSpPr>
          <p:spPr>
            <a:xfrm>
              <a:off x="7959084"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428" name="tx428"/>
            <p:cNvSpPr/>
            <p:nvPr/>
          </p:nvSpPr>
          <p:spPr>
            <a:xfrm>
              <a:off x="7997114" y="306971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29" name="tx429"/>
            <p:cNvSpPr/>
            <p:nvPr/>
          </p:nvSpPr>
          <p:spPr>
            <a:xfrm>
              <a:off x="8028051" y="296477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430" name="tx430"/>
            <p:cNvSpPr/>
            <p:nvPr/>
          </p:nvSpPr>
          <p:spPr>
            <a:xfrm>
              <a:off x="8032437" y="285886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31" name="tx431"/>
            <p:cNvSpPr/>
            <p:nvPr/>
          </p:nvSpPr>
          <p:spPr>
            <a:xfrm>
              <a:off x="7988264" y="27510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432" name="tx432"/>
            <p:cNvSpPr/>
            <p:nvPr/>
          </p:nvSpPr>
          <p:spPr>
            <a:xfrm>
              <a:off x="8039414" y="264705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33" name="tx433"/>
            <p:cNvSpPr/>
            <p:nvPr/>
          </p:nvSpPr>
          <p:spPr>
            <a:xfrm>
              <a:off x="8030680" y="254114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434" name="tx434"/>
            <p:cNvSpPr/>
            <p:nvPr/>
          </p:nvSpPr>
          <p:spPr>
            <a:xfrm>
              <a:off x="8021830" y="243426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435" name="tx435"/>
            <p:cNvSpPr/>
            <p:nvPr/>
          </p:nvSpPr>
          <p:spPr>
            <a:xfrm>
              <a:off x="8013018" y="232735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436" name="tx436"/>
            <p:cNvSpPr/>
            <p:nvPr/>
          </p:nvSpPr>
          <p:spPr>
            <a:xfrm>
              <a:off x="8030602" y="222148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437" name="tx437"/>
            <p:cNvSpPr/>
            <p:nvPr/>
          </p:nvSpPr>
          <p:spPr>
            <a:xfrm>
              <a:off x="8046584"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438" name="tx438"/>
            <p:cNvSpPr/>
            <p:nvPr/>
          </p:nvSpPr>
          <p:spPr>
            <a:xfrm>
              <a:off x="8050970" y="200962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439" name="tx439"/>
            <p:cNvSpPr/>
            <p:nvPr/>
          </p:nvSpPr>
          <p:spPr>
            <a:xfrm>
              <a:off x="8055395" y="190376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440" name="tx440"/>
            <p:cNvSpPr/>
            <p:nvPr/>
          </p:nvSpPr>
          <p:spPr>
            <a:xfrm>
              <a:off x="8055357" y="179785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441" name="tx441"/>
            <p:cNvSpPr/>
            <p:nvPr/>
          </p:nvSpPr>
          <p:spPr>
            <a:xfrm>
              <a:off x="8124285" y="169194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442" name="tx442"/>
            <p:cNvSpPr/>
            <p:nvPr/>
          </p:nvSpPr>
          <p:spPr>
            <a:xfrm>
              <a:off x="8097811"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443" name="tx443"/>
            <p:cNvSpPr/>
            <p:nvPr/>
          </p:nvSpPr>
          <p:spPr>
            <a:xfrm>
              <a:off x="8093348"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444" name="tx444"/>
            <p:cNvSpPr/>
            <p:nvPr/>
          </p:nvSpPr>
          <p:spPr>
            <a:xfrm>
              <a:off x="8122527"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445" name="tx445"/>
            <p:cNvSpPr/>
            <p:nvPr/>
          </p:nvSpPr>
          <p:spPr>
            <a:xfrm>
              <a:off x="8118141" y="126928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446" name="tx446"/>
            <p:cNvSpPr/>
            <p:nvPr/>
          </p:nvSpPr>
          <p:spPr>
            <a:xfrm>
              <a:off x="8140111" y="116434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447" name="tx447"/>
            <p:cNvSpPr/>
            <p:nvPr/>
          </p:nvSpPr>
          <p:spPr>
            <a:xfrm>
              <a:off x="8135725" y="10574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448" name="rc448"/>
            <p:cNvSpPr/>
            <p:nvPr/>
          </p:nvSpPr>
          <p:spPr>
            <a:xfrm>
              <a:off x="6966201" y="875080"/>
              <a:ext cx="1585983" cy="4659927"/>
            </a:xfrm>
            <a:prstGeom prst="rect">
              <a:avLst/>
            </a:prstGeom>
            <a:ln w="13550" cap="rnd">
              <a:solidFill>
                <a:srgbClr val="999999">
                  <a:alpha val="100000"/>
                </a:srgbClr>
              </a:solidFill>
              <a:prstDash val="solid"/>
              <a:round/>
            </a:ln>
          </p:spPr>
          <p:txBody>
            <a:bodyPr/>
            <a:lstStyle/>
            <a:p/>
          </p:txBody>
        </p:sp>
        <p:sp>
          <p:nvSpPr>
            <p:cNvPr id="449" name="pl449"/>
            <p:cNvSpPr/>
            <p:nvPr/>
          </p:nvSpPr>
          <p:spPr>
            <a:xfrm>
              <a:off x="86368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50" name="pl450"/>
            <p:cNvSpPr/>
            <p:nvPr/>
          </p:nvSpPr>
          <p:spPr>
            <a:xfrm>
              <a:off x="93081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51" name="pl451"/>
            <p:cNvSpPr/>
            <p:nvPr/>
          </p:nvSpPr>
          <p:spPr>
            <a:xfrm>
              <a:off x="997951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52" name="rc452"/>
            <p:cNvSpPr/>
            <p:nvPr/>
          </p:nvSpPr>
          <p:spPr>
            <a:xfrm>
              <a:off x="8621774" y="2304830"/>
              <a:ext cx="1585983" cy="105907"/>
            </a:xfrm>
            <a:prstGeom prst="rect">
              <a:avLst/>
            </a:prstGeom>
            <a:solidFill>
              <a:srgbClr val="D9D9D9">
                <a:alpha val="60000"/>
              </a:srgbClr>
            </a:solidFill>
          </p:spPr>
          <p:txBody>
            <a:bodyPr/>
            <a:lstStyle/>
            <a:p/>
          </p:txBody>
        </p:sp>
        <p:sp>
          <p:nvSpPr>
            <p:cNvPr id="453" name="pl453"/>
            <p:cNvSpPr/>
            <p:nvPr/>
          </p:nvSpPr>
          <p:spPr>
            <a:xfrm>
              <a:off x="987881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54" name="tx454"/>
            <p:cNvSpPr/>
            <p:nvPr/>
          </p:nvSpPr>
          <p:spPr>
            <a:xfrm>
              <a:off x="9081967"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92%</a:t>
              </a:r>
            </a:p>
          </p:txBody>
        </p:sp>
        <p:sp>
          <p:nvSpPr>
            <p:cNvPr id="455" name="pt455"/>
            <p:cNvSpPr/>
            <p:nvPr/>
          </p:nvSpPr>
          <p:spPr>
            <a:xfrm>
              <a:off x="9197706" y="52798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6" name="pt456"/>
            <p:cNvSpPr/>
            <p:nvPr/>
          </p:nvSpPr>
          <p:spPr>
            <a:xfrm>
              <a:off x="9264837" y="517392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7" name="pt457"/>
            <p:cNvSpPr/>
            <p:nvPr/>
          </p:nvSpPr>
          <p:spPr>
            <a:xfrm>
              <a:off x="9399100" y="506802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8" name="pt458"/>
            <p:cNvSpPr/>
            <p:nvPr/>
          </p:nvSpPr>
          <p:spPr>
            <a:xfrm>
              <a:off x="9432666"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9" name="pt459"/>
            <p:cNvSpPr/>
            <p:nvPr/>
          </p:nvSpPr>
          <p:spPr>
            <a:xfrm>
              <a:off x="9466232"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0" name="pt460"/>
            <p:cNvSpPr/>
            <p:nvPr/>
          </p:nvSpPr>
          <p:spPr>
            <a:xfrm>
              <a:off x="9533364"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1" name="pt461"/>
            <p:cNvSpPr/>
            <p:nvPr/>
          </p:nvSpPr>
          <p:spPr>
            <a:xfrm>
              <a:off x="9533364"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2" name="pt462"/>
            <p:cNvSpPr/>
            <p:nvPr/>
          </p:nvSpPr>
          <p:spPr>
            <a:xfrm>
              <a:off x="9566929"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3" name="pt463"/>
            <p:cNvSpPr/>
            <p:nvPr/>
          </p:nvSpPr>
          <p:spPr>
            <a:xfrm>
              <a:off x="9566929"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4" name="pt464"/>
            <p:cNvSpPr/>
            <p:nvPr/>
          </p:nvSpPr>
          <p:spPr>
            <a:xfrm>
              <a:off x="9566929" y="432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5" name="pt465"/>
            <p:cNvSpPr/>
            <p:nvPr/>
          </p:nvSpPr>
          <p:spPr>
            <a:xfrm>
              <a:off x="9600495"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6" name="pt466"/>
            <p:cNvSpPr/>
            <p:nvPr/>
          </p:nvSpPr>
          <p:spPr>
            <a:xfrm>
              <a:off x="9600495" y="41148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7" name="pt467"/>
            <p:cNvSpPr/>
            <p:nvPr/>
          </p:nvSpPr>
          <p:spPr>
            <a:xfrm>
              <a:off x="9667627" y="40089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8" name="pt468"/>
            <p:cNvSpPr/>
            <p:nvPr/>
          </p:nvSpPr>
          <p:spPr>
            <a:xfrm>
              <a:off x="9701193" y="39030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9" name="pt469"/>
            <p:cNvSpPr/>
            <p:nvPr/>
          </p:nvSpPr>
          <p:spPr>
            <a:xfrm>
              <a:off x="9701193" y="37971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0" name="pt470"/>
            <p:cNvSpPr/>
            <p:nvPr/>
          </p:nvSpPr>
          <p:spPr>
            <a:xfrm>
              <a:off x="9734758"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1" name="pt471"/>
            <p:cNvSpPr/>
            <p:nvPr/>
          </p:nvSpPr>
          <p:spPr>
            <a:xfrm>
              <a:off x="9768324"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2" name="pt472"/>
            <p:cNvSpPr/>
            <p:nvPr/>
          </p:nvSpPr>
          <p:spPr>
            <a:xfrm>
              <a:off x="9801890"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3" name="pt473"/>
            <p:cNvSpPr/>
            <p:nvPr/>
          </p:nvSpPr>
          <p:spPr>
            <a:xfrm>
              <a:off x="9835456"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4" name="pt474"/>
            <p:cNvSpPr/>
            <p:nvPr/>
          </p:nvSpPr>
          <p:spPr>
            <a:xfrm>
              <a:off x="9835456"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5" name="pt475"/>
            <p:cNvSpPr/>
            <p:nvPr/>
          </p:nvSpPr>
          <p:spPr>
            <a:xfrm>
              <a:off x="9835456"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6" name="pt476"/>
            <p:cNvSpPr/>
            <p:nvPr/>
          </p:nvSpPr>
          <p:spPr>
            <a:xfrm>
              <a:off x="9835456" y="30557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7" name="pt477"/>
            <p:cNvSpPr/>
            <p:nvPr/>
          </p:nvSpPr>
          <p:spPr>
            <a:xfrm>
              <a:off x="9835456" y="29498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8" name="pt478"/>
            <p:cNvSpPr/>
            <p:nvPr/>
          </p:nvSpPr>
          <p:spPr>
            <a:xfrm>
              <a:off x="9869022" y="28439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9" name="pt479"/>
            <p:cNvSpPr/>
            <p:nvPr/>
          </p:nvSpPr>
          <p:spPr>
            <a:xfrm>
              <a:off x="9869022" y="27380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0" name="pt480"/>
            <p:cNvSpPr/>
            <p:nvPr/>
          </p:nvSpPr>
          <p:spPr>
            <a:xfrm>
              <a:off x="9869022"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1" name="pt481"/>
            <p:cNvSpPr/>
            <p:nvPr/>
          </p:nvSpPr>
          <p:spPr>
            <a:xfrm>
              <a:off x="9869022" y="25262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2" name="pt482"/>
            <p:cNvSpPr/>
            <p:nvPr/>
          </p:nvSpPr>
          <p:spPr>
            <a:xfrm>
              <a:off x="9869022" y="24203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3" name="pt483"/>
            <p:cNvSpPr/>
            <p:nvPr/>
          </p:nvSpPr>
          <p:spPr>
            <a:xfrm>
              <a:off x="9902587" y="23144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9902587" y="220852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9902587"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6" name="pt486"/>
            <p:cNvSpPr/>
            <p:nvPr/>
          </p:nvSpPr>
          <p:spPr>
            <a:xfrm>
              <a:off x="9936153"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9936153"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9936153"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9936153"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9936153"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9936153"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pt492"/>
            <p:cNvSpPr/>
            <p:nvPr/>
          </p:nvSpPr>
          <p:spPr>
            <a:xfrm>
              <a:off x="9969719"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3" name="pt493"/>
            <p:cNvSpPr/>
            <p:nvPr/>
          </p:nvSpPr>
          <p:spPr>
            <a:xfrm>
              <a:off x="10003285"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4" name="pt494"/>
            <p:cNvSpPr/>
            <p:nvPr/>
          </p:nvSpPr>
          <p:spPr>
            <a:xfrm>
              <a:off x="1003685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5" name="pt495"/>
            <p:cNvSpPr/>
            <p:nvPr/>
          </p:nvSpPr>
          <p:spPr>
            <a:xfrm>
              <a:off x="10070416"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6" name="tx496"/>
            <p:cNvSpPr/>
            <p:nvPr/>
          </p:nvSpPr>
          <p:spPr>
            <a:xfrm>
              <a:off x="9408891" y="52947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97" name="tx497"/>
            <p:cNvSpPr/>
            <p:nvPr/>
          </p:nvSpPr>
          <p:spPr>
            <a:xfrm>
              <a:off x="9476023" y="5186891"/>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98" name="tx498"/>
            <p:cNvSpPr/>
            <p:nvPr/>
          </p:nvSpPr>
          <p:spPr>
            <a:xfrm>
              <a:off x="9610286" y="508098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99" name="tx499"/>
            <p:cNvSpPr/>
            <p:nvPr/>
          </p:nvSpPr>
          <p:spPr>
            <a:xfrm>
              <a:off x="9122727" y="497503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500" name="tx500"/>
            <p:cNvSpPr/>
            <p:nvPr/>
          </p:nvSpPr>
          <p:spPr>
            <a:xfrm>
              <a:off x="9182727" y="487111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01" name="tx501"/>
            <p:cNvSpPr/>
            <p:nvPr/>
          </p:nvSpPr>
          <p:spPr>
            <a:xfrm>
              <a:off x="9285221" y="4765202"/>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02" name="tx502"/>
            <p:cNvSpPr/>
            <p:nvPr/>
          </p:nvSpPr>
          <p:spPr>
            <a:xfrm>
              <a:off x="9249820" y="465731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03" name="tx503"/>
            <p:cNvSpPr/>
            <p:nvPr/>
          </p:nvSpPr>
          <p:spPr>
            <a:xfrm>
              <a:off x="9283463" y="455241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504" name="tx504"/>
            <p:cNvSpPr/>
            <p:nvPr/>
          </p:nvSpPr>
          <p:spPr>
            <a:xfrm>
              <a:off x="9283463" y="444553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505" name="tx505"/>
            <p:cNvSpPr/>
            <p:nvPr/>
          </p:nvSpPr>
          <p:spPr>
            <a:xfrm>
              <a:off x="9270188" y="4339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06" name="tx506"/>
            <p:cNvSpPr/>
            <p:nvPr/>
          </p:nvSpPr>
          <p:spPr>
            <a:xfrm>
              <a:off x="9325841"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07" name="tx507"/>
            <p:cNvSpPr/>
            <p:nvPr/>
          </p:nvSpPr>
          <p:spPr>
            <a:xfrm>
              <a:off x="9299367" y="412781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08" name="tx508"/>
            <p:cNvSpPr/>
            <p:nvPr/>
          </p:nvSpPr>
          <p:spPr>
            <a:xfrm>
              <a:off x="9419445" y="402385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09" name="tx509"/>
            <p:cNvSpPr/>
            <p:nvPr/>
          </p:nvSpPr>
          <p:spPr>
            <a:xfrm>
              <a:off x="9426538" y="391794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10" name="tx510"/>
            <p:cNvSpPr/>
            <p:nvPr/>
          </p:nvSpPr>
          <p:spPr>
            <a:xfrm>
              <a:off x="9413263"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11" name="tx511"/>
            <p:cNvSpPr/>
            <p:nvPr/>
          </p:nvSpPr>
          <p:spPr>
            <a:xfrm>
              <a:off x="9451292"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512" name="tx512"/>
            <p:cNvSpPr/>
            <p:nvPr/>
          </p:nvSpPr>
          <p:spPr>
            <a:xfrm>
              <a:off x="9493592" y="360022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513" name="tx513"/>
            <p:cNvSpPr/>
            <p:nvPr/>
          </p:nvSpPr>
          <p:spPr>
            <a:xfrm>
              <a:off x="9513960"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14" name="tx514"/>
            <p:cNvSpPr/>
            <p:nvPr/>
          </p:nvSpPr>
          <p:spPr>
            <a:xfrm>
              <a:off x="9582927" y="338840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15" name="tx515"/>
            <p:cNvSpPr/>
            <p:nvPr/>
          </p:nvSpPr>
          <p:spPr>
            <a:xfrm>
              <a:off x="9543139" y="328152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16" name="tx516"/>
            <p:cNvSpPr/>
            <p:nvPr/>
          </p:nvSpPr>
          <p:spPr>
            <a:xfrm>
              <a:off x="9578463" y="317465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517" name="tx517"/>
            <p:cNvSpPr/>
            <p:nvPr/>
          </p:nvSpPr>
          <p:spPr>
            <a:xfrm>
              <a:off x="9551912" y="306874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18" name="tx518"/>
            <p:cNvSpPr/>
            <p:nvPr/>
          </p:nvSpPr>
          <p:spPr>
            <a:xfrm>
              <a:off x="9543139" y="296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19" name="tx519"/>
            <p:cNvSpPr/>
            <p:nvPr/>
          </p:nvSpPr>
          <p:spPr>
            <a:xfrm>
              <a:off x="9585555" y="28588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20" name="tx520"/>
            <p:cNvSpPr/>
            <p:nvPr/>
          </p:nvSpPr>
          <p:spPr>
            <a:xfrm>
              <a:off x="9625226"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21" name="tx521"/>
            <p:cNvSpPr/>
            <p:nvPr/>
          </p:nvSpPr>
          <p:spPr>
            <a:xfrm>
              <a:off x="9567894"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522" name="tx522"/>
            <p:cNvSpPr/>
            <p:nvPr/>
          </p:nvSpPr>
          <p:spPr>
            <a:xfrm>
              <a:off x="9576666"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23" name="tx523"/>
            <p:cNvSpPr/>
            <p:nvPr/>
          </p:nvSpPr>
          <p:spPr>
            <a:xfrm>
              <a:off x="9585478"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524" name="tx524"/>
            <p:cNvSpPr/>
            <p:nvPr/>
          </p:nvSpPr>
          <p:spPr>
            <a:xfrm>
              <a:off x="9610271"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525" name="tx525"/>
            <p:cNvSpPr/>
            <p:nvPr/>
          </p:nvSpPr>
          <p:spPr>
            <a:xfrm>
              <a:off x="9623469" y="2222453"/>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526" name="tx526"/>
            <p:cNvSpPr/>
            <p:nvPr/>
          </p:nvSpPr>
          <p:spPr>
            <a:xfrm>
              <a:off x="9597034" y="211557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527" name="tx527"/>
            <p:cNvSpPr/>
            <p:nvPr/>
          </p:nvSpPr>
          <p:spPr>
            <a:xfrm>
              <a:off x="9661498" y="201063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28" name="tx528"/>
            <p:cNvSpPr/>
            <p:nvPr/>
          </p:nvSpPr>
          <p:spPr>
            <a:xfrm>
              <a:off x="9635025" y="190372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529" name="tx529"/>
            <p:cNvSpPr/>
            <p:nvPr/>
          </p:nvSpPr>
          <p:spPr>
            <a:xfrm>
              <a:off x="9652687" y="179979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530" name="tx530"/>
            <p:cNvSpPr/>
            <p:nvPr/>
          </p:nvSpPr>
          <p:spPr>
            <a:xfrm>
              <a:off x="9639412" y="169190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531" name="tx531"/>
            <p:cNvSpPr/>
            <p:nvPr/>
          </p:nvSpPr>
          <p:spPr>
            <a:xfrm>
              <a:off x="9643837" y="158603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32" name="tx532"/>
            <p:cNvSpPr/>
            <p:nvPr/>
          </p:nvSpPr>
          <p:spPr>
            <a:xfrm>
              <a:off x="9648223"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33" name="tx533"/>
            <p:cNvSpPr/>
            <p:nvPr/>
          </p:nvSpPr>
          <p:spPr>
            <a:xfrm>
              <a:off x="9677403"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534" name="tx534"/>
            <p:cNvSpPr/>
            <p:nvPr/>
          </p:nvSpPr>
          <p:spPr>
            <a:xfrm>
              <a:off x="9715355" y="126831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535" name="tx535"/>
            <p:cNvSpPr/>
            <p:nvPr/>
          </p:nvSpPr>
          <p:spPr>
            <a:xfrm>
              <a:off x="9748920" y="11624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36" name="tx536"/>
            <p:cNvSpPr/>
            <p:nvPr/>
          </p:nvSpPr>
          <p:spPr>
            <a:xfrm>
              <a:off x="9773714" y="10574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537" name="rc537"/>
            <p:cNvSpPr/>
            <p:nvPr/>
          </p:nvSpPr>
          <p:spPr>
            <a:xfrm>
              <a:off x="8621774" y="875080"/>
              <a:ext cx="1585983" cy="4659927"/>
            </a:xfrm>
            <a:prstGeom prst="rect">
              <a:avLst/>
            </a:prstGeom>
            <a:ln w="13550" cap="rnd">
              <a:solidFill>
                <a:srgbClr val="999999">
                  <a:alpha val="100000"/>
                </a:srgbClr>
              </a:solidFill>
              <a:prstDash val="solid"/>
              <a:round/>
            </a:ln>
          </p:spPr>
          <p:txBody>
            <a:bodyPr/>
            <a:lstStyle/>
            <a:p/>
          </p:txBody>
        </p:sp>
        <p:sp>
          <p:nvSpPr>
            <p:cNvPr id="538" name="pl538"/>
            <p:cNvSpPr/>
            <p:nvPr/>
          </p:nvSpPr>
          <p:spPr>
            <a:xfrm>
              <a:off x="102924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39" name="pl539"/>
            <p:cNvSpPr/>
            <p:nvPr/>
          </p:nvSpPr>
          <p:spPr>
            <a:xfrm>
              <a:off x="109637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40" name="pl540"/>
            <p:cNvSpPr/>
            <p:nvPr/>
          </p:nvSpPr>
          <p:spPr>
            <a:xfrm>
              <a:off x="116350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41" name="rc541"/>
            <p:cNvSpPr/>
            <p:nvPr/>
          </p:nvSpPr>
          <p:spPr>
            <a:xfrm>
              <a:off x="10277347" y="2322482"/>
              <a:ext cx="1585983" cy="117674"/>
            </a:xfrm>
            <a:prstGeom prst="rect">
              <a:avLst/>
            </a:prstGeom>
            <a:solidFill>
              <a:srgbClr val="D9D9D9">
                <a:alpha val="60000"/>
              </a:srgbClr>
            </a:solidFill>
          </p:spPr>
          <p:txBody>
            <a:bodyPr/>
            <a:lstStyle/>
            <a:p/>
          </p:txBody>
        </p:sp>
        <p:sp>
          <p:nvSpPr>
            <p:cNvPr id="542" name="pl542"/>
            <p:cNvSpPr/>
            <p:nvPr/>
          </p:nvSpPr>
          <p:spPr>
            <a:xfrm>
              <a:off x="1136655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43" name="tx543"/>
            <p:cNvSpPr/>
            <p:nvPr/>
          </p:nvSpPr>
          <p:spPr>
            <a:xfrm>
              <a:off x="10569711"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87%</a:t>
              </a:r>
            </a:p>
          </p:txBody>
        </p:sp>
        <p:sp>
          <p:nvSpPr>
            <p:cNvPr id="544" name="pt544"/>
            <p:cNvSpPr/>
            <p:nvPr/>
          </p:nvSpPr>
          <p:spPr>
            <a:xfrm>
              <a:off x="10249094"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45" name="pt545"/>
            <p:cNvSpPr/>
            <p:nvPr/>
          </p:nvSpPr>
          <p:spPr>
            <a:xfrm>
              <a:off x="10886844" y="516216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46" name="pt546"/>
            <p:cNvSpPr/>
            <p:nvPr/>
          </p:nvSpPr>
          <p:spPr>
            <a:xfrm>
              <a:off x="11121805" y="50444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7" name="pt547"/>
            <p:cNvSpPr/>
            <p:nvPr/>
          </p:nvSpPr>
          <p:spPr>
            <a:xfrm>
              <a:off x="11121805" y="49268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8" name="pt548"/>
            <p:cNvSpPr/>
            <p:nvPr/>
          </p:nvSpPr>
          <p:spPr>
            <a:xfrm>
              <a:off x="11155371" y="48091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9" name="pt549"/>
            <p:cNvSpPr/>
            <p:nvPr/>
          </p:nvSpPr>
          <p:spPr>
            <a:xfrm>
              <a:off x="11188937" y="46914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0" name="pt550"/>
            <p:cNvSpPr/>
            <p:nvPr/>
          </p:nvSpPr>
          <p:spPr>
            <a:xfrm>
              <a:off x="11222502" y="45737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1" name="pt551"/>
            <p:cNvSpPr/>
            <p:nvPr/>
          </p:nvSpPr>
          <p:spPr>
            <a:xfrm>
              <a:off x="11256068" y="4456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2" name="pt552"/>
            <p:cNvSpPr/>
            <p:nvPr/>
          </p:nvSpPr>
          <p:spPr>
            <a:xfrm>
              <a:off x="11323200" y="4338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3" name="pt553"/>
            <p:cNvSpPr/>
            <p:nvPr/>
          </p:nvSpPr>
          <p:spPr>
            <a:xfrm>
              <a:off x="11323200"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4" name="pt554"/>
            <p:cNvSpPr/>
            <p:nvPr/>
          </p:nvSpPr>
          <p:spPr>
            <a:xfrm>
              <a:off x="11390331" y="41030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5" name="pt555"/>
            <p:cNvSpPr/>
            <p:nvPr/>
          </p:nvSpPr>
          <p:spPr>
            <a:xfrm>
              <a:off x="11390331" y="39854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6" name="pt556"/>
            <p:cNvSpPr/>
            <p:nvPr/>
          </p:nvSpPr>
          <p:spPr>
            <a:xfrm>
              <a:off x="11390331" y="38677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7" name="pt557"/>
            <p:cNvSpPr/>
            <p:nvPr/>
          </p:nvSpPr>
          <p:spPr>
            <a:xfrm>
              <a:off x="11390331" y="37500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8" name="pt558"/>
            <p:cNvSpPr/>
            <p:nvPr/>
          </p:nvSpPr>
          <p:spPr>
            <a:xfrm>
              <a:off x="11457463" y="363238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59" name="pt559"/>
            <p:cNvSpPr/>
            <p:nvPr/>
          </p:nvSpPr>
          <p:spPr>
            <a:xfrm>
              <a:off x="11457463" y="351471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0" name="pt560"/>
            <p:cNvSpPr/>
            <p:nvPr/>
          </p:nvSpPr>
          <p:spPr>
            <a:xfrm>
              <a:off x="11491029" y="33970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1" name="pt561"/>
            <p:cNvSpPr/>
            <p:nvPr/>
          </p:nvSpPr>
          <p:spPr>
            <a:xfrm>
              <a:off x="11491029" y="32793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2" name="pt562"/>
            <p:cNvSpPr/>
            <p:nvPr/>
          </p:nvSpPr>
          <p:spPr>
            <a:xfrm>
              <a:off x="11524594"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3" name="pt563"/>
            <p:cNvSpPr/>
            <p:nvPr/>
          </p:nvSpPr>
          <p:spPr>
            <a:xfrm>
              <a:off x="11558160" y="30440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4" name="pt564"/>
            <p:cNvSpPr/>
            <p:nvPr/>
          </p:nvSpPr>
          <p:spPr>
            <a:xfrm>
              <a:off x="11558160" y="29263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5" name="pt565"/>
            <p:cNvSpPr/>
            <p:nvPr/>
          </p:nvSpPr>
          <p:spPr>
            <a:xfrm>
              <a:off x="11558160" y="28086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6" name="pt566"/>
            <p:cNvSpPr/>
            <p:nvPr/>
          </p:nvSpPr>
          <p:spPr>
            <a:xfrm>
              <a:off x="11591726" y="26909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7" name="pt567"/>
            <p:cNvSpPr/>
            <p:nvPr/>
          </p:nvSpPr>
          <p:spPr>
            <a:xfrm>
              <a:off x="11591726" y="25733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8" name="pt568"/>
            <p:cNvSpPr/>
            <p:nvPr/>
          </p:nvSpPr>
          <p:spPr>
            <a:xfrm>
              <a:off x="11591726" y="2455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9" name="pt569"/>
            <p:cNvSpPr/>
            <p:nvPr/>
          </p:nvSpPr>
          <p:spPr>
            <a:xfrm>
              <a:off x="11625292" y="23379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0" name="pt570"/>
            <p:cNvSpPr/>
            <p:nvPr/>
          </p:nvSpPr>
          <p:spPr>
            <a:xfrm>
              <a:off x="11625292" y="22202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1" name="pt571"/>
            <p:cNvSpPr/>
            <p:nvPr/>
          </p:nvSpPr>
          <p:spPr>
            <a:xfrm>
              <a:off x="11625292"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2" name="pt572"/>
            <p:cNvSpPr/>
            <p:nvPr/>
          </p:nvSpPr>
          <p:spPr>
            <a:xfrm>
              <a:off x="11625292" y="1984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3" name="pt573"/>
            <p:cNvSpPr/>
            <p:nvPr/>
          </p:nvSpPr>
          <p:spPr>
            <a:xfrm>
              <a:off x="11658858" y="18672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4" name="pt574"/>
            <p:cNvSpPr/>
            <p:nvPr/>
          </p:nvSpPr>
          <p:spPr>
            <a:xfrm>
              <a:off x="11658858" y="17495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5" name="pt575"/>
            <p:cNvSpPr/>
            <p:nvPr/>
          </p:nvSpPr>
          <p:spPr>
            <a:xfrm>
              <a:off x="11658858" y="16319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6" name="pt576"/>
            <p:cNvSpPr/>
            <p:nvPr/>
          </p:nvSpPr>
          <p:spPr>
            <a:xfrm>
              <a:off x="11658858"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7" name="pt577"/>
            <p:cNvSpPr/>
            <p:nvPr/>
          </p:nvSpPr>
          <p:spPr>
            <a:xfrm>
              <a:off x="11692423" y="139656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8" name="pt578"/>
            <p:cNvSpPr/>
            <p:nvPr/>
          </p:nvSpPr>
          <p:spPr>
            <a:xfrm>
              <a:off x="11692423" y="127888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9" name="pt579"/>
            <p:cNvSpPr/>
            <p:nvPr/>
          </p:nvSpPr>
          <p:spPr>
            <a:xfrm>
              <a:off x="11725989" y="116121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0" name="pt580"/>
            <p:cNvSpPr/>
            <p:nvPr/>
          </p:nvSpPr>
          <p:spPr>
            <a:xfrm>
              <a:off x="1172598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1" name="tx581"/>
            <p:cNvSpPr/>
            <p:nvPr/>
          </p:nvSpPr>
          <p:spPr>
            <a:xfrm>
              <a:off x="10460280"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82" name="tx582"/>
            <p:cNvSpPr/>
            <p:nvPr/>
          </p:nvSpPr>
          <p:spPr>
            <a:xfrm>
              <a:off x="11098030" y="51760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83" name="tx583"/>
            <p:cNvSpPr/>
            <p:nvPr/>
          </p:nvSpPr>
          <p:spPr>
            <a:xfrm>
              <a:off x="10873623" y="505939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84" name="tx584"/>
            <p:cNvSpPr/>
            <p:nvPr/>
          </p:nvSpPr>
          <p:spPr>
            <a:xfrm>
              <a:off x="10820677" y="493977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85" name="tx585"/>
            <p:cNvSpPr/>
            <p:nvPr/>
          </p:nvSpPr>
          <p:spPr>
            <a:xfrm>
              <a:off x="10907228" y="482404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86" name="tx586"/>
            <p:cNvSpPr/>
            <p:nvPr/>
          </p:nvSpPr>
          <p:spPr>
            <a:xfrm>
              <a:off x="10901007" y="47044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87" name="tx587"/>
            <p:cNvSpPr/>
            <p:nvPr/>
          </p:nvSpPr>
          <p:spPr>
            <a:xfrm>
              <a:off x="10934572"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88" name="tx588"/>
            <p:cNvSpPr/>
            <p:nvPr/>
          </p:nvSpPr>
          <p:spPr>
            <a:xfrm>
              <a:off x="10963752" y="446907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89" name="tx589"/>
            <p:cNvSpPr/>
            <p:nvPr/>
          </p:nvSpPr>
          <p:spPr>
            <a:xfrm>
              <a:off x="11048545" y="43523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90" name="tx590"/>
            <p:cNvSpPr/>
            <p:nvPr/>
          </p:nvSpPr>
          <p:spPr>
            <a:xfrm>
              <a:off x="11039695" y="423566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91" name="tx591"/>
            <p:cNvSpPr/>
            <p:nvPr/>
          </p:nvSpPr>
          <p:spPr>
            <a:xfrm>
              <a:off x="11115677" y="411799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92" name="tx592"/>
            <p:cNvSpPr/>
            <p:nvPr/>
          </p:nvSpPr>
          <p:spPr>
            <a:xfrm>
              <a:off x="11106788" y="399833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93" name="tx593"/>
            <p:cNvSpPr/>
            <p:nvPr/>
          </p:nvSpPr>
          <p:spPr>
            <a:xfrm>
              <a:off x="11106788" y="38807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94" name="tx594"/>
            <p:cNvSpPr/>
            <p:nvPr/>
          </p:nvSpPr>
          <p:spPr>
            <a:xfrm>
              <a:off x="11093590" y="376302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95" name="tx595"/>
            <p:cNvSpPr/>
            <p:nvPr/>
          </p:nvSpPr>
          <p:spPr>
            <a:xfrm>
              <a:off x="11204934" y="36472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96" name="tx596"/>
            <p:cNvSpPr/>
            <p:nvPr/>
          </p:nvSpPr>
          <p:spPr>
            <a:xfrm>
              <a:off x="11165108" y="352767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97" name="tx597"/>
            <p:cNvSpPr/>
            <p:nvPr/>
          </p:nvSpPr>
          <p:spPr>
            <a:xfrm>
              <a:off x="11247234" y="34100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98" name="tx598"/>
            <p:cNvSpPr/>
            <p:nvPr/>
          </p:nvSpPr>
          <p:spPr>
            <a:xfrm>
              <a:off x="11198712" y="329232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99" name="tx599"/>
            <p:cNvSpPr/>
            <p:nvPr/>
          </p:nvSpPr>
          <p:spPr>
            <a:xfrm>
              <a:off x="11232278"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00" name="tx600"/>
            <p:cNvSpPr/>
            <p:nvPr/>
          </p:nvSpPr>
          <p:spPr>
            <a:xfrm>
              <a:off x="11270230" y="30569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01" name="tx601"/>
            <p:cNvSpPr/>
            <p:nvPr/>
          </p:nvSpPr>
          <p:spPr>
            <a:xfrm>
              <a:off x="11283428" y="29412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02" name="tx602"/>
            <p:cNvSpPr/>
            <p:nvPr/>
          </p:nvSpPr>
          <p:spPr>
            <a:xfrm>
              <a:off x="11301167" y="2821625"/>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03" name="tx603"/>
            <p:cNvSpPr/>
            <p:nvPr/>
          </p:nvSpPr>
          <p:spPr>
            <a:xfrm>
              <a:off x="11290598" y="27039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604" name="tx604"/>
            <p:cNvSpPr/>
            <p:nvPr/>
          </p:nvSpPr>
          <p:spPr>
            <a:xfrm>
              <a:off x="11299410" y="258627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05" name="tx605"/>
            <p:cNvSpPr/>
            <p:nvPr/>
          </p:nvSpPr>
          <p:spPr>
            <a:xfrm>
              <a:off x="11286173" y="24686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06" name="tx606"/>
            <p:cNvSpPr/>
            <p:nvPr/>
          </p:nvSpPr>
          <p:spPr>
            <a:xfrm>
              <a:off x="11332976" y="235286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07" name="tx607"/>
            <p:cNvSpPr/>
            <p:nvPr/>
          </p:nvSpPr>
          <p:spPr>
            <a:xfrm>
              <a:off x="11341826" y="22351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08" name="tx608"/>
            <p:cNvSpPr/>
            <p:nvPr/>
          </p:nvSpPr>
          <p:spPr>
            <a:xfrm>
              <a:off x="11350637" y="211654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09" name="tx609"/>
            <p:cNvSpPr/>
            <p:nvPr/>
          </p:nvSpPr>
          <p:spPr>
            <a:xfrm>
              <a:off x="11341748" y="19979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10" name="tx610"/>
            <p:cNvSpPr/>
            <p:nvPr/>
          </p:nvSpPr>
          <p:spPr>
            <a:xfrm>
              <a:off x="11384125" y="188216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11" name="tx611"/>
            <p:cNvSpPr/>
            <p:nvPr/>
          </p:nvSpPr>
          <p:spPr>
            <a:xfrm>
              <a:off x="11379739" y="176352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12" name="tx612"/>
            <p:cNvSpPr/>
            <p:nvPr/>
          </p:nvSpPr>
          <p:spPr>
            <a:xfrm>
              <a:off x="11375392" y="16468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613" name="tx613"/>
            <p:cNvSpPr/>
            <p:nvPr/>
          </p:nvSpPr>
          <p:spPr>
            <a:xfrm>
              <a:off x="11362116" y="15271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14" name="tx614"/>
            <p:cNvSpPr/>
            <p:nvPr/>
          </p:nvSpPr>
          <p:spPr>
            <a:xfrm>
              <a:off x="11391296" y="140952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15" name="tx615"/>
            <p:cNvSpPr/>
            <p:nvPr/>
          </p:nvSpPr>
          <p:spPr>
            <a:xfrm>
              <a:off x="11408957" y="129379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616" name="tx616"/>
            <p:cNvSpPr/>
            <p:nvPr/>
          </p:nvSpPr>
          <p:spPr>
            <a:xfrm>
              <a:off x="11429287" y="117514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617" name="tx617"/>
            <p:cNvSpPr/>
            <p:nvPr/>
          </p:nvSpPr>
          <p:spPr>
            <a:xfrm>
              <a:off x="11438059"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618" name="rc618"/>
            <p:cNvSpPr/>
            <p:nvPr/>
          </p:nvSpPr>
          <p:spPr>
            <a:xfrm>
              <a:off x="10277347" y="875080"/>
              <a:ext cx="1585983" cy="4659927"/>
            </a:xfrm>
            <a:prstGeom prst="rect">
              <a:avLst/>
            </a:prstGeom>
            <a:ln w="13550" cap="rnd">
              <a:solidFill>
                <a:srgbClr val="999999">
                  <a:alpha val="100000"/>
                </a:srgbClr>
              </a:solidFill>
              <a:prstDash val="solid"/>
              <a:round/>
            </a:ln>
          </p:spPr>
          <p:txBody>
            <a:bodyPr/>
            <a:lstStyle/>
            <a:p/>
          </p:txBody>
        </p:sp>
        <p:sp>
          <p:nvSpPr>
            <p:cNvPr id="619" name="rc619"/>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0" name="tx620"/>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(97%)</a:t>
              </a:r>
            </a:p>
          </p:txBody>
        </p:sp>
        <p:sp>
          <p:nvSpPr>
            <p:cNvPr id="621" name="rc621"/>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2" name="tx622"/>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(96%)</a:t>
              </a:r>
            </a:p>
          </p:txBody>
        </p:sp>
        <p:sp>
          <p:nvSpPr>
            <p:cNvPr id="623" name="rc623"/>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4" name="tx624"/>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(97%)</a:t>
              </a:r>
            </a:p>
          </p:txBody>
        </p:sp>
        <p:sp>
          <p:nvSpPr>
            <p:cNvPr id="625" name="rc625"/>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6" name="tx626"/>
            <p:cNvSpPr/>
            <p:nvPr/>
          </p:nvSpPr>
          <p:spPr>
            <a:xfrm>
              <a:off x="5808612"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(96%)</a:t>
              </a:r>
            </a:p>
          </p:txBody>
        </p:sp>
        <p:sp>
          <p:nvSpPr>
            <p:cNvPr id="627" name="rc627"/>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8" name="tx628"/>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(94%)</a:t>
              </a:r>
            </a:p>
          </p:txBody>
        </p:sp>
        <p:sp>
          <p:nvSpPr>
            <p:cNvPr id="629" name="rc629"/>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30" name="tx630"/>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(94%)</a:t>
              </a:r>
            </a:p>
          </p:txBody>
        </p:sp>
        <p:sp>
          <p:nvSpPr>
            <p:cNvPr id="631" name="rc631"/>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32" name="tx632"/>
            <p:cNvSpPr/>
            <p:nvPr/>
          </p:nvSpPr>
          <p:spPr>
            <a:xfrm>
              <a:off x="1075050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(96%)</a:t>
              </a:r>
            </a:p>
          </p:txBody>
        </p:sp>
        <p:sp>
          <p:nvSpPr>
            <p:cNvPr id="633" name="pl633"/>
            <p:cNvSpPr/>
            <p:nvPr/>
          </p:nvSpPr>
          <p:spPr>
            <a:xfrm>
              <a:off x="343909"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34" name="pl634"/>
            <p:cNvSpPr/>
            <p:nvPr/>
          </p:nvSpPr>
          <p:spPr>
            <a:xfrm>
              <a:off x="3590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5" name="pl635"/>
            <p:cNvSpPr/>
            <p:nvPr/>
          </p:nvSpPr>
          <p:spPr>
            <a:xfrm>
              <a:off x="103032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6" name="pl636"/>
            <p:cNvSpPr/>
            <p:nvPr/>
          </p:nvSpPr>
          <p:spPr>
            <a:xfrm>
              <a:off x="17016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7" name="tx637"/>
            <p:cNvSpPr/>
            <p:nvPr/>
          </p:nvSpPr>
          <p:spPr>
            <a:xfrm rot="-5400000">
              <a:off x="296721"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38" name="tx638"/>
            <p:cNvSpPr/>
            <p:nvPr/>
          </p:nvSpPr>
          <p:spPr>
            <a:xfrm rot="-5400000">
              <a:off x="96801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39" name="tx639"/>
            <p:cNvSpPr/>
            <p:nvPr/>
          </p:nvSpPr>
          <p:spPr>
            <a:xfrm rot="-5400000">
              <a:off x="163864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40" name="pl640"/>
            <p:cNvSpPr/>
            <p:nvPr/>
          </p:nvSpPr>
          <p:spPr>
            <a:xfrm>
              <a:off x="1999482"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41" name="pl641"/>
            <p:cNvSpPr/>
            <p:nvPr/>
          </p:nvSpPr>
          <p:spPr>
            <a:xfrm>
              <a:off x="20145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2" name="pl642"/>
            <p:cNvSpPr/>
            <p:nvPr/>
          </p:nvSpPr>
          <p:spPr>
            <a:xfrm>
              <a:off x="2685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3" name="pl643"/>
            <p:cNvSpPr/>
            <p:nvPr/>
          </p:nvSpPr>
          <p:spPr>
            <a:xfrm>
              <a:off x="335721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4" name="tx644"/>
            <p:cNvSpPr/>
            <p:nvPr/>
          </p:nvSpPr>
          <p:spPr>
            <a:xfrm rot="-5400000">
              <a:off x="195229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45" name="tx645"/>
            <p:cNvSpPr/>
            <p:nvPr/>
          </p:nvSpPr>
          <p:spPr>
            <a:xfrm rot="-5400000">
              <a:off x="262358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46" name="tx646"/>
            <p:cNvSpPr/>
            <p:nvPr/>
          </p:nvSpPr>
          <p:spPr>
            <a:xfrm rot="-5400000">
              <a:off x="329421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47" name="pl647"/>
            <p:cNvSpPr/>
            <p:nvPr/>
          </p:nvSpPr>
          <p:spPr>
            <a:xfrm>
              <a:off x="3655055"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48" name="pl648"/>
            <p:cNvSpPr/>
            <p:nvPr/>
          </p:nvSpPr>
          <p:spPr>
            <a:xfrm>
              <a:off x="367015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9" name="pl649"/>
            <p:cNvSpPr/>
            <p:nvPr/>
          </p:nvSpPr>
          <p:spPr>
            <a:xfrm>
              <a:off x="434147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0" name="pl650"/>
            <p:cNvSpPr/>
            <p:nvPr/>
          </p:nvSpPr>
          <p:spPr>
            <a:xfrm>
              <a:off x="50127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1" name="tx651"/>
            <p:cNvSpPr/>
            <p:nvPr/>
          </p:nvSpPr>
          <p:spPr>
            <a:xfrm rot="-5400000">
              <a:off x="3607867"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52" name="tx652"/>
            <p:cNvSpPr/>
            <p:nvPr/>
          </p:nvSpPr>
          <p:spPr>
            <a:xfrm rot="-5400000">
              <a:off x="427915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53" name="tx653"/>
            <p:cNvSpPr/>
            <p:nvPr/>
          </p:nvSpPr>
          <p:spPr>
            <a:xfrm rot="-5400000">
              <a:off x="49497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54" name="pl654"/>
            <p:cNvSpPr/>
            <p:nvPr/>
          </p:nvSpPr>
          <p:spPr>
            <a:xfrm>
              <a:off x="5310628"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55" name="pl655"/>
            <p:cNvSpPr/>
            <p:nvPr/>
          </p:nvSpPr>
          <p:spPr>
            <a:xfrm>
              <a:off x="532573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6" name="pl656"/>
            <p:cNvSpPr/>
            <p:nvPr/>
          </p:nvSpPr>
          <p:spPr>
            <a:xfrm>
              <a:off x="59970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7" name="pl657"/>
            <p:cNvSpPr/>
            <p:nvPr/>
          </p:nvSpPr>
          <p:spPr>
            <a:xfrm>
              <a:off x="666836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8" name="tx658"/>
            <p:cNvSpPr/>
            <p:nvPr/>
          </p:nvSpPr>
          <p:spPr>
            <a:xfrm rot="-5400000">
              <a:off x="5263440"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59" name="tx659"/>
            <p:cNvSpPr/>
            <p:nvPr/>
          </p:nvSpPr>
          <p:spPr>
            <a:xfrm rot="-5400000">
              <a:off x="5934729"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60" name="tx660"/>
            <p:cNvSpPr/>
            <p:nvPr/>
          </p:nvSpPr>
          <p:spPr>
            <a:xfrm rot="-5400000">
              <a:off x="660536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61" name="pl661"/>
            <p:cNvSpPr/>
            <p:nvPr/>
          </p:nvSpPr>
          <p:spPr>
            <a:xfrm>
              <a:off x="6966201"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62" name="pl662"/>
            <p:cNvSpPr/>
            <p:nvPr/>
          </p:nvSpPr>
          <p:spPr>
            <a:xfrm>
              <a:off x="69813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3" name="pl663"/>
            <p:cNvSpPr/>
            <p:nvPr/>
          </p:nvSpPr>
          <p:spPr>
            <a:xfrm>
              <a:off x="765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832393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5" name="tx665"/>
            <p:cNvSpPr/>
            <p:nvPr/>
          </p:nvSpPr>
          <p:spPr>
            <a:xfrm rot="-5400000">
              <a:off x="6919013"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66" name="tx666"/>
            <p:cNvSpPr/>
            <p:nvPr/>
          </p:nvSpPr>
          <p:spPr>
            <a:xfrm rot="-5400000">
              <a:off x="759030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67" name="tx667"/>
            <p:cNvSpPr/>
            <p:nvPr/>
          </p:nvSpPr>
          <p:spPr>
            <a:xfrm rot="-5400000">
              <a:off x="826093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68" name="pl668"/>
            <p:cNvSpPr/>
            <p:nvPr/>
          </p:nvSpPr>
          <p:spPr>
            <a:xfrm>
              <a:off x="8621774"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69" name="pl669"/>
            <p:cNvSpPr/>
            <p:nvPr/>
          </p:nvSpPr>
          <p:spPr>
            <a:xfrm>
              <a:off x="86368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0" name="pl670"/>
            <p:cNvSpPr/>
            <p:nvPr/>
          </p:nvSpPr>
          <p:spPr>
            <a:xfrm>
              <a:off x="93081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1" name="pl671"/>
            <p:cNvSpPr/>
            <p:nvPr/>
          </p:nvSpPr>
          <p:spPr>
            <a:xfrm>
              <a:off x="997951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2" name="tx672"/>
            <p:cNvSpPr/>
            <p:nvPr/>
          </p:nvSpPr>
          <p:spPr>
            <a:xfrm rot="-5400000">
              <a:off x="857458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73" name="tx673"/>
            <p:cNvSpPr/>
            <p:nvPr/>
          </p:nvSpPr>
          <p:spPr>
            <a:xfrm rot="-5400000">
              <a:off x="924587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74" name="tx674"/>
            <p:cNvSpPr/>
            <p:nvPr/>
          </p:nvSpPr>
          <p:spPr>
            <a:xfrm rot="-5400000">
              <a:off x="991650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75" name="pl675"/>
            <p:cNvSpPr/>
            <p:nvPr/>
          </p:nvSpPr>
          <p:spPr>
            <a:xfrm>
              <a:off x="10277347"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76" name="pl676"/>
            <p:cNvSpPr/>
            <p:nvPr/>
          </p:nvSpPr>
          <p:spPr>
            <a:xfrm>
              <a:off x="102924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109637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116350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9" name="tx679"/>
            <p:cNvSpPr/>
            <p:nvPr/>
          </p:nvSpPr>
          <p:spPr>
            <a:xfrm rot="-5400000">
              <a:off x="10230159"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80" name="tx680"/>
            <p:cNvSpPr/>
            <p:nvPr/>
          </p:nvSpPr>
          <p:spPr>
            <a:xfrm rot="-5400000">
              <a:off x="1090144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81" name="tx681"/>
            <p:cNvSpPr/>
            <p:nvPr/>
          </p:nvSpPr>
          <p:spPr>
            <a:xfrm rot="-5400000">
              <a:off x="1157208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82" name="tx682"/>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83" name="tx683"/>
            <p:cNvSpPr/>
            <p:nvPr/>
          </p:nvSpPr>
          <p:spPr>
            <a:xfrm>
              <a:off x="4125164"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84" name="pt684"/>
            <p:cNvSpPr/>
            <p:nvPr/>
          </p:nvSpPr>
          <p:spPr>
            <a:xfrm>
              <a:off x="5122926"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85" name="pt685"/>
            <p:cNvSpPr/>
            <p:nvPr/>
          </p:nvSpPr>
          <p:spPr>
            <a:xfrm>
              <a:off x="5671137"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6" name="pt686"/>
            <p:cNvSpPr/>
            <p:nvPr/>
          </p:nvSpPr>
          <p:spPr>
            <a:xfrm>
              <a:off x="6315611"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87" name="pt687"/>
            <p:cNvSpPr/>
            <p:nvPr/>
          </p:nvSpPr>
          <p:spPr>
            <a:xfrm>
              <a:off x="6960084"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88" name="pt688"/>
            <p:cNvSpPr/>
            <p:nvPr/>
          </p:nvSpPr>
          <p:spPr>
            <a:xfrm>
              <a:off x="7604557"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9" name="tx689"/>
            <p:cNvSpPr/>
            <p:nvPr/>
          </p:nvSpPr>
          <p:spPr>
            <a:xfrm>
              <a:off x="5345600"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690" name="tx690"/>
            <p:cNvSpPr/>
            <p:nvPr/>
          </p:nvSpPr>
          <p:spPr>
            <a:xfrm>
              <a:off x="589381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91" name="tx691"/>
            <p:cNvSpPr/>
            <p:nvPr/>
          </p:nvSpPr>
          <p:spPr>
            <a:xfrm>
              <a:off x="653828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692" name="tx692"/>
            <p:cNvSpPr/>
            <p:nvPr/>
          </p:nvSpPr>
          <p:spPr>
            <a:xfrm>
              <a:off x="718275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693" name="tx693"/>
            <p:cNvSpPr/>
            <p:nvPr/>
          </p:nvSpPr>
          <p:spPr>
            <a:xfrm>
              <a:off x="7827231"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694" name="tx694"/>
            <p:cNvSpPr/>
            <p:nvPr/>
          </p:nvSpPr>
          <p:spPr>
            <a:xfrm>
              <a:off x="343909" y="399578"/>
              <a:ext cx="63737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Non-programme, 2025</a:t>
              </a:r>
            </a:p>
          </p:txBody>
        </p:sp>
        <p:sp>
          <p:nvSpPr>
            <p:cNvPr id="695" name="tx69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96" name="tx696"/>
            <p:cNvSpPr/>
            <p:nvPr/>
          </p:nvSpPr>
          <p:spPr>
            <a:xfrm>
              <a:off x="5395930" y="6568512"/>
              <a:ext cx="646740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dnk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416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929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442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672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185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8698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917142"/>
              <a:ext cx="239888" cy="198855"/>
            </a:xfrm>
            <a:prstGeom prst="rect">
              <a:avLst/>
            </a:prstGeom>
            <a:solidFill>
              <a:srgbClr val="1CABE2">
                <a:alpha val="85098"/>
              </a:srgbClr>
            </a:solidFill>
          </p:spPr>
          <p:txBody>
            <a:bodyPr/>
            <a:lstStyle/>
            <a:p/>
          </p:txBody>
        </p:sp>
        <p:sp>
          <p:nvSpPr>
            <p:cNvPr id="24" name="rc24"/>
            <p:cNvSpPr/>
            <p:nvPr/>
          </p:nvSpPr>
          <p:spPr>
            <a:xfrm>
              <a:off x="1562816" y="3824153"/>
              <a:ext cx="239888" cy="291844"/>
            </a:xfrm>
            <a:prstGeom prst="rect">
              <a:avLst/>
            </a:prstGeom>
            <a:solidFill>
              <a:srgbClr val="1CABE2">
                <a:alpha val="85098"/>
              </a:srgbClr>
            </a:solidFill>
          </p:spPr>
          <p:txBody>
            <a:bodyPr/>
            <a:lstStyle/>
            <a:p/>
          </p:txBody>
        </p:sp>
        <p:sp>
          <p:nvSpPr>
            <p:cNvPr id="25" name="rc25"/>
            <p:cNvSpPr/>
            <p:nvPr/>
          </p:nvSpPr>
          <p:spPr>
            <a:xfrm>
              <a:off x="1829360" y="4020463"/>
              <a:ext cx="239888" cy="95534"/>
            </a:xfrm>
            <a:prstGeom prst="rect">
              <a:avLst/>
            </a:prstGeom>
            <a:solidFill>
              <a:srgbClr val="1CABE2">
                <a:alpha val="85098"/>
              </a:srgbClr>
            </a:solidFill>
          </p:spPr>
          <p:txBody>
            <a:bodyPr/>
            <a:lstStyle/>
            <a:p/>
          </p:txBody>
        </p:sp>
        <p:sp>
          <p:nvSpPr>
            <p:cNvPr id="26" name="rc26"/>
            <p:cNvSpPr/>
            <p:nvPr/>
          </p:nvSpPr>
          <p:spPr>
            <a:xfrm>
              <a:off x="2095903" y="3923580"/>
              <a:ext cx="239888" cy="192416"/>
            </a:xfrm>
            <a:prstGeom prst="rect">
              <a:avLst/>
            </a:prstGeom>
            <a:solidFill>
              <a:srgbClr val="1CABE2">
                <a:alpha val="85098"/>
              </a:srgbClr>
            </a:solidFill>
          </p:spPr>
          <p:txBody>
            <a:bodyPr/>
            <a:lstStyle/>
            <a:p/>
          </p:txBody>
        </p:sp>
        <p:sp>
          <p:nvSpPr>
            <p:cNvPr id="27" name="rc27"/>
            <p:cNvSpPr/>
            <p:nvPr/>
          </p:nvSpPr>
          <p:spPr>
            <a:xfrm>
              <a:off x="2362446" y="3635479"/>
              <a:ext cx="239888" cy="480517"/>
            </a:xfrm>
            <a:prstGeom prst="rect">
              <a:avLst/>
            </a:prstGeom>
            <a:solidFill>
              <a:srgbClr val="1CABE2">
                <a:alpha val="85098"/>
              </a:srgbClr>
            </a:solidFill>
          </p:spPr>
          <p:txBody>
            <a:bodyPr/>
            <a:lstStyle/>
            <a:p/>
          </p:txBody>
        </p:sp>
        <p:sp>
          <p:nvSpPr>
            <p:cNvPr id="28" name="rc28"/>
            <p:cNvSpPr/>
            <p:nvPr/>
          </p:nvSpPr>
          <p:spPr>
            <a:xfrm>
              <a:off x="2628989" y="3446656"/>
              <a:ext cx="239888" cy="669340"/>
            </a:xfrm>
            <a:prstGeom prst="rect">
              <a:avLst/>
            </a:prstGeom>
            <a:solidFill>
              <a:srgbClr val="1CABE2">
                <a:alpha val="85098"/>
              </a:srgbClr>
            </a:solidFill>
          </p:spPr>
          <p:txBody>
            <a:bodyPr/>
            <a:lstStyle/>
            <a:p/>
          </p:txBody>
        </p:sp>
        <p:sp>
          <p:nvSpPr>
            <p:cNvPr id="29" name="rc29"/>
            <p:cNvSpPr/>
            <p:nvPr/>
          </p:nvSpPr>
          <p:spPr>
            <a:xfrm>
              <a:off x="2895532" y="3440966"/>
              <a:ext cx="239888" cy="675031"/>
            </a:xfrm>
            <a:prstGeom prst="rect">
              <a:avLst/>
            </a:prstGeom>
            <a:solidFill>
              <a:srgbClr val="1CABE2">
                <a:alpha val="85098"/>
              </a:srgbClr>
            </a:solidFill>
          </p:spPr>
          <p:txBody>
            <a:bodyPr/>
            <a:lstStyle/>
            <a:p/>
          </p:txBody>
        </p:sp>
        <p:sp>
          <p:nvSpPr>
            <p:cNvPr id="30" name="rc30"/>
            <p:cNvSpPr/>
            <p:nvPr/>
          </p:nvSpPr>
          <p:spPr>
            <a:xfrm>
              <a:off x="3162075" y="2879289"/>
              <a:ext cx="239888" cy="1236708"/>
            </a:xfrm>
            <a:prstGeom prst="rect">
              <a:avLst/>
            </a:prstGeom>
            <a:solidFill>
              <a:srgbClr val="1CABE2">
                <a:alpha val="85098"/>
              </a:srgbClr>
            </a:solidFill>
          </p:spPr>
          <p:txBody>
            <a:bodyPr/>
            <a:lstStyle/>
            <a:p/>
          </p:txBody>
        </p:sp>
        <p:sp>
          <p:nvSpPr>
            <p:cNvPr id="31" name="rc31"/>
            <p:cNvSpPr/>
            <p:nvPr/>
          </p:nvSpPr>
          <p:spPr>
            <a:xfrm>
              <a:off x="3428618" y="3058379"/>
              <a:ext cx="239888" cy="1057618"/>
            </a:xfrm>
            <a:prstGeom prst="rect">
              <a:avLst/>
            </a:prstGeom>
            <a:solidFill>
              <a:srgbClr val="1CABE2">
                <a:alpha val="85098"/>
              </a:srgbClr>
            </a:solidFill>
          </p:spPr>
          <p:txBody>
            <a:bodyPr/>
            <a:lstStyle/>
            <a:p/>
          </p:txBody>
        </p:sp>
        <p:sp>
          <p:nvSpPr>
            <p:cNvPr id="32" name="rc32"/>
            <p:cNvSpPr/>
            <p:nvPr/>
          </p:nvSpPr>
          <p:spPr>
            <a:xfrm>
              <a:off x="3695161" y="3180867"/>
              <a:ext cx="239888" cy="935130"/>
            </a:xfrm>
            <a:prstGeom prst="rect">
              <a:avLst/>
            </a:prstGeom>
            <a:solidFill>
              <a:srgbClr val="1CABE2">
                <a:alpha val="85098"/>
              </a:srgbClr>
            </a:solidFill>
          </p:spPr>
          <p:txBody>
            <a:bodyPr/>
            <a:lstStyle/>
            <a:p/>
          </p:txBody>
        </p:sp>
        <p:sp>
          <p:nvSpPr>
            <p:cNvPr id="33" name="rc33"/>
            <p:cNvSpPr/>
            <p:nvPr/>
          </p:nvSpPr>
          <p:spPr>
            <a:xfrm>
              <a:off x="3961705" y="3459983"/>
              <a:ext cx="239888" cy="656013"/>
            </a:xfrm>
            <a:prstGeom prst="rect">
              <a:avLst/>
            </a:prstGeom>
            <a:solidFill>
              <a:srgbClr val="1CABE2">
                <a:alpha val="85098"/>
              </a:srgbClr>
            </a:solidFill>
          </p:spPr>
          <p:txBody>
            <a:bodyPr/>
            <a:lstStyle/>
            <a:p/>
          </p:txBody>
        </p:sp>
        <p:sp>
          <p:nvSpPr>
            <p:cNvPr id="34" name="rc34"/>
            <p:cNvSpPr/>
            <p:nvPr/>
          </p:nvSpPr>
          <p:spPr>
            <a:xfrm>
              <a:off x="4228248" y="3588161"/>
              <a:ext cx="239888" cy="527835"/>
            </a:xfrm>
            <a:prstGeom prst="rect">
              <a:avLst/>
            </a:prstGeom>
            <a:solidFill>
              <a:srgbClr val="1CABE2">
                <a:alpha val="85098"/>
              </a:srgbClr>
            </a:solidFill>
          </p:spPr>
          <p:txBody>
            <a:bodyPr/>
            <a:lstStyle/>
            <a:p/>
          </p:txBody>
        </p:sp>
        <p:sp>
          <p:nvSpPr>
            <p:cNvPr id="35" name="rc35"/>
            <p:cNvSpPr/>
            <p:nvPr/>
          </p:nvSpPr>
          <p:spPr>
            <a:xfrm>
              <a:off x="4494791" y="3857994"/>
              <a:ext cx="239888" cy="258003"/>
            </a:xfrm>
            <a:prstGeom prst="rect">
              <a:avLst/>
            </a:prstGeom>
            <a:solidFill>
              <a:srgbClr val="1CABE2">
                <a:alpha val="85098"/>
              </a:srgbClr>
            </a:solidFill>
          </p:spPr>
          <p:txBody>
            <a:bodyPr/>
            <a:lstStyle/>
            <a:p/>
          </p:txBody>
        </p:sp>
        <p:sp>
          <p:nvSpPr>
            <p:cNvPr id="36" name="rc36"/>
            <p:cNvSpPr/>
            <p:nvPr/>
          </p:nvSpPr>
          <p:spPr>
            <a:xfrm>
              <a:off x="4761334" y="3866379"/>
              <a:ext cx="239888" cy="249617"/>
            </a:xfrm>
            <a:prstGeom prst="rect">
              <a:avLst/>
            </a:prstGeom>
            <a:solidFill>
              <a:srgbClr val="1CABE2">
                <a:alpha val="85098"/>
              </a:srgbClr>
            </a:solidFill>
          </p:spPr>
          <p:txBody>
            <a:bodyPr/>
            <a:lstStyle/>
            <a:p/>
          </p:txBody>
        </p:sp>
        <p:sp>
          <p:nvSpPr>
            <p:cNvPr id="37" name="rc37"/>
            <p:cNvSpPr/>
            <p:nvPr/>
          </p:nvSpPr>
          <p:spPr>
            <a:xfrm>
              <a:off x="5027877" y="3778332"/>
              <a:ext cx="239888" cy="337665"/>
            </a:xfrm>
            <a:prstGeom prst="rect">
              <a:avLst/>
            </a:prstGeom>
            <a:solidFill>
              <a:srgbClr val="1CABE2">
                <a:alpha val="85098"/>
              </a:srgbClr>
            </a:solidFill>
          </p:spPr>
          <p:txBody>
            <a:bodyPr/>
            <a:lstStyle/>
            <a:p/>
          </p:txBody>
        </p:sp>
        <p:sp>
          <p:nvSpPr>
            <p:cNvPr id="38" name="rc38"/>
            <p:cNvSpPr/>
            <p:nvPr/>
          </p:nvSpPr>
          <p:spPr>
            <a:xfrm>
              <a:off x="5294420" y="3770845"/>
              <a:ext cx="239888" cy="345152"/>
            </a:xfrm>
            <a:prstGeom prst="rect">
              <a:avLst/>
            </a:prstGeom>
            <a:solidFill>
              <a:srgbClr val="1CABE2">
                <a:alpha val="85098"/>
              </a:srgbClr>
            </a:solidFill>
          </p:spPr>
          <p:txBody>
            <a:bodyPr/>
            <a:lstStyle/>
            <a:p/>
          </p:txBody>
        </p:sp>
        <p:sp>
          <p:nvSpPr>
            <p:cNvPr id="39" name="rc39"/>
            <p:cNvSpPr/>
            <p:nvPr/>
          </p:nvSpPr>
          <p:spPr>
            <a:xfrm>
              <a:off x="5560963" y="3843020"/>
              <a:ext cx="239888" cy="272977"/>
            </a:xfrm>
            <a:prstGeom prst="rect">
              <a:avLst/>
            </a:prstGeom>
            <a:solidFill>
              <a:srgbClr val="1CABE2">
                <a:alpha val="85098"/>
              </a:srgbClr>
            </a:solidFill>
          </p:spPr>
          <p:txBody>
            <a:bodyPr/>
            <a:lstStyle/>
            <a:p/>
          </p:txBody>
        </p:sp>
        <p:sp>
          <p:nvSpPr>
            <p:cNvPr id="40" name="rc40"/>
            <p:cNvSpPr/>
            <p:nvPr/>
          </p:nvSpPr>
          <p:spPr>
            <a:xfrm>
              <a:off x="5827506" y="4024805"/>
              <a:ext cx="239888" cy="91192"/>
            </a:xfrm>
            <a:prstGeom prst="rect">
              <a:avLst/>
            </a:prstGeom>
            <a:solidFill>
              <a:srgbClr val="1CABE2">
                <a:alpha val="85098"/>
              </a:srgbClr>
            </a:solidFill>
          </p:spPr>
          <p:txBody>
            <a:bodyPr/>
            <a:lstStyle/>
            <a:p/>
          </p:txBody>
        </p:sp>
        <p:sp>
          <p:nvSpPr>
            <p:cNvPr id="41" name="rc41"/>
            <p:cNvSpPr/>
            <p:nvPr/>
          </p:nvSpPr>
          <p:spPr>
            <a:xfrm>
              <a:off x="6094049" y="3841972"/>
              <a:ext cx="239888" cy="274025"/>
            </a:xfrm>
            <a:prstGeom prst="rect">
              <a:avLst/>
            </a:prstGeom>
            <a:solidFill>
              <a:srgbClr val="1CABE2">
                <a:alpha val="85098"/>
              </a:srgbClr>
            </a:solidFill>
          </p:spPr>
          <p:txBody>
            <a:bodyPr/>
            <a:lstStyle/>
            <a:p/>
          </p:txBody>
        </p:sp>
        <p:sp>
          <p:nvSpPr>
            <p:cNvPr id="42" name="rc42"/>
            <p:cNvSpPr/>
            <p:nvPr/>
          </p:nvSpPr>
          <p:spPr>
            <a:xfrm>
              <a:off x="6360593" y="3842421"/>
              <a:ext cx="239888" cy="273576"/>
            </a:xfrm>
            <a:prstGeom prst="rect">
              <a:avLst/>
            </a:prstGeom>
            <a:solidFill>
              <a:srgbClr val="1CABE2">
                <a:alpha val="85098"/>
              </a:srgbClr>
            </a:solidFill>
          </p:spPr>
          <p:txBody>
            <a:bodyPr/>
            <a:lstStyle/>
            <a:p/>
          </p:txBody>
        </p:sp>
        <p:sp>
          <p:nvSpPr>
            <p:cNvPr id="43" name="rc43"/>
            <p:cNvSpPr/>
            <p:nvPr/>
          </p:nvSpPr>
          <p:spPr>
            <a:xfrm>
              <a:off x="6627136" y="3842720"/>
              <a:ext cx="239888" cy="273276"/>
            </a:xfrm>
            <a:prstGeom prst="rect">
              <a:avLst/>
            </a:prstGeom>
            <a:solidFill>
              <a:srgbClr val="1CABE2">
                <a:alpha val="85098"/>
              </a:srgbClr>
            </a:solidFill>
          </p:spPr>
          <p:txBody>
            <a:bodyPr/>
            <a:lstStyle/>
            <a:p/>
          </p:txBody>
        </p:sp>
        <p:sp>
          <p:nvSpPr>
            <p:cNvPr id="44" name="rc44"/>
            <p:cNvSpPr/>
            <p:nvPr/>
          </p:nvSpPr>
          <p:spPr>
            <a:xfrm>
              <a:off x="6893679" y="3926425"/>
              <a:ext cx="239888" cy="189571"/>
            </a:xfrm>
            <a:prstGeom prst="rect">
              <a:avLst/>
            </a:prstGeom>
            <a:solidFill>
              <a:srgbClr val="1CABE2">
                <a:alpha val="85098"/>
              </a:srgbClr>
            </a:solidFill>
          </p:spPr>
          <p:txBody>
            <a:bodyPr/>
            <a:lstStyle/>
            <a:p/>
          </p:txBody>
        </p:sp>
        <p:sp>
          <p:nvSpPr>
            <p:cNvPr id="45" name="rc45"/>
            <p:cNvSpPr/>
            <p:nvPr/>
          </p:nvSpPr>
          <p:spPr>
            <a:xfrm>
              <a:off x="7160222" y="3942448"/>
              <a:ext cx="239888" cy="173549"/>
            </a:xfrm>
            <a:prstGeom prst="rect">
              <a:avLst/>
            </a:prstGeom>
            <a:solidFill>
              <a:srgbClr val="1CABE2">
                <a:alpha val="85098"/>
              </a:srgbClr>
            </a:solidFill>
          </p:spPr>
          <p:txBody>
            <a:bodyPr/>
            <a:lstStyle/>
            <a:p/>
          </p:txBody>
        </p:sp>
        <p:sp>
          <p:nvSpPr>
            <p:cNvPr id="46" name="rc46"/>
            <p:cNvSpPr/>
            <p:nvPr/>
          </p:nvSpPr>
          <p:spPr>
            <a:xfrm>
              <a:off x="7426765" y="3943346"/>
              <a:ext cx="239888" cy="172651"/>
            </a:xfrm>
            <a:prstGeom prst="rect">
              <a:avLst/>
            </a:prstGeom>
            <a:solidFill>
              <a:srgbClr val="1CABE2">
                <a:alpha val="85098"/>
              </a:srgbClr>
            </a:solidFill>
          </p:spPr>
          <p:txBody>
            <a:bodyPr/>
            <a:lstStyle/>
            <a:p/>
          </p:txBody>
        </p:sp>
        <p:sp>
          <p:nvSpPr>
            <p:cNvPr id="47" name="rc47"/>
            <p:cNvSpPr/>
            <p:nvPr/>
          </p:nvSpPr>
          <p:spPr>
            <a:xfrm>
              <a:off x="7693308" y="3853202"/>
              <a:ext cx="239888" cy="262794"/>
            </a:xfrm>
            <a:prstGeom prst="rect">
              <a:avLst/>
            </a:prstGeom>
            <a:solidFill>
              <a:srgbClr val="1CABE2">
                <a:alpha val="85098"/>
              </a:srgbClr>
            </a:solidFill>
          </p:spPr>
          <p:txBody>
            <a:bodyPr/>
            <a:lstStyle/>
            <a:p/>
          </p:txBody>
        </p:sp>
        <p:sp>
          <p:nvSpPr>
            <p:cNvPr id="48" name="rc48"/>
            <p:cNvSpPr/>
            <p:nvPr/>
          </p:nvSpPr>
          <p:spPr>
            <a:xfrm>
              <a:off x="7959851" y="3850507"/>
              <a:ext cx="239888" cy="265490"/>
            </a:xfrm>
            <a:prstGeom prst="rect">
              <a:avLst/>
            </a:prstGeom>
            <a:solidFill>
              <a:srgbClr val="1CABE2">
                <a:alpha val="85098"/>
              </a:srgbClr>
            </a:solidFill>
          </p:spPr>
          <p:txBody>
            <a:bodyPr/>
            <a:lstStyle/>
            <a:p/>
          </p:txBody>
        </p:sp>
        <p:sp>
          <p:nvSpPr>
            <p:cNvPr id="49" name="rc49"/>
            <p:cNvSpPr/>
            <p:nvPr/>
          </p:nvSpPr>
          <p:spPr>
            <a:xfrm>
              <a:off x="1296273" y="3817564"/>
              <a:ext cx="239888" cy="99577"/>
            </a:xfrm>
            <a:prstGeom prst="rect">
              <a:avLst/>
            </a:prstGeom>
            <a:solidFill>
              <a:srgbClr val="B3B3B3">
                <a:alpha val="85098"/>
              </a:srgbClr>
            </a:solidFill>
          </p:spPr>
          <p:txBody>
            <a:bodyPr/>
            <a:lstStyle/>
            <a:p/>
          </p:txBody>
        </p:sp>
        <p:sp>
          <p:nvSpPr>
            <p:cNvPr id="50" name="rc50"/>
            <p:cNvSpPr/>
            <p:nvPr/>
          </p:nvSpPr>
          <p:spPr>
            <a:xfrm>
              <a:off x="1562816" y="3824153"/>
              <a:ext cx="239888" cy="0"/>
            </a:xfrm>
            <a:prstGeom prst="rect">
              <a:avLst/>
            </a:prstGeom>
            <a:solidFill>
              <a:srgbClr val="B3B3B3">
                <a:alpha val="85098"/>
              </a:srgbClr>
            </a:solidFill>
          </p:spPr>
          <p:txBody>
            <a:bodyPr/>
            <a:lstStyle/>
            <a:p/>
          </p:txBody>
        </p:sp>
        <p:sp>
          <p:nvSpPr>
            <p:cNvPr id="51" name="rc51"/>
            <p:cNvSpPr/>
            <p:nvPr/>
          </p:nvSpPr>
          <p:spPr>
            <a:xfrm>
              <a:off x="1829360" y="3924778"/>
              <a:ext cx="239888" cy="95684"/>
            </a:xfrm>
            <a:prstGeom prst="rect">
              <a:avLst/>
            </a:prstGeom>
            <a:solidFill>
              <a:srgbClr val="B3B3B3">
                <a:alpha val="85098"/>
              </a:srgbClr>
            </a:solidFill>
          </p:spPr>
          <p:txBody>
            <a:bodyPr/>
            <a:lstStyle/>
            <a:p/>
          </p:txBody>
        </p:sp>
        <p:sp>
          <p:nvSpPr>
            <p:cNvPr id="52" name="rc52"/>
            <p:cNvSpPr/>
            <p:nvPr/>
          </p:nvSpPr>
          <p:spPr>
            <a:xfrm>
              <a:off x="2095903" y="3731313"/>
              <a:ext cx="239888" cy="192267"/>
            </a:xfrm>
            <a:prstGeom prst="rect">
              <a:avLst/>
            </a:prstGeom>
            <a:solidFill>
              <a:srgbClr val="B3B3B3">
                <a:alpha val="85098"/>
              </a:srgbClr>
            </a:solidFill>
          </p:spPr>
          <p:txBody>
            <a:bodyPr/>
            <a:lstStyle/>
            <a:p/>
          </p:txBody>
        </p:sp>
        <p:sp>
          <p:nvSpPr>
            <p:cNvPr id="53" name="rc53"/>
            <p:cNvSpPr/>
            <p:nvPr/>
          </p:nvSpPr>
          <p:spPr>
            <a:xfrm>
              <a:off x="2362446" y="3635479"/>
              <a:ext cx="239888" cy="0"/>
            </a:xfrm>
            <a:prstGeom prst="rect">
              <a:avLst/>
            </a:prstGeom>
            <a:solidFill>
              <a:srgbClr val="B3B3B3">
                <a:alpha val="85098"/>
              </a:srgbClr>
            </a:solidFill>
          </p:spPr>
          <p:txBody>
            <a:bodyPr/>
            <a:lstStyle/>
            <a:p/>
          </p:txBody>
        </p:sp>
        <p:sp>
          <p:nvSpPr>
            <p:cNvPr id="54" name="rc54"/>
            <p:cNvSpPr/>
            <p:nvPr/>
          </p:nvSpPr>
          <p:spPr>
            <a:xfrm>
              <a:off x="2628989" y="3446656"/>
              <a:ext cx="239888" cy="0"/>
            </a:xfrm>
            <a:prstGeom prst="rect">
              <a:avLst/>
            </a:prstGeom>
            <a:solidFill>
              <a:srgbClr val="B3B3B3">
                <a:alpha val="85098"/>
              </a:srgbClr>
            </a:solidFill>
          </p:spPr>
          <p:txBody>
            <a:bodyPr/>
            <a:lstStyle/>
            <a:p/>
          </p:txBody>
        </p:sp>
        <p:sp>
          <p:nvSpPr>
            <p:cNvPr id="55" name="rc55"/>
            <p:cNvSpPr/>
            <p:nvPr/>
          </p:nvSpPr>
          <p:spPr>
            <a:xfrm>
              <a:off x="2895532" y="3440966"/>
              <a:ext cx="239888" cy="0"/>
            </a:xfrm>
            <a:prstGeom prst="rect">
              <a:avLst/>
            </a:prstGeom>
            <a:solidFill>
              <a:srgbClr val="B3B3B3">
                <a:alpha val="85098"/>
              </a:srgbClr>
            </a:solidFill>
          </p:spPr>
          <p:txBody>
            <a:bodyPr/>
            <a:lstStyle/>
            <a:p/>
          </p:txBody>
        </p:sp>
        <p:sp>
          <p:nvSpPr>
            <p:cNvPr id="56" name="rc56"/>
            <p:cNvSpPr/>
            <p:nvPr/>
          </p:nvSpPr>
          <p:spPr>
            <a:xfrm>
              <a:off x="3162075" y="2879289"/>
              <a:ext cx="239888" cy="0"/>
            </a:xfrm>
            <a:prstGeom prst="rect">
              <a:avLst/>
            </a:prstGeom>
            <a:solidFill>
              <a:srgbClr val="B3B3B3">
                <a:alpha val="85098"/>
              </a:srgbClr>
            </a:solidFill>
          </p:spPr>
          <p:txBody>
            <a:bodyPr/>
            <a:lstStyle/>
            <a:p/>
          </p:txBody>
        </p:sp>
        <p:sp>
          <p:nvSpPr>
            <p:cNvPr id="57" name="rc57"/>
            <p:cNvSpPr/>
            <p:nvPr/>
          </p:nvSpPr>
          <p:spPr>
            <a:xfrm>
              <a:off x="3428618" y="2962095"/>
              <a:ext cx="239888" cy="96283"/>
            </a:xfrm>
            <a:prstGeom prst="rect">
              <a:avLst/>
            </a:prstGeom>
            <a:solidFill>
              <a:srgbClr val="B3B3B3">
                <a:alpha val="85098"/>
              </a:srgbClr>
            </a:solidFill>
          </p:spPr>
          <p:txBody>
            <a:bodyPr/>
            <a:lstStyle/>
            <a:p/>
          </p:txBody>
        </p:sp>
        <p:sp>
          <p:nvSpPr>
            <p:cNvPr id="58" name="rc58"/>
            <p:cNvSpPr/>
            <p:nvPr/>
          </p:nvSpPr>
          <p:spPr>
            <a:xfrm>
              <a:off x="3695161" y="3087279"/>
              <a:ext cx="239888" cy="93587"/>
            </a:xfrm>
            <a:prstGeom prst="rect">
              <a:avLst/>
            </a:prstGeom>
            <a:solidFill>
              <a:srgbClr val="B3B3B3">
                <a:alpha val="85098"/>
              </a:srgbClr>
            </a:solidFill>
          </p:spPr>
          <p:txBody>
            <a:bodyPr/>
            <a:lstStyle/>
            <a:p/>
          </p:txBody>
        </p:sp>
        <p:sp>
          <p:nvSpPr>
            <p:cNvPr id="59" name="rc59"/>
            <p:cNvSpPr/>
            <p:nvPr/>
          </p:nvSpPr>
          <p:spPr>
            <a:xfrm>
              <a:off x="3961705" y="3178920"/>
              <a:ext cx="239888" cy="281063"/>
            </a:xfrm>
            <a:prstGeom prst="rect">
              <a:avLst/>
            </a:prstGeom>
            <a:solidFill>
              <a:srgbClr val="B3B3B3">
                <a:alpha val="85098"/>
              </a:srgbClr>
            </a:solidFill>
          </p:spPr>
          <p:txBody>
            <a:bodyPr/>
            <a:lstStyle/>
            <a:p/>
          </p:txBody>
        </p:sp>
        <p:sp>
          <p:nvSpPr>
            <p:cNvPr id="60" name="rc60"/>
            <p:cNvSpPr/>
            <p:nvPr/>
          </p:nvSpPr>
          <p:spPr>
            <a:xfrm>
              <a:off x="4228248" y="3324168"/>
              <a:ext cx="239888" cy="263992"/>
            </a:xfrm>
            <a:prstGeom prst="rect">
              <a:avLst/>
            </a:prstGeom>
            <a:solidFill>
              <a:srgbClr val="B3B3B3">
                <a:alpha val="85098"/>
              </a:srgbClr>
            </a:solidFill>
          </p:spPr>
          <p:txBody>
            <a:bodyPr/>
            <a:lstStyle/>
            <a:p/>
          </p:txBody>
        </p:sp>
        <p:sp>
          <p:nvSpPr>
            <p:cNvPr id="61" name="rc61"/>
            <p:cNvSpPr/>
            <p:nvPr/>
          </p:nvSpPr>
          <p:spPr>
            <a:xfrm>
              <a:off x="4494791" y="3599991"/>
              <a:ext cx="239888" cy="258003"/>
            </a:xfrm>
            <a:prstGeom prst="rect">
              <a:avLst/>
            </a:prstGeom>
            <a:solidFill>
              <a:srgbClr val="B3B3B3">
                <a:alpha val="85098"/>
              </a:srgbClr>
            </a:solidFill>
          </p:spPr>
          <p:txBody>
            <a:bodyPr/>
            <a:lstStyle/>
            <a:p/>
          </p:txBody>
        </p:sp>
        <p:sp>
          <p:nvSpPr>
            <p:cNvPr id="62" name="rc62"/>
            <p:cNvSpPr/>
            <p:nvPr/>
          </p:nvSpPr>
          <p:spPr>
            <a:xfrm>
              <a:off x="4761334" y="3616911"/>
              <a:ext cx="239888" cy="249467"/>
            </a:xfrm>
            <a:prstGeom prst="rect">
              <a:avLst/>
            </a:prstGeom>
            <a:solidFill>
              <a:srgbClr val="B3B3B3">
                <a:alpha val="85098"/>
              </a:srgbClr>
            </a:solidFill>
          </p:spPr>
          <p:txBody>
            <a:bodyPr/>
            <a:lstStyle/>
            <a:p/>
          </p:txBody>
        </p:sp>
        <p:sp>
          <p:nvSpPr>
            <p:cNvPr id="63" name="rc63"/>
            <p:cNvSpPr/>
            <p:nvPr/>
          </p:nvSpPr>
          <p:spPr>
            <a:xfrm>
              <a:off x="5027877" y="3609574"/>
              <a:ext cx="239888" cy="168757"/>
            </a:xfrm>
            <a:prstGeom prst="rect">
              <a:avLst/>
            </a:prstGeom>
            <a:solidFill>
              <a:srgbClr val="B3B3B3">
                <a:alpha val="85098"/>
              </a:srgbClr>
            </a:solidFill>
          </p:spPr>
          <p:txBody>
            <a:bodyPr/>
            <a:lstStyle/>
            <a:p/>
          </p:txBody>
        </p:sp>
        <p:sp>
          <p:nvSpPr>
            <p:cNvPr id="64" name="rc64"/>
            <p:cNvSpPr/>
            <p:nvPr/>
          </p:nvSpPr>
          <p:spPr>
            <a:xfrm>
              <a:off x="5294420" y="3512093"/>
              <a:ext cx="239888" cy="258751"/>
            </a:xfrm>
            <a:prstGeom prst="rect">
              <a:avLst/>
            </a:prstGeom>
            <a:solidFill>
              <a:srgbClr val="B3B3B3">
                <a:alpha val="85098"/>
              </a:srgbClr>
            </a:solidFill>
          </p:spPr>
          <p:txBody>
            <a:bodyPr/>
            <a:lstStyle/>
            <a:p/>
          </p:txBody>
        </p:sp>
        <p:sp>
          <p:nvSpPr>
            <p:cNvPr id="65" name="rc65"/>
            <p:cNvSpPr/>
            <p:nvPr/>
          </p:nvSpPr>
          <p:spPr>
            <a:xfrm>
              <a:off x="5560963" y="3570043"/>
              <a:ext cx="239888" cy="272977"/>
            </a:xfrm>
            <a:prstGeom prst="rect">
              <a:avLst/>
            </a:prstGeom>
            <a:solidFill>
              <a:srgbClr val="B3B3B3">
                <a:alpha val="85098"/>
              </a:srgbClr>
            </a:solidFill>
          </p:spPr>
          <p:txBody>
            <a:bodyPr/>
            <a:lstStyle/>
            <a:p/>
          </p:txBody>
        </p:sp>
        <p:sp>
          <p:nvSpPr>
            <p:cNvPr id="66" name="rc66"/>
            <p:cNvSpPr/>
            <p:nvPr/>
          </p:nvSpPr>
          <p:spPr>
            <a:xfrm>
              <a:off x="5827506" y="3933763"/>
              <a:ext cx="239888" cy="91042"/>
            </a:xfrm>
            <a:prstGeom prst="rect">
              <a:avLst/>
            </a:prstGeom>
            <a:solidFill>
              <a:srgbClr val="B3B3B3">
                <a:alpha val="85098"/>
              </a:srgbClr>
            </a:solidFill>
          </p:spPr>
          <p:txBody>
            <a:bodyPr/>
            <a:lstStyle/>
            <a:p/>
          </p:txBody>
        </p:sp>
        <p:sp>
          <p:nvSpPr>
            <p:cNvPr id="67" name="rc67"/>
            <p:cNvSpPr/>
            <p:nvPr/>
          </p:nvSpPr>
          <p:spPr>
            <a:xfrm>
              <a:off x="6094049" y="3841972"/>
              <a:ext cx="239888" cy="0"/>
            </a:xfrm>
            <a:prstGeom prst="rect">
              <a:avLst/>
            </a:prstGeom>
            <a:solidFill>
              <a:srgbClr val="B3B3B3">
                <a:alpha val="85098"/>
              </a:srgbClr>
            </a:solidFill>
          </p:spPr>
          <p:txBody>
            <a:bodyPr/>
            <a:lstStyle/>
            <a:p/>
          </p:txBody>
        </p:sp>
        <p:sp>
          <p:nvSpPr>
            <p:cNvPr id="68" name="rc68"/>
            <p:cNvSpPr/>
            <p:nvPr/>
          </p:nvSpPr>
          <p:spPr>
            <a:xfrm>
              <a:off x="6360593" y="3842421"/>
              <a:ext cx="239888" cy="0"/>
            </a:xfrm>
            <a:prstGeom prst="rect">
              <a:avLst/>
            </a:prstGeom>
            <a:solidFill>
              <a:srgbClr val="B3B3B3">
                <a:alpha val="85098"/>
              </a:srgbClr>
            </a:solidFill>
          </p:spPr>
          <p:txBody>
            <a:bodyPr/>
            <a:lstStyle/>
            <a:p/>
          </p:txBody>
        </p:sp>
        <p:sp>
          <p:nvSpPr>
            <p:cNvPr id="69" name="rc69"/>
            <p:cNvSpPr/>
            <p:nvPr/>
          </p:nvSpPr>
          <p:spPr>
            <a:xfrm>
              <a:off x="6627136" y="3842720"/>
              <a:ext cx="239888" cy="0"/>
            </a:xfrm>
            <a:prstGeom prst="rect">
              <a:avLst/>
            </a:prstGeom>
            <a:solidFill>
              <a:srgbClr val="B3B3B3">
                <a:alpha val="85098"/>
              </a:srgbClr>
            </a:solidFill>
          </p:spPr>
          <p:txBody>
            <a:bodyPr/>
            <a:lstStyle/>
            <a:p/>
          </p:txBody>
        </p:sp>
        <p:sp>
          <p:nvSpPr>
            <p:cNvPr id="70" name="rc70"/>
            <p:cNvSpPr/>
            <p:nvPr/>
          </p:nvSpPr>
          <p:spPr>
            <a:xfrm>
              <a:off x="6893679" y="3831640"/>
              <a:ext cx="239888" cy="94785"/>
            </a:xfrm>
            <a:prstGeom prst="rect">
              <a:avLst/>
            </a:prstGeom>
            <a:solidFill>
              <a:srgbClr val="B3B3B3">
                <a:alpha val="85098"/>
              </a:srgbClr>
            </a:solidFill>
          </p:spPr>
          <p:txBody>
            <a:bodyPr/>
            <a:lstStyle/>
            <a:p/>
          </p:txBody>
        </p:sp>
        <p:sp>
          <p:nvSpPr>
            <p:cNvPr id="71" name="rc71"/>
            <p:cNvSpPr/>
            <p:nvPr/>
          </p:nvSpPr>
          <p:spPr>
            <a:xfrm>
              <a:off x="7160222" y="3855748"/>
              <a:ext cx="239888" cy="86699"/>
            </a:xfrm>
            <a:prstGeom prst="rect">
              <a:avLst/>
            </a:prstGeom>
            <a:solidFill>
              <a:srgbClr val="B3B3B3">
                <a:alpha val="85098"/>
              </a:srgbClr>
            </a:solidFill>
          </p:spPr>
          <p:txBody>
            <a:bodyPr/>
            <a:lstStyle/>
            <a:p/>
          </p:txBody>
        </p:sp>
        <p:sp>
          <p:nvSpPr>
            <p:cNvPr id="72" name="rc72"/>
            <p:cNvSpPr/>
            <p:nvPr/>
          </p:nvSpPr>
          <p:spPr>
            <a:xfrm>
              <a:off x="7426765" y="3856946"/>
              <a:ext cx="239888" cy="86400"/>
            </a:xfrm>
            <a:prstGeom prst="rect">
              <a:avLst/>
            </a:prstGeom>
            <a:solidFill>
              <a:srgbClr val="B3B3B3">
                <a:alpha val="85098"/>
              </a:srgbClr>
            </a:solidFill>
          </p:spPr>
          <p:txBody>
            <a:bodyPr/>
            <a:lstStyle/>
            <a:p/>
          </p:txBody>
        </p:sp>
        <p:sp>
          <p:nvSpPr>
            <p:cNvPr id="73" name="rc73"/>
            <p:cNvSpPr/>
            <p:nvPr/>
          </p:nvSpPr>
          <p:spPr>
            <a:xfrm>
              <a:off x="7693308" y="3765604"/>
              <a:ext cx="239888" cy="87598"/>
            </a:xfrm>
            <a:prstGeom prst="rect">
              <a:avLst/>
            </a:prstGeom>
            <a:solidFill>
              <a:srgbClr val="B3B3B3">
                <a:alpha val="85098"/>
              </a:srgbClr>
            </a:solidFill>
          </p:spPr>
          <p:txBody>
            <a:bodyPr/>
            <a:lstStyle/>
            <a:p/>
          </p:txBody>
        </p:sp>
        <p:sp>
          <p:nvSpPr>
            <p:cNvPr id="74" name="rc74"/>
            <p:cNvSpPr/>
            <p:nvPr/>
          </p:nvSpPr>
          <p:spPr>
            <a:xfrm>
              <a:off x="7959851" y="3762160"/>
              <a:ext cx="239888" cy="88347"/>
            </a:xfrm>
            <a:prstGeom prst="rect">
              <a:avLst/>
            </a:prstGeom>
            <a:solidFill>
              <a:srgbClr val="B3B3B3">
                <a:alpha val="85098"/>
              </a:srgbClr>
            </a:solidFill>
          </p:spPr>
          <p:txBody>
            <a:bodyPr/>
            <a:lstStyle/>
            <a:p/>
          </p:txBody>
        </p:sp>
        <p:sp>
          <p:nvSpPr>
            <p:cNvPr id="75" name="pl75"/>
            <p:cNvSpPr/>
            <p:nvPr/>
          </p:nvSpPr>
          <p:spPr>
            <a:xfrm>
              <a:off x="1416218" y="2075428"/>
              <a:ext cx="6663577" cy="247341"/>
            </a:xfrm>
            <a:custGeom>
              <a:avLst/>
              <a:pathLst>
                <a:path w="6663577" h="247341">
                  <a:moveTo>
                    <a:pt x="0" y="20611"/>
                  </a:moveTo>
                  <a:lnTo>
                    <a:pt x="266543" y="41223"/>
                  </a:lnTo>
                  <a:lnTo>
                    <a:pt x="533086" y="0"/>
                  </a:lnTo>
                  <a:lnTo>
                    <a:pt x="799629" y="20611"/>
                  </a:lnTo>
                  <a:lnTo>
                    <a:pt x="1066172" y="82447"/>
                  </a:lnTo>
                  <a:lnTo>
                    <a:pt x="1332715" y="123670"/>
                  </a:lnTo>
                  <a:lnTo>
                    <a:pt x="1599258" y="123670"/>
                  </a:lnTo>
                  <a:lnTo>
                    <a:pt x="1865801" y="247341"/>
                  </a:lnTo>
                  <a:lnTo>
                    <a:pt x="2132344" y="206118"/>
                  </a:lnTo>
                  <a:lnTo>
                    <a:pt x="2398888" y="185506"/>
                  </a:lnTo>
                  <a:lnTo>
                    <a:pt x="2665431" y="123670"/>
                  </a:lnTo>
                  <a:lnTo>
                    <a:pt x="2931974" y="103059"/>
                  </a:lnTo>
                  <a:lnTo>
                    <a:pt x="3198517" y="41223"/>
                  </a:lnTo>
                  <a:lnTo>
                    <a:pt x="3465060" y="41223"/>
                  </a:lnTo>
                  <a:lnTo>
                    <a:pt x="3731603" y="61835"/>
                  </a:lnTo>
                  <a:lnTo>
                    <a:pt x="3998146" y="61835"/>
                  </a:lnTo>
                  <a:lnTo>
                    <a:pt x="4264689" y="41223"/>
                  </a:lnTo>
                  <a:lnTo>
                    <a:pt x="4531233" y="0"/>
                  </a:lnTo>
                  <a:lnTo>
                    <a:pt x="4797776" y="41223"/>
                  </a:lnTo>
                  <a:lnTo>
                    <a:pt x="5064319" y="41223"/>
                  </a:lnTo>
                  <a:lnTo>
                    <a:pt x="5330862" y="41223"/>
                  </a:lnTo>
                  <a:lnTo>
                    <a:pt x="5597405" y="20611"/>
                  </a:lnTo>
                  <a:lnTo>
                    <a:pt x="5863948" y="20611"/>
                  </a:lnTo>
                  <a:lnTo>
                    <a:pt x="6130491" y="20611"/>
                  </a:lnTo>
                  <a:lnTo>
                    <a:pt x="6397034" y="41223"/>
                  </a:lnTo>
                  <a:lnTo>
                    <a:pt x="6663577" y="41223"/>
                  </a:lnTo>
                </a:path>
              </a:pathLst>
            </a:custGeom>
            <a:ln w="27101" cap="flat">
              <a:solidFill>
                <a:srgbClr val="0058AB">
                  <a:alpha val="100000"/>
                </a:srgbClr>
              </a:solidFill>
              <a:prstDash val="solid"/>
              <a:round/>
            </a:ln>
          </p:spPr>
          <p:txBody>
            <a:bodyPr/>
            <a:lstStyle/>
            <a:p/>
          </p:txBody>
        </p:sp>
        <p:sp>
          <p:nvSpPr>
            <p:cNvPr id="76" name="pl76"/>
            <p:cNvSpPr/>
            <p:nvPr/>
          </p:nvSpPr>
          <p:spPr>
            <a:xfrm>
              <a:off x="1416218" y="2096040"/>
              <a:ext cx="6663577" cy="226729"/>
            </a:xfrm>
            <a:custGeom>
              <a:avLst/>
              <a:pathLst>
                <a:path w="6663577" h="226729">
                  <a:moveTo>
                    <a:pt x="0" y="20611"/>
                  </a:moveTo>
                  <a:lnTo>
                    <a:pt x="266543" y="20611"/>
                  </a:lnTo>
                  <a:lnTo>
                    <a:pt x="533086" y="0"/>
                  </a:lnTo>
                  <a:lnTo>
                    <a:pt x="799629" y="41223"/>
                  </a:lnTo>
                  <a:lnTo>
                    <a:pt x="1066172" y="61835"/>
                  </a:lnTo>
                  <a:lnTo>
                    <a:pt x="1332715" y="103059"/>
                  </a:lnTo>
                  <a:lnTo>
                    <a:pt x="1599258" y="103059"/>
                  </a:lnTo>
                  <a:lnTo>
                    <a:pt x="1865801" y="226729"/>
                  </a:lnTo>
                  <a:lnTo>
                    <a:pt x="2132344" y="206118"/>
                  </a:lnTo>
                  <a:lnTo>
                    <a:pt x="2398888" y="185506"/>
                  </a:lnTo>
                  <a:lnTo>
                    <a:pt x="2665431" y="164894"/>
                  </a:lnTo>
                  <a:lnTo>
                    <a:pt x="2931974" y="144282"/>
                  </a:lnTo>
                  <a:lnTo>
                    <a:pt x="3198517" y="82447"/>
                  </a:lnTo>
                  <a:lnTo>
                    <a:pt x="3465060" y="82447"/>
                  </a:lnTo>
                  <a:lnTo>
                    <a:pt x="3731603" y="82447"/>
                  </a:lnTo>
                  <a:lnTo>
                    <a:pt x="3998146" y="103059"/>
                  </a:lnTo>
                  <a:lnTo>
                    <a:pt x="4264689" y="82447"/>
                  </a:lnTo>
                  <a:lnTo>
                    <a:pt x="4531233" y="0"/>
                  </a:lnTo>
                  <a:lnTo>
                    <a:pt x="4797776" y="20611"/>
                  </a:lnTo>
                  <a:lnTo>
                    <a:pt x="5064319" y="20611"/>
                  </a:lnTo>
                  <a:lnTo>
                    <a:pt x="5330862" y="20611"/>
                  </a:lnTo>
                  <a:lnTo>
                    <a:pt x="5597405" y="20611"/>
                  </a:lnTo>
                  <a:lnTo>
                    <a:pt x="5863948" y="20611"/>
                  </a:lnTo>
                  <a:lnTo>
                    <a:pt x="6130491" y="20611"/>
                  </a:lnTo>
                  <a:lnTo>
                    <a:pt x="6397034" y="41223"/>
                  </a:lnTo>
                  <a:lnTo>
                    <a:pt x="6663577" y="41223"/>
                  </a:lnTo>
                </a:path>
              </a:pathLst>
            </a:custGeom>
            <a:ln w="27101" cap="flat">
              <a:solidFill>
                <a:srgbClr val="F26A21">
                  <a:alpha val="100000"/>
                </a:srgbClr>
              </a:solidFill>
              <a:prstDash val="solid"/>
              <a:round/>
            </a:ln>
          </p:spPr>
          <p:txBody>
            <a:bodyPr/>
            <a:lstStyle/>
            <a:p/>
          </p:txBody>
        </p:sp>
        <p:sp>
          <p:nvSpPr>
            <p:cNvPr id="77" name="tx77"/>
            <p:cNvSpPr/>
            <p:nvPr/>
          </p:nvSpPr>
          <p:spPr>
            <a:xfrm>
              <a:off x="1355928"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2688644"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4021359"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5354075"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420247"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686790"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953334"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7219877"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486420"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7752963"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8019506"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1355928"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89" name="tx89"/>
            <p:cNvSpPr/>
            <p:nvPr/>
          </p:nvSpPr>
          <p:spPr>
            <a:xfrm>
              <a:off x="2688644"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0" name="tx90"/>
            <p:cNvSpPr/>
            <p:nvPr/>
          </p:nvSpPr>
          <p:spPr>
            <a:xfrm>
              <a:off x="4021359"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1" name="tx91"/>
            <p:cNvSpPr/>
            <p:nvPr/>
          </p:nvSpPr>
          <p:spPr>
            <a:xfrm>
              <a:off x="5354075"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2" name="tx92"/>
            <p:cNvSpPr/>
            <p:nvPr/>
          </p:nvSpPr>
          <p:spPr>
            <a:xfrm>
              <a:off x="6420247"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3" name="tx93"/>
            <p:cNvSpPr/>
            <p:nvPr/>
          </p:nvSpPr>
          <p:spPr>
            <a:xfrm>
              <a:off x="6686790"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4" name="tx94"/>
            <p:cNvSpPr/>
            <p:nvPr/>
          </p:nvSpPr>
          <p:spPr>
            <a:xfrm>
              <a:off x="6953334"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5" name="tx95"/>
            <p:cNvSpPr/>
            <p:nvPr/>
          </p:nvSpPr>
          <p:spPr>
            <a:xfrm>
              <a:off x="7219877"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6" name="tx96"/>
            <p:cNvSpPr/>
            <p:nvPr/>
          </p:nvSpPr>
          <p:spPr>
            <a:xfrm>
              <a:off x="7486420"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7" name="tx97"/>
            <p:cNvSpPr/>
            <p:nvPr/>
          </p:nvSpPr>
          <p:spPr>
            <a:xfrm>
              <a:off x="7752963"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8" name="tx98"/>
            <p:cNvSpPr/>
            <p:nvPr/>
          </p:nvSpPr>
          <p:spPr>
            <a:xfrm>
              <a:off x="8019506"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9" name="tx99"/>
            <p:cNvSpPr/>
            <p:nvPr/>
          </p:nvSpPr>
          <p:spPr>
            <a:xfrm>
              <a:off x="1340869" y="397607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0" name="tx100"/>
            <p:cNvSpPr/>
            <p:nvPr/>
          </p:nvSpPr>
          <p:spPr>
            <a:xfrm>
              <a:off x="2673584" y="3741204"/>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1" name="tx101"/>
            <p:cNvSpPr/>
            <p:nvPr/>
          </p:nvSpPr>
          <p:spPr>
            <a:xfrm>
              <a:off x="4006300" y="3749191"/>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02" name="tx102"/>
            <p:cNvSpPr/>
            <p:nvPr/>
          </p:nvSpPr>
          <p:spPr>
            <a:xfrm>
              <a:off x="5339016" y="390292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3" name="tx103"/>
            <p:cNvSpPr/>
            <p:nvPr/>
          </p:nvSpPr>
          <p:spPr>
            <a:xfrm>
              <a:off x="6405188" y="393876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4" name="tx104"/>
            <p:cNvSpPr/>
            <p:nvPr/>
          </p:nvSpPr>
          <p:spPr>
            <a:xfrm>
              <a:off x="6671731" y="393891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5" name="tx105"/>
            <p:cNvSpPr/>
            <p:nvPr/>
          </p:nvSpPr>
          <p:spPr>
            <a:xfrm>
              <a:off x="6938274" y="39807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6" name="tx106"/>
            <p:cNvSpPr/>
            <p:nvPr/>
          </p:nvSpPr>
          <p:spPr>
            <a:xfrm>
              <a:off x="7204817" y="399010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7" name="tx107"/>
            <p:cNvSpPr/>
            <p:nvPr/>
          </p:nvSpPr>
          <p:spPr>
            <a:xfrm>
              <a:off x="7471361" y="399055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8" name="tx108"/>
            <p:cNvSpPr/>
            <p:nvPr/>
          </p:nvSpPr>
          <p:spPr>
            <a:xfrm>
              <a:off x="7737904" y="394416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9" name="tx109"/>
            <p:cNvSpPr/>
            <p:nvPr/>
          </p:nvSpPr>
          <p:spPr>
            <a:xfrm>
              <a:off x="8004447" y="394281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10" name="tx110"/>
            <p:cNvSpPr/>
            <p:nvPr/>
          </p:nvSpPr>
          <p:spPr>
            <a:xfrm>
              <a:off x="4006300" y="327901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11" name="tx111"/>
            <p:cNvSpPr/>
            <p:nvPr/>
          </p:nvSpPr>
          <p:spPr>
            <a:xfrm>
              <a:off x="5339016" y="360235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12" name="tx112"/>
            <p:cNvSpPr/>
            <p:nvPr/>
          </p:nvSpPr>
          <p:spPr>
            <a:xfrm>
              <a:off x="1386073" y="370084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13" name="tx113"/>
            <p:cNvSpPr/>
            <p:nvPr/>
          </p:nvSpPr>
          <p:spPr>
            <a:xfrm>
              <a:off x="2673584" y="3328935"/>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114" name="tx114"/>
            <p:cNvSpPr/>
            <p:nvPr/>
          </p:nvSpPr>
          <p:spPr>
            <a:xfrm>
              <a:off x="4006300" y="306082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15" name="tx115"/>
            <p:cNvSpPr/>
            <p:nvPr/>
          </p:nvSpPr>
          <p:spPr>
            <a:xfrm>
              <a:off x="5384220" y="339569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16" name="tx116"/>
            <p:cNvSpPr/>
            <p:nvPr/>
          </p:nvSpPr>
          <p:spPr>
            <a:xfrm>
              <a:off x="6405188" y="37243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17" name="tx117"/>
            <p:cNvSpPr/>
            <p:nvPr/>
          </p:nvSpPr>
          <p:spPr>
            <a:xfrm>
              <a:off x="6671731" y="37246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18" name="tx118"/>
            <p:cNvSpPr/>
            <p:nvPr/>
          </p:nvSpPr>
          <p:spPr>
            <a:xfrm>
              <a:off x="6938274" y="371360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19" name="tx119"/>
            <p:cNvSpPr/>
            <p:nvPr/>
          </p:nvSpPr>
          <p:spPr>
            <a:xfrm>
              <a:off x="7204817" y="373903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20" name="tx120"/>
            <p:cNvSpPr/>
            <p:nvPr/>
          </p:nvSpPr>
          <p:spPr>
            <a:xfrm>
              <a:off x="7471361" y="374023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21" name="tx121"/>
            <p:cNvSpPr/>
            <p:nvPr/>
          </p:nvSpPr>
          <p:spPr>
            <a:xfrm>
              <a:off x="7737904" y="364751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22" name="tx122"/>
            <p:cNvSpPr/>
            <p:nvPr/>
          </p:nvSpPr>
          <p:spPr>
            <a:xfrm>
              <a:off x="8004447" y="364544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23" name="tx123"/>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4" name="tx124"/>
            <p:cNvSpPr/>
            <p:nvPr/>
          </p:nvSpPr>
          <p:spPr>
            <a:xfrm>
              <a:off x="717597" y="3315588"/>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25" name="tx125"/>
            <p:cNvSpPr/>
            <p:nvPr/>
          </p:nvSpPr>
          <p:spPr>
            <a:xfrm>
              <a:off x="639902" y="256647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26" name="tx126"/>
            <p:cNvSpPr/>
            <p:nvPr/>
          </p:nvSpPr>
          <p:spPr>
            <a:xfrm>
              <a:off x="639902" y="181777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27" name="tx127"/>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4" name="tx144"/>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5" name="pl145"/>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pl146"/>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47" name="tx147"/>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8" name="tx148"/>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9" name="rc149"/>
            <p:cNvSpPr/>
            <p:nvPr/>
          </p:nvSpPr>
          <p:spPr>
            <a:xfrm>
              <a:off x="4663170" y="4979579"/>
              <a:ext cx="201456" cy="201456"/>
            </a:xfrm>
            <a:prstGeom prst="rect">
              <a:avLst/>
            </a:prstGeom>
            <a:solidFill>
              <a:srgbClr val="B3B3B3">
                <a:alpha val="85098"/>
              </a:srgbClr>
            </a:solidFill>
          </p:spPr>
          <p:txBody>
            <a:bodyPr/>
            <a:lstStyle/>
            <a:p/>
          </p:txBody>
        </p:sp>
        <p:sp>
          <p:nvSpPr>
            <p:cNvPr id="150" name="rc150"/>
            <p:cNvSpPr/>
            <p:nvPr/>
          </p:nvSpPr>
          <p:spPr>
            <a:xfrm>
              <a:off x="5565324" y="4979579"/>
              <a:ext cx="201456" cy="201456"/>
            </a:xfrm>
            <a:prstGeom prst="rect">
              <a:avLst/>
            </a:prstGeom>
            <a:solidFill>
              <a:srgbClr val="1CABE2">
                <a:alpha val="85098"/>
              </a:srgbClr>
            </a:solidFill>
          </p:spPr>
          <p:txBody>
            <a:bodyPr/>
            <a:lstStyle/>
            <a:p/>
          </p:txBody>
        </p:sp>
        <p:sp>
          <p:nvSpPr>
            <p:cNvPr id="151" name="tx151"/>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2" name="tx152"/>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3" name="tx153"/>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4" name="tx154"/>
            <p:cNvSpPr/>
            <p:nvPr/>
          </p:nvSpPr>
          <p:spPr>
            <a:xfrm>
              <a:off x="951100" y="1594448"/>
              <a:ext cx="157489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Denmark, 2000-2025</a:t>
              </a:r>
            </a:p>
          </p:txBody>
        </p:sp>
        <p:sp>
          <p:nvSpPr>
            <p:cNvPr id="155" name="pl155"/>
            <p:cNvSpPr/>
            <p:nvPr/>
          </p:nvSpPr>
          <p:spPr>
            <a:xfrm>
              <a:off x="202664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48738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94812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40887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86961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75701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21775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67849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13924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726143"/>
              <a:ext cx="5337551" cy="119033"/>
            </a:xfrm>
            <a:prstGeom prst="rect">
              <a:avLst/>
            </a:prstGeom>
            <a:solidFill>
              <a:srgbClr val="1CABE2">
                <a:alpha val="85098"/>
              </a:srgbClr>
            </a:solidFill>
          </p:spPr>
          <p:txBody>
            <a:bodyPr/>
            <a:lstStyle/>
            <a:p/>
          </p:txBody>
        </p:sp>
        <p:sp>
          <p:nvSpPr>
            <p:cNvPr id="169" name="rc169"/>
            <p:cNvSpPr/>
            <p:nvPr/>
          </p:nvSpPr>
          <p:spPr>
            <a:xfrm>
              <a:off x="1296273" y="5577352"/>
              <a:ext cx="5127204" cy="119033"/>
            </a:xfrm>
            <a:prstGeom prst="rect">
              <a:avLst/>
            </a:prstGeom>
            <a:solidFill>
              <a:srgbClr val="1CABE2">
                <a:alpha val="85098"/>
              </a:srgbClr>
            </a:solidFill>
          </p:spPr>
          <p:txBody>
            <a:bodyPr/>
            <a:lstStyle/>
            <a:p/>
          </p:txBody>
        </p:sp>
        <p:sp>
          <p:nvSpPr>
            <p:cNvPr id="170" name="rc170"/>
            <p:cNvSpPr/>
            <p:nvPr/>
          </p:nvSpPr>
          <p:spPr>
            <a:xfrm>
              <a:off x="1296273" y="5428560"/>
              <a:ext cx="5179791" cy="119033"/>
            </a:xfrm>
            <a:prstGeom prst="rect">
              <a:avLst/>
            </a:prstGeom>
            <a:solidFill>
              <a:srgbClr val="1CABE2">
                <a:alpha val="85098"/>
              </a:srgbClr>
            </a:solidFill>
          </p:spPr>
          <p:txBody>
            <a:bodyPr/>
            <a:lstStyle/>
            <a:p/>
          </p:txBody>
        </p:sp>
        <p:sp>
          <p:nvSpPr>
            <p:cNvPr id="171" name="rc171"/>
            <p:cNvSpPr/>
            <p:nvPr/>
          </p:nvSpPr>
          <p:spPr>
            <a:xfrm>
              <a:off x="6633825" y="5726143"/>
              <a:ext cx="0" cy="119033"/>
            </a:xfrm>
            <a:prstGeom prst="rect">
              <a:avLst/>
            </a:prstGeom>
            <a:solidFill>
              <a:srgbClr val="B3B3B3">
                <a:alpha val="85098"/>
              </a:srgbClr>
            </a:solidFill>
          </p:spPr>
          <p:txBody>
            <a:bodyPr/>
            <a:lstStyle/>
            <a:p/>
          </p:txBody>
        </p:sp>
        <p:sp>
          <p:nvSpPr>
            <p:cNvPr id="172" name="rc172"/>
            <p:cNvSpPr/>
            <p:nvPr/>
          </p:nvSpPr>
          <p:spPr>
            <a:xfrm>
              <a:off x="6423478" y="5577352"/>
              <a:ext cx="1709068" cy="119033"/>
            </a:xfrm>
            <a:prstGeom prst="rect">
              <a:avLst/>
            </a:prstGeom>
            <a:solidFill>
              <a:srgbClr val="B3B3B3">
                <a:alpha val="85098"/>
              </a:srgbClr>
            </a:solidFill>
          </p:spPr>
          <p:txBody>
            <a:bodyPr/>
            <a:lstStyle/>
            <a:p/>
          </p:txBody>
        </p:sp>
        <p:sp>
          <p:nvSpPr>
            <p:cNvPr id="173" name="rc173"/>
            <p:cNvSpPr/>
            <p:nvPr/>
          </p:nvSpPr>
          <p:spPr>
            <a:xfrm>
              <a:off x="6476065" y="5428560"/>
              <a:ext cx="1723675" cy="119033"/>
            </a:xfrm>
            <a:prstGeom prst="rect">
              <a:avLst/>
            </a:prstGeom>
            <a:solidFill>
              <a:srgbClr val="B3B3B3">
                <a:alpha val="85098"/>
              </a:srgbClr>
            </a:solidFill>
          </p:spPr>
          <p:txBody>
            <a:bodyPr/>
            <a:lstStyle/>
            <a:p/>
          </p:txBody>
        </p:sp>
        <p:sp>
          <p:nvSpPr>
            <p:cNvPr id="174" name="tx174"/>
            <p:cNvSpPr/>
            <p:nvPr/>
          </p:nvSpPr>
          <p:spPr>
            <a:xfrm>
              <a:off x="6714197"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a:t>
              </a:r>
            </a:p>
          </p:txBody>
        </p:sp>
        <p:sp>
          <p:nvSpPr>
            <p:cNvPr id="175" name="tx175"/>
            <p:cNvSpPr/>
            <p:nvPr/>
          </p:nvSpPr>
          <p:spPr>
            <a:xfrm>
              <a:off x="8212918" y="559367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a:t>
              </a:r>
            </a:p>
          </p:txBody>
        </p:sp>
        <p:sp>
          <p:nvSpPr>
            <p:cNvPr id="176" name="tx176"/>
            <p:cNvSpPr/>
            <p:nvPr/>
          </p:nvSpPr>
          <p:spPr>
            <a:xfrm>
              <a:off x="8280112" y="544635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a:t>
              </a:r>
            </a:p>
          </p:txBody>
        </p:sp>
        <p:sp>
          <p:nvSpPr>
            <p:cNvPr id="177" name="tx177"/>
            <p:cNvSpPr/>
            <p:nvPr/>
          </p:nvSpPr>
          <p:spPr>
            <a:xfrm>
              <a:off x="3884677"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78" name="tx178"/>
            <p:cNvSpPr/>
            <p:nvPr/>
          </p:nvSpPr>
          <p:spPr>
            <a:xfrm>
              <a:off x="3779503"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79" name="tx179"/>
            <p:cNvSpPr/>
            <p:nvPr/>
          </p:nvSpPr>
          <p:spPr>
            <a:xfrm>
              <a:off x="3805797"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80" name="tx180"/>
            <p:cNvSpPr/>
            <p:nvPr/>
          </p:nvSpPr>
          <p:spPr>
            <a:xfrm>
              <a:off x="6519689"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1" name="tx181"/>
            <p:cNvSpPr/>
            <p:nvPr/>
          </p:nvSpPr>
          <p:spPr>
            <a:xfrm>
              <a:off x="7212094" y="559514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82" name="tx182"/>
            <p:cNvSpPr/>
            <p:nvPr/>
          </p:nvSpPr>
          <p:spPr>
            <a:xfrm>
              <a:off x="7271984" y="544635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83" name="tx183"/>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6" name="tx186"/>
            <p:cNvSpPr/>
            <p:nvPr/>
          </p:nvSpPr>
          <p:spPr>
            <a:xfrm>
              <a:off x="1152583"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87" name="tx187"/>
            <p:cNvSpPr/>
            <p:nvPr/>
          </p:nvSpPr>
          <p:spPr>
            <a:xfrm>
              <a:off x="2613325"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88" name="tx188"/>
            <p:cNvSpPr/>
            <p:nvPr/>
          </p:nvSpPr>
          <p:spPr>
            <a:xfrm>
              <a:off x="4074067"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89" name="tx189"/>
            <p:cNvSpPr/>
            <p:nvPr/>
          </p:nvSpPr>
          <p:spPr>
            <a:xfrm>
              <a:off x="5534809"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90" name="tx190"/>
            <p:cNvSpPr/>
            <p:nvPr/>
          </p:nvSpPr>
          <p:spPr>
            <a:xfrm>
              <a:off x="6995551"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1" name="tx191"/>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2" name="tx192"/>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3" name="tx193"/>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4" name="tx194"/>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Denmark.
In 2025, DTP1 coverage in Denmark remained constant 97%. The number of children missing out on any DTP vaccination (zero-dose children) remained constant at from 2,000 in 2024 to 2,000 in 2025.
DTP3 coverage remained constant 96% in 2025, leaving 2,000 children vulnerable to vaccine-preventable diseases.</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97% and DTP3 was 96%, leaving 2,000 children un- or under-vaccinated, including 2,000 zero-dose and &lt;1,000 with only partial protection.</a:t>
            </a:r>
          </a:p>
        </p:txBody>
      </p:sp>
      <p:grpSp xmlns:pic="http://schemas.openxmlformats.org/drawingml/2006/picture">
        <p:nvGrpSpPr>
          <p:cNvPr id="197" name=""/>
          <p:cNvGrpSpPr/>
          <p:nvPr/>
        </p:nvGrpSpPr>
        <p:grpSpPr>
          <a:xfrm>
            <a:off x="292608" y="1005840"/>
            <a:ext cx="8595360" cy="28575"/>
            <a:chOff x="292608" y="1005840"/>
            <a:chExt cx="8595360" cy="28575"/>
          </a:xfrm>
        </p:grpSpPr>
        <p:sp>
          <p:nvSpPr>
            <p:cNvPr id="19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62456"/>
            </a:xfrm>
            <a:custGeom>
              <a:avLst/>
              <a:pathLst>
                <a:path w="3397293" h="262456">
                  <a:moveTo>
                    <a:pt x="0" y="21871"/>
                  </a:moveTo>
                  <a:lnTo>
                    <a:pt x="135891" y="43742"/>
                  </a:lnTo>
                  <a:lnTo>
                    <a:pt x="271783" y="0"/>
                  </a:lnTo>
                  <a:lnTo>
                    <a:pt x="407675" y="21871"/>
                  </a:lnTo>
                  <a:lnTo>
                    <a:pt x="543566" y="87485"/>
                  </a:lnTo>
                  <a:lnTo>
                    <a:pt x="679458" y="131228"/>
                  </a:lnTo>
                  <a:lnTo>
                    <a:pt x="815350" y="131228"/>
                  </a:lnTo>
                  <a:lnTo>
                    <a:pt x="951242" y="262456"/>
                  </a:lnTo>
                  <a:lnTo>
                    <a:pt x="1087133" y="218713"/>
                  </a:lnTo>
                  <a:lnTo>
                    <a:pt x="1223025" y="196842"/>
                  </a:lnTo>
                  <a:lnTo>
                    <a:pt x="1358917" y="131228"/>
                  </a:lnTo>
                  <a:lnTo>
                    <a:pt x="1494809" y="109356"/>
                  </a:lnTo>
                  <a:lnTo>
                    <a:pt x="1630700" y="43742"/>
                  </a:lnTo>
                  <a:lnTo>
                    <a:pt x="1766592" y="43742"/>
                  </a:lnTo>
                  <a:lnTo>
                    <a:pt x="1902484" y="65614"/>
                  </a:lnTo>
                  <a:lnTo>
                    <a:pt x="2038375" y="65614"/>
                  </a:lnTo>
                  <a:lnTo>
                    <a:pt x="2174267" y="43742"/>
                  </a:lnTo>
                  <a:lnTo>
                    <a:pt x="2310159" y="0"/>
                  </a:lnTo>
                  <a:lnTo>
                    <a:pt x="2446051" y="43742"/>
                  </a:lnTo>
                  <a:lnTo>
                    <a:pt x="2581942" y="43742"/>
                  </a:lnTo>
                  <a:lnTo>
                    <a:pt x="2717834" y="43742"/>
                  </a:lnTo>
                  <a:lnTo>
                    <a:pt x="2853726" y="21871"/>
                  </a:lnTo>
                  <a:lnTo>
                    <a:pt x="2989618" y="21871"/>
                  </a:lnTo>
                  <a:lnTo>
                    <a:pt x="3125509" y="21871"/>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16302"/>
              <a:ext cx="3397293" cy="43742"/>
            </a:xfrm>
            <a:custGeom>
              <a:avLst/>
              <a:pathLst>
                <a:path w="3397293" h="43742">
                  <a:moveTo>
                    <a:pt x="0" y="21871"/>
                  </a:moveTo>
                  <a:lnTo>
                    <a:pt x="135891" y="21871"/>
                  </a:lnTo>
                  <a:lnTo>
                    <a:pt x="271783" y="21871"/>
                  </a:lnTo>
                  <a:lnTo>
                    <a:pt x="407675" y="21871"/>
                  </a:lnTo>
                  <a:lnTo>
                    <a:pt x="543566" y="21871"/>
                  </a:lnTo>
                  <a:lnTo>
                    <a:pt x="679458" y="0"/>
                  </a:lnTo>
                  <a:lnTo>
                    <a:pt x="815350" y="0"/>
                  </a:lnTo>
                  <a:lnTo>
                    <a:pt x="951242" y="0"/>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62456"/>
            </a:xfrm>
            <a:custGeom>
              <a:avLst/>
              <a:pathLst>
                <a:path w="3397293" h="262456">
                  <a:moveTo>
                    <a:pt x="0" y="21871"/>
                  </a:moveTo>
                  <a:lnTo>
                    <a:pt x="135891" y="43742"/>
                  </a:lnTo>
                  <a:lnTo>
                    <a:pt x="271783" y="0"/>
                  </a:lnTo>
                  <a:lnTo>
                    <a:pt x="407675" y="21871"/>
                  </a:lnTo>
                  <a:lnTo>
                    <a:pt x="543566" y="87485"/>
                  </a:lnTo>
                  <a:lnTo>
                    <a:pt x="679458" y="131228"/>
                  </a:lnTo>
                  <a:lnTo>
                    <a:pt x="815350" y="131228"/>
                  </a:lnTo>
                  <a:lnTo>
                    <a:pt x="951242" y="262456"/>
                  </a:lnTo>
                  <a:lnTo>
                    <a:pt x="1087133" y="218713"/>
                  </a:lnTo>
                  <a:lnTo>
                    <a:pt x="1223025" y="196842"/>
                  </a:lnTo>
                  <a:lnTo>
                    <a:pt x="1358917" y="131228"/>
                  </a:lnTo>
                  <a:lnTo>
                    <a:pt x="1494809" y="109356"/>
                  </a:lnTo>
                  <a:lnTo>
                    <a:pt x="1630700" y="43742"/>
                  </a:lnTo>
                  <a:lnTo>
                    <a:pt x="1766592" y="43742"/>
                  </a:lnTo>
                  <a:lnTo>
                    <a:pt x="1902484" y="65614"/>
                  </a:lnTo>
                  <a:lnTo>
                    <a:pt x="2038375" y="65614"/>
                  </a:lnTo>
                  <a:lnTo>
                    <a:pt x="2174267" y="43742"/>
                  </a:lnTo>
                  <a:lnTo>
                    <a:pt x="2310159" y="0"/>
                  </a:lnTo>
                  <a:lnTo>
                    <a:pt x="2446051" y="43742"/>
                  </a:lnTo>
                  <a:lnTo>
                    <a:pt x="2581942" y="43742"/>
                  </a:lnTo>
                  <a:lnTo>
                    <a:pt x="2717834" y="43742"/>
                  </a:lnTo>
                  <a:lnTo>
                    <a:pt x="2853726" y="21871"/>
                  </a:lnTo>
                  <a:lnTo>
                    <a:pt x="2989618" y="21871"/>
                  </a:lnTo>
                  <a:lnTo>
                    <a:pt x="3125509" y="21871"/>
                  </a:lnTo>
                  <a:lnTo>
                    <a:pt x="3261401" y="43742"/>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62456"/>
            </a:xfrm>
            <a:custGeom>
              <a:avLst/>
              <a:pathLst>
                <a:path w="3397293" h="262456">
                  <a:moveTo>
                    <a:pt x="0" y="21871"/>
                  </a:moveTo>
                  <a:lnTo>
                    <a:pt x="135891" y="43742"/>
                  </a:lnTo>
                  <a:lnTo>
                    <a:pt x="271783" y="0"/>
                  </a:lnTo>
                  <a:lnTo>
                    <a:pt x="407675" y="21871"/>
                  </a:lnTo>
                  <a:lnTo>
                    <a:pt x="543566" y="87485"/>
                  </a:lnTo>
                  <a:lnTo>
                    <a:pt x="679458" y="131228"/>
                  </a:lnTo>
                  <a:lnTo>
                    <a:pt x="815350" y="131228"/>
                  </a:lnTo>
                  <a:lnTo>
                    <a:pt x="951242" y="262456"/>
                  </a:lnTo>
                  <a:lnTo>
                    <a:pt x="1087133" y="218713"/>
                  </a:lnTo>
                  <a:lnTo>
                    <a:pt x="1223025" y="196842"/>
                  </a:lnTo>
                  <a:lnTo>
                    <a:pt x="1358917" y="131228"/>
                  </a:lnTo>
                  <a:lnTo>
                    <a:pt x="1494809" y="109356"/>
                  </a:lnTo>
                  <a:lnTo>
                    <a:pt x="1630700" y="43742"/>
                  </a:lnTo>
                  <a:lnTo>
                    <a:pt x="1766592" y="43742"/>
                  </a:lnTo>
                  <a:lnTo>
                    <a:pt x="1902484" y="65614"/>
                  </a:lnTo>
                  <a:lnTo>
                    <a:pt x="2038375" y="65614"/>
                  </a:lnTo>
                  <a:lnTo>
                    <a:pt x="2174267" y="43742"/>
                  </a:lnTo>
                  <a:lnTo>
                    <a:pt x="2310159" y="0"/>
                  </a:lnTo>
                  <a:lnTo>
                    <a:pt x="2446051" y="43742"/>
                  </a:lnTo>
                  <a:lnTo>
                    <a:pt x="2581942" y="43742"/>
                  </a:lnTo>
                  <a:lnTo>
                    <a:pt x="2717834" y="43742"/>
                  </a:lnTo>
                  <a:lnTo>
                    <a:pt x="2853726" y="21871"/>
                  </a:lnTo>
                  <a:lnTo>
                    <a:pt x="2989618" y="21871"/>
                  </a:lnTo>
                  <a:lnTo>
                    <a:pt x="3125509" y="21871"/>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19592"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19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4460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4460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6995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3240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11706" y="4990743"/>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Denmark</a:t>
              </a:r>
            </a:p>
          </p:txBody>
        </p:sp>
        <p:sp>
          <p:nvSpPr>
            <p:cNvPr id="60" name="tx60"/>
            <p:cNvSpPr/>
            <p:nvPr/>
          </p:nvSpPr>
          <p:spPr>
            <a:xfrm>
              <a:off x="253705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99507"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31988" y="1405107"/>
              <a:ext cx="257524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Denmark, 2000-2025</a:t>
              </a:r>
            </a:p>
          </p:txBody>
        </p:sp>
        <p:sp>
          <p:nvSpPr>
            <p:cNvPr id="63" name="pl63"/>
            <p:cNvSpPr/>
            <p:nvPr/>
          </p:nvSpPr>
          <p:spPr>
            <a:xfrm>
              <a:off x="5267799" y="379872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768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548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329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110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5377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158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4939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719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807063"/>
              <a:ext cx="3397293" cy="1252631"/>
            </a:xfrm>
            <a:custGeom>
              <a:avLst/>
              <a:pathLst>
                <a:path w="3397293" h="1252631">
                  <a:moveTo>
                    <a:pt x="0" y="104385"/>
                  </a:moveTo>
                  <a:lnTo>
                    <a:pt x="135891" y="208771"/>
                  </a:lnTo>
                  <a:lnTo>
                    <a:pt x="271783" y="0"/>
                  </a:lnTo>
                  <a:lnTo>
                    <a:pt x="407675" y="104385"/>
                  </a:lnTo>
                  <a:lnTo>
                    <a:pt x="543566" y="417543"/>
                  </a:lnTo>
                  <a:lnTo>
                    <a:pt x="679458" y="626315"/>
                  </a:lnTo>
                  <a:lnTo>
                    <a:pt x="815350" y="626315"/>
                  </a:lnTo>
                  <a:lnTo>
                    <a:pt x="951242" y="1252631"/>
                  </a:lnTo>
                  <a:lnTo>
                    <a:pt x="1087133" y="1043859"/>
                  </a:lnTo>
                  <a:lnTo>
                    <a:pt x="1223025" y="939473"/>
                  </a:lnTo>
                  <a:lnTo>
                    <a:pt x="1358917" y="626315"/>
                  </a:lnTo>
                  <a:lnTo>
                    <a:pt x="1494809" y="521929"/>
                  </a:lnTo>
                  <a:lnTo>
                    <a:pt x="1630700" y="208771"/>
                  </a:lnTo>
                  <a:lnTo>
                    <a:pt x="1766592" y="208771"/>
                  </a:lnTo>
                  <a:lnTo>
                    <a:pt x="1902484" y="313157"/>
                  </a:lnTo>
                  <a:lnTo>
                    <a:pt x="2038375" y="313157"/>
                  </a:lnTo>
                  <a:lnTo>
                    <a:pt x="2174267" y="208771"/>
                  </a:lnTo>
                  <a:lnTo>
                    <a:pt x="2310159" y="0"/>
                  </a:lnTo>
                  <a:lnTo>
                    <a:pt x="2446051" y="208771"/>
                  </a:lnTo>
                  <a:lnTo>
                    <a:pt x="2581942" y="208771"/>
                  </a:lnTo>
                  <a:lnTo>
                    <a:pt x="2717834" y="208771"/>
                  </a:lnTo>
                  <a:lnTo>
                    <a:pt x="2853726" y="104385"/>
                  </a:lnTo>
                  <a:lnTo>
                    <a:pt x="2989618" y="104385"/>
                  </a:lnTo>
                  <a:lnTo>
                    <a:pt x="3125509" y="104385"/>
                  </a:lnTo>
                  <a:lnTo>
                    <a:pt x="3261401" y="208771"/>
                  </a:lnTo>
                  <a:lnTo>
                    <a:pt x="3397293" y="208771"/>
                  </a:lnTo>
                </a:path>
              </a:pathLst>
            </a:custGeom>
            <a:ln w="27101" cap="flat">
              <a:solidFill>
                <a:srgbClr val="0058AB">
                  <a:alpha val="100000"/>
                </a:srgbClr>
              </a:solidFill>
              <a:prstDash val="solid"/>
              <a:round/>
            </a:ln>
          </p:spPr>
          <p:txBody>
            <a:bodyPr/>
            <a:lstStyle/>
            <a:p/>
          </p:txBody>
        </p:sp>
        <p:sp>
          <p:nvSpPr>
            <p:cNvPr id="81" name="pl81"/>
            <p:cNvSpPr/>
            <p:nvPr/>
          </p:nvSpPr>
          <p:spPr>
            <a:xfrm>
              <a:off x="5437664" y="3015835"/>
              <a:ext cx="3397293" cy="939473"/>
            </a:xfrm>
            <a:custGeom>
              <a:avLst/>
              <a:pathLst>
                <a:path w="3397293" h="939473">
                  <a:moveTo>
                    <a:pt x="0" y="939473"/>
                  </a:moveTo>
                  <a:lnTo>
                    <a:pt x="135891" y="835087"/>
                  </a:lnTo>
                  <a:lnTo>
                    <a:pt x="271783" y="835087"/>
                  </a:lnTo>
                  <a:lnTo>
                    <a:pt x="407675" y="730701"/>
                  </a:lnTo>
                  <a:lnTo>
                    <a:pt x="543566" y="626315"/>
                  </a:lnTo>
                  <a:lnTo>
                    <a:pt x="679458" y="521929"/>
                  </a:lnTo>
                  <a:lnTo>
                    <a:pt x="815350" y="417543"/>
                  </a:lnTo>
                  <a:lnTo>
                    <a:pt x="951242" y="417543"/>
                  </a:lnTo>
                  <a:lnTo>
                    <a:pt x="1087133" y="313157"/>
                  </a:lnTo>
                  <a:lnTo>
                    <a:pt x="1223025" y="208771"/>
                  </a:lnTo>
                  <a:lnTo>
                    <a:pt x="1358917" y="208771"/>
                  </a:lnTo>
                  <a:lnTo>
                    <a:pt x="1494809" y="104385"/>
                  </a:lnTo>
                  <a:lnTo>
                    <a:pt x="1630700" y="208771"/>
                  </a:lnTo>
                  <a:lnTo>
                    <a:pt x="1766592" y="208771"/>
                  </a:lnTo>
                  <a:lnTo>
                    <a:pt x="1902484" y="208771"/>
                  </a:lnTo>
                  <a:lnTo>
                    <a:pt x="2038375" y="208771"/>
                  </a:lnTo>
                  <a:lnTo>
                    <a:pt x="2174267" y="104385"/>
                  </a:lnTo>
                  <a:lnTo>
                    <a:pt x="2310159" y="104385"/>
                  </a:lnTo>
                  <a:lnTo>
                    <a:pt x="2446051" y="104385"/>
                  </a:lnTo>
                  <a:lnTo>
                    <a:pt x="2581942" y="0"/>
                  </a:lnTo>
                  <a:lnTo>
                    <a:pt x="2717834" y="313157"/>
                  </a:lnTo>
                  <a:lnTo>
                    <a:pt x="2853726" y="521929"/>
                  </a:lnTo>
                  <a:lnTo>
                    <a:pt x="2989618" y="208771"/>
                  </a:lnTo>
                  <a:lnTo>
                    <a:pt x="3125509" y="208771"/>
                  </a:lnTo>
                  <a:lnTo>
                    <a:pt x="3261401" y="208771"/>
                  </a:lnTo>
                  <a:lnTo>
                    <a:pt x="3397293" y="104385"/>
                  </a:lnTo>
                </a:path>
              </a:pathLst>
            </a:custGeom>
            <a:ln w="27101" cap="flat">
              <a:solidFill>
                <a:srgbClr val="80BD41">
                  <a:alpha val="100000"/>
                </a:srgbClr>
              </a:solidFill>
              <a:prstDash val="solid"/>
              <a:round/>
            </a:ln>
          </p:spPr>
          <p:txBody>
            <a:bodyPr/>
            <a:lstStyle/>
            <a:p/>
          </p:txBody>
        </p:sp>
        <p:sp>
          <p:nvSpPr>
            <p:cNvPr id="82" name="pl82"/>
            <p:cNvSpPr/>
            <p:nvPr/>
          </p:nvSpPr>
          <p:spPr>
            <a:xfrm>
              <a:off x="5437664" y="2911449"/>
              <a:ext cx="3397293" cy="208771"/>
            </a:xfrm>
            <a:custGeom>
              <a:avLst/>
              <a:pathLst>
                <a:path w="3397293" h="208771">
                  <a:moveTo>
                    <a:pt x="0" y="104385"/>
                  </a:moveTo>
                  <a:lnTo>
                    <a:pt x="135891" y="104385"/>
                  </a:lnTo>
                  <a:lnTo>
                    <a:pt x="271783" y="104385"/>
                  </a:lnTo>
                  <a:lnTo>
                    <a:pt x="407675" y="104385"/>
                  </a:lnTo>
                  <a:lnTo>
                    <a:pt x="543566" y="104385"/>
                  </a:lnTo>
                  <a:lnTo>
                    <a:pt x="679458" y="0"/>
                  </a:lnTo>
                  <a:lnTo>
                    <a:pt x="815350" y="0"/>
                  </a:lnTo>
                  <a:lnTo>
                    <a:pt x="951242" y="0"/>
                  </a:lnTo>
                  <a:lnTo>
                    <a:pt x="1087133" y="104385"/>
                  </a:lnTo>
                  <a:lnTo>
                    <a:pt x="1223025" y="104385"/>
                  </a:lnTo>
                  <a:lnTo>
                    <a:pt x="1358917" y="104385"/>
                  </a:lnTo>
                  <a:lnTo>
                    <a:pt x="1494809" y="104385"/>
                  </a:lnTo>
                  <a:lnTo>
                    <a:pt x="1630700" y="104385"/>
                  </a:lnTo>
                  <a:lnTo>
                    <a:pt x="1766592" y="104385"/>
                  </a:lnTo>
                  <a:lnTo>
                    <a:pt x="1902484" y="104385"/>
                  </a:lnTo>
                  <a:lnTo>
                    <a:pt x="2038375" y="104385"/>
                  </a:lnTo>
                  <a:lnTo>
                    <a:pt x="2174267" y="104385"/>
                  </a:lnTo>
                  <a:lnTo>
                    <a:pt x="2310159" y="104385"/>
                  </a:lnTo>
                  <a:lnTo>
                    <a:pt x="2446051" y="104385"/>
                  </a:lnTo>
                  <a:lnTo>
                    <a:pt x="2581942" y="104385"/>
                  </a:lnTo>
                  <a:lnTo>
                    <a:pt x="2717834" y="104385"/>
                  </a:lnTo>
                  <a:lnTo>
                    <a:pt x="2853726" y="104385"/>
                  </a:lnTo>
                  <a:lnTo>
                    <a:pt x="2989618" y="104385"/>
                  </a:lnTo>
                  <a:lnTo>
                    <a:pt x="3125509" y="104385"/>
                  </a:lnTo>
                  <a:lnTo>
                    <a:pt x="3261401" y="104385"/>
                  </a:lnTo>
                  <a:lnTo>
                    <a:pt x="3397293" y="208771"/>
                  </a:lnTo>
                </a:path>
              </a:pathLst>
            </a:custGeom>
            <a:ln w="27101" cap="flat">
              <a:solidFill>
                <a:srgbClr val="961A49">
                  <a:alpha val="100000"/>
                </a:srgbClr>
              </a:solidFill>
              <a:prstDash val="solid"/>
              <a:round/>
            </a:ln>
          </p:spPr>
          <p:txBody>
            <a:bodyPr/>
            <a:lstStyle/>
            <a:p/>
          </p:txBody>
        </p:sp>
        <p:sp>
          <p:nvSpPr>
            <p:cNvPr id="83" name="pl83"/>
            <p:cNvSpPr/>
            <p:nvPr/>
          </p:nvSpPr>
          <p:spPr>
            <a:xfrm>
              <a:off x="5437664" y="301583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807063"/>
              <a:ext cx="3397293" cy="1252631"/>
            </a:xfrm>
            <a:custGeom>
              <a:avLst/>
              <a:pathLst>
                <a:path w="3397293" h="1252631">
                  <a:moveTo>
                    <a:pt x="0" y="104385"/>
                  </a:moveTo>
                  <a:lnTo>
                    <a:pt x="135891" y="208771"/>
                  </a:lnTo>
                  <a:lnTo>
                    <a:pt x="271783" y="0"/>
                  </a:lnTo>
                  <a:lnTo>
                    <a:pt x="407675" y="104385"/>
                  </a:lnTo>
                  <a:lnTo>
                    <a:pt x="543566" y="417543"/>
                  </a:lnTo>
                  <a:lnTo>
                    <a:pt x="679458" y="626315"/>
                  </a:lnTo>
                  <a:lnTo>
                    <a:pt x="815350" y="626315"/>
                  </a:lnTo>
                  <a:lnTo>
                    <a:pt x="951242" y="1252631"/>
                  </a:lnTo>
                  <a:lnTo>
                    <a:pt x="1087133" y="1043859"/>
                  </a:lnTo>
                  <a:lnTo>
                    <a:pt x="1223025" y="939473"/>
                  </a:lnTo>
                  <a:lnTo>
                    <a:pt x="1358917" y="626315"/>
                  </a:lnTo>
                  <a:lnTo>
                    <a:pt x="1494809" y="521929"/>
                  </a:lnTo>
                  <a:lnTo>
                    <a:pt x="1630700" y="208771"/>
                  </a:lnTo>
                  <a:lnTo>
                    <a:pt x="1766592" y="208771"/>
                  </a:lnTo>
                  <a:lnTo>
                    <a:pt x="1902484" y="313157"/>
                  </a:lnTo>
                  <a:lnTo>
                    <a:pt x="2038375" y="313157"/>
                  </a:lnTo>
                  <a:lnTo>
                    <a:pt x="2174267" y="208771"/>
                  </a:lnTo>
                  <a:lnTo>
                    <a:pt x="2310159" y="0"/>
                  </a:lnTo>
                  <a:lnTo>
                    <a:pt x="2446051" y="208771"/>
                  </a:lnTo>
                  <a:lnTo>
                    <a:pt x="2581942" y="208771"/>
                  </a:lnTo>
                  <a:lnTo>
                    <a:pt x="2717834" y="208771"/>
                  </a:lnTo>
                  <a:lnTo>
                    <a:pt x="2853726" y="104385"/>
                  </a:lnTo>
                  <a:lnTo>
                    <a:pt x="2989618" y="104385"/>
                  </a:lnTo>
                  <a:lnTo>
                    <a:pt x="3125509" y="104385"/>
                  </a:lnTo>
                  <a:lnTo>
                    <a:pt x="3261401" y="208771"/>
                  </a:lnTo>
                  <a:lnTo>
                    <a:pt x="3397293" y="208771"/>
                  </a:lnTo>
                </a:path>
              </a:pathLst>
            </a:custGeom>
            <a:ln w="43362" cap="flat">
              <a:solidFill>
                <a:srgbClr val="000000">
                  <a:alpha val="100000"/>
                </a:srgbClr>
              </a:solidFill>
              <a:prstDash val="solid"/>
              <a:round/>
            </a:ln>
          </p:spPr>
          <p:txBody>
            <a:bodyPr/>
            <a:lstStyle/>
            <a:p/>
          </p:txBody>
        </p:sp>
        <p:sp>
          <p:nvSpPr>
            <p:cNvPr id="85" name="pl85"/>
            <p:cNvSpPr/>
            <p:nvPr/>
          </p:nvSpPr>
          <p:spPr>
            <a:xfrm>
              <a:off x="5437664" y="2535659"/>
              <a:ext cx="0" cy="375789"/>
            </a:xfrm>
            <a:custGeom>
              <a:avLst/>
              <a:pathLst>
                <a:path w="0" h="375789">
                  <a:moveTo>
                    <a:pt x="0" y="37578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535659"/>
              <a:ext cx="0" cy="897719"/>
            </a:xfrm>
            <a:custGeom>
              <a:avLst/>
              <a:pathLst>
                <a:path w="0" h="897719">
                  <a:moveTo>
                    <a:pt x="0" y="89771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535659"/>
              <a:ext cx="0" cy="897719"/>
            </a:xfrm>
            <a:custGeom>
              <a:avLst/>
              <a:pathLst>
                <a:path w="0" h="897719">
                  <a:moveTo>
                    <a:pt x="0" y="89771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535659"/>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535659"/>
              <a:ext cx="0" cy="480175"/>
            </a:xfrm>
            <a:custGeom>
              <a:avLst/>
              <a:pathLst>
                <a:path w="0" h="480175">
                  <a:moveTo>
                    <a:pt x="0" y="48017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535659"/>
              <a:ext cx="0" cy="480175"/>
            </a:xfrm>
            <a:custGeom>
              <a:avLst/>
              <a:pathLst>
                <a:path w="0" h="480175">
                  <a:moveTo>
                    <a:pt x="0" y="48017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535659"/>
              <a:ext cx="0" cy="480175"/>
            </a:xfrm>
            <a:custGeom>
              <a:avLst/>
              <a:pathLst>
                <a:path w="0" h="480175">
                  <a:moveTo>
                    <a:pt x="0" y="48017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807063"/>
              <a:ext cx="3397293" cy="1252631"/>
            </a:xfrm>
            <a:custGeom>
              <a:avLst/>
              <a:pathLst>
                <a:path w="3397293" h="1252631">
                  <a:moveTo>
                    <a:pt x="0" y="104385"/>
                  </a:moveTo>
                  <a:lnTo>
                    <a:pt x="135891" y="208771"/>
                  </a:lnTo>
                  <a:lnTo>
                    <a:pt x="271783" y="0"/>
                  </a:lnTo>
                  <a:lnTo>
                    <a:pt x="407675" y="104385"/>
                  </a:lnTo>
                  <a:lnTo>
                    <a:pt x="543566" y="417543"/>
                  </a:lnTo>
                  <a:lnTo>
                    <a:pt x="679458" y="626315"/>
                  </a:lnTo>
                  <a:lnTo>
                    <a:pt x="815350" y="626315"/>
                  </a:lnTo>
                  <a:lnTo>
                    <a:pt x="951242" y="1252631"/>
                  </a:lnTo>
                  <a:lnTo>
                    <a:pt x="1087133" y="1043859"/>
                  </a:lnTo>
                  <a:lnTo>
                    <a:pt x="1223025" y="939473"/>
                  </a:lnTo>
                  <a:lnTo>
                    <a:pt x="1358917" y="626315"/>
                  </a:lnTo>
                  <a:lnTo>
                    <a:pt x="1494809" y="521929"/>
                  </a:lnTo>
                  <a:lnTo>
                    <a:pt x="1630700" y="208771"/>
                  </a:lnTo>
                  <a:lnTo>
                    <a:pt x="1766592" y="208771"/>
                  </a:lnTo>
                  <a:lnTo>
                    <a:pt x="1902484" y="313157"/>
                  </a:lnTo>
                  <a:lnTo>
                    <a:pt x="2038375" y="313157"/>
                  </a:lnTo>
                  <a:lnTo>
                    <a:pt x="2174267" y="208771"/>
                  </a:lnTo>
                  <a:lnTo>
                    <a:pt x="2310159" y="0"/>
                  </a:lnTo>
                  <a:lnTo>
                    <a:pt x="2446051" y="208771"/>
                  </a:lnTo>
                  <a:lnTo>
                    <a:pt x="2581942" y="208771"/>
                  </a:lnTo>
                  <a:lnTo>
                    <a:pt x="2717834" y="208771"/>
                  </a:lnTo>
                  <a:lnTo>
                    <a:pt x="2853726" y="104385"/>
                  </a:lnTo>
                  <a:lnTo>
                    <a:pt x="2989618" y="104385"/>
                  </a:lnTo>
                  <a:lnTo>
                    <a:pt x="3125509" y="104385"/>
                  </a:lnTo>
                  <a:lnTo>
                    <a:pt x="3261401" y="208771"/>
                  </a:lnTo>
                  <a:lnTo>
                    <a:pt x="3397293" y="208771"/>
                  </a:lnTo>
                </a:path>
              </a:pathLst>
            </a:custGeom>
            <a:ln w="27101" cap="flat">
              <a:solidFill>
                <a:srgbClr val="0058AB">
                  <a:alpha val="100000"/>
                </a:srgbClr>
              </a:solidFill>
              <a:prstDash val="solid"/>
              <a:round/>
            </a:ln>
          </p:spPr>
          <p:txBody>
            <a:bodyPr/>
            <a:lstStyle/>
            <a:p/>
          </p:txBody>
        </p:sp>
        <p:sp>
          <p:nvSpPr>
            <p:cNvPr id="93" name="tx93"/>
            <p:cNvSpPr/>
            <p:nvPr/>
          </p:nvSpPr>
          <p:spPr>
            <a:xfrm>
              <a:off x="5407519" y="245478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6068928" y="245510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6748386" y="245510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7427845" y="245478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989462" y="24534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4534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804812" y="24534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902429" y="308110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08110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487423"/>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29637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2443563"/>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191986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66130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66130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58665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34910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5928405" y="4990743"/>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Denmark</a:t>
              </a:r>
            </a:p>
          </p:txBody>
        </p:sp>
        <p:sp>
          <p:nvSpPr>
            <p:cNvPr id="120" name="tx120"/>
            <p:cNvSpPr/>
            <p:nvPr/>
          </p:nvSpPr>
          <p:spPr>
            <a:xfrm>
              <a:off x="685375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616206"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31903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32274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32645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33017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32089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32460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32831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7321564" cy="114824"/>
            </a:xfrm>
            <a:prstGeom prst="rect">
              <a:avLst/>
            </a:prstGeom>
            <a:solidFill>
              <a:srgbClr val="1CABE2">
                <a:alpha val="80000"/>
              </a:srgbClr>
            </a:solidFill>
          </p:spPr>
          <p:txBody>
            <a:bodyPr/>
            <a:lstStyle/>
            <a:p/>
          </p:txBody>
        </p:sp>
        <p:sp>
          <p:nvSpPr>
            <p:cNvPr id="135" name="rc135"/>
            <p:cNvSpPr/>
            <p:nvPr/>
          </p:nvSpPr>
          <p:spPr>
            <a:xfrm>
              <a:off x="1317178" y="5743865"/>
              <a:ext cx="7033030" cy="114824"/>
            </a:xfrm>
            <a:prstGeom prst="rect">
              <a:avLst/>
            </a:prstGeom>
            <a:solidFill>
              <a:srgbClr val="1CABE2">
                <a:alpha val="80000"/>
              </a:srgbClr>
            </a:solidFill>
          </p:spPr>
          <p:txBody>
            <a:bodyPr/>
            <a:lstStyle/>
            <a:p/>
          </p:txBody>
        </p:sp>
        <p:sp>
          <p:nvSpPr>
            <p:cNvPr id="136" name="rc136"/>
            <p:cNvSpPr/>
            <p:nvPr/>
          </p:nvSpPr>
          <p:spPr>
            <a:xfrm>
              <a:off x="1317178" y="5600334"/>
              <a:ext cx="7105163" cy="114824"/>
            </a:xfrm>
            <a:prstGeom prst="rect">
              <a:avLst/>
            </a:prstGeom>
            <a:solidFill>
              <a:srgbClr val="1CABE2">
                <a:alpha val="80000"/>
              </a:srgbClr>
            </a:solidFill>
          </p:spPr>
          <p:txBody>
            <a:bodyPr/>
            <a:lstStyle/>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087807"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2" name="tx142"/>
            <p:cNvSpPr/>
            <p:nvPr/>
          </p:nvSpPr>
          <p:spPr>
            <a:xfrm>
              <a:off x="497501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3" name="tx143"/>
            <p:cNvSpPr/>
            <p:nvPr/>
          </p:nvSpPr>
          <p:spPr>
            <a:xfrm>
              <a:off x="697872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4" name="tx144"/>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Denmark (97%) was 7 percentage points higher than the global average (90%) and 1 percentage point higher than average across all non-programme countries (96%).
National DTP1 coverage was the same as in 2019 (97%).
This equates to 2,000 zero-dose children in 2025 - the same number of zero-dose children as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Denmark DTP1 coverage was 97% - this is the same as in 2019 and higher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2025, Denmark ranked number 15 out of 41 countries for lowest DTP1 coverage (based on tied ranks).
Denmark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Denmark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482252" y="567966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517236"/>
              <a:ext cx="4687757" cy="122384"/>
            </a:xfrm>
            <a:custGeom>
              <a:avLst/>
              <a:pathLst>
                <a:path w="4687757" h="122384">
                  <a:moveTo>
                    <a:pt x="0" y="122384"/>
                  </a:moveTo>
                  <a:lnTo>
                    <a:pt x="11837" y="122384"/>
                  </a:lnTo>
                  <a:lnTo>
                    <a:pt x="23675" y="122384"/>
                  </a:lnTo>
                  <a:lnTo>
                    <a:pt x="35513" y="122384"/>
                  </a:lnTo>
                  <a:lnTo>
                    <a:pt x="47351" y="122384"/>
                  </a:lnTo>
                  <a:lnTo>
                    <a:pt x="59188" y="122384"/>
                  </a:lnTo>
                  <a:lnTo>
                    <a:pt x="71026" y="122384"/>
                  </a:lnTo>
                  <a:lnTo>
                    <a:pt x="82864" y="122384"/>
                  </a:lnTo>
                  <a:lnTo>
                    <a:pt x="94702" y="122384"/>
                  </a:lnTo>
                  <a:lnTo>
                    <a:pt x="106539" y="122384"/>
                  </a:lnTo>
                  <a:lnTo>
                    <a:pt x="118377" y="122384"/>
                  </a:lnTo>
                  <a:lnTo>
                    <a:pt x="130215" y="122384"/>
                  </a:lnTo>
                  <a:lnTo>
                    <a:pt x="142053" y="122384"/>
                  </a:lnTo>
                  <a:lnTo>
                    <a:pt x="153891" y="122384"/>
                  </a:lnTo>
                  <a:lnTo>
                    <a:pt x="165728" y="122384"/>
                  </a:lnTo>
                  <a:lnTo>
                    <a:pt x="177566" y="122384"/>
                  </a:lnTo>
                  <a:lnTo>
                    <a:pt x="189404" y="122384"/>
                  </a:lnTo>
                  <a:lnTo>
                    <a:pt x="201242" y="122384"/>
                  </a:lnTo>
                  <a:lnTo>
                    <a:pt x="213079" y="122384"/>
                  </a:lnTo>
                  <a:lnTo>
                    <a:pt x="224917" y="122384"/>
                  </a:lnTo>
                  <a:lnTo>
                    <a:pt x="236755" y="122384"/>
                  </a:lnTo>
                  <a:lnTo>
                    <a:pt x="248593" y="122384"/>
                  </a:lnTo>
                  <a:lnTo>
                    <a:pt x="260430" y="122384"/>
                  </a:lnTo>
                  <a:lnTo>
                    <a:pt x="272268" y="122384"/>
                  </a:lnTo>
                  <a:lnTo>
                    <a:pt x="284106" y="122384"/>
                  </a:lnTo>
                  <a:lnTo>
                    <a:pt x="295944" y="122384"/>
                  </a:lnTo>
                  <a:lnTo>
                    <a:pt x="307782" y="122384"/>
                  </a:lnTo>
                  <a:lnTo>
                    <a:pt x="319619" y="122384"/>
                  </a:lnTo>
                  <a:lnTo>
                    <a:pt x="331457" y="122384"/>
                  </a:lnTo>
                  <a:lnTo>
                    <a:pt x="343295" y="122384"/>
                  </a:lnTo>
                  <a:lnTo>
                    <a:pt x="355133" y="122384"/>
                  </a:lnTo>
                  <a:lnTo>
                    <a:pt x="366970" y="122384"/>
                  </a:lnTo>
                  <a:lnTo>
                    <a:pt x="378808" y="122384"/>
                  </a:lnTo>
                  <a:lnTo>
                    <a:pt x="390646" y="122384"/>
                  </a:lnTo>
                  <a:lnTo>
                    <a:pt x="402484" y="122384"/>
                  </a:lnTo>
                  <a:lnTo>
                    <a:pt x="414321" y="122384"/>
                  </a:lnTo>
                  <a:lnTo>
                    <a:pt x="426159" y="122384"/>
                  </a:lnTo>
                  <a:lnTo>
                    <a:pt x="437997" y="122384"/>
                  </a:lnTo>
                  <a:lnTo>
                    <a:pt x="449835" y="122384"/>
                  </a:lnTo>
                  <a:lnTo>
                    <a:pt x="461673" y="122384"/>
                  </a:lnTo>
                  <a:lnTo>
                    <a:pt x="473510" y="122384"/>
                  </a:lnTo>
                  <a:lnTo>
                    <a:pt x="485348" y="122384"/>
                  </a:lnTo>
                  <a:lnTo>
                    <a:pt x="497186" y="122384"/>
                  </a:lnTo>
                  <a:lnTo>
                    <a:pt x="509024" y="122384"/>
                  </a:lnTo>
                  <a:lnTo>
                    <a:pt x="520861" y="122384"/>
                  </a:lnTo>
                  <a:lnTo>
                    <a:pt x="532699" y="122384"/>
                  </a:lnTo>
                  <a:lnTo>
                    <a:pt x="544537" y="122384"/>
                  </a:lnTo>
                  <a:lnTo>
                    <a:pt x="556375" y="122384"/>
                  </a:lnTo>
                  <a:lnTo>
                    <a:pt x="568213" y="122384"/>
                  </a:lnTo>
                  <a:lnTo>
                    <a:pt x="580050" y="122384"/>
                  </a:lnTo>
                  <a:lnTo>
                    <a:pt x="591888" y="122384"/>
                  </a:lnTo>
                  <a:lnTo>
                    <a:pt x="603726" y="122384"/>
                  </a:lnTo>
                  <a:lnTo>
                    <a:pt x="615564" y="122384"/>
                  </a:lnTo>
                  <a:lnTo>
                    <a:pt x="627401" y="122384"/>
                  </a:lnTo>
                  <a:lnTo>
                    <a:pt x="639239" y="122384"/>
                  </a:lnTo>
                  <a:lnTo>
                    <a:pt x="651077" y="122384"/>
                  </a:lnTo>
                  <a:lnTo>
                    <a:pt x="662915" y="122384"/>
                  </a:lnTo>
                  <a:lnTo>
                    <a:pt x="674752" y="122384"/>
                  </a:lnTo>
                  <a:lnTo>
                    <a:pt x="686590" y="122384"/>
                  </a:lnTo>
                  <a:lnTo>
                    <a:pt x="698428" y="122384"/>
                  </a:lnTo>
                  <a:lnTo>
                    <a:pt x="710266" y="122384"/>
                  </a:lnTo>
                  <a:lnTo>
                    <a:pt x="722104" y="122384"/>
                  </a:lnTo>
                  <a:lnTo>
                    <a:pt x="733941" y="122384"/>
                  </a:lnTo>
                  <a:lnTo>
                    <a:pt x="745779" y="122384"/>
                  </a:lnTo>
                  <a:lnTo>
                    <a:pt x="757617" y="122384"/>
                  </a:lnTo>
                  <a:lnTo>
                    <a:pt x="769455" y="122384"/>
                  </a:lnTo>
                  <a:lnTo>
                    <a:pt x="781292" y="122384"/>
                  </a:lnTo>
                  <a:lnTo>
                    <a:pt x="793130" y="122384"/>
                  </a:lnTo>
                  <a:lnTo>
                    <a:pt x="804968" y="122384"/>
                  </a:lnTo>
                  <a:lnTo>
                    <a:pt x="816806" y="122384"/>
                  </a:lnTo>
                  <a:lnTo>
                    <a:pt x="828643" y="122384"/>
                  </a:lnTo>
                  <a:lnTo>
                    <a:pt x="840481" y="122384"/>
                  </a:lnTo>
                  <a:lnTo>
                    <a:pt x="852319" y="122384"/>
                  </a:lnTo>
                  <a:lnTo>
                    <a:pt x="864157" y="122384"/>
                  </a:lnTo>
                  <a:lnTo>
                    <a:pt x="875995" y="122384"/>
                  </a:lnTo>
                  <a:lnTo>
                    <a:pt x="887832" y="122384"/>
                  </a:lnTo>
                  <a:lnTo>
                    <a:pt x="899670" y="122384"/>
                  </a:lnTo>
                  <a:lnTo>
                    <a:pt x="911508" y="122384"/>
                  </a:lnTo>
                  <a:lnTo>
                    <a:pt x="923346" y="122384"/>
                  </a:lnTo>
                  <a:lnTo>
                    <a:pt x="935183" y="122384"/>
                  </a:lnTo>
                  <a:lnTo>
                    <a:pt x="947021" y="122384"/>
                  </a:lnTo>
                  <a:lnTo>
                    <a:pt x="958859" y="122384"/>
                  </a:lnTo>
                  <a:lnTo>
                    <a:pt x="970697" y="122384"/>
                  </a:lnTo>
                  <a:lnTo>
                    <a:pt x="982534" y="122384"/>
                  </a:lnTo>
                  <a:lnTo>
                    <a:pt x="994372" y="122384"/>
                  </a:lnTo>
                  <a:lnTo>
                    <a:pt x="1006210" y="122384"/>
                  </a:lnTo>
                  <a:lnTo>
                    <a:pt x="1018048" y="122384"/>
                  </a:lnTo>
                  <a:lnTo>
                    <a:pt x="1029886" y="122384"/>
                  </a:lnTo>
                  <a:lnTo>
                    <a:pt x="1041723" y="122384"/>
                  </a:lnTo>
                  <a:lnTo>
                    <a:pt x="1053561" y="122384"/>
                  </a:lnTo>
                  <a:lnTo>
                    <a:pt x="1065399" y="122384"/>
                  </a:lnTo>
                  <a:lnTo>
                    <a:pt x="1077237" y="122384"/>
                  </a:lnTo>
                  <a:lnTo>
                    <a:pt x="1089074" y="122384"/>
                  </a:lnTo>
                  <a:lnTo>
                    <a:pt x="1100912" y="122384"/>
                  </a:lnTo>
                  <a:lnTo>
                    <a:pt x="1112750" y="122384"/>
                  </a:lnTo>
                  <a:lnTo>
                    <a:pt x="1124588" y="122384"/>
                  </a:lnTo>
                  <a:lnTo>
                    <a:pt x="1136426" y="122384"/>
                  </a:lnTo>
                  <a:lnTo>
                    <a:pt x="1148263" y="122384"/>
                  </a:lnTo>
                  <a:lnTo>
                    <a:pt x="1160101" y="122384"/>
                  </a:lnTo>
                  <a:lnTo>
                    <a:pt x="1171939" y="122384"/>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2374173"/>
              <a:ext cx="4687757" cy="244809"/>
            </a:xfrm>
            <a:custGeom>
              <a:avLst/>
              <a:pathLst>
                <a:path w="4687757" h="24480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09"/>
                  </a:lnTo>
                  <a:lnTo>
                    <a:pt x="2355716" y="244802"/>
                  </a:lnTo>
                  <a:lnTo>
                    <a:pt x="2367554" y="244794"/>
                  </a:lnTo>
                  <a:lnTo>
                    <a:pt x="2379391" y="244784"/>
                  </a:lnTo>
                  <a:lnTo>
                    <a:pt x="2391229" y="244772"/>
                  </a:lnTo>
                  <a:lnTo>
                    <a:pt x="2403067" y="244758"/>
                  </a:lnTo>
                  <a:lnTo>
                    <a:pt x="2414905" y="244742"/>
                  </a:lnTo>
                  <a:lnTo>
                    <a:pt x="2426743" y="244723"/>
                  </a:lnTo>
                  <a:lnTo>
                    <a:pt x="2438580" y="244701"/>
                  </a:lnTo>
                  <a:lnTo>
                    <a:pt x="2450418" y="244675"/>
                  </a:lnTo>
                  <a:lnTo>
                    <a:pt x="2462256" y="244644"/>
                  </a:lnTo>
                  <a:lnTo>
                    <a:pt x="2474094" y="244608"/>
                  </a:lnTo>
                  <a:lnTo>
                    <a:pt x="2485931" y="244565"/>
                  </a:lnTo>
                  <a:lnTo>
                    <a:pt x="2497769" y="244516"/>
                  </a:lnTo>
                  <a:lnTo>
                    <a:pt x="2509607" y="244457"/>
                  </a:lnTo>
                  <a:lnTo>
                    <a:pt x="2521445" y="244388"/>
                  </a:lnTo>
                  <a:lnTo>
                    <a:pt x="2533283" y="244308"/>
                  </a:lnTo>
                  <a:lnTo>
                    <a:pt x="2545120" y="244213"/>
                  </a:lnTo>
                  <a:lnTo>
                    <a:pt x="2556958" y="244102"/>
                  </a:lnTo>
                  <a:lnTo>
                    <a:pt x="2568796" y="243971"/>
                  </a:lnTo>
                  <a:lnTo>
                    <a:pt x="2580634" y="243819"/>
                  </a:lnTo>
                  <a:lnTo>
                    <a:pt x="2592471" y="243639"/>
                  </a:lnTo>
                  <a:lnTo>
                    <a:pt x="2604309" y="243429"/>
                  </a:lnTo>
                  <a:lnTo>
                    <a:pt x="2616147" y="243183"/>
                  </a:lnTo>
                  <a:lnTo>
                    <a:pt x="2627985" y="242896"/>
                  </a:lnTo>
                  <a:lnTo>
                    <a:pt x="2639822" y="242559"/>
                  </a:lnTo>
                  <a:lnTo>
                    <a:pt x="2651660" y="242166"/>
                  </a:lnTo>
                  <a:lnTo>
                    <a:pt x="2663498" y="241708"/>
                  </a:lnTo>
                  <a:lnTo>
                    <a:pt x="2675336" y="241173"/>
                  </a:lnTo>
                  <a:lnTo>
                    <a:pt x="2687174" y="240550"/>
                  </a:lnTo>
                  <a:lnTo>
                    <a:pt x="2699011" y="239827"/>
                  </a:lnTo>
                  <a:lnTo>
                    <a:pt x="2710849" y="238988"/>
                  </a:lnTo>
                  <a:lnTo>
                    <a:pt x="2722687" y="238017"/>
                  </a:lnTo>
                  <a:lnTo>
                    <a:pt x="2734525" y="236896"/>
                  </a:lnTo>
                  <a:lnTo>
                    <a:pt x="2746362" y="235607"/>
                  </a:lnTo>
                  <a:lnTo>
                    <a:pt x="2758200" y="234127"/>
                  </a:lnTo>
                  <a:lnTo>
                    <a:pt x="2770038" y="232437"/>
                  </a:lnTo>
                  <a:lnTo>
                    <a:pt x="2781876" y="230515"/>
                  </a:lnTo>
                  <a:lnTo>
                    <a:pt x="2793713" y="228339"/>
                  </a:lnTo>
                  <a:lnTo>
                    <a:pt x="2805551" y="225891"/>
                  </a:lnTo>
                  <a:lnTo>
                    <a:pt x="2817389" y="223155"/>
                  </a:lnTo>
                  <a:lnTo>
                    <a:pt x="2829227" y="220118"/>
                  </a:lnTo>
                  <a:lnTo>
                    <a:pt x="2841065" y="216775"/>
                  </a:lnTo>
                  <a:lnTo>
                    <a:pt x="2852902" y="213126"/>
                  </a:lnTo>
                  <a:lnTo>
                    <a:pt x="2864740" y="209183"/>
                  </a:lnTo>
                  <a:lnTo>
                    <a:pt x="2876578" y="204965"/>
                  </a:lnTo>
                  <a:lnTo>
                    <a:pt x="2888416" y="200503"/>
                  </a:lnTo>
                  <a:lnTo>
                    <a:pt x="2900253" y="195838"/>
                  </a:lnTo>
                  <a:lnTo>
                    <a:pt x="2912091" y="191021"/>
                  </a:lnTo>
                  <a:lnTo>
                    <a:pt x="2923929" y="186110"/>
                  </a:lnTo>
                  <a:lnTo>
                    <a:pt x="2935767" y="181166"/>
                  </a:lnTo>
                  <a:lnTo>
                    <a:pt x="2947604" y="176254"/>
                  </a:lnTo>
                  <a:lnTo>
                    <a:pt x="2959442" y="171437"/>
                  </a:lnTo>
                  <a:lnTo>
                    <a:pt x="2971280" y="166772"/>
                  </a:lnTo>
                  <a:lnTo>
                    <a:pt x="2983118" y="162310"/>
                  </a:lnTo>
                  <a:lnTo>
                    <a:pt x="2994956" y="158092"/>
                  </a:lnTo>
                  <a:lnTo>
                    <a:pt x="3006793" y="154149"/>
                  </a:lnTo>
                  <a:lnTo>
                    <a:pt x="3018631" y="150500"/>
                  </a:lnTo>
                  <a:lnTo>
                    <a:pt x="3030469" y="147157"/>
                  </a:lnTo>
                  <a:lnTo>
                    <a:pt x="3042307" y="144120"/>
                  </a:lnTo>
                  <a:lnTo>
                    <a:pt x="3054144" y="141384"/>
                  </a:lnTo>
                  <a:lnTo>
                    <a:pt x="3065982" y="138936"/>
                  </a:lnTo>
                  <a:lnTo>
                    <a:pt x="3077820" y="136761"/>
                  </a:lnTo>
                  <a:lnTo>
                    <a:pt x="3089658" y="134838"/>
                  </a:lnTo>
                  <a:lnTo>
                    <a:pt x="3101496" y="133148"/>
                  </a:lnTo>
                  <a:lnTo>
                    <a:pt x="3113333" y="131669"/>
                  </a:lnTo>
                  <a:lnTo>
                    <a:pt x="3125171" y="130379"/>
                  </a:lnTo>
                  <a:lnTo>
                    <a:pt x="3137009" y="129258"/>
                  </a:lnTo>
                  <a:lnTo>
                    <a:pt x="3148847" y="128287"/>
                  </a:lnTo>
                  <a:lnTo>
                    <a:pt x="3160684" y="127448"/>
                  </a:lnTo>
                  <a:lnTo>
                    <a:pt x="3172522" y="126725"/>
                  </a:lnTo>
                  <a:lnTo>
                    <a:pt x="3184360" y="126103"/>
                  </a:lnTo>
                  <a:lnTo>
                    <a:pt x="3196198" y="125568"/>
                  </a:lnTo>
                  <a:lnTo>
                    <a:pt x="3208035" y="125109"/>
                  </a:lnTo>
                  <a:lnTo>
                    <a:pt x="3219873" y="124716"/>
                  </a:lnTo>
                  <a:lnTo>
                    <a:pt x="3231711" y="124380"/>
                  </a:lnTo>
                  <a:lnTo>
                    <a:pt x="3243549" y="124092"/>
                  </a:lnTo>
                  <a:lnTo>
                    <a:pt x="3255387" y="123846"/>
                  </a:lnTo>
                  <a:lnTo>
                    <a:pt x="3267224" y="123636"/>
                  </a:lnTo>
                  <a:lnTo>
                    <a:pt x="3279062" y="123457"/>
                  </a:lnTo>
                  <a:lnTo>
                    <a:pt x="3290900" y="123304"/>
                  </a:lnTo>
                  <a:lnTo>
                    <a:pt x="3302738" y="123174"/>
                  </a:lnTo>
                  <a:lnTo>
                    <a:pt x="3314575" y="123062"/>
                  </a:lnTo>
                  <a:lnTo>
                    <a:pt x="3326413" y="122968"/>
                  </a:lnTo>
                  <a:lnTo>
                    <a:pt x="3338251" y="122887"/>
                  </a:lnTo>
                  <a:lnTo>
                    <a:pt x="3350089" y="122818"/>
                  </a:lnTo>
                  <a:lnTo>
                    <a:pt x="3361926" y="122760"/>
                  </a:lnTo>
                  <a:lnTo>
                    <a:pt x="3373764" y="122710"/>
                  </a:lnTo>
                  <a:lnTo>
                    <a:pt x="3385602" y="122667"/>
                  </a:lnTo>
                  <a:lnTo>
                    <a:pt x="3397440" y="122631"/>
                  </a:lnTo>
                  <a:lnTo>
                    <a:pt x="3409278" y="122601"/>
                  </a:lnTo>
                  <a:lnTo>
                    <a:pt x="3421115" y="122574"/>
                  </a:lnTo>
                  <a:lnTo>
                    <a:pt x="3432953" y="122552"/>
                  </a:lnTo>
                  <a:lnTo>
                    <a:pt x="3444791" y="122533"/>
                  </a:lnTo>
                  <a:lnTo>
                    <a:pt x="3456629" y="122517"/>
                  </a:lnTo>
                  <a:lnTo>
                    <a:pt x="3468466" y="122503"/>
                  </a:lnTo>
                  <a:lnTo>
                    <a:pt x="3480304" y="122492"/>
                  </a:lnTo>
                  <a:lnTo>
                    <a:pt x="3492142" y="122482"/>
                  </a:lnTo>
                  <a:lnTo>
                    <a:pt x="3503980" y="122473"/>
                  </a:lnTo>
                  <a:lnTo>
                    <a:pt x="3515818" y="122466"/>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6342"/>
              <a:ext cx="4687757" cy="367235"/>
            </a:xfrm>
            <a:custGeom>
              <a:avLst/>
              <a:pathLst>
                <a:path w="4687757" h="367235">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235"/>
                  </a:lnTo>
                  <a:lnTo>
                    <a:pt x="2355716" y="367235"/>
                  </a:lnTo>
                  <a:lnTo>
                    <a:pt x="2367554" y="367235"/>
                  </a:lnTo>
                  <a:lnTo>
                    <a:pt x="2379391" y="367235"/>
                  </a:lnTo>
                  <a:lnTo>
                    <a:pt x="2391229" y="367235"/>
                  </a:lnTo>
                  <a:lnTo>
                    <a:pt x="2403067" y="367235"/>
                  </a:lnTo>
                  <a:lnTo>
                    <a:pt x="2414905" y="367235"/>
                  </a:lnTo>
                  <a:lnTo>
                    <a:pt x="2426743" y="367235"/>
                  </a:lnTo>
                  <a:lnTo>
                    <a:pt x="2438580" y="367235"/>
                  </a:lnTo>
                  <a:lnTo>
                    <a:pt x="2450418" y="367235"/>
                  </a:lnTo>
                  <a:lnTo>
                    <a:pt x="2462256" y="367235"/>
                  </a:lnTo>
                  <a:lnTo>
                    <a:pt x="2474094" y="367235"/>
                  </a:lnTo>
                  <a:lnTo>
                    <a:pt x="2485931" y="367235"/>
                  </a:lnTo>
                  <a:lnTo>
                    <a:pt x="2497769" y="367235"/>
                  </a:lnTo>
                  <a:lnTo>
                    <a:pt x="2509607" y="367235"/>
                  </a:lnTo>
                  <a:lnTo>
                    <a:pt x="2521445" y="367235"/>
                  </a:lnTo>
                  <a:lnTo>
                    <a:pt x="2533283" y="367235"/>
                  </a:lnTo>
                  <a:lnTo>
                    <a:pt x="2545120" y="367235"/>
                  </a:lnTo>
                  <a:lnTo>
                    <a:pt x="2556958" y="367235"/>
                  </a:lnTo>
                  <a:lnTo>
                    <a:pt x="2568796" y="367235"/>
                  </a:lnTo>
                  <a:lnTo>
                    <a:pt x="2580634" y="367235"/>
                  </a:lnTo>
                  <a:lnTo>
                    <a:pt x="2592471" y="367235"/>
                  </a:lnTo>
                  <a:lnTo>
                    <a:pt x="2604309" y="367235"/>
                  </a:lnTo>
                  <a:lnTo>
                    <a:pt x="2616147" y="367235"/>
                  </a:lnTo>
                  <a:lnTo>
                    <a:pt x="2627985" y="367235"/>
                  </a:lnTo>
                  <a:lnTo>
                    <a:pt x="2639822" y="367235"/>
                  </a:lnTo>
                  <a:lnTo>
                    <a:pt x="2651660" y="367235"/>
                  </a:lnTo>
                  <a:lnTo>
                    <a:pt x="2663498" y="367235"/>
                  </a:lnTo>
                  <a:lnTo>
                    <a:pt x="2675336" y="367235"/>
                  </a:lnTo>
                  <a:lnTo>
                    <a:pt x="2687174" y="367235"/>
                  </a:lnTo>
                  <a:lnTo>
                    <a:pt x="2699011" y="367235"/>
                  </a:lnTo>
                  <a:lnTo>
                    <a:pt x="2710849" y="367235"/>
                  </a:lnTo>
                  <a:lnTo>
                    <a:pt x="2722687" y="367235"/>
                  </a:lnTo>
                  <a:lnTo>
                    <a:pt x="2734525" y="367235"/>
                  </a:lnTo>
                  <a:lnTo>
                    <a:pt x="2746362" y="367235"/>
                  </a:lnTo>
                  <a:lnTo>
                    <a:pt x="2758200" y="367235"/>
                  </a:lnTo>
                  <a:lnTo>
                    <a:pt x="2770038" y="367235"/>
                  </a:lnTo>
                  <a:lnTo>
                    <a:pt x="2781876" y="367235"/>
                  </a:lnTo>
                  <a:lnTo>
                    <a:pt x="2793713" y="367235"/>
                  </a:lnTo>
                  <a:lnTo>
                    <a:pt x="2805551" y="367235"/>
                  </a:lnTo>
                  <a:lnTo>
                    <a:pt x="2817389" y="367235"/>
                  </a:lnTo>
                  <a:lnTo>
                    <a:pt x="2829227" y="367235"/>
                  </a:lnTo>
                  <a:lnTo>
                    <a:pt x="2841065" y="367235"/>
                  </a:lnTo>
                  <a:lnTo>
                    <a:pt x="2852902" y="367235"/>
                  </a:lnTo>
                  <a:lnTo>
                    <a:pt x="2864740" y="367235"/>
                  </a:lnTo>
                  <a:lnTo>
                    <a:pt x="2876578" y="367235"/>
                  </a:lnTo>
                  <a:lnTo>
                    <a:pt x="2888416" y="367235"/>
                  </a:lnTo>
                  <a:lnTo>
                    <a:pt x="2900253" y="367235"/>
                  </a:lnTo>
                  <a:lnTo>
                    <a:pt x="2912091" y="367235"/>
                  </a:lnTo>
                  <a:lnTo>
                    <a:pt x="2923929" y="367235"/>
                  </a:lnTo>
                  <a:lnTo>
                    <a:pt x="2935767" y="367235"/>
                  </a:lnTo>
                  <a:lnTo>
                    <a:pt x="2947604" y="367235"/>
                  </a:lnTo>
                  <a:lnTo>
                    <a:pt x="2959442" y="367235"/>
                  </a:lnTo>
                  <a:lnTo>
                    <a:pt x="2971280" y="367235"/>
                  </a:lnTo>
                  <a:lnTo>
                    <a:pt x="2983118" y="367235"/>
                  </a:lnTo>
                  <a:lnTo>
                    <a:pt x="2994956" y="367235"/>
                  </a:lnTo>
                  <a:lnTo>
                    <a:pt x="3006793" y="367235"/>
                  </a:lnTo>
                  <a:lnTo>
                    <a:pt x="3018631" y="367235"/>
                  </a:lnTo>
                  <a:lnTo>
                    <a:pt x="3030469" y="367235"/>
                  </a:lnTo>
                  <a:lnTo>
                    <a:pt x="3042307" y="367235"/>
                  </a:lnTo>
                  <a:lnTo>
                    <a:pt x="3054144" y="367235"/>
                  </a:lnTo>
                  <a:lnTo>
                    <a:pt x="3065982" y="367235"/>
                  </a:lnTo>
                  <a:lnTo>
                    <a:pt x="3077820" y="367235"/>
                  </a:lnTo>
                  <a:lnTo>
                    <a:pt x="3089658" y="367235"/>
                  </a:lnTo>
                  <a:lnTo>
                    <a:pt x="3101496" y="367235"/>
                  </a:lnTo>
                  <a:lnTo>
                    <a:pt x="3113333" y="367235"/>
                  </a:lnTo>
                  <a:lnTo>
                    <a:pt x="3125171" y="367235"/>
                  </a:lnTo>
                  <a:lnTo>
                    <a:pt x="3137009" y="367235"/>
                  </a:lnTo>
                  <a:lnTo>
                    <a:pt x="3148847" y="367235"/>
                  </a:lnTo>
                  <a:lnTo>
                    <a:pt x="3160684" y="367235"/>
                  </a:lnTo>
                  <a:lnTo>
                    <a:pt x="3172522" y="367235"/>
                  </a:lnTo>
                  <a:lnTo>
                    <a:pt x="3184360" y="367235"/>
                  </a:lnTo>
                  <a:lnTo>
                    <a:pt x="3196198" y="367235"/>
                  </a:lnTo>
                  <a:lnTo>
                    <a:pt x="3208035" y="367235"/>
                  </a:lnTo>
                  <a:lnTo>
                    <a:pt x="3219873" y="367235"/>
                  </a:lnTo>
                  <a:lnTo>
                    <a:pt x="3231711" y="367235"/>
                  </a:lnTo>
                  <a:lnTo>
                    <a:pt x="3243549" y="367235"/>
                  </a:lnTo>
                  <a:lnTo>
                    <a:pt x="3255387" y="367235"/>
                  </a:lnTo>
                  <a:lnTo>
                    <a:pt x="3267224" y="367235"/>
                  </a:lnTo>
                  <a:lnTo>
                    <a:pt x="3279062" y="367235"/>
                  </a:lnTo>
                  <a:lnTo>
                    <a:pt x="3290900" y="367235"/>
                  </a:lnTo>
                  <a:lnTo>
                    <a:pt x="3302738" y="367235"/>
                  </a:lnTo>
                  <a:lnTo>
                    <a:pt x="3314575" y="367235"/>
                  </a:lnTo>
                  <a:lnTo>
                    <a:pt x="3326413" y="367235"/>
                  </a:lnTo>
                  <a:lnTo>
                    <a:pt x="3338251" y="367235"/>
                  </a:lnTo>
                  <a:lnTo>
                    <a:pt x="3350089" y="367235"/>
                  </a:lnTo>
                  <a:lnTo>
                    <a:pt x="3361926" y="367235"/>
                  </a:lnTo>
                  <a:lnTo>
                    <a:pt x="3373764" y="367235"/>
                  </a:lnTo>
                  <a:lnTo>
                    <a:pt x="3385602" y="367235"/>
                  </a:lnTo>
                  <a:lnTo>
                    <a:pt x="3397440" y="367235"/>
                  </a:lnTo>
                  <a:lnTo>
                    <a:pt x="3409278" y="367235"/>
                  </a:lnTo>
                  <a:lnTo>
                    <a:pt x="3421115" y="367235"/>
                  </a:lnTo>
                  <a:lnTo>
                    <a:pt x="3432953" y="367235"/>
                  </a:lnTo>
                  <a:lnTo>
                    <a:pt x="3444791" y="367235"/>
                  </a:lnTo>
                  <a:lnTo>
                    <a:pt x="3456629" y="367235"/>
                  </a:lnTo>
                  <a:lnTo>
                    <a:pt x="3468466" y="367235"/>
                  </a:lnTo>
                  <a:lnTo>
                    <a:pt x="3480304" y="367235"/>
                  </a:lnTo>
                  <a:lnTo>
                    <a:pt x="3492142" y="367235"/>
                  </a:lnTo>
                  <a:lnTo>
                    <a:pt x="3503980" y="367235"/>
                  </a:lnTo>
                  <a:lnTo>
                    <a:pt x="3515818" y="367235"/>
                  </a:lnTo>
                  <a:lnTo>
                    <a:pt x="3515818" y="367194"/>
                  </a:lnTo>
                  <a:lnTo>
                    <a:pt x="3527655" y="367186"/>
                  </a:lnTo>
                  <a:lnTo>
                    <a:pt x="3539493" y="367178"/>
                  </a:lnTo>
                  <a:lnTo>
                    <a:pt x="3551331" y="367168"/>
                  </a:lnTo>
                  <a:lnTo>
                    <a:pt x="3563169" y="367156"/>
                  </a:lnTo>
                  <a:lnTo>
                    <a:pt x="3575006" y="367143"/>
                  </a:lnTo>
                  <a:lnTo>
                    <a:pt x="3586844" y="367127"/>
                  </a:lnTo>
                  <a:lnTo>
                    <a:pt x="3598682" y="367108"/>
                  </a:lnTo>
                  <a:lnTo>
                    <a:pt x="3610520" y="367085"/>
                  </a:lnTo>
                  <a:lnTo>
                    <a:pt x="3622357" y="367059"/>
                  </a:lnTo>
                  <a:lnTo>
                    <a:pt x="3634195" y="367028"/>
                  </a:lnTo>
                  <a:lnTo>
                    <a:pt x="3646033" y="366992"/>
                  </a:lnTo>
                  <a:lnTo>
                    <a:pt x="3657871" y="366950"/>
                  </a:lnTo>
                  <a:lnTo>
                    <a:pt x="3669709" y="366900"/>
                  </a:lnTo>
                  <a:lnTo>
                    <a:pt x="3681546" y="366841"/>
                  </a:lnTo>
                  <a:lnTo>
                    <a:pt x="3693384" y="366773"/>
                  </a:lnTo>
                  <a:lnTo>
                    <a:pt x="3705222" y="366692"/>
                  </a:lnTo>
                  <a:lnTo>
                    <a:pt x="3717060" y="366597"/>
                  </a:lnTo>
                  <a:lnTo>
                    <a:pt x="3728897" y="366486"/>
                  </a:lnTo>
                  <a:lnTo>
                    <a:pt x="3740735" y="366356"/>
                  </a:lnTo>
                  <a:lnTo>
                    <a:pt x="3752573" y="366203"/>
                  </a:lnTo>
                  <a:lnTo>
                    <a:pt x="3764411" y="366024"/>
                  </a:lnTo>
                  <a:lnTo>
                    <a:pt x="3776248" y="365814"/>
                  </a:lnTo>
                  <a:lnTo>
                    <a:pt x="3788086" y="365568"/>
                  </a:lnTo>
                  <a:lnTo>
                    <a:pt x="3799924" y="365280"/>
                  </a:lnTo>
                  <a:lnTo>
                    <a:pt x="3811762" y="364944"/>
                  </a:lnTo>
                  <a:lnTo>
                    <a:pt x="3823600" y="364551"/>
                  </a:lnTo>
                  <a:lnTo>
                    <a:pt x="3835437" y="364092"/>
                  </a:lnTo>
                  <a:lnTo>
                    <a:pt x="3847275" y="363557"/>
                  </a:lnTo>
                  <a:lnTo>
                    <a:pt x="3859113" y="362935"/>
                  </a:lnTo>
                  <a:lnTo>
                    <a:pt x="3870951" y="362211"/>
                  </a:lnTo>
                  <a:lnTo>
                    <a:pt x="3882788" y="361372"/>
                  </a:lnTo>
                  <a:lnTo>
                    <a:pt x="3894626" y="360402"/>
                  </a:lnTo>
                  <a:lnTo>
                    <a:pt x="3906464" y="359281"/>
                  </a:lnTo>
                  <a:lnTo>
                    <a:pt x="3918302" y="357991"/>
                  </a:lnTo>
                  <a:lnTo>
                    <a:pt x="3930139" y="356512"/>
                  </a:lnTo>
                  <a:lnTo>
                    <a:pt x="3941977" y="354821"/>
                  </a:lnTo>
                  <a:lnTo>
                    <a:pt x="3953815" y="352899"/>
                  </a:lnTo>
                  <a:lnTo>
                    <a:pt x="3965653" y="350723"/>
                  </a:lnTo>
                  <a:lnTo>
                    <a:pt x="3977491" y="348276"/>
                  </a:lnTo>
                  <a:lnTo>
                    <a:pt x="3989328" y="345540"/>
                  </a:lnTo>
                  <a:lnTo>
                    <a:pt x="4001166" y="342503"/>
                  </a:lnTo>
                  <a:lnTo>
                    <a:pt x="4013004" y="339159"/>
                  </a:lnTo>
                  <a:lnTo>
                    <a:pt x="4024842" y="335511"/>
                  </a:lnTo>
                  <a:lnTo>
                    <a:pt x="4036679" y="331567"/>
                  </a:lnTo>
                  <a:lnTo>
                    <a:pt x="4048517" y="327349"/>
                  </a:lnTo>
                  <a:lnTo>
                    <a:pt x="4060355" y="322887"/>
                  </a:lnTo>
                  <a:lnTo>
                    <a:pt x="4072193" y="318223"/>
                  </a:lnTo>
                  <a:lnTo>
                    <a:pt x="4084031" y="313406"/>
                  </a:lnTo>
                  <a:lnTo>
                    <a:pt x="4095868" y="308494"/>
                  </a:lnTo>
                  <a:lnTo>
                    <a:pt x="4107706" y="303550"/>
                  </a:lnTo>
                  <a:lnTo>
                    <a:pt x="4119544" y="298638"/>
                  </a:lnTo>
                  <a:lnTo>
                    <a:pt x="4131382" y="293821"/>
                  </a:lnTo>
                  <a:lnTo>
                    <a:pt x="4143219" y="289157"/>
                  </a:lnTo>
                  <a:lnTo>
                    <a:pt x="4155057" y="284695"/>
                  </a:lnTo>
                  <a:lnTo>
                    <a:pt x="4166895" y="280477"/>
                  </a:lnTo>
                  <a:lnTo>
                    <a:pt x="4178733" y="276533"/>
                  </a:lnTo>
                  <a:lnTo>
                    <a:pt x="4190570" y="272885"/>
                  </a:lnTo>
                  <a:lnTo>
                    <a:pt x="4202408" y="269541"/>
                  </a:lnTo>
                  <a:lnTo>
                    <a:pt x="4214246" y="266505"/>
                  </a:lnTo>
                  <a:lnTo>
                    <a:pt x="4226084" y="263768"/>
                  </a:lnTo>
                  <a:lnTo>
                    <a:pt x="4237922" y="261321"/>
                  </a:lnTo>
                  <a:lnTo>
                    <a:pt x="4249759" y="259145"/>
                  </a:lnTo>
                  <a:lnTo>
                    <a:pt x="4261597" y="257223"/>
                  </a:lnTo>
                  <a:lnTo>
                    <a:pt x="4273435" y="255532"/>
                  </a:lnTo>
                  <a:lnTo>
                    <a:pt x="4285273" y="254053"/>
                  </a:lnTo>
                  <a:lnTo>
                    <a:pt x="4297110" y="252763"/>
                  </a:lnTo>
                  <a:lnTo>
                    <a:pt x="4308948" y="251642"/>
                  </a:lnTo>
                  <a:lnTo>
                    <a:pt x="4320786" y="250672"/>
                  </a:lnTo>
                  <a:lnTo>
                    <a:pt x="4332624" y="249833"/>
                  </a:lnTo>
                  <a:lnTo>
                    <a:pt x="4344461" y="249109"/>
                  </a:lnTo>
                  <a:lnTo>
                    <a:pt x="4356299" y="248487"/>
                  </a:lnTo>
                  <a:lnTo>
                    <a:pt x="4368137" y="247952"/>
                  </a:lnTo>
                  <a:lnTo>
                    <a:pt x="4379975" y="247493"/>
                  </a:lnTo>
                  <a:lnTo>
                    <a:pt x="4391813" y="247100"/>
                  </a:lnTo>
                  <a:lnTo>
                    <a:pt x="4403650" y="246764"/>
                  </a:lnTo>
                  <a:lnTo>
                    <a:pt x="4415488" y="246476"/>
                  </a:lnTo>
                  <a:lnTo>
                    <a:pt x="4427326" y="246230"/>
                  </a:lnTo>
                  <a:lnTo>
                    <a:pt x="4439164" y="246020"/>
                  </a:lnTo>
                  <a:lnTo>
                    <a:pt x="4451001" y="245841"/>
                  </a:lnTo>
                  <a:lnTo>
                    <a:pt x="4462839" y="245688"/>
                  </a:lnTo>
                  <a:lnTo>
                    <a:pt x="4474677" y="245558"/>
                  </a:lnTo>
                  <a:lnTo>
                    <a:pt x="4486515" y="245447"/>
                  </a:lnTo>
                  <a:lnTo>
                    <a:pt x="4498352" y="245352"/>
                  </a:lnTo>
                  <a:lnTo>
                    <a:pt x="4510190" y="245271"/>
                  </a:lnTo>
                  <a:lnTo>
                    <a:pt x="4522028" y="245203"/>
                  </a:lnTo>
                  <a:lnTo>
                    <a:pt x="4533866" y="245144"/>
                  </a:lnTo>
                  <a:lnTo>
                    <a:pt x="4545704" y="245094"/>
                  </a:lnTo>
                  <a:lnTo>
                    <a:pt x="4557541" y="245052"/>
                  </a:lnTo>
                  <a:lnTo>
                    <a:pt x="4569379" y="245016"/>
                  </a:lnTo>
                  <a:lnTo>
                    <a:pt x="4581217" y="244985"/>
                  </a:lnTo>
                  <a:lnTo>
                    <a:pt x="4593055" y="244959"/>
                  </a:lnTo>
                  <a:lnTo>
                    <a:pt x="4604892" y="244936"/>
                  </a:lnTo>
                  <a:lnTo>
                    <a:pt x="4616730" y="244918"/>
                  </a:lnTo>
                  <a:lnTo>
                    <a:pt x="4628568" y="244901"/>
                  </a:lnTo>
                  <a:lnTo>
                    <a:pt x="4640406" y="244888"/>
                  </a:lnTo>
                  <a:lnTo>
                    <a:pt x="4652244" y="244876"/>
                  </a:lnTo>
                  <a:lnTo>
                    <a:pt x="4664081" y="244866"/>
                  </a:lnTo>
                  <a:lnTo>
                    <a:pt x="4675919" y="244858"/>
                  </a:lnTo>
                  <a:lnTo>
                    <a:pt x="4687757" y="24485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272345"/>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50" name="pl50"/>
            <p:cNvSpPr/>
            <p:nvPr/>
          </p:nvSpPr>
          <p:spPr>
            <a:xfrm>
              <a:off x="2482252" y="4822682"/>
              <a:ext cx="4687757" cy="244850"/>
            </a:xfrm>
            <a:custGeom>
              <a:avLst/>
              <a:pathLst>
                <a:path w="4687757" h="244850">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63916"/>
              <a:ext cx="4687757" cy="1346597"/>
            </a:xfrm>
            <a:custGeom>
              <a:avLst/>
              <a:pathLst>
                <a:path w="4687757" h="1346597">
                  <a:moveTo>
                    <a:pt x="0" y="1224254"/>
                  </a:moveTo>
                  <a:lnTo>
                    <a:pt x="11837" y="1224261"/>
                  </a:lnTo>
                  <a:lnTo>
                    <a:pt x="23675" y="1224269"/>
                  </a:lnTo>
                  <a:lnTo>
                    <a:pt x="35513" y="1224279"/>
                  </a:lnTo>
                  <a:lnTo>
                    <a:pt x="47351" y="1224291"/>
                  </a:lnTo>
                  <a:lnTo>
                    <a:pt x="59188" y="1224305"/>
                  </a:lnTo>
                  <a:lnTo>
                    <a:pt x="71026" y="1224321"/>
                  </a:lnTo>
                  <a:lnTo>
                    <a:pt x="82864" y="1224340"/>
                  </a:lnTo>
                  <a:lnTo>
                    <a:pt x="94702" y="1224362"/>
                  </a:lnTo>
                  <a:lnTo>
                    <a:pt x="106539" y="1224388"/>
                  </a:lnTo>
                  <a:lnTo>
                    <a:pt x="118377" y="1224419"/>
                  </a:lnTo>
                  <a:lnTo>
                    <a:pt x="130215" y="1224455"/>
                  </a:lnTo>
                  <a:lnTo>
                    <a:pt x="142053" y="1224498"/>
                  </a:lnTo>
                  <a:lnTo>
                    <a:pt x="153891" y="1224548"/>
                  </a:lnTo>
                  <a:lnTo>
                    <a:pt x="165728" y="1224606"/>
                  </a:lnTo>
                  <a:lnTo>
                    <a:pt x="177566" y="1224675"/>
                  </a:lnTo>
                  <a:lnTo>
                    <a:pt x="189404" y="1224756"/>
                  </a:lnTo>
                  <a:lnTo>
                    <a:pt x="201242" y="1224850"/>
                  </a:lnTo>
                  <a:lnTo>
                    <a:pt x="213079" y="1224961"/>
                  </a:lnTo>
                  <a:lnTo>
                    <a:pt x="224917" y="1225092"/>
                  </a:lnTo>
                  <a:lnTo>
                    <a:pt x="236755" y="1225245"/>
                  </a:lnTo>
                  <a:lnTo>
                    <a:pt x="248593" y="1225424"/>
                  </a:lnTo>
                  <a:lnTo>
                    <a:pt x="260430" y="1225634"/>
                  </a:lnTo>
                  <a:lnTo>
                    <a:pt x="272268" y="1225880"/>
                  </a:lnTo>
                  <a:lnTo>
                    <a:pt x="284106" y="1226167"/>
                  </a:lnTo>
                  <a:lnTo>
                    <a:pt x="295944" y="1226504"/>
                  </a:lnTo>
                  <a:lnTo>
                    <a:pt x="307782" y="1226897"/>
                  </a:lnTo>
                  <a:lnTo>
                    <a:pt x="319619" y="1227356"/>
                  </a:lnTo>
                  <a:lnTo>
                    <a:pt x="331457" y="1227890"/>
                  </a:lnTo>
                  <a:lnTo>
                    <a:pt x="343295" y="1228513"/>
                  </a:lnTo>
                  <a:lnTo>
                    <a:pt x="355133" y="1229236"/>
                  </a:lnTo>
                  <a:lnTo>
                    <a:pt x="366970" y="1230075"/>
                  </a:lnTo>
                  <a:lnTo>
                    <a:pt x="378808" y="1231046"/>
                  </a:lnTo>
                  <a:lnTo>
                    <a:pt x="390646" y="1232167"/>
                  </a:lnTo>
                  <a:lnTo>
                    <a:pt x="402484" y="1233456"/>
                  </a:lnTo>
                  <a:lnTo>
                    <a:pt x="414321" y="1234936"/>
                  </a:lnTo>
                  <a:lnTo>
                    <a:pt x="426159" y="1236626"/>
                  </a:lnTo>
                  <a:lnTo>
                    <a:pt x="437997" y="1238549"/>
                  </a:lnTo>
                  <a:lnTo>
                    <a:pt x="449835" y="1240724"/>
                  </a:lnTo>
                  <a:lnTo>
                    <a:pt x="461673" y="1243172"/>
                  </a:lnTo>
                  <a:lnTo>
                    <a:pt x="473510" y="1245908"/>
                  </a:lnTo>
                  <a:lnTo>
                    <a:pt x="485348" y="1248945"/>
                  </a:lnTo>
                  <a:lnTo>
                    <a:pt x="497186" y="1252288"/>
                  </a:lnTo>
                  <a:lnTo>
                    <a:pt x="509024" y="1255937"/>
                  </a:lnTo>
                  <a:lnTo>
                    <a:pt x="520861" y="1259880"/>
                  </a:lnTo>
                  <a:lnTo>
                    <a:pt x="532699" y="1264098"/>
                  </a:lnTo>
                  <a:lnTo>
                    <a:pt x="544537" y="1268560"/>
                  </a:lnTo>
                  <a:lnTo>
                    <a:pt x="556375" y="1273225"/>
                  </a:lnTo>
                  <a:lnTo>
                    <a:pt x="568213" y="1278042"/>
                  </a:lnTo>
                  <a:lnTo>
                    <a:pt x="580050" y="1282954"/>
                  </a:lnTo>
                  <a:lnTo>
                    <a:pt x="591888" y="1287897"/>
                  </a:lnTo>
                  <a:lnTo>
                    <a:pt x="603726" y="1292809"/>
                  </a:lnTo>
                  <a:lnTo>
                    <a:pt x="615564" y="1297626"/>
                  </a:lnTo>
                  <a:lnTo>
                    <a:pt x="627401" y="1302291"/>
                  </a:lnTo>
                  <a:lnTo>
                    <a:pt x="639239" y="1306753"/>
                  </a:lnTo>
                  <a:lnTo>
                    <a:pt x="651077" y="1310971"/>
                  </a:lnTo>
                  <a:lnTo>
                    <a:pt x="662915" y="1314914"/>
                  </a:lnTo>
                  <a:lnTo>
                    <a:pt x="674752" y="1318563"/>
                  </a:lnTo>
                  <a:lnTo>
                    <a:pt x="686590" y="1321906"/>
                  </a:lnTo>
                  <a:lnTo>
                    <a:pt x="698428" y="1324943"/>
                  </a:lnTo>
                  <a:lnTo>
                    <a:pt x="710266" y="1327679"/>
                  </a:lnTo>
                  <a:lnTo>
                    <a:pt x="722104" y="1330127"/>
                  </a:lnTo>
                  <a:lnTo>
                    <a:pt x="733941" y="1332302"/>
                  </a:lnTo>
                  <a:lnTo>
                    <a:pt x="745779" y="1334225"/>
                  </a:lnTo>
                  <a:lnTo>
                    <a:pt x="757617" y="1335915"/>
                  </a:lnTo>
                  <a:lnTo>
                    <a:pt x="769455" y="1337394"/>
                  </a:lnTo>
                  <a:lnTo>
                    <a:pt x="781292" y="1338684"/>
                  </a:lnTo>
                  <a:lnTo>
                    <a:pt x="793130" y="1339805"/>
                  </a:lnTo>
                  <a:lnTo>
                    <a:pt x="804968" y="1340776"/>
                  </a:lnTo>
                  <a:lnTo>
                    <a:pt x="816806" y="1341615"/>
                  </a:lnTo>
                  <a:lnTo>
                    <a:pt x="828643" y="1342338"/>
                  </a:lnTo>
                  <a:lnTo>
                    <a:pt x="840481" y="1342961"/>
                  </a:lnTo>
                  <a:lnTo>
                    <a:pt x="852319" y="1343495"/>
                  </a:lnTo>
                  <a:lnTo>
                    <a:pt x="864157" y="1343954"/>
                  </a:lnTo>
                  <a:lnTo>
                    <a:pt x="875995" y="1344347"/>
                  </a:lnTo>
                  <a:lnTo>
                    <a:pt x="887832" y="1344684"/>
                  </a:lnTo>
                  <a:lnTo>
                    <a:pt x="899670" y="1344971"/>
                  </a:lnTo>
                  <a:lnTo>
                    <a:pt x="911508" y="1345217"/>
                  </a:lnTo>
                  <a:lnTo>
                    <a:pt x="923346" y="1345427"/>
                  </a:lnTo>
                  <a:lnTo>
                    <a:pt x="935183" y="1345606"/>
                  </a:lnTo>
                  <a:lnTo>
                    <a:pt x="947021" y="1345759"/>
                  </a:lnTo>
                  <a:lnTo>
                    <a:pt x="958859" y="1345890"/>
                  </a:lnTo>
                  <a:lnTo>
                    <a:pt x="970697" y="1346001"/>
                  </a:lnTo>
                  <a:lnTo>
                    <a:pt x="982534" y="1346095"/>
                  </a:lnTo>
                  <a:lnTo>
                    <a:pt x="994372" y="1346176"/>
                  </a:lnTo>
                  <a:lnTo>
                    <a:pt x="1006210" y="1346245"/>
                  </a:lnTo>
                  <a:lnTo>
                    <a:pt x="1018048" y="1346303"/>
                  </a:lnTo>
                  <a:lnTo>
                    <a:pt x="1029886" y="1346353"/>
                  </a:lnTo>
                  <a:lnTo>
                    <a:pt x="1041723" y="1346396"/>
                  </a:lnTo>
                  <a:lnTo>
                    <a:pt x="1053561" y="1346432"/>
                  </a:lnTo>
                  <a:lnTo>
                    <a:pt x="1065399" y="1346463"/>
                  </a:lnTo>
                  <a:lnTo>
                    <a:pt x="1077237" y="1346489"/>
                  </a:lnTo>
                  <a:lnTo>
                    <a:pt x="1089074" y="1346511"/>
                  </a:lnTo>
                  <a:lnTo>
                    <a:pt x="1100912" y="1346530"/>
                  </a:lnTo>
                  <a:lnTo>
                    <a:pt x="1112750" y="1346546"/>
                  </a:lnTo>
                  <a:lnTo>
                    <a:pt x="1124588" y="1346560"/>
                  </a:lnTo>
                  <a:lnTo>
                    <a:pt x="1136426" y="1346572"/>
                  </a:lnTo>
                  <a:lnTo>
                    <a:pt x="1148263" y="1346581"/>
                  </a:lnTo>
                  <a:lnTo>
                    <a:pt x="1160101" y="1346590"/>
                  </a:lnTo>
                  <a:lnTo>
                    <a:pt x="1171939" y="1346597"/>
                  </a:lnTo>
                  <a:lnTo>
                    <a:pt x="1171939" y="1346187"/>
                  </a:lnTo>
                  <a:lnTo>
                    <a:pt x="1183777" y="1346107"/>
                  </a:lnTo>
                  <a:lnTo>
                    <a:pt x="1195614" y="1346014"/>
                  </a:lnTo>
                  <a:lnTo>
                    <a:pt x="1207452" y="1345905"/>
                  </a:lnTo>
                  <a:lnTo>
                    <a:pt x="1219290" y="1345776"/>
                  </a:lnTo>
                  <a:lnTo>
                    <a:pt x="1231128" y="1345625"/>
                  </a:lnTo>
                  <a:lnTo>
                    <a:pt x="1242965" y="1345448"/>
                  </a:lnTo>
                  <a:lnTo>
                    <a:pt x="1254803" y="1345239"/>
                  </a:lnTo>
                  <a:lnTo>
                    <a:pt x="1266641" y="1344994"/>
                  </a:lnTo>
                  <a:lnTo>
                    <a:pt x="1278479" y="1344706"/>
                  </a:lnTo>
                  <a:lnTo>
                    <a:pt x="1290317" y="1344368"/>
                  </a:lnTo>
                  <a:lnTo>
                    <a:pt x="1302154" y="1343971"/>
                  </a:lnTo>
                  <a:lnTo>
                    <a:pt x="1313992" y="1343504"/>
                  </a:lnTo>
                  <a:lnTo>
                    <a:pt x="1325830" y="1342955"/>
                  </a:lnTo>
                  <a:lnTo>
                    <a:pt x="1337668" y="1342311"/>
                  </a:lnTo>
                  <a:lnTo>
                    <a:pt x="1349505" y="1341555"/>
                  </a:lnTo>
                  <a:lnTo>
                    <a:pt x="1361343" y="1340668"/>
                  </a:lnTo>
                  <a:lnTo>
                    <a:pt x="1373181" y="1339626"/>
                  </a:lnTo>
                  <a:lnTo>
                    <a:pt x="1385019" y="1338404"/>
                  </a:lnTo>
                  <a:lnTo>
                    <a:pt x="1396856" y="1336969"/>
                  </a:lnTo>
                  <a:lnTo>
                    <a:pt x="1408694" y="1335288"/>
                  </a:lnTo>
                  <a:lnTo>
                    <a:pt x="1420532" y="1333316"/>
                  </a:lnTo>
                  <a:lnTo>
                    <a:pt x="1432370" y="1331007"/>
                  </a:lnTo>
                  <a:lnTo>
                    <a:pt x="1444208" y="1328302"/>
                  </a:lnTo>
                  <a:lnTo>
                    <a:pt x="1456045" y="1325137"/>
                  </a:lnTo>
                  <a:lnTo>
                    <a:pt x="1467883" y="1321437"/>
                  </a:lnTo>
                  <a:lnTo>
                    <a:pt x="1479721" y="1317113"/>
                  </a:lnTo>
                  <a:lnTo>
                    <a:pt x="1491559" y="1312067"/>
                  </a:lnTo>
                  <a:lnTo>
                    <a:pt x="1503396" y="1306185"/>
                  </a:lnTo>
                  <a:lnTo>
                    <a:pt x="1515234" y="1299338"/>
                  </a:lnTo>
                  <a:lnTo>
                    <a:pt x="1527072" y="1291382"/>
                  </a:lnTo>
                  <a:lnTo>
                    <a:pt x="1538910" y="1282153"/>
                  </a:lnTo>
                  <a:lnTo>
                    <a:pt x="1550748" y="1271473"/>
                  </a:lnTo>
                  <a:lnTo>
                    <a:pt x="1562585" y="1259146"/>
                  </a:lnTo>
                  <a:lnTo>
                    <a:pt x="1574423" y="1244957"/>
                  </a:lnTo>
                  <a:lnTo>
                    <a:pt x="1586261" y="1228684"/>
                  </a:lnTo>
                  <a:lnTo>
                    <a:pt x="1598099" y="1210091"/>
                  </a:lnTo>
                  <a:lnTo>
                    <a:pt x="1609936" y="1188945"/>
                  </a:lnTo>
                  <a:lnTo>
                    <a:pt x="1621774" y="1165014"/>
                  </a:lnTo>
                  <a:lnTo>
                    <a:pt x="1633612" y="1138089"/>
                  </a:lnTo>
                  <a:lnTo>
                    <a:pt x="1645450" y="1107991"/>
                  </a:lnTo>
                  <a:lnTo>
                    <a:pt x="1657287" y="1074586"/>
                  </a:lnTo>
                  <a:lnTo>
                    <a:pt x="1669125" y="1037810"/>
                  </a:lnTo>
                  <a:lnTo>
                    <a:pt x="1680963" y="997676"/>
                  </a:lnTo>
                  <a:lnTo>
                    <a:pt x="1692801" y="954298"/>
                  </a:lnTo>
                  <a:lnTo>
                    <a:pt x="1704639" y="907899"/>
                  </a:lnTo>
                  <a:lnTo>
                    <a:pt x="1716476" y="858817"/>
                  </a:lnTo>
                  <a:lnTo>
                    <a:pt x="1728314" y="807506"/>
                  </a:lnTo>
                  <a:lnTo>
                    <a:pt x="1740152" y="754518"/>
                  </a:lnTo>
                  <a:lnTo>
                    <a:pt x="1751990" y="700489"/>
                  </a:lnTo>
                  <a:lnTo>
                    <a:pt x="1763827" y="646107"/>
                  </a:lnTo>
                  <a:lnTo>
                    <a:pt x="1775665" y="592079"/>
                  </a:lnTo>
                  <a:lnTo>
                    <a:pt x="1787503" y="539091"/>
                  </a:lnTo>
                  <a:lnTo>
                    <a:pt x="1799341" y="487779"/>
                  </a:lnTo>
                  <a:lnTo>
                    <a:pt x="1811178" y="438698"/>
                  </a:lnTo>
                  <a:lnTo>
                    <a:pt x="1823016" y="392299"/>
                  </a:lnTo>
                  <a:lnTo>
                    <a:pt x="1834854" y="348921"/>
                  </a:lnTo>
                  <a:lnTo>
                    <a:pt x="1846692" y="308787"/>
                  </a:lnTo>
                  <a:lnTo>
                    <a:pt x="1858530" y="272010"/>
                  </a:lnTo>
                  <a:lnTo>
                    <a:pt x="1870367" y="238606"/>
                  </a:lnTo>
                  <a:lnTo>
                    <a:pt x="1882205" y="208507"/>
                  </a:lnTo>
                  <a:lnTo>
                    <a:pt x="1894043" y="181582"/>
                  </a:lnTo>
                  <a:lnTo>
                    <a:pt x="1905881" y="157652"/>
                  </a:lnTo>
                  <a:lnTo>
                    <a:pt x="1917718" y="136505"/>
                  </a:lnTo>
                  <a:lnTo>
                    <a:pt x="1929556" y="117913"/>
                  </a:lnTo>
                  <a:lnTo>
                    <a:pt x="1941394" y="101639"/>
                  </a:lnTo>
                  <a:lnTo>
                    <a:pt x="1953232" y="87451"/>
                  </a:lnTo>
                  <a:lnTo>
                    <a:pt x="1965069" y="75123"/>
                  </a:lnTo>
                  <a:lnTo>
                    <a:pt x="1976907" y="64443"/>
                  </a:lnTo>
                  <a:lnTo>
                    <a:pt x="1988745" y="55215"/>
                  </a:lnTo>
                  <a:lnTo>
                    <a:pt x="2000583" y="47258"/>
                  </a:lnTo>
                  <a:lnTo>
                    <a:pt x="2012421" y="40412"/>
                  </a:lnTo>
                  <a:lnTo>
                    <a:pt x="2024258" y="34530"/>
                  </a:lnTo>
                  <a:lnTo>
                    <a:pt x="2036096" y="29484"/>
                  </a:lnTo>
                  <a:lnTo>
                    <a:pt x="2047934" y="25160"/>
                  </a:lnTo>
                  <a:lnTo>
                    <a:pt x="2059772" y="21459"/>
                  </a:lnTo>
                  <a:lnTo>
                    <a:pt x="2071609" y="18294"/>
                  </a:lnTo>
                  <a:lnTo>
                    <a:pt x="2083447" y="15590"/>
                  </a:lnTo>
                  <a:lnTo>
                    <a:pt x="2095285" y="13280"/>
                  </a:lnTo>
                  <a:lnTo>
                    <a:pt x="2107123" y="11309"/>
                  </a:lnTo>
                  <a:lnTo>
                    <a:pt x="2118961" y="9627"/>
                  </a:lnTo>
                  <a:lnTo>
                    <a:pt x="2130798" y="8193"/>
                  </a:lnTo>
                  <a:lnTo>
                    <a:pt x="2142636" y="6971"/>
                  </a:lnTo>
                  <a:lnTo>
                    <a:pt x="2154474" y="5929"/>
                  </a:lnTo>
                  <a:lnTo>
                    <a:pt x="2166312" y="5041"/>
                  </a:lnTo>
                  <a:lnTo>
                    <a:pt x="2178149" y="4285"/>
                  </a:lnTo>
                  <a:lnTo>
                    <a:pt x="2189987" y="3641"/>
                  </a:lnTo>
                  <a:lnTo>
                    <a:pt x="2201825" y="3093"/>
                  </a:lnTo>
                  <a:lnTo>
                    <a:pt x="2213663" y="2626"/>
                  </a:lnTo>
                  <a:lnTo>
                    <a:pt x="2225500" y="2229"/>
                  </a:lnTo>
                  <a:lnTo>
                    <a:pt x="2237338" y="1890"/>
                  </a:lnTo>
                  <a:lnTo>
                    <a:pt x="2249176" y="1602"/>
                  </a:lnTo>
                  <a:lnTo>
                    <a:pt x="2261014" y="1357"/>
                  </a:lnTo>
                  <a:lnTo>
                    <a:pt x="2272852" y="1149"/>
                  </a:lnTo>
                  <a:lnTo>
                    <a:pt x="2284689" y="971"/>
                  </a:lnTo>
                  <a:lnTo>
                    <a:pt x="2296527" y="820"/>
                  </a:lnTo>
                  <a:lnTo>
                    <a:pt x="2308365" y="692"/>
                  </a:lnTo>
                  <a:lnTo>
                    <a:pt x="2320203" y="582"/>
                  </a:lnTo>
                  <a:lnTo>
                    <a:pt x="2332040" y="489"/>
                  </a:lnTo>
                  <a:lnTo>
                    <a:pt x="2343878" y="410"/>
                  </a:lnTo>
                  <a:lnTo>
                    <a:pt x="2343878" y="0"/>
                  </a:lnTo>
                  <a:lnTo>
                    <a:pt x="2355716" y="7"/>
                  </a:lnTo>
                  <a:lnTo>
                    <a:pt x="2367554" y="15"/>
                  </a:lnTo>
                  <a:lnTo>
                    <a:pt x="2379391" y="25"/>
                  </a:lnTo>
                  <a:lnTo>
                    <a:pt x="2391229" y="37"/>
                  </a:lnTo>
                  <a:lnTo>
                    <a:pt x="2403067" y="51"/>
                  </a:lnTo>
                  <a:lnTo>
                    <a:pt x="2414905" y="67"/>
                  </a:lnTo>
                  <a:lnTo>
                    <a:pt x="2426743" y="86"/>
                  </a:lnTo>
                  <a:lnTo>
                    <a:pt x="2438580" y="108"/>
                  </a:lnTo>
                  <a:lnTo>
                    <a:pt x="2450418" y="134"/>
                  </a:lnTo>
                  <a:lnTo>
                    <a:pt x="2462256" y="165"/>
                  </a:lnTo>
                  <a:lnTo>
                    <a:pt x="2474094" y="201"/>
                  </a:lnTo>
                  <a:lnTo>
                    <a:pt x="2485931" y="243"/>
                  </a:lnTo>
                  <a:lnTo>
                    <a:pt x="2497769" y="293"/>
                  </a:lnTo>
                  <a:lnTo>
                    <a:pt x="2509607" y="352"/>
                  </a:lnTo>
                  <a:lnTo>
                    <a:pt x="2521445" y="421"/>
                  </a:lnTo>
                  <a:lnTo>
                    <a:pt x="2533283" y="501"/>
                  </a:lnTo>
                  <a:lnTo>
                    <a:pt x="2545120" y="596"/>
                  </a:lnTo>
                  <a:lnTo>
                    <a:pt x="2556958" y="707"/>
                  </a:lnTo>
                  <a:lnTo>
                    <a:pt x="2568796" y="837"/>
                  </a:lnTo>
                  <a:lnTo>
                    <a:pt x="2580634" y="990"/>
                  </a:lnTo>
                  <a:lnTo>
                    <a:pt x="2592471" y="1170"/>
                  </a:lnTo>
                  <a:lnTo>
                    <a:pt x="2604309" y="1379"/>
                  </a:lnTo>
                  <a:lnTo>
                    <a:pt x="2616147" y="1625"/>
                  </a:lnTo>
                  <a:lnTo>
                    <a:pt x="2627985" y="1913"/>
                  </a:lnTo>
                  <a:lnTo>
                    <a:pt x="2639822" y="2250"/>
                  </a:lnTo>
                  <a:lnTo>
                    <a:pt x="2651660" y="2643"/>
                  </a:lnTo>
                  <a:lnTo>
                    <a:pt x="2663498" y="3101"/>
                  </a:lnTo>
                  <a:lnTo>
                    <a:pt x="2675336" y="3636"/>
                  </a:lnTo>
                  <a:lnTo>
                    <a:pt x="2687174" y="4258"/>
                  </a:lnTo>
                  <a:lnTo>
                    <a:pt x="2699011" y="4982"/>
                  </a:lnTo>
                  <a:lnTo>
                    <a:pt x="2710849" y="5821"/>
                  </a:lnTo>
                  <a:lnTo>
                    <a:pt x="2722687" y="6792"/>
                  </a:lnTo>
                  <a:lnTo>
                    <a:pt x="2734525" y="7912"/>
                  </a:lnTo>
                  <a:lnTo>
                    <a:pt x="2746362" y="9202"/>
                  </a:lnTo>
                  <a:lnTo>
                    <a:pt x="2758200" y="10682"/>
                  </a:lnTo>
                  <a:lnTo>
                    <a:pt x="2770038" y="12372"/>
                  </a:lnTo>
                  <a:lnTo>
                    <a:pt x="2781876" y="14294"/>
                  </a:lnTo>
                  <a:lnTo>
                    <a:pt x="2793713" y="16470"/>
                  </a:lnTo>
                  <a:lnTo>
                    <a:pt x="2805551" y="18917"/>
                  </a:lnTo>
                  <a:lnTo>
                    <a:pt x="2817389" y="21654"/>
                  </a:lnTo>
                  <a:lnTo>
                    <a:pt x="2829227" y="24690"/>
                  </a:lnTo>
                  <a:lnTo>
                    <a:pt x="2841065" y="28034"/>
                  </a:lnTo>
                  <a:lnTo>
                    <a:pt x="2852902" y="31682"/>
                  </a:lnTo>
                  <a:lnTo>
                    <a:pt x="2864740" y="35626"/>
                  </a:lnTo>
                  <a:lnTo>
                    <a:pt x="2876578" y="39844"/>
                  </a:lnTo>
                  <a:lnTo>
                    <a:pt x="2888416" y="44306"/>
                  </a:lnTo>
                  <a:lnTo>
                    <a:pt x="2900253" y="48970"/>
                  </a:lnTo>
                  <a:lnTo>
                    <a:pt x="2912091" y="53788"/>
                  </a:lnTo>
                  <a:lnTo>
                    <a:pt x="2923929" y="58699"/>
                  </a:lnTo>
                  <a:lnTo>
                    <a:pt x="2935767" y="63643"/>
                  </a:lnTo>
                  <a:lnTo>
                    <a:pt x="2947604" y="68555"/>
                  </a:lnTo>
                  <a:lnTo>
                    <a:pt x="2959442" y="73372"/>
                  </a:lnTo>
                  <a:lnTo>
                    <a:pt x="2971280" y="78037"/>
                  </a:lnTo>
                  <a:lnTo>
                    <a:pt x="2983118" y="82498"/>
                  </a:lnTo>
                  <a:lnTo>
                    <a:pt x="2994956" y="86717"/>
                  </a:lnTo>
                  <a:lnTo>
                    <a:pt x="3006793" y="90660"/>
                  </a:lnTo>
                  <a:lnTo>
                    <a:pt x="3018631" y="94309"/>
                  </a:lnTo>
                  <a:lnTo>
                    <a:pt x="3030469" y="97652"/>
                  </a:lnTo>
                  <a:lnTo>
                    <a:pt x="3042307" y="100689"/>
                  </a:lnTo>
                  <a:lnTo>
                    <a:pt x="3054144" y="103425"/>
                  </a:lnTo>
                  <a:lnTo>
                    <a:pt x="3065982" y="105873"/>
                  </a:lnTo>
                  <a:lnTo>
                    <a:pt x="3077820" y="108048"/>
                  </a:lnTo>
                  <a:lnTo>
                    <a:pt x="3089658" y="109971"/>
                  </a:lnTo>
                  <a:lnTo>
                    <a:pt x="3101496" y="111661"/>
                  </a:lnTo>
                  <a:lnTo>
                    <a:pt x="3113333" y="113140"/>
                  </a:lnTo>
                  <a:lnTo>
                    <a:pt x="3125171" y="114430"/>
                  </a:lnTo>
                  <a:lnTo>
                    <a:pt x="3137009" y="115551"/>
                  </a:lnTo>
                  <a:lnTo>
                    <a:pt x="3148847" y="116522"/>
                  </a:lnTo>
                  <a:lnTo>
                    <a:pt x="3160684" y="117361"/>
                  </a:lnTo>
                  <a:lnTo>
                    <a:pt x="3172522" y="118084"/>
                  </a:lnTo>
                  <a:lnTo>
                    <a:pt x="3184360" y="118706"/>
                  </a:lnTo>
                  <a:lnTo>
                    <a:pt x="3196198" y="119241"/>
                  </a:lnTo>
                  <a:lnTo>
                    <a:pt x="3208035" y="119700"/>
                  </a:lnTo>
                  <a:lnTo>
                    <a:pt x="3219873" y="120093"/>
                  </a:lnTo>
                  <a:lnTo>
                    <a:pt x="3231711" y="120429"/>
                  </a:lnTo>
                  <a:lnTo>
                    <a:pt x="3243549" y="120717"/>
                  </a:lnTo>
                  <a:lnTo>
                    <a:pt x="3255387" y="120963"/>
                  </a:lnTo>
                  <a:lnTo>
                    <a:pt x="3267224" y="121173"/>
                  </a:lnTo>
                  <a:lnTo>
                    <a:pt x="3279062" y="121352"/>
                  </a:lnTo>
                  <a:lnTo>
                    <a:pt x="3290900" y="121505"/>
                  </a:lnTo>
                  <a:lnTo>
                    <a:pt x="3302738" y="121635"/>
                  </a:lnTo>
                  <a:lnTo>
                    <a:pt x="3314575" y="121746"/>
                  </a:lnTo>
                  <a:lnTo>
                    <a:pt x="3326413" y="121841"/>
                  </a:lnTo>
                  <a:lnTo>
                    <a:pt x="3338251" y="121922"/>
                  </a:lnTo>
                  <a:lnTo>
                    <a:pt x="3350089" y="121991"/>
                  </a:lnTo>
                  <a:lnTo>
                    <a:pt x="3361926" y="122049"/>
                  </a:lnTo>
                  <a:lnTo>
                    <a:pt x="3373764" y="122099"/>
                  </a:lnTo>
                  <a:lnTo>
                    <a:pt x="3385602" y="122141"/>
                  </a:lnTo>
                  <a:lnTo>
                    <a:pt x="3397440" y="122177"/>
                  </a:lnTo>
                  <a:lnTo>
                    <a:pt x="3409278" y="122208"/>
                  </a:lnTo>
                  <a:lnTo>
                    <a:pt x="3421115" y="122234"/>
                  </a:lnTo>
                  <a:lnTo>
                    <a:pt x="3432953" y="122257"/>
                  </a:lnTo>
                  <a:lnTo>
                    <a:pt x="3444791" y="122276"/>
                  </a:lnTo>
                  <a:lnTo>
                    <a:pt x="3456629" y="122292"/>
                  </a:lnTo>
                  <a:lnTo>
                    <a:pt x="3468466" y="122306"/>
                  </a:lnTo>
                  <a:lnTo>
                    <a:pt x="3480304" y="122317"/>
                  </a:lnTo>
                  <a:lnTo>
                    <a:pt x="3492142" y="122327"/>
                  </a:lnTo>
                  <a:lnTo>
                    <a:pt x="3503980" y="122336"/>
                  </a:lnTo>
                  <a:lnTo>
                    <a:pt x="3515818" y="122343"/>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2" name="pl52"/>
            <p:cNvSpPr/>
            <p:nvPr/>
          </p:nvSpPr>
          <p:spPr>
            <a:xfrm>
              <a:off x="2482252" y="3476084"/>
              <a:ext cx="4687757" cy="612003"/>
            </a:xfrm>
            <a:custGeom>
              <a:avLst/>
              <a:pathLst>
                <a:path w="4687757" h="612003">
                  <a:moveTo>
                    <a:pt x="0" y="244850"/>
                  </a:moveTo>
                  <a:lnTo>
                    <a:pt x="11837" y="244865"/>
                  </a:lnTo>
                  <a:lnTo>
                    <a:pt x="23675" y="244882"/>
                  </a:lnTo>
                  <a:lnTo>
                    <a:pt x="35513" y="244902"/>
                  </a:lnTo>
                  <a:lnTo>
                    <a:pt x="47351" y="244925"/>
                  </a:lnTo>
                  <a:lnTo>
                    <a:pt x="59188" y="244952"/>
                  </a:lnTo>
                  <a:lnTo>
                    <a:pt x="71026" y="244985"/>
                  </a:lnTo>
                  <a:lnTo>
                    <a:pt x="82864" y="245023"/>
                  </a:lnTo>
                  <a:lnTo>
                    <a:pt x="94702" y="245067"/>
                  </a:lnTo>
                  <a:lnTo>
                    <a:pt x="106539" y="245120"/>
                  </a:lnTo>
                  <a:lnTo>
                    <a:pt x="118377" y="245181"/>
                  </a:lnTo>
                  <a:lnTo>
                    <a:pt x="130215" y="245253"/>
                  </a:lnTo>
                  <a:lnTo>
                    <a:pt x="142053" y="245338"/>
                  </a:lnTo>
                  <a:lnTo>
                    <a:pt x="153891" y="245438"/>
                  </a:lnTo>
                  <a:lnTo>
                    <a:pt x="165728" y="245555"/>
                  </a:lnTo>
                  <a:lnTo>
                    <a:pt x="177566" y="245692"/>
                  </a:lnTo>
                  <a:lnTo>
                    <a:pt x="189404" y="245854"/>
                  </a:lnTo>
                  <a:lnTo>
                    <a:pt x="201242" y="246043"/>
                  </a:lnTo>
                  <a:lnTo>
                    <a:pt x="213079" y="246265"/>
                  </a:lnTo>
                  <a:lnTo>
                    <a:pt x="224917" y="246526"/>
                  </a:lnTo>
                  <a:lnTo>
                    <a:pt x="236755" y="246832"/>
                  </a:lnTo>
                  <a:lnTo>
                    <a:pt x="248593" y="247190"/>
                  </a:lnTo>
                  <a:lnTo>
                    <a:pt x="260430" y="247610"/>
                  </a:lnTo>
                  <a:lnTo>
                    <a:pt x="272268" y="248102"/>
                  </a:lnTo>
                  <a:lnTo>
                    <a:pt x="284106" y="248677"/>
                  </a:lnTo>
                  <a:lnTo>
                    <a:pt x="295944" y="249350"/>
                  </a:lnTo>
                  <a:lnTo>
                    <a:pt x="307782" y="250136"/>
                  </a:lnTo>
                  <a:lnTo>
                    <a:pt x="319619" y="251054"/>
                  </a:lnTo>
                  <a:lnTo>
                    <a:pt x="331457" y="252123"/>
                  </a:lnTo>
                  <a:lnTo>
                    <a:pt x="343295" y="253368"/>
                  </a:lnTo>
                  <a:lnTo>
                    <a:pt x="355133" y="254815"/>
                  </a:lnTo>
                  <a:lnTo>
                    <a:pt x="366970" y="256493"/>
                  </a:lnTo>
                  <a:lnTo>
                    <a:pt x="378808" y="258435"/>
                  </a:lnTo>
                  <a:lnTo>
                    <a:pt x="390646" y="260676"/>
                  </a:lnTo>
                  <a:lnTo>
                    <a:pt x="402484" y="263256"/>
                  </a:lnTo>
                  <a:lnTo>
                    <a:pt x="414321" y="266215"/>
                  </a:lnTo>
                  <a:lnTo>
                    <a:pt x="426159" y="269595"/>
                  </a:lnTo>
                  <a:lnTo>
                    <a:pt x="437997" y="273440"/>
                  </a:lnTo>
                  <a:lnTo>
                    <a:pt x="449835" y="277791"/>
                  </a:lnTo>
                  <a:lnTo>
                    <a:pt x="461673" y="282686"/>
                  </a:lnTo>
                  <a:lnTo>
                    <a:pt x="473510" y="288159"/>
                  </a:lnTo>
                  <a:lnTo>
                    <a:pt x="485348" y="294232"/>
                  </a:lnTo>
                  <a:lnTo>
                    <a:pt x="497186" y="300919"/>
                  </a:lnTo>
                  <a:lnTo>
                    <a:pt x="509024" y="308216"/>
                  </a:lnTo>
                  <a:lnTo>
                    <a:pt x="520861" y="316103"/>
                  </a:lnTo>
                  <a:lnTo>
                    <a:pt x="532699" y="324539"/>
                  </a:lnTo>
                  <a:lnTo>
                    <a:pt x="544537" y="333463"/>
                  </a:lnTo>
                  <a:lnTo>
                    <a:pt x="556375" y="342792"/>
                  </a:lnTo>
                  <a:lnTo>
                    <a:pt x="568213" y="352426"/>
                  </a:lnTo>
                  <a:lnTo>
                    <a:pt x="580050" y="362250"/>
                  </a:lnTo>
                  <a:lnTo>
                    <a:pt x="591888" y="372137"/>
                  </a:lnTo>
                  <a:lnTo>
                    <a:pt x="603726" y="381961"/>
                  </a:lnTo>
                  <a:lnTo>
                    <a:pt x="615564" y="391595"/>
                  </a:lnTo>
                  <a:lnTo>
                    <a:pt x="627401" y="400924"/>
                  </a:lnTo>
                  <a:lnTo>
                    <a:pt x="639239" y="409848"/>
                  </a:lnTo>
                  <a:lnTo>
                    <a:pt x="651077" y="418284"/>
                  </a:lnTo>
                  <a:lnTo>
                    <a:pt x="662915" y="426171"/>
                  </a:lnTo>
                  <a:lnTo>
                    <a:pt x="674752" y="433468"/>
                  </a:lnTo>
                  <a:lnTo>
                    <a:pt x="686590" y="440155"/>
                  </a:lnTo>
                  <a:lnTo>
                    <a:pt x="698428" y="446229"/>
                  </a:lnTo>
                  <a:lnTo>
                    <a:pt x="710266" y="451701"/>
                  </a:lnTo>
                  <a:lnTo>
                    <a:pt x="722104" y="456597"/>
                  </a:lnTo>
                  <a:lnTo>
                    <a:pt x="733941" y="460948"/>
                  </a:lnTo>
                  <a:lnTo>
                    <a:pt x="745779" y="464792"/>
                  </a:lnTo>
                  <a:lnTo>
                    <a:pt x="757617" y="468173"/>
                  </a:lnTo>
                  <a:lnTo>
                    <a:pt x="769455" y="471132"/>
                  </a:lnTo>
                  <a:lnTo>
                    <a:pt x="781292" y="473711"/>
                  </a:lnTo>
                  <a:lnTo>
                    <a:pt x="793130" y="475953"/>
                  </a:lnTo>
                  <a:lnTo>
                    <a:pt x="804968" y="477895"/>
                  </a:lnTo>
                  <a:lnTo>
                    <a:pt x="816806" y="479572"/>
                  </a:lnTo>
                  <a:lnTo>
                    <a:pt x="828643" y="481019"/>
                  </a:lnTo>
                  <a:lnTo>
                    <a:pt x="840481" y="482264"/>
                  </a:lnTo>
                  <a:lnTo>
                    <a:pt x="852319" y="483333"/>
                  </a:lnTo>
                  <a:lnTo>
                    <a:pt x="864157" y="484251"/>
                  </a:lnTo>
                  <a:lnTo>
                    <a:pt x="875995" y="485037"/>
                  </a:lnTo>
                  <a:lnTo>
                    <a:pt x="887832" y="485710"/>
                  </a:lnTo>
                  <a:lnTo>
                    <a:pt x="899670" y="486285"/>
                  </a:lnTo>
                  <a:lnTo>
                    <a:pt x="911508" y="486777"/>
                  </a:lnTo>
                  <a:lnTo>
                    <a:pt x="923346" y="487197"/>
                  </a:lnTo>
                  <a:lnTo>
                    <a:pt x="935183" y="487555"/>
                  </a:lnTo>
                  <a:lnTo>
                    <a:pt x="947021" y="487861"/>
                  </a:lnTo>
                  <a:lnTo>
                    <a:pt x="958859" y="488122"/>
                  </a:lnTo>
                  <a:lnTo>
                    <a:pt x="970697" y="488344"/>
                  </a:lnTo>
                  <a:lnTo>
                    <a:pt x="982534" y="488534"/>
                  </a:lnTo>
                  <a:lnTo>
                    <a:pt x="994372" y="488695"/>
                  </a:lnTo>
                  <a:lnTo>
                    <a:pt x="1006210" y="488832"/>
                  </a:lnTo>
                  <a:lnTo>
                    <a:pt x="1018048" y="488950"/>
                  </a:lnTo>
                  <a:lnTo>
                    <a:pt x="1029886" y="489049"/>
                  </a:lnTo>
                  <a:lnTo>
                    <a:pt x="1041723" y="489134"/>
                  </a:lnTo>
                  <a:lnTo>
                    <a:pt x="1053561" y="489206"/>
                  </a:lnTo>
                  <a:lnTo>
                    <a:pt x="1065399" y="489268"/>
                  </a:lnTo>
                  <a:lnTo>
                    <a:pt x="1077237" y="489320"/>
                  </a:lnTo>
                  <a:lnTo>
                    <a:pt x="1089074" y="489365"/>
                  </a:lnTo>
                  <a:lnTo>
                    <a:pt x="1100912" y="489403"/>
                  </a:lnTo>
                  <a:lnTo>
                    <a:pt x="1112750" y="489435"/>
                  </a:lnTo>
                  <a:lnTo>
                    <a:pt x="1124588" y="489462"/>
                  </a:lnTo>
                  <a:lnTo>
                    <a:pt x="1136426" y="489486"/>
                  </a:lnTo>
                  <a:lnTo>
                    <a:pt x="1148263" y="489506"/>
                  </a:lnTo>
                  <a:lnTo>
                    <a:pt x="1160101" y="489523"/>
                  </a:lnTo>
                  <a:lnTo>
                    <a:pt x="1171939" y="489537"/>
                  </a:lnTo>
                  <a:lnTo>
                    <a:pt x="1171939" y="489660"/>
                  </a:lnTo>
                  <a:lnTo>
                    <a:pt x="1183777" y="489667"/>
                  </a:lnTo>
                  <a:lnTo>
                    <a:pt x="1195614" y="489676"/>
                  </a:lnTo>
                  <a:lnTo>
                    <a:pt x="1207452" y="489686"/>
                  </a:lnTo>
                  <a:lnTo>
                    <a:pt x="1219290" y="489697"/>
                  </a:lnTo>
                  <a:lnTo>
                    <a:pt x="1231128" y="489711"/>
                  </a:lnTo>
                  <a:lnTo>
                    <a:pt x="1242965" y="489727"/>
                  </a:lnTo>
                  <a:lnTo>
                    <a:pt x="1254803" y="489746"/>
                  </a:lnTo>
                  <a:lnTo>
                    <a:pt x="1266641" y="489769"/>
                  </a:lnTo>
                  <a:lnTo>
                    <a:pt x="1278479" y="489795"/>
                  </a:lnTo>
                  <a:lnTo>
                    <a:pt x="1290317" y="489825"/>
                  </a:lnTo>
                  <a:lnTo>
                    <a:pt x="1302154" y="489862"/>
                  </a:lnTo>
                  <a:lnTo>
                    <a:pt x="1313992" y="489904"/>
                  </a:lnTo>
                  <a:lnTo>
                    <a:pt x="1325830" y="489954"/>
                  </a:lnTo>
                  <a:lnTo>
                    <a:pt x="1337668" y="490012"/>
                  </a:lnTo>
                  <a:lnTo>
                    <a:pt x="1349505" y="490081"/>
                  </a:lnTo>
                  <a:lnTo>
                    <a:pt x="1361343" y="490162"/>
                  </a:lnTo>
                  <a:lnTo>
                    <a:pt x="1373181" y="490257"/>
                  </a:lnTo>
                  <a:lnTo>
                    <a:pt x="1385019" y="490368"/>
                  </a:lnTo>
                  <a:lnTo>
                    <a:pt x="1396856" y="490498"/>
                  </a:lnTo>
                  <a:lnTo>
                    <a:pt x="1408694" y="490651"/>
                  </a:lnTo>
                  <a:lnTo>
                    <a:pt x="1420532" y="490830"/>
                  </a:lnTo>
                  <a:lnTo>
                    <a:pt x="1432370" y="491040"/>
                  </a:lnTo>
                  <a:lnTo>
                    <a:pt x="1444208" y="491286"/>
                  </a:lnTo>
                  <a:lnTo>
                    <a:pt x="1456045" y="491574"/>
                  </a:lnTo>
                  <a:lnTo>
                    <a:pt x="1467883" y="491910"/>
                  </a:lnTo>
                  <a:lnTo>
                    <a:pt x="1479721" y="492303"/>
                  </a:lnTo>
                  <a:lnTo>
                    <a:pt x="1491559" y="492762"/>
                  </a:lnTo>
                  <a:lnTo>
                    <a:pt x="1503396" y="493297"/>
                  </a:lnTo>
                  <a:lnTo>
                    <a:pt x="1515234" y="493919"/>
                  </a:lnTo>
                  <a:lnTo>
                    <a:pt x="1527072" y="494642"/>
                  </a:lnTo>
                  <a:lnTo>
                    <a:pt x="1538910" y="495481"/>
                  </a:lnTo>
                  <a:lnTo>
                    <a:pt x="1550748" y="496452"/>
                  </a:lnTo>
                  <a:lnTo>
                    <a:pt x="1562585" y="497573"/>
                  </a:lnTo>
                  <a:lnTo>
                    <a:pt x="1574423" y="498863"/>
                  </a:lnTo>
                  <a:lnTo>
                    <a:pt x="1586261" y="500342"/>
                  </a:lnTo>
                  <a:lnTo>
                    <a:pt x="1598099" y="502032"/>
                  </a:lnTo>
                  <a:lnTo>
                    <a:pt x="1609936" y="503955"/>
                  </a:lnTo>
                  <a:lnTo>
                    <a:pt x="1621774" y="506130"/>
                  </a:lnTo>
                  <a:lnTo>
                    <a:pt x="1633612" y="508578"/>
                  </a:lnTo>
                  <a:lnTo>
                    <a:pt x="1645450" y="511314"/>
                  </a:lnTo>
                  <a:lnTo>
                    <a:pt x="1657287" y="514351"/>
                  </a:lnTo>
                  <a:lnTo>
                    <a:pt x="1669125" y="517694"/>
                  </a:lnTo>
                  <a:lnTo>
                    <a:pt x="1680963" y="521343"/>
                  </a:lnTo>
                  <a:lnTo>
                    <a:pt x="1692801" y="525286"/>
                  </a:lnTo>
                  <a:lnTo>
                    <a:pt x="1704639" y="529505"/>
                  </a:lnTo>
                  <a:lnTo>
                    <a:pt x="1716476" y="533966"/>
                  </a:lnTo>
                  <a:lnTo>
                    <a:pt x="1728314" y="538631"/>
                  </a:lnTo>
                  <a:lnTo>
                    <a:pt x="1740152" y="543448"/>
                  </a:lnTo>
                  <a:lnTo>
                    <a:pt x="1751990" y="548360"/>
                  </a:lnTo>
                  <a:lnTo>
                    <a:pt x="1763827" y="553304"/>
                  </a:lnTo>
                  <a:lnTo>
                    <a:pt x="1775665" y="558215"/>
                  </a:lnTo>
                  <a:lnTo>
                    <a:pt x="1787503" y="563033"/>
                  </a:lnTo>
                  <a:lnTo>
                    <a:pt x="1799341" y="567697"/>
                  </a:lnTo>
                  <a:lnTo>
                    <a:pt x="1811178" y="572159"/>
                  </a:lnTo>
                  <a:lnTo>
                    <a:pt x="1823016" y="576377"/>
                  </a:lnTo>
                  <a:lnTo>
                    <a:pt x="1834854" y="580321"/>
                  </a:lnTo>
                  <a:lnTo>
                    <a:pt x="1846692" y="583969"/>
                  </a:lnTo>
                  <a:lnTo>
                    <a:pt x="1858530" y="587313"/>
                  </a:lnTo>
                  <a:lnTo>
                    <a:pt x="1870367" y="590349"/>
                  </a:lnTo>
                  <a:lnTo>
                    <a:pt x="1882205" y="593086"/>
                  </a:lnTo>
                  <a:lnTo>
                    <a:pt x="1894043" y="595533"/>
                  </a:lnTo>
                  <a:lnTo>
                    <a:pt x="1905881" y="597709"/>
                  </a:lnTo>
                  <a:lnTo>
                    <a:pt x="1917718" y="599631"/>
                  </a:lnTo>
                  <a:lnTo>
                    <a:pt x="1929556" y="601321"/>
                  </a:lnTo>
                  <a:lnTo>
                    <a:pt x="1941394" y="602801"/>
                  </a:lnTo>
                  <a:lnTo>
                    <a:pt x="1953232" y="604091"/>
                  </a:lnTo>
                  <a:lnTo>
                    <a:pt x="1965069" y="605211"/>
                  </a:lnTo>
                  <a:lnTo>
                    <a:pt x="1976907" y="606182"/>
                  </a:lnTo>
                  <a:lnTo>
                    <a:pt x="1988745" y="607021"/>
                  </a:lnTo>
                  <a:lnTo>
                    <a:pt x="2000583" y="607745"/>
                  </a:lnTo>
                  <a:lnTo>
                    <a:pt x="2012421" y="608367"/>
                  </a:lnTo>
                  <a:lnTo>
                    <a:pt x="2024258" y="608902"/>
                  </a:lnTo>
                  <a:lnTo>
                    <a:pt x="2036096" y="609360"/>
                  </a:lnTo>
                  <a:lnTo>
                    <a:pt x="2047934" y="609753"/>
                  </a:lnTo>
                  <a:lnTo>
                    <a:pt x="2059772" y="610090"/>
                  </a:lnTo>
                  <a:lnTo>
                    <a:pt x="2071609" y="610378"/>
                  </a:lnTo>
                  <a:lnTo>
                    <a:pt x="2083447" y="610624"/>
                  </a:lnTo>
                  <a:lnTo>
                    <a:pt x="2095285" y="610833"/>
                  </a:lnTo>
                  <a:lnTo>
                    <a:pt x="2107123" y="611013"/>
                  </a:lnTo>
                  <a:lnTo>
                    <a:pt x="2118961" y="611166"/>
                  </a:lnTo>
                  <a:lnTo>
                    <a:pt x="2130798" y="611296"/>
                  </a:lnTo>
                  <a:lnTo>
                    <a:pt x="2142636" y="611407"/>
                  </a:lnTo>
                  <a:lnTo>
                    <a:pt x="2154474" y="611502"/>
                  </a:lnTo>
                  <a:lnTo>
                    <a:pt x="2166312" y="611582"/>
                  </a:lnTo>
                  <a:lnTo>
                    <a:pt x="2178149" y="611651"/>
                  </a:lnTo>
                  <a:lnTo>
                    <a:pt x="2189987" y="611710"/>
                  </a:lnTo>
                  <a:lnTo>
                    <a:pt x="2201825" y="611760"/>
                  </a:lnTo>
                  <a:lnTo>
                    <a:pt x="2213663" y="611802"/>
                  </a:lnTo>
                  <a:lnTo>
                    <a:pt x="2225500" y="611838"/>
                  </a:lnTo>
                  <a:lnTo>
                    <a:pt x="2237338" y="611869"/>
                  </a:lnTo>
                  <a:lnTo>
                    <a:pt x="2249176" y="611895"/>
                  </a:lnTo>
                  <a:lnTo>
                    <a:pt x="2261014" y="611917"/>
                  </a:lnTo>
                  <a:lnTo>
                    <a:pt x="2272852" y="611936"/>
                  </a:lnTo>
                  <a:lnTo>
                    <a:pt x="2284689" y="611952"/>
                  </a:lnTo>
                  <a:lnTo>
                    <a:pt x="2296527" y="611966"/>
                  </a:lnTo>
                  <a:lnTo>
                    <a:pt x="2308365" y="611978"/>
                  </a:lnTo>
                  <a:lnTo>
                    <a:pt x="2320203" y="611988"/>
                  </a:lnTo>
                  <a:lnTo>
                    <a:pt x="2332040" y="611996"/>
                  </a:lnTo>
                  <a:lnTo>
                    <a:pt x="2343878" y="612003"/>
                  </a:lnTo>
                  <a:lnTo>
                    <a:pt x="2343878" y="611921"/>
                  </a:lnTo>
                  <a:lnTo>
                    <a:pt x="2355716" y="611900"/>
                  </a:lnTo>
                  <a:lnTo>
                    <a:pt x="2367554" y="611874"/>
                  </a:lnTo>
                  <a:lnTo>
                    <a:pt x="2379391" y="611845"/>
                  </a:lnTo>
                  <a:lnTo>
                    <a:pt x="2391229" y="611810"/>
                  </a:lnTo>
                  <a:lnTo>
                    <a:pt x="2403067" y="611768"/>
                  </a:lnTo>
                  <a:lnTo>
                    <a:pt x="2414905" y="611720"/>
                  </a:lnTo>
                  <a:lnTo>
                    <a:pt x="2426743" y="611663"/>
                  </a:lnTo>
                  <a:lnTo>
                    <a:pt x="2438580" y="611596"/>
                  </a:lnTo>
                  <a:lnTo>
                    <a:pt x="2450418" y="611518"/>
                  </a:lnTo>
                  <a:lnTo>
                    <a:pt x="2462256" y="611425"/>
                  </a:lnTo>
                  <a:lnTo>
                    <a:pt x="2474094" y="611317"/>
                  </a:lnTo>
                  <a:lnTo>
                    <a:pt x="2485931" y="611190"/>
                  </a:lnTo>
                  <a:lnTo>
                    <a:pt x="2497769" y="611040"/>
                  </a:lnTo>
                  <a:lnTo>
                    <a:pt x="2509607" y="610865"/>
                  </a:lnTo>
                  <a:lnTo>
                    <a:pt x="2521445" y="610658"/>
                  </a:lnTo>
                  <a:lnTo>
                    <a:pt x="2533283" y="610416"/>
                  </a:lnTo>
                  <a:lnTo>
                    <a:pt x="2545120" y="610132"/>
                  </a:lnTo>
                  <a:lnTo>
                    <a:pt x="2556958" y="609799"/>
                  </a:lnTo>
                  <a:lnTo>
                    <a:pt x="2568796" y="609408"/>
                  </a:lnTo>
                  <a:lnTo>
                    <a:pt x="2580634" y="608949"/>
                  </a:lnTo>
                  <a:lnTo>
                    <a:pt x="2592471" y="608411"/>
                  </a:lnTo>
                  <a:lnTo>
                    <a:pt x="2604309" y="607781"/>
                  </a:lnTo>
                  <a:lnTo>
                    <a:pt x="2616147" y="607044"/>
                  </a:lnTo>
                  <a:lnTo>
                    <a:pt x="2627985" y="606181"/>
                  </a:lnTo>
                  <a:lnTo>
                    <a:pt x="2639822" y="605171"/>
                  </a:lnTo>
                  <a:lnTo>
                    <a:pt x="2651660" y="603992"/>
                  </a:lnTo>
                  <a:lnTo>
                    <a:pt x="2663498" y="602616"/>
                  </a:lnTo>
                  <a:lnTo>
                    <a:pt x="2675336" y="601012"/>
                  </a:lnTo>
                  <a:lnTo>
                    <a:pt x="2687174" y="599145"/>
                  </a:lnTo>
                  <a:lnTo>
                    <a:pt x="2699011" y="596975"/>
                  </a:lnTo>
                  <a:lnTo>
                    <a:pt x="2710849" y="594458"/>
                  </a:lnTo>
                  <a:lnTo>
                    <a:pt x="2722687" y="591545"/>
                  </a:lnTo>
                  <a:lnTo>
                    <a:pt x="2734525" y="588183"/>
                  </a:lnTo>
                  <a:lnTo>
                    <a:pt x="2746362" y="584313"/>
                  </a:lnTo>
                  <a:lnTo>
                    <a:pt x="2758200" y="579875"/>
                  </a:lnTo>
                  <a:lnTo>
                    <a:pt x="2770038" y="574805"/>
                  </a:lnTo>
                  <a:lnTo>
                    <a:pt x="2781876" y="569037"/>
                  </a:lnTo>
                  <a:lnTo>
                    <a:pt x="2793713" y="562511"/>
                  </a:lnTo>
                  <a:lnTo>
                    <a:pt x="2805551" y="555168"/>
                  </a:lnTo>
                  <a:lnTo>
                    <a:pt x="2817389" y="546959"/>
                  </a:lnTo>
                  <a:lnTo>
                    <a:pt x="2829227" y="537849"/>
                  </a:lnTo>
                  <a:lnTo>
                    <a:pt x="2841065" y="527819"/>
                  </a:lnTo>
                  <a:lnTo>
                    <a:pt x="2852902" y="516873"/>
                  </a:lnTo>
                  <a:lnTo>
                    <a:pt x="2864740" y="505043"/>
                  </a:lnTo>
                  <a:lnTo>
                    <a:pt x="2876578" y="492388"/>
                  </a:lnTo>
                  <a:lnTo>
                    <a:pt x="2888416" y="479003"/>
                  </a:lnTo>
                  <a:lnTo>
                    <a:pt x="2900253" y="465008"/>
                  </a:lnTo>
                  <a:lnTo>
                    <a:pt x="2912091" y="450557"/>
                  </a:lnTo>
                  <a:lnTo>
                    <a:pt x="2923929" y="435822"/>
                  </a:lnTo>
                  <a:lnTo>
                    <a:pt x="2935767" y="420991"/>
                  </a:lnTo>
                  <a:lnTo>
                    <a:pt x="2947604" y="406256"/>
                  </a:lnTo>
                  <a:lnTo>
                    <a:pt x="2959442" y="391804"/>
                  </a:lnTo>
                  <a:lnTo>
                    <a:pt x="2971280" y="377810"/>
                  </a:lnTo>
                  <a:lnTo>
                    <a:pt x="2983118" y="364424"/>
                  </a:lnTo>
                  <a:lnTo>
                    <a:pt x="2994956" y="351770"/>
                  </a:lnTo>
                  <a:lnTo>
                    <a:pt x="3006793" y="339940"/>
                  </a:lnTo>
                  <a:lnTo>
                    <a:pt x="3018631" y="328994"/>
                  </a:lnTo>
                  <a:lnTo>
                    <a:pt x="3030469" y="318964"/>
                  </a:lnTo>
                  <a:lnTo>
                    <a:pt x="3042307" y="309854"/>
                  </a:lnTo>
                  <a:lnTo>
                    <a:pt x="3054144" y="301645"/>
                  </a:lnTo>
                  <a:lnTo>
                    <a:pt x="3065982" y="294302"/>
                  </a:lnTo>
                  <a:lnTo>
                    <a:pt x="3077820" y="287776"/>
                  </a:lnTo>
                  <a:lnTo>
                    <a:pt x="3089658" y="282008"/>
                  </a:lnTo>
                  <a:lnTo>
                    <a:pt x="3101496" y="276938"/>
                  </a:lnTo>
                  <a:lnTo>
                    <a:pt x="3113333" y="272499"/>
                  </a:lnTo>
                  <a:lnTo>
                    <a:pt x="3125171" y="268630"/>
                  </a:lnTo>
                  <a:lnTo>
                    <a:pt x="3137009" y="265268"/>
                  </a:lnTo>
                  <a:lnTo>
                    <a:pt x="3148847" y="262355"/>
                  </a:lnTo>
                  <a:lnTo>
                    <a:pt x="3160684" y="259838"/>
                  </a:lnTo>
                  <a:lnTo>
                    <a:pt x="3172522" y="257668"/>
                  </a:lnTo>
                  <a:lnTo>
                    <a:pt x="3184360" y="255801"/>
                  </a:lnTo>
                  <a:lnTo>
                    <a:pt x="3196198" y="254197"/>
                  </a:lnTo>
                  <a:lnTo>
                    <a:pt x="3208035" y="252821"/>
                  </a:lnTo>
                  <a:lnTo>
                    <a:pt x="3219873" y="251641"/>
                  </a:lnTo>
                  <a:lnTo>
                    <a:pt x="3231711" y="250632"/>
                  </a:lnTo>
                  <a:lnTo>
                    <a:pt x="3243549" y="249769"/>
                  </a:lnTo>
                  <a:lnTo>
                    <a:pt x="3255387" y="249031"/>
                  </a:lnTo>
                  <a:lnTo>
                    <a:pt x="3267224" y="248401"/>
                  </a:lnTo>
                  <a:lnTo>
                    <a:pt x="3279062" y="247864"/>
                  </a:lnTo>
                  <a:lnTo>
                    <a:pt x="3290900" y="247405"/>
                  </a:lnTo>
                  <a:lnTo>
                    <a:pt x="3302738" y="247014"/>
                  </a:lnTo>
                  <a:lnTo>
                    <a:pt x="3314575" y="246681"/>
                  </a:lnTo>
                  <a:lnTo>
                    <a:pt x="3326413" y="246397"/>
                  </a:lnTo>
                  <a:lnTo>
                    <a:pt x="3338251" y="246154"/>
                  </a:lnTo>
                  <a:lnTo>
                    <a:pt x="3350089" y="245948"/>
                  </a:lnTo>
                  <a:lnTo>
                    <a:pt x="3361926" y="245773"/>
                  </a:lnTo>
                  <a:lnTo>
                    <a:pt x="3373764" y="245623"/>
                  </a:lnTo>
                  <a:lnTo>
                    <a:pt x="3385602" y="245496"/>
                  </a:lnTo>
                  <a:lnTo>
                    <a:pt x="3397440" y="245387"/>
                  </a:lnTo>
                  <a:lnTo>
                    <a:pt x="3409278" y="245295"/>
                  </a:lnTo>
                  <a:lnTo>
                    <a:pt x="3421115" y="245217"/>
                  </a:lnTo>
                  <a:lnTo>
                    <a:pt x="3432953" y="245150"/>
                  </a:lnTo>
                  <a:lnTo>
                    <a:pt x="3444791" y="245093"/>
                  </a:lnTo>
                  <a:lnTo>
                    <a:pt x="3456629" y="245044"/>
                  </a:lnTo>
                  <a:lnTo>
                    <a:pt x="3468466" y="245003"/>
                  </a:lnTo>
                  <a:lnTo>
                    <a:pt x="3480304" y="244968"/>
                  </a:lnTo>
                  <a:lnTo>
                    <a:pt x="3492142" y="244938"/>
                  </a:lnTo>
                  <a:lnTo>
                    <a:pt x="3503980" y="244913"/>
                  </a:lnTo>
                  <a:lnTo>
                    <a:pt x="3515818" y="244891"/>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F26A21">
                  <a:alpha val="100000"/>
                </a:srgbClr>
              </a:solidFill>
              <a:prstDash val="solid"/>
              <a:round/>
            </a:ln>
          </p:spPr>
          <p:txBody>
            <a:bodyPr/>
            <a:lstStyle/>
            <a:p/>
          </p:txBody>
        </p:sp>
        <p:sp>
          <p:nvSpPr>
            <p:cNvPr id="53" name="pl53"/>
            <p:cNvSpPr/>
            <p:nvPr/>
          </p:nvSpPr>
          <p:spPr>
            <a:xfrm>
              <a:off x="2482252" y="3476084"/>
              <a:ext cx="4687757" cy="489455"/>
            </a:xfrm>
            <a:custGeom>
              <a:avLst/>
              <a:pathLst>
                <a:path w="4687757" h="489455">
                  <a:moveTo>
                    <a:pt x="0" y="367153"/>
                  </a:moveTo>
                  <a:lnTo>
                    <a:pt x="11837" y="367145"/>
                  </a:lnTo>
                  <a:lnTo>
                    <a:pt x="23675" y="367137"/>
                  </a:lnTo>
                  <a:lnTo>
                    <a:pt x="35513" y="367127"/>
                  </a:lnTo>
                  <a:lnTo>
                    <a:pt x="47351" y="367115"/>
                  </a:lnTo>
                  <a:lnTo>
                    <a:pt x="59188" y="367102"/>
                  </a:lnTo>
                  <a:lnTo>
                    <a:pt x="71026" y="367085"/>
                  </a:lnTo>
                  <a:lnTo>
                    <a:pt x="82864" y="367067"/>
                  </a:lnTo>
                  <a:lnTo>
                    <a:pt x="94702" y="367044"/>
                  </a:lnTo>
                  <a:lnTo>
                    <a:pt x="106539" y="367018"/>
                  </a:lnTo>
                  <a:lnTo>
                    <a:pt x="118377" y="366987"/>
                  </a:lnTo>
                  <a:lnTo>
                    <a:pt x="130215" y="366951"/>
                  </a:lnTo>
                  <a:lnTo>
                    <a:pt x="142053" y="366909"/>
                  </a:lnTo>
                  <a:lnTo>
                    <a:pt x="153891" y="366859"/>
                  </a:lnTo>
                  <a:lnTo>
                    <a:pt x="165728" y="366800"/>
                  </a:lnTo>
                  <a:lnTo>
                    <a:pt x="177566" y="366732"/>
                  </a:lnTo>
                  <a:lnTo>
                    <a:pt x="189404" y="366651"/>
                  </a:lnTo>
                  <a:lnTo>
                    <a:pt x="201242" y="366556"/>
                  </a:lnTo>
                  <a:lnTo>
                    <a:pt x="213079" y="366445"/>
                  </a:lnTo>
                  <a:lnTo>
                    <a:pt x="224917" y="366315"/>
                  </a:lnTo>
                  <a:lnTo>
                    <a:pt x="236755" y="366162"/>
                  </a:lnTo>
                  <a:lnTo>
                    <a:pt x="248593" y="365983"/>
                  </a:lnTo>
                  <a:lnTo>
                    <a:pt x="260430" y="365773"/>
                  </a:lnTo>
                  <a:lnTo>
                    <a:pt x="272268" y="365527"/>
                  </a:lnTo>
                  <a:lnTo>
                    <a:pt x="284106" y="365239"/>
                  </a:lnTo>
                  <a:lnTo>
                    <a:pt x="295944" y="364903"/>
                  </a:lnTo>
                  <a:lnTo>
                    <a:pt x="307782" y="364510"/>
                  </a:lnTo>
                  <a:lnTo>
                    <a:pt x="319619" y="364051"/>
                  </a:lnTo>
                  <a:lnTo>
                    <a:pt x="331457" y="363516"/>
                  </a:lnTo>
                  <a:lnTo>
                    <a:pt x="343295" y="362894"/>
                  </a:lnTo>
                  <a:lnTo>
                    <a:pt x="355133" y="362170"/>
                  </a:lnTo>
                  <a:lnTo>
                    <a:pt x="366970" y="361331"/>
                  </a:lnTo>
                  <a:lnTo>
                    <a:pt x="378808" y="360361"/>
                  </a:lnTo>
                  <a:lnTo>
                    <a:pt x="390646" y="359240"/>
                  </a:lnTo>
                  <a:lnTo>
                    <a:pt x="402484" y="357950"/>
                  </a:lnTo>
                  <a:lnTo>
                    <a:pt x="414321" y="356471"/>
                  </a:lnTo>
                  <a:lnTo>
                    <a:pt x="426159" y="354780"/>
                  </a:lnTo>
                  <a:lnTo>
                    <a:pt x="437997" y="352858"/>
                  </a:lnTo>
                  <a:lnTo>
                    <a:pt x="449835" y="350682"/>
                  </a:lnTo>
                  <a:lnTo>
                    <a:pt x="461673" y="348235"/>
                  </a:lnTo>
                  <a:lnTo>
                    <a:pt x="473510" y="345498"/>
                  </a:lnTo>
                  <a:lnTo>
                    <a:pt x="485348" y="342462"/>
                  </a:lnTo>
                  <a:lnTo>
                    <a:pt x="497186" y="339118"/>
                  </a:lnTo>
                  <a:lnTo>
                    <a:pt x="509024" y="335470"/>
                  </a:lnTo>
                  <a:lnTo>
                    <a:pt x="520861" y="331526"/>
                  </a:lnTo>
                  <a:lnTo>
                    <a:pt x="532699" y="327308"/>
                  </a:lnTo>
                  <a:lnTo>
                    <a:pt x="544537" y="322846"/>
                  </a:lnTo>
                  <a:lnTo>
                    <a:pt x="556375" y="318182"/>
                  </a:lnTo>
                  <a:lnTo>
                    <a:pt x="568213" y="313365"/>
                  </a:lnTo>
                  <a:lnTo>
                    <a:pt x="580050" y="308453"/>
                  </a:lnTo>
                  <a:lnTo>
                    <a:pt x="591888" y="303509"/>
                  </a:lnTo>
                  <a:lnTo>
                    <a:pt x="603726" y="298597"/>
                  </a:lnTo>
                  <a:lnTo>
                    <a:pt x="615564" y="293780"/>
                  </a:lnTo>
                  <a:lnTo>
                    <a:pt x="627401" y="289116"/>
                  </a:lnTo>
                  <a:lnTo>
                    <a:pt x="639239" y="284654"/>
                  </a:lnTo>
                  <a:lnTo>
                    <a:pt x="651077" y="280436"/>
                  </a:lnTo>
                  <a:lnTo>
                    <a:pt x="662915" y="276492"/>
                  </a:lnTo>
                  <a:lnTo>
                    <a:pt x="674752" y="272844"/>
                  </a:lnTo>
                  <a:lnTo>
                    <a:pt x="686590" y="269500"/>
                  </a:lnTo>
                  <a:lnTo>
                    <a:pt x="698428" y="266463"/>
                  </a:lnTo>
                  <a:lnTo>
                    <a:pt x="710266" y="263727"/>
                  </a:lnTo>
                  <a:lnTo>
                    <a:pt x="722104" y="261280"/>
                  </a:lnTo>
                  <a:lnTo>
                    <a:pt x="733941" y="259104"/>
                  </a:lnTo>
                  <a:lnTo>
                    <a:pt x="745779" y="257182"/>
                  </a:lnTo>
                  <a:lnTo>
                    <a:pt x="757617" y="255491"/>
                  </a:lnTo>
                  <a:lnTo>
                    <a:pt x="769455" y="254012"/>
                  </a:lnTo>
                  <a:lnTo>
                    <a:pt x="781292" y="252722"/>
                  </a:lnTo>
                  <a:lnTo>
                    <a:pt x="793130" y="251601"/>
                  </a:lnTo>
                  <a:lnTo>
                    <a:pt x="804968" y="250631"/>
                  </a:lnTo>
                  <a:lnTo>
                    <a:pt x="816806" y="249792"/>
                  </a:lnTo>
                  <a:lnTo>
                    <a:pt x="828643" y="249068"/>
                  </a:lnTo>
                  <a:lnTo>
                    <a:pt x="840481" y="248446"/>
                  </a:lnTo>
                  <a:lnTo>
                    <a:pt x="852319" y="247911"/>
                  </a:lnTo>
                  <a:lnTo>
                    <a:pt x="864157" y="247452"/>
                  </a:lnTo>
                  <a:lnTo>
                    <a:pt x="875995" y="247059"/>
                  </a:lnTo>
                  <a:lnTo>
                    <a:pt x="887832" y="246723"/>
                  </a:lnTo>
                  <a:lnTo>
                    <a:pt x="899670" y="246435"/>
                  </a:lnTo>
                  <a:lnTo>
                    <a:pt x="911508" y="246189"/>
                  </a:lnTo>
                  <a:lnTo>
                    <a:pt x="923346" y="245979"/>
                  </a:lnTo>
                  <a:lnTo>
                    <a:pt x="935183" y="245800"/>
                  </a:lnTo>
                  <a:lnTo>
                    <a:pt x="947021" y="245647"/>
                  </a:lnTo>
                  <a:lnTo>
                    <a:pt x="958859" y="245517"/>
                  </a:lnTo>
                  <a:lnTo>
                    <a:pt x="970697" y="245406"/>
                  </a:lnTo>
                  <a:lnTo>
                    <a:pt x="982534" y="245311"/>
                  </a:lnTo>
                  <a:lnTo>
                    <a:pt x="994372" y="245230"/>
                  </a:lnTo>
                  <a:lnTo>
                    <a:pt x="1006210" y="245162"/>
                  </a:lnTo>
                  <a:lnTo>
                    <a:pt x="1018048" y="245103"/>
                  </a:lnTo>
                  <a:lnTo>
                    <a:pt x="1029886" y="245053"/>
                  </a:lnTo>
                  <a:lnTo>
                    <a:pt x="1041723" y="245011"/>
                  </a:lnTo>
                  <a:lnTo>
                    <a:pt x="1053561" y="244975"/>
                  </a:lnTo>
                  <a:lnTo>
                    <a:pt x="1065399" y="244944"/>
                  </a:lnTo>
                  <a:lnTo>
                    <a:pt x="1077237" y="244918"/>
                  </a:lnTo>
                  <a:lnTo>
                    <a:pt x="1089074" y="244895"/>
                  </a:lnTo>
                  <a:lnTo>
                    <a:pt x="1100912" y="244876"/>
                  </a:lnTo>
                  <a:lnTo>
                    <a:pt x="1112750" y="244860"/>
                  </a:lnTo>
                  <a:lnTo>
                    <a:pt x="1124588" y="244847"/>
                  </a:lnTo>
                  <a:lnTo>
                    <a:pt x="1136426" y="244835"/>
                  </a:lnTo>
                  <a:lnTo>
                    <a:pt x="1148263" y="244825"/>
                  </a:lnTo>
                  <a:lnTo>
                    <a:pt x="1160101" y="244817"/>
                  </a:lnTo>
                  <a:lnTo>
                    <a:pt x="1171939" y="244809"/>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82"/>
                  </a:lnTo>
                  <a:lnTo>
                    <a:pt x="3527655" y="110"/>
                  </a:lnTo>
                  <a:lnTo>
                    <a:pt x="3539493" y="144"/>
                  </a:lnTo>
                  <a:lnTo>
                    <a:pt x="3551331" y="184"/>
                  </a:lnTo>
                  <a:lnTo>
                    <a:pt x="3563169" y="231"/>
                  </a:lnTo>
                  <a:lnTo>
                    <a:pt x="3575006" y="286"/>
                  </a:lnTo>
                  <a:lnTo>
                    <a:pt x="3586844" y="350"/>
                  </a:lnTo>
                  <a:lnTo>
                    <a:pt x="3598682" y="426"/>
                  </a:lnTo>
                  <a:lnTo>
                    <a:pt x="3610520" y="515"/>
                  </a:lnTo>
                  <a:lnTo>
                    <a:pt x="3622357" y="620"/>
                  </a:lnTo>
                  <a:lnTo>
                    <a:pt x="3634195" y="743"/>
                  </a:lnTo>
                  <a:lnTo>
                    <a:pt x="3646033" y="887"/>
                  </a:lnTo>
                  <a:lnTo>
                    <a:pt x="3657871" y="1057"/>
                  </a:lnTo>
                  <a:lnTo>
                    <a:pt x="3669709" y="1257"/>
                  </a:lnTo>
                  <a:lnTo>
                    <a:pt x="3681546" y="1491"/>
                  </a:lnTo>
                  <a:lnTo>
                    <a:pt x="3693384" y="1766"/>
                  </a:lnTo>
                  <a:lnTo>
                    <a:pt x="3705222" y="2088"/>
                  </a:lnTo>
                  <a:lnTo>
                    <a:pt x="3717060" y="2467"/>
                  </a:lnTo>
                  <a:lnTo>
                    <a:pt x="3728897" y="2912"/>
                  </a:lnTo>
                  <a:lnTo>
                    <a:pt x="3740735" y="3433"/>
                  </a:lnTo>
                  <a:lnTo>
                    <a:pt x="3752573" y="4045"/>
                  </a:lnTo>
                  <a:lnTo>
                    <a:pt x="3764411" y="4762"/>
                  </a:lnTo>
                  <a:lnTo>
                    <a:pt x="3776248" y="5602"/>
                  </a:lnTo>
                  <a:lnTo>
                    <a:pt x="3788086" y="6585"/>
                  </a:lnTo>
                  <a:lnTo>
                    <a:pt x="3799924" y="7736"/>
                  </a:lnTo>
                  <a:lnTo>
                    <a:pt x="3811762" y="9082"/>
                  </a:lnTo>
                  <a:lnTo>
                    <a:pt x="3823600" y="10654"/>
                  </a:lnTo>
                  <a:lnTo>
                    <a:pt x="3835437" y="12489"/>
                  </a:lnTo>
                  <a:lnTo>
                    <a:pt x="3847275" y="14628"/>
                  </a:lnTo>
                  <a:lnTo>
                    <a:pt x="3859113" y="17117"/>
                  </a:lnTo>
                  <a:lnTo>
                    <a:pt x="3870951" y="20011"/>
                  </a:lnTo>
                  <a:lnTo>
                    <a:pt x="3882788" y="23366"/>
                  </a:lnTo>
                  <a:lnTo>
                    <a:pt x="3894626" y="27250"/>
                  </a:lnTo>
                  <a:lnTo>
                    <a:pt x="3906464" y="31733"/>
                  </a:lnTo>
                  <a:lnTo>
                    <a:pt x="3918302" y="36892"/>
                  </a:lnTo>
                  <a:lnTo>
                    <a:pt x="3930139" y="42810"/>
                  </a:lnTo>
                  <a:lnTo>
                    <a:pt x="3941977" y="49571"/>
                  </a:lnTo>
                  <a:lnTo>
                    <a:pt x="3953815" y="57261"/>
                  </a:lnTo>
                  <a:lnTo>
                    <a:pt x="3965653" y="65962"/>
                  </a:lnTo>
                  <a:lnTo>
                    <a:pt x="3977491" y="75753"/>
                  </a:lnTo>
                  <a:lnTo>
                    <a:pt x="3989328" y="86698"/>
                  </a:lnTo>
                  <a:lnTo>
                    <a:pt x="4001166" y="98845"/>
                  </a:lnTo>
                  <a:lnTo>
                    <a:pt x="4013004" y="112219"/>
                  </a:lnTo>
                  <a:lnTo>
                    <a:pt x="4024842" y="126813"/>
                  </a:lnTo>
                  <a:lnTo>
                    <a:pt x="4036679" y="142587"/>
                  </a:lnTo>
                  <a:lnTo>
                    <a:pt x="4048517" y="159459"/>
                  </a:lnTo>
                  <a:lnTo>
                    <a:pt x="4060355" y="177307"/>
                  </a:lnTo>
                  <a:lnTo>
                    <a:pt x="4072193" y="195966"/>
                  </a:lnTo>
                  <a:lnTo>
                    <a:pt x="4084031" y="215234"/>
                  </a:lnTo>
                  <a:lnTo>
                    <a:pt x="4095868" y="234881"/>
                  </a:lnTo>
                  <a:lnTo>
                    <a:pt x="4107706" y="254656"/>
                  </a:lnTo>
                  <a:lnTo>
                    <a:pt x="4119544" y="274303"/>
                  </a:lnTo>
                  <a:lnTo>
                    <a:pt x="4131382" y="293571"/>
                  </a:lnTo>
                  <a:lnTo>
                    <a:pt x="4143219" y="312230"/>
                  </a:lnTo>
                  <a:lnTo>
                    <a:pt x="4155057" y="330077"/>
                  </a:lnTo>
                  <a:lnTo>
                    <a:pt x="4166895" y="346950"/>
                  </a:lnTo>
                  <a:lnTo>
                    <a:pt x="4178733" y="362724"/>
                  </a:lnTo>
                  <a:lnTo>
                    <a:pt x="4190570" y="377318"/>
                  </a:lnTo>
                  <a:lnTo>
                    <a:pt x="4202408" y="390691"/>
                  </a:lnTo>
                  <a:lnTo>
                    <a:pt x="4214246" y="402838"/>
                  </a:lnTo>
                  <a:lnTo>
                    <a:pt x="4226084" y="413783"/>
                  </a:lnTo>
                  <a:lnTo>
                    <a:pt x="4237922" y="423574"/>
                  </a:lnTo>
                  <a:lnTo>
                    <a:pt x="4249759" y="432276"/>
                  </a:lnTo>
                  <a:lnTo>
                    <a:pt x="4261597" y="439966"/>
                  </a:lnTo>
                  <a:lnTo>
                    <a:pt x="4273435" y="446727"/>
                  </a:lnTo>
                  <a:lnTo>
                    <a:pt x="4285273" y="452644"/>
                  </a:lnTo>
                  <a:lnTo>
                    <a:pt x="4297110" y="457804"/>
                  </a:lnTo>
                  <a:lnTo>
                    <a:pt x="4308948" y="462286"/>
                  </a:lnTo>
                  <a:lnTo>
                    <a:pt x="4320786" y="466170"/>
                  </a:lnTo>
                  <a:lnTo>
                    <a:pt x="4332624" y="469526"/>
                  </a:lnTo>
                  <a:lnTo>
                    <a:pt x="4344461" y="472419"/>
                  </a:lnTo>
                  <a:lnTo>
                    <a:pt x="4356299" y="474909"/>
                  </a:lnTo>
                  <a:lnTo>
                    <a:pt x="4368137" y="477048"/>
                  </a:lnTo>
                  <a:lnTo>
                    <a:pt x="4379975" y="478883"/>
                  </a:lnTo>
                  <a:lnTo>
                    <a:pt x="4391813" y="480455"/>
                  </a:lnTo>
                  <a:lnTo>
                    <a:pt x="4403650" y="481801"/>
                  </a:lnTo>
                  <a:lnTo>
                    <a:pt x="4415488" y="482952"/>
                  </a:lnTo>
                  <a:lnTo>
                    <a:pt x="4427326" y="483935"/>
                  </a:lnTo>
                  <a:lnTo>
                    <a:pt x="4439164" y="484775"/>
                  </a:lnTo>
                  <a:lnTo>
                    <a:pt x="4451001" y="485492"/>
                  </a:lnTo>
                  <a:lnTo>
                    <a:pt x="4462839" y="486103"/>
                  </a:lnTo>
                  <a:lnTo>
                    <a:pt x="4474677" y="486625"/>
                  </a:lnTo>
                  <a:lnTo>
                    <a:pt x="4486515" y="487069"/>
                  </a:lnTo>
                  <a:lnTo>
                    <a:pt x="4498352" y="487448"/>
                  </a:lnTo>
                  <a:lnTo>
                    <a:pt x="4510190" y="487771"/>
                  </a:lnTo>
                  <a:lnTo>
                    <a:pt x="4522028" y="488046"/>
                  </a:lnTo>
                  <a:lnTo>
                    <a:pt x="4533866" y="488280"/>
                  </a:lnTo>
                  <a:lnTo>
                    <a:pt x="4545704" y="488479"/>
                  </a:lnTo>
                  <a:lnTo>
                    <a:pt x="4557541" y="488649"/>
                  </a:lnTo>
                  <a:lnTo>
                    <a:pt x="4569379" y="488794"/>
                  </a:lnTo>
                  <a:lnTo>
                    <a:pt x="4581217" y="488917"/>
                  </a:lnTo>
                  <a:lnTo>
                    <a:pt x="4593055" y="489021"/>
                  </a:lnTo>
                  <a:lnTo>
                    <a:pt x="4604892" y="489110"/>
                  </a:lnTo>
                  <a:lnTo>
                    <a:pt x="4616730" y="489186"/>
                  </a:lnTo>
                  <a:lnTo>
                    <a:pt x="4628568" y="489251"/>
                  </a:lnTo>
                  <a:lnTo>
                    <a:pt x="4640406" y="489306"/>
                  </a:lnTo>
                  <a:lnTo>
                    <a:pt x="4652244" y="489352"/>
                  </a:lnTo>
                  <a:lnTo>
                    <a:pt x="4664081" y="489392"/>
                  </a:lnTo>
                  <a:lnTo>
                    <a:pt x="4675919" y="489426"/>
                  </a:lnTo>
                  <a:lnTo>
                    <a:pt x="4687757" y="489455"/>
                  </a:lnTo>
                </a:path>
              </a:pathLst>
            </a:custGeom>
            <a:ln w="40651" cap="flat">
              <a:solidFill>
                <a:srgbClr val="E8E8E8">
                  <a:alpha val="100000"/>
                </a:srgbClr>
              </a:solidFill>
              <a:prstDash val="solid"/>
              <a:round/>
            </a:ln>
          </p:spPr>
          <p:txBody>
            <a:bodyPr/>
            <a:lstStyle/>
            <a:p/>
          </p:txBody>
        </p:sp>
        <p:sp>
          <p:nvSpPr>
            <p:cNvPr id="54" name="pl54"/>
            <p:cNvSpPr/>
            <p:nvPr/>
          </p:nvSpPr>
          <p:spPr>
            <a:xfrm>
              <a:off x="2482252" y="3843320"/>
              <a:ext cx="4687757" cy="367235"/>
            </a:xfrm>
            <a:custGeom>
              <a:avLst/>
              <a:pathLst>
                <a:path w="4687757" h="367235">
                  <a:moveTo>
                    <a:pt x="0" y="367112"/>
                  </a:moveTo>
                  <a:lnTo>
                    <a:pt x="11837" y="367090"/>
                  </a:lnTo>
                  <a:lnTo>
                    <a:pt x="23675" y="367065"/>
                  </a:lnTo>
                  <a:lnTo>
                    <a:pt x="35513" y="367035"/>
                  </a:lnTo>
                  <a:lnTo>
                    <a:pt x="47351" y="367000"/>
                  </a:lnTo>
                  <a:lnTo>
                    <a:pt x="59188" y="366959"/>
                  </a:lnTo>
                  <a:lnTo>
                    <a:pt x="71026" y="366910"/>
                  </a:lnTo>
                  <a:lnTo>
                    <a:pt x="82864" y="366853"/>
                  </a:lnTo>
                  <a:lnTo>
                    <a:pt x="94702" y="366786"/>
                  </a:lnTo>
                  <a:lnTo>
                    <a:pt x="106539" y="366708"/>
                  </a:lnTo>
                  <a:lnTo>
                    <a:pt x="118377" y="366616"/>
                  </a:lnTo>
                  <a:lnTo>
                    <a:pt x="130215" y="366507"/>
                  </a:lnTo>
                  <a:lnTo>
                    <a:pt x="142053" y="366380"/>
                  </a:lnTo>
                  <a:lnTo>
                    <a:pt x="153891" y="366230"/>
                  </a:lnTo>
                  <a:lnTo>
                    <a:pt x="165728" y="366055"/>
                  </a:lnTo>
                  <a:lnTo>
                    <a:pt x="177566" y="365849"/>
                  </a:lnTo>
                  <a:lnTo>
                    <a:pt x="189404" y="365606"/>
                  </a:lnTo>
                  <a:lnTo>
                    <a:pt x="201242" y="365322"/>
                  </a:lnTo>
                  <a:lnTo>
                    <a:pt x="213079" y="364989"/>
                  </a:lnTo>
                  <a:lnTo>
                    <a:pt x="224917" y="364598"/>
                  </a:lnTo>
                  <a:lnTo>
                    <a:pt x="236755" y="364139"/>
                  </a:lnTo>
                  <a:lnTo>
                    <a:pt x="248593" y="363602"/>
                  </a:lnTo>
                  <a:lnTo>
                    <a:pt x="260430" y="362972"/>
                  </a:lnTo>
                  <a:lnTo>
                    <a:pt x="272268" y="362234"/>
                  </a:lnTo>
                  <a:lnTo>
                    <a:pt x="284106" y="361371"/>
                  </a:lnTo>
                  <a:lnTo>
                    <a:pt x="295944" y="360362"/>
                  </a:lnTo>
                  <a:lnTo>
                    <a:pt x="307782" y="359182"/>
                  </a:lnTo>
                  <a:lnTo>
                    <a:pt x="319619" y="357806"/>
                  </a:lnTo>
                  <a:lnTo>
                    <a:pt x="331457" y="356202"/>
                  </a:lnTo>
                  <a:lnTo>
                    <a:pt x="343295" y="354335"/>
                  </a:lnTo>
                  <a:lnTo>
                    <a:pt x="355133" y="352165"/>
                  </a:lnTo>
                  <a:lnTo>
                    <a:pt x="366970" y="349648"/>
                  </a:lnTo>
                  <a:lnTo>
                    <a:pt x="378808" y="346735"/>
                  </a:lnTo>
                  <a:lnTo>
                    <a:pt x="390646" y="343373"/>
                  </a:lnTo>
                  <a:lnTo>
                    <a:pt x="402484" y="339504"/>
                  </a:lnTo>
                  <a:lnTo>
                    <a:pt x="414321" y="335065"/>
                  </a:lnTo>
                  <a:lnTo>
                    <a:pt x="426159" y="329995"/>
                  </a:lnTo>
                  <a:lnTo>
                    <a:pt x="437997" y="324227"/>
                  </a:lnTo>
                  <a:lnTo>
                    <a:pt x="449835" y="317701"/>
                  </a:lnTo>
                  <a:lnTo>
                    <a:pt x="461673" y="310358"/>
                  </a:lnTo>
                  <a:lnTo>
                    <a:pt x="473510" y="302149"/>
                  </a:lnTo>
                  <a:lnTo>
                    <a:pt x="485348" y="293039"/>
                  </a:lnTo>
                  <a:lnTo>
                    <a:pt x="497186" y="283009"/>
                  </a:lnTo>
                  <a:lnTo>
                    <a:pt x="509024" y="272063"/>
                  </a:lnTo>
                  <a:lnTo>
                    <a:pt x="520861" y="260233"/>
                  </a:lnTo>
                  <a:lnTo>
                    <a:pt x="532699" y="247579"/>
                  </a:lnTo>
                  <a:lnTo>
                    <a:pt x="544537" y="234193"/>
                  </a:lnTo>
                  <a:lnTo>
                    <a:pt x="556375" y="220199"/>
                  </a:lnTo>
                  <a:lnTo>
                    <a:pt x="568213" y="205747"/>
                  </a:lnTo>
                  <a:lnTo>
                    <a:pt x="580050" y="191012"/>
                  </a:lnTo>
                  <a:lnTo>
                    <a:pt x="591888" y="176181"/>
                  </a:lnTo>
                  <a:lnTo>
                    <a:pt x="603726" y="161446"/>
                  </a:lnTo>
                  <a:lnTo>
                    <a:pt x="615564" y="146995"/>
                  </a:lnTo>
                  <a:lnTo>
                    <a:pt x="627401" y="133000"/>
                  </a:lnTo>
                  <a:lnTo>
                    <a:pt x="639239" y="119615"/>
                  </a:lnTo>
                  <a:lnTo>
                    <a:pt x="651077" y="106960"/>
                  </a:lnTo>
                  <a:lnTo>
                    <a:pt x="662915" y="95130"/>
                  </a:lnTo>
                  <a:lnTo>
                    <a:pt x="674752" y="84184"/>
                  </a:lnTo>
                  <a:lnTo>
                    <a:pt x="686590" y="74154"/>
                  </a:lnTo>
                  <a:lnTo>
                    <a:pt x="698428" y="65044"/>
                  </a:lnTo>
                  <a:lnTo>
                    <a:pt x="710266" y="56835"/>
                  </a:lnTo>
                  <a:lnTo>
                    <a:pt x="722104" y="49492"/>
                  </a:lnTo>
                  <a:lnTo>
                    <a:pt x="733941" y="42966"/>
                  </a:lnTo>
                  <a:lnTo>
                    <a:pt x="745779" y="37198"/>
                  </a:lnTo>
                  <a:lnTo>
                    <a:pt x="757617" y="32128"/>
                  </a:lnTo>
                  <a:lnTo>
                    <a:pt x="769455" y="27690"/>
                  </a:lnTo>
                  <a:lnTo>
                    <a:pt x="781292" y="23820"/>
                  </a:lnTo>
                  <a:lnTo>
                    <a:pt x="793130" y="20458"/>
                  </a:lnTo>
                  <a:lnTo>
                    <a:pt x="804968" y="17545"/>
                  </a:lnTo>
                  <a:lnTo>
                    <a:pt x="816806" y="15028"/>
                  </a:lnTo>
                  <a:lnTo>
                    <a:pt x="828643" y="12858"/>
                  </a:lnTo>
                  <a:lnTo>
                    <a:pt x="840481" y="10991"/>
                  </a:lnTo>
                  <a:lnTo>
                    <a:pt x="852319" y="9387"/>
                  </a:lnTo>
                  <a:lnTo>
                    <a:pt x="864157" y="8011"/>
                  </a:lnTo>
                  <a:lnTo>
                    <a:pt x="875995" y="6832"/>
                  </a:lnTo>
                  <a:lnTo>
                    <a:pt x="887832" y="5822"/>
                  </a:lnTo>
                  <a:lnTo>
                    <a:pt x="899670" y="4959"/>
                  </a:lnTo>
                  <a:lnTo>
                    <a:pt x="911508" y="4222"/>
                  </a:lnTo>
                  <a:lnTo>
                    <a:pt x="923346" y="3592"/>
                  </a:lnTo>
                  <a:lnTo>
                    <a:pt x="935183" y="3054"/>
                  </a:lnTo>
                  <a:lnTo>
                    <a:pt x="947021" y="2595"/>
                  </a:lnTo>
                  <a:lnTo>
                    <a:pt x="958859" y="2204"/>
                  </a:lnTo>
                  <a:lnTo>
                    <a:pt x="970697" y="1871"/>
                  </a:lnTo>
                  <a:lnTo>
                    <a:pt x="982534" y="1587"/>
                  </a:lnTo>
                  <a:lnTo>
                    <a:pt x="994372" y="1345"/>
                  </a:lnTo>
                  <a:lnTo>
                    <a:pt x="1006210" y="1138"/>
                  </a:lnTo>
                  <a:lnTo>
                    <a:pt x="1018048" y="963"/>
                  </a:lnTo>
                  <a:lnTo>
                    <a:pt x="1029886" y="813"/>
                  </a:lnTo>
                  <a:lnTo>
                    <a:pt x="1041723" y="686"/>
                  </a:lnTo>
                  <a:lnTo>
                    <a:pt x="1053561" y="578"/>
                  </a:lnTo>
                  <a:lnTo>
                    <a:pt x="1065399" y="485"/>
                  </a:lnTo>
                  <a:lnTo>
                    <a:pt x="1077237" y="407"/>
                  </a:lnTo>
                  <a:lnTo>
                    <a:pt x="1089074" y="340"/>
                  </a:lnTo>
                  <a:lnTo>
                    <a:pt x="1100912" y="283"/>
                  </a:lnTo>
                  <a:lnTo>
                    <a:pt x="1112750" y="235"/>
                  </a:lnTo>
                  <a:lnTo>
                    <a:pt x="1124588" y="193"/>
                  </a:lnTo>
                  <a:lnTo>
                    <a:pt x="1136426" y="158"/>
                  </a:lnTo>
                  <a:lnTo>
                    <a:pt x="1148263" y="129"/>
                  </a:lnTo>
                  <a:lnTo>
                    <a:pt x="1160101" y="103"/>
                  </a:lnTo>
                  <a:lnTo>
                    <a:pt x="1171939" y="82"/>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66"/>
                  </a:lnTo>
                  <a:lnTo>
                    <a:pt x="2355716" y="122480"/>
                  </a:lnTo>
                  <a:lnTo>
                    <a:pt x="2367554" y="122497"/>
                  </a:lnTo>
                  <a:lnTo>
                    <a:pt x="2379391" y="122517"/>
                  </a:lnTo>
                  <a:lnTo>
                    <a:pt x="2391229" y="122541"/>
                  </a:lnTo>
                  <a:lnTo>
                    <a:pt x="2403067" y="122568"/>
                  </a:lnTo>
                  <a:lnTo>
                    <a:pt x="2414905" y="122600"/>
                  </a:lnTo>
                  <a:lnTo>
                    <a:pt x="2426743" y="122638"/>
                  </a:lnTo>
                  <a:lnTo>
                    <a:pt x="2438580" y="122683"/>
                  </a:lnTo>
                  <a:lnTo>
                    <a:pt x="2450418" y="122735"/>
                  </a:lnTo>
                  <a:lnTo>
                    <a:pt x="2462256" y="122797"/>
                  </a:lnTo>
                  <a:lnTo>
                    <a:pt x="2474094" y="122869"/>
                  </a:lnTo>
                  <a:lnTo>
                    <a:pt x="2485931" y="122954"/>
                  </a:lnTo>
                  <a:lnTo>
                    <a:pt x="2497769" y="123053"/>
                  </a:lnTo>
                  <a:lnTo>
                    <a:pt x="2509607" y="123171"/>
                  </a:lnTo>
                  <a:lnTo>
                    <a:pt x="2521445" y="123308"/>
                  </a:lnTo>
                  <a:lnTo>
                    <a:pt x="2533283" y="123469"/>
                  </a:lnTo>
                  <a:lnTo>
                    <a:pt x="2545120" y="123659"/>
                  </a:lnTo>
                  <a:lnTo>
                    <a:pt x="2556958" y="123881"/>
                  </a:lnTo>
                  <a:lnTo>
                    <a:pt x="2568796" y="124142"/>
                  </a:lnTo>
                  <a:lnTo>
                    <a:pt x="2580634" y="124448"/>
                  </a:lnTo>
                  <a:lnTo>
                    <a:pt x="2592471" y="124806"/>
                  </a:lnTo>
                  <a:lnTo>
                    <a:pt x="2604309" y="125226"/>
                  </a:lnTo>
                  <a:lnTo>
                    <a:pt x="2616147" y="125718"/>
                  </a:lnTo>
                  <a:lnTo>
                    <a:pt x="2627985" y="126293"/>
                  </a:lnTo>
                  <a:lnTo>
                    <a:pt x="2639822" y="126966"/>
                  </a:lnTo>
                  <a:lnTo>
                    <a:pt x="2651660" y="127752"/>
                  </a:lnTo>
                  <a:lnTo>
                    <a:pt x="2663498" y="128670"/>
                  </a:lnTo>
                  <a:lnTo>
                    <a:pt x="2675336" y="129739"/>
                  </a:lnTo>
                  <a:lnTo>
                    <a:pt x="2687174" y="130984"/>
                  </a:lnTo>
                  <a:lnTo>
                    <a:pt x="2699011" y="132431"/>
                  </a:lnTo>
                  <a:lnTo>
                    <a:pt x="2710849" y="134108"/>
                  </a:lnTo>
                  <a:lnTo>
                    <a:pt x="2722687" y="136050"/>
                  </a:lnTo>
                  <a:lnTo>
                    <a:pt x="2734525" y="138292"/>
                  </a:lnTo>
                  <a:lnTo>
                    <a:pt x="2746362" y="140871"/>
                  </a:lnTo>
                  <a:lnTo>
                    <a:pt x="2758200" y="143830"/>
                  </a:lnTo>
                  <a:lnTo>
                    <a:pt x="2770038" y="147211"/>
                  </a:lnTo>
                  <a:lnTo>
                    <a:pt x="2781876" y="151055"/>
                  </a:lnTo>
                  <a:lnTo>
                    <a:pt x="2793713" y="155406"/>
                  </a:lnTo>
                  <a:lnTo>
                    <a:pt x="2805551" y="160302"/>
                  </a:lnTo>
                  <a:lnTo>
                    <a:pt x="2817389" y="165774"/>
                  </a:lnTo>
                  <a:lnTo>
                    <a:pt x="2829227" y="171848"/>
                  </a:lnTo>
                  <a:lnTo>
                    <a:pt x="2841065" y="178535"/>
                  </a:lnTo>
                  <a:lnTo>
                    <a:pt x="2852902" y="185832"/>
                  </a:lnTo>
                  <a:lnTo>
                    <a:pt x="2864740" y="193719"/>
                  </a:lnTo>
                  <a:lnTo>
                    <a:pt x="2876578" y="202155"/>
                  </a:lnTo>
                  <a:lnTo>
                    <a:pt x="2888416" y="211079"/>
                  </a:lnTo>
                  <a:lnTo>
                    <a:pt x="2900253" y="220408"/>
                  </a:lnTo>
                  <a:lnTo>
                    <a:pt x="2912091" y="230042"/>
                  </a:lnTo>
                  <a:lnTo>
                    <a:pt x="2923929" y="239866"/>
                  </a:lnTo>
                  <a:lnTo>
                    <a:pt x="2935767" y="249753"/>
                  </a:lnTo>
                  <a:lnTo>
                    <a:pt x="2947604" y="259577"/>
                  </a:lnTo>
                  <a:lnTo>
                    <a:pt x="2959442" y="269211"/>
                  </a:lnTo>
                  <a:lnTo>
                    <a:pt x="2971280" y="278540"/>
                  </a:lnTo>
                  <a:lnTo>
                    <a:pt x="2983118" y="287464"/>
                  </a:lnTo>
                  <a:lnTo>
                    <a:pt x="2994956" y="295900"/>
                  </a:lnTo>
                  <a:lnTo>
                    <a:pt x="3006793" y="303787"/>
                  </a:lnTo>
                  <a:lnTo>
                    <a:pt x="3018631" y="311084"/>
                  </a:lnTo>
                  <a:lnTo>
                    <a:pt x="3030469" y="317771"/>
                  </a:lnTo>
                  <a:lnTo>
                    <a:pt x="3042307" y="323844"/>
                  </a:lnTo>
                  <a:lnTo>
                    <a:pt x="3054144" y="329317"/>
                  </a:lnTo>
                  <a:lnTo>
                    <a:pt x="3065982" y="334212"/>
                  </a:lnTo>
                  <a:lnTo>
                    <a:pt x="3077820" y="338563"/>
                  </a:lnTo>
                  <a:lnTo>
                    <a:pt x="3089658" y="342408"/>
                  </a:lnTo>
                  <a:lnTo>
                    <a:pt x="3101496" y="345788"/>
                  </a:lnTo>
                  <a:lnTo>
                    <a:pt x="3113333" y="348747"/>
                  </a:lnTo>
                  <a:lnTo>
                    <a:pt x="3125171" y="351327"/>
                  </a:lnTo>
                  <a:lnTo>
                    <a:pt x="3137009" y="353568"/>
                  </a:lnTo>
                  <a:lnTo>
                    <a:pt x="3148847" y="355510"/>
                  </a:lnTo>
                  <a:lnTo>
                    <a:pt x="3160684" y="357188"/>
                  </a:lnTo>
                  <a:lnTo>
                    <a:pt x="3172522" y="358635"/>
                  </a:lnTo>
                  <a:lnTo>
                    <a:pt x="3184360" y="359880"/>
                  </a:lnTo>
                  <a:lnTo>
                    <a:pt x="3196198" y="360949"/>
                  </a:lnTo>
                  <a:lnTo>
                    <a:pt x="3208035" y="361866"/>
                  </a:lnTo>
                  <a:lnTo>
                    <a:pt x="3219873" y="362653"/>
                  </a:lnTo>
                  <a:lnTo>
                    <a:pt x="3231711" y="363325"/>
                  </a:lnTo>
                  <a:lnTo>
                    <a:pt x="3243549" y="363901"/>
                  </a:lnTo>
                  <a:lnTo>
                    <a:pt x="3255387" y="364393"/>
                  </a:lnTo>
                  <a:lnTo>
                    <a:pt x="3267224" y="364813"/>
                  </a:lnTo>
                  <a:lnTo>
                    <a:pt x="3279062" y="365171"/>
                  </a:lnTo>
                  <a:lnTo>
                    <a:pt x="3290900" y="365477"/>
                  </a:lnTo>
                  <a:lnTo>
                    <a:pt x="3302738" y="365738"/>
                  </a:lnTo>
                  <a:lnTo>
                    <a:pt x="3314575" y="365960"/>
                  </a:lnTo>
                  <a:lnTo>
                    <a:pt x="3326413" y="366149"/>
                  </a:lnTo>
                  <a:lnTo>
                    <a:pt x="3338251" y="366311"/>
                  </a:lnTo>
                  <a:lnTo>
                    <a:pt x="3350089" y="366448"/>
                  </a:lnTo>
                  <a:lnTo>
                    <a:pt x="3361926" y="366565"/>
                  </a:lnTo>
                  <a:lnTo>
                    <a:pt x="3373764" y="366665"/>
                  </a:lnTo>
                  <a:lnTo>
                    <a:pt x="3385602" y="366750"/>
                  </a:lnTo>
                  <a:lnTo>
                    <a:pt x="3397440" y="366822"/>
                  </a:lnTo>
                  <a:lnTo>
                    <a:pt x="3409278" y="366883"/>
                  </a:lnTo>
                  <a:lnTo>
                    <a:pt x="3421115" y="366936"/>
                  </a:lnTo>
                  <a:lnTo>
                    <a:pt x="3432953" y="366980"/>
                  </a:lnTo>
                  <a:lnTo>
                    <a:pt x="3444791" y="367018"/>
                  </a:lnTo>
                  <a:lnTo>
                    <a:pt x="3456629" y="367051"/>
                  </a:lnTo>
                  <a:lnTo>
                    <a:pt x="3468466" y="367078"/>
                  </a:lnTo>
                  <a:lnTo>
                    <a:pt x="3480304" y="367101"/>
                  </a:lnTo>
                  <a:lnTo>
                    <a:pt x="3492142" y="367121"/>
                  </a:lnTo>
                  <a:lnTo>
                    <a:pt x="3503980" y="367138"/>
                  </a:lnTo>
                  <a:lnTo>
                    <a:pt x="3515818" y="367153"/>
                  </a:lnTo>
                  <a:lnTo>
                    <a:pt x="3515818" y="367235"/>
                  </a:lnTo>
                  <a:lnTo>
                    <a:pt x="3527655" y="367235"/>
                  </a:lnTo>
                  <a:lnTo>
                    <a:pt x="3539493" y="367235"/>
                  </a:lnTo>
                  <a:lnTo>
                    <a:pt x="3551331" y="367235"/>
                  </a:lnTo>
                  <a:lnTo>
                    <a:pt x="3563169" y="367235"/>
                  </a:lnTo>
                  <a:lnTo>
                    <a:pt x="3575006" y="367235"/>
                  </a:lnTo>
                  <a:lnTo>
                    <a:pt x="3586844" y="367235"/>
                  </a:lnTo>
                  <a:lnTo>
                    <a:pt x="3598682" y="367235"/>
                  </a:lnTo>
                  <a:lnTo>
                    <a:pt x="3610520" y="367235"/>
                  </a:lnTo>
                  <a:lnTo>
                    <a:pt x="3622357" y="367235"/>
                  </a:lnTo>
                  <a:lnTo>
                    <a:pt x="3634195" y="367235"/>
                  </a:lnTo>
                  <a:lnTo>
                    <a:pt x="3646033" y="367235"/>
                  </a:lnTo>
                  <a:lnTo>
                    <a:pt x="3657871" y="367235"/>
                  </a:lnTo>
                  <a:lnTo>
                    <a:pt x="3669709" y="367235"/>
                  </a:lnTo>
                  <a:lnTo>
                    <a:pt x="3681546" y="367235"/>
                  </a:lnTo>
                  <a:lnTo>
                    <a:pt x="3693384" y="367235"/>
                  </a:lnTo>
                  <a:lnTo>
                    <a:pt x="3705222" y="367235"/>
                  </a:lnTo>
                  <a:lnTo>
                    <a:pt x="3717060" y="367235"/>
                  </a:lnTo>
                  <a:lnTo>
                    <a:pt x="3728897" y="367235"/>
                  </a:lnTo>
                  <a:lnTo>
                    <a:pt x="3740735" y="367235"/>
                  </a:lnTo>
                  <a:lnTo>
                    <a:pt x="3752573" y="367235"/>
                  </a:lnTo>
                  <a:lnTo>
                    <a:pt x="3764411" y="367235"/>
                  </a:lnTo>
                  <a:lnTo>
                    <a:pt x="3776248" y="367235"/>
                  </a:lnTo>
                  <a:lnTo>
                    <a:pt x="3788086" y="367235"/>
                  </a:lnTo>
                  <a:lnTo>
                    <a:pt x="3799924" y="367235"/>
                  </a:lnTo>
                  <a:lnTo>
                    <a:pt x="3811762" y="367235"/>
                  </a:lnTo>
                  <a:lnTo>
                    <a:pt x="3823600" y="367235"/>
                  </a:lnTo>
                  <a:lnTo>
                    <a:pt x="3835437" y="367235"/>
                  </a:lnTo>
                  <a:lnTo>
                    <a:pt x="3847275" y="367235"/>
                  </a:lnTo>
                  <a:lnTo>
                    <a:pt x="3859113" y="367235"/>
                  </a:lnTo>
                  <a:lnTo>
                    <a:pt x="3870951" y="367235"/>
                  </a:lnTo>
                  <a:lnTo>
                    <a:pt x="3882788" y="367235"/>
                  </a:lnTo>
                  <a:lnTo>
                    <a:pt x="3894626" y="367235"/>
                  </a:lnTo>
                  <a:lnTo>
                    <a:pt x="3906464" y="367235"/>
                  </a:lnTo>
                  <a:lnTo>
                    <a:pt x="3918302" y="367235"/>
                  </a:lnTo>
                  <a:lnTo>
                    <a:pt x="3930139" y="367235"/>
                  </a:lnTo>
                  <a:lnTo>
                    <a:pt x="3941977" y="367235"/>
                  </a:lnTo>
                  <a:lnTo>
                    <a:pt x="3953815" y="367235"/>
                  </a:lnTo>
                  <a:lnTo>
                    <a:pt x="3965653" y="367235"/>
                  </a:lnTo>
                  <a:lnTo>
                    <a:pt x="3977491" y="367235"/>
                  </a:lnTo>
                  <a:lnTo>
                    <a:pt x="3989328" y="367235"/>
                  </a:lnTo>
                  <a:lnTo>
                    <a:pt x="4001166" y="367235"/>
                  </a:lnTo>
                  <a:lnTo>
                    <a:pt x="4013004" y="367235"/>
                  </a:lnTo>
                  <a:lnTo>
                    <a:pt x="4024842" y="367235"/>
                  </a:lnTo>
                  <a:lnTo>
                    <a:pt x="4036679" y="367235"/>
                  </a:lnTo>
                  <a:lnTo>
                    <a:pt x="4048517" y="367235"/>
                  </a:lnTo>
                  <a:lnTo>
                    <a:pt x="4060355" y="367235"/>
                  </a:lnTo>
                  <a:lnTo>
                    <a:pt x="4072193" y="367235"/>
                  </a:lnTo>
                  <a:lnTo>
                    <a:pt x="4084031" y="367235"/>
                  </a:lnTo>
                  <a:lnTo>
                    <a:pt x="4095868" y="367235"/>
                  </a:lnTo>
                  <a:lnTo>
                    <a:pt x="4107706" y="367235"/>
                  </a:lnTo>
                  <a:lnTo>
                    <a:pt x="4119544" y="367235"/>
                  </a:lnTo>
                  <a:lnTo>
                    <a:pt x="4131382" y="367235"/>
                  </a:lnTo>
                  <a:lnTo>
                    <a:pt x="4143219" y="367235"/>
                  </a:lnTo>
                  <a:lnTo>
                    <a:pt x="4155057" y="367235"/>
                  </a:lnTo>
                  <a:lnTo>
                    <a:pt x="4166895" y="367235"/>
                  </a:lnTo>
                  <a:lnTo>
                    <a:pt x="4178733" y="367235"/>
                  </a:lnTo>
                  <a:lnTo>
                    <a:pt x="4190570" y="367235"/>
                  </a:lnTo>
                  <a:lnTo>
                    <a:pt x="4202408" y="367235"/>
                  </a:lnTo>
                  <a:lnTo>
                    <a:pt x="4214246" y="367235"/>
                  </a:lnTo>
                  <a:lnTo>
                    <a:pt x="4226084" y="367235"/>
                  </a:lnTo>
                  <a:lnTo>
                    <a:pt x="4237922" y="367235"/>
                  </a:lnTo>
                  <a:lnTo>
                    <a:pt x="4249759" y="367235"/>
                  </a:lnTo>
                  <a:lnTo>
                    <a:pt x="4261597" y="367235"/>
                  </a:lnTo>
                  <a:lnTo>
                    <a:pt x="4273435" y="367235"/>
                  </a:lnTo>
                  <a:lnTo>
                    <a:pt x="4285273" y="367235"/>
                  </a:lnTo>
                  <a:lnTo>
                    <a:pt x="4297110" y="367235"/>
                  </a:lnTo>
                  <a:lnTo>
                    <a:pt x="4308948" y="367235"/>
                  </a:lnTo>
                  <a:lnTo>
                    <a:pt x="4320786" y="367235"/>
                  </a:lnTo>
                  <a:lnTo>
                    <a:pt x="4332624" y="367235"/>
                  </a:lnTo>
                  <a:lnTo>
                    <a:pt x="4344461" y="367235"/>
                  </a:lnTo>
                  <a:lnTo>
                    <a:pt x="4356299" y="367235"/>
                  </a:lnTo>
                  <a:lnTo>
                    <a:pt x="4368137" y="367235"/>
                  </a:lnTo>
                  <a:lnTo>
                    <a:pt x="4379975" y="367235"/>
                  </a:lnTo>
                  <a:lnTo>
                    <a:pt x="4391813" y="367235"/>
                  </a:lnTo>
                  <a:lnTo>
                    <a:pt x="4403650" y="367235"/>
                  </a:lnTo>
                  <a:lnTo>
                    <a:pt x="4415488" y="367235"/>
                  </a:lnTo>
                  <a:lnTo>
                    <a:pt x="4427326" y="367235"/>
                  </a:lnTo>
                  <a:lnTo>
                    <a:pt x="4439164" y="367235"/>
                  </a:lnTo>
                  <a:lnTo>
                    <a:pt x="4451001" y="367235"/>
                  </a:lnTo>
                  <a:lnTo>
                    <a:pt x="4462839" y="367235"/>
                  </a:lnTo>
                  <a:lnTo>
                    <a:pt x="4474677" y="367235"/>
                  </a:lnTo>
                  <a:lnTo>
                    <a:pt x="4486515" y="367235"/>
                  </a:lnTo>
                  <a:lnTo>
                    <a:pt x="4498352" y="367235"/>
                  </a:lnTo>
                  <a:lnTo>
                    <a:pt x="4510190" y="367235"/>
                  </a:lnTo>
                  <a:lnTo>
                    <a:pt x="4522028" y="367235"/>
                  </a:lnTo>
                  <a:lnTo>
                    <a:pt x="4533866" y="367235"/>
                  </a:lnTo>
                  <a:lnTo>
                    <a:pt x="4545704" y="367235"/>
                  </a:lnTo>
                  <a:lnTo>
                    <a:pt x="4557541" y="367235"/>
                  </a:lnTo>
                  <a:lnTo>
                    <a:pt x="4569379" y="367235"/>
                  </a:lnTo>
                  <a:lnTo>
                    <a:pt x="4581217" y="367235"/>
                  </a:lnTo>
                  <a:lnTo>
                    <a:pt x="4593055" y="367235"/>
                  </a:lnTo>
                  <a:lnTo>
                    <a:pt x="4604892" y="367235"/>
                  </a:lnTo>
                  <a:lnTo>
                    <a:pt x="4616730" y="367235"/>
                  </a:lnTo>
                  <a:lnTo>
                    <a:pt x="4628568" y="367235"/>
                  </a:lnTo>
                  <a:lnTo>
                    <a:pt x="4640406" y="367235"/>
                  </a:lnTo>
                  <a:lnTo>
                    <a:pt x="4652244" y="367235"/>
                  </a:lnTo>
                  <a:lnTo>
                    <a:pt x="4664081" y="367235"/>
                  </a:lnTo>
                  <a:lnTo>
                    <a:pt x="4675919" y="367235"/>
                  </a:lnTo>
                  <a:lnTo>
                    <a:pt x="4687757" y="367235"/>
                  </a:lnTo>
                </a:path>
              </a:pathLst>
            </a:custGeom>
            <a:ln w="40651" cap="flat">
              <a:solidFill>
                <a:srgbClr val="E8E8E8">
                  <a:alpha val="100000"/>
                </a:srgbClr>
              </a:solidFill>
              <a:prstDash val="solid"/>
              <a:round/>
            </a:ln>
          </p:spPr>
          <p:txBody>
            <a:bodyPr/>
            <a:lstStyle/>
            <a:p/>
          </p:txBody>
        </p:sp>
        <p:sp>
          <p:nvSpPr>
            <p:cNvPr id="55" name="pl55"/>
            <p:cNvSpPr/>
            <p:nvPr/>
          </p:nvSpPr>
          <p:spPr>
            <a:xfrm>
              <a:off x="2482252" y="2006938"/>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6" name="pl56"/>
            <p:cNvSpPr/>
            <p:nvPr/>
          </p:nvSpPr>
          <p:spPr>
            <a:xfrm>
              <a:off x="2482252" y="1394770"/>
              <a:ext cx="4687757" cy="244809"/>
            </a:xfrm>
            <a:custGeom>
              <a:avLst/>
              <a:pathLst>
                <a:path w="4687757" h="244809">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1"/>
                  </a:lnTo>
                  <a:lnTo>
                    <a:pt x="2355716" y="48"/>
                  </a:lnTo>
                  <a:lnTo>
                    <a:pt x="2367554" y="56"/>
                  </a:lnTo>
                  <a:lnTo>
                    <a:pt x="2379391" y="66"/>
                  </a:lnTo>
                  <a:lnTo>
                    <a:pt x="2391229" y="78"/>
                  </a:lnTo>
                  <a:lnTo>
                    <a:pt x="2403067" y="92"/>
                  </a:lnTo>
                  <a:lnTo>
                    <a:pt x="2414905" y="108"/>
                  </a:lnTo>
                  <a:lnTo>
                    <a:pt x="2426743" y="127"/>
                  </a:lnTo>
                  <a:lnTo>
                    <a:pt x="2438580" y="149"/>
                  </a:lnTo>
                  <a:lnTo>
                    <a:pt x="2450418" y="175"/>
                  </a:lnTo>
                  <a:lnTo>
                    <a:pt x="2462256" y="206"/>
                  </a:lnTo>
                  <a:lnTo>
                    <a:pt x="2474094" y="242"/>
                  </a:lnTo>
                  <a:lnTo>
                    <a:pt x="2485931" y="284"/>
                  </a:lnTo>
                  <a:lnTo>
                    <a:pt x="2497769" y="334"/>
                  </a:lnTo>
                  <a:lnTo>
                    <a:pt x="2509607" y="393"/>
                  </a:lnTo>
                  <a:lnTo>
                    <a:pt x="2521445" y="462"/>
                  </a:lnTo>
                  <a:lnTo>
                    <a:pt x="2533283" y="542"/>
                  </a:lnTo>
                  <a:lnTo>
                    <a:pt x="2545120" y="637"/>
                  </a:lnTo>
                  <a:lnTo>
                    <a:pt x="2556958" y="748"/>
                  </a:lnTo>
                  <a:lnTo>
                    <a:pt x="2568796" y="878"/>
                  </a:lnTo>
                  <a:lnTo>
                    <a:pt x="2580634" y="1031"/>
                  </a:lnTo>
                  <a:lnTo>
                    <a:pt x="2592471" y="1211"/>
                  </a:lnTo>
                  <a:lnTo>
                    <a:pt x="2604309" y="1421"/>
                  </a:lnTo>
                  <a:lnTo>
                    <a:pt x="2616147" y="1666"/>
                  </a:lnTo>
                  <a:lnTo>
                    <a:pt x="2627985" y="1954"/>
                  </a:lnTo>
                  <a:lnTo>
                    <a:pt x="2639822" y="2291"/>
                  </a:lnTo>
                  <a:lnTo>
                    <a:pt x="2651660" y="2684"/>
                  </a:lnTo>
                  <a:lnTo>
                    <a:pt x="2663498" y="3142"/>
                  </a:lnTo>
                  <a:lnTo>
                    <a:pt x="2675336" y="3677"/>
                  </a:lnTo>
                  <a:lnTo>
                    <a:pt x="2687174" y="4300"/>
                  </a:lnTo>
                  <a:lnTo>
                    <a:pt x="2699011" y="5023"/>
                  </a:lnTo>
                  <a:lnTo>
                    <a:pt x="2710849" y="5862"/>
                  </a:lnTo>
                  <a:lnTo>
                    <a:pt x="2722687" y="6833"/>
                  </a:lnTo>
                  <a:lnTo>
                    <a:pt x="2734525" y="7953"/>
                  </a:lnTo>
                  <a:lnTo>
                    <a:pt x="2746362" y="9243"/>
                  </a:lnTo>
                  <a:lnTo>
                    <a:pt x="2758200" y="10723"/>
                  </a:lnTo>
                  <a:lnTo>
                    <a:pt x="2770038" y="12413"/>
                  </a:lnTo>
                  <a:lnTo>
                    <a:pt x="2781876" y="14335"/>
                  </a:lnTo>
                  <a:lnTo>
                    <a:pt x="2793713" y="16511"/>
                  </a:lnTo>
                  <a:lnTo>
                    <a:pt x="2805551" y="18958"/>
                  </a:lnTo>
                  <a:lnTo>
                    <a:pt x="2817389" y="21695"/>
                  </a:lnTo>
                  <a:lnTo>
                    <a:pt x="2829227" y="24731"/>
                  </a:lnTo>
                  <a:lnTo>
                    <a:pt x="2841065" y="28075"/>
                  </a:lnTo>
                  <a:lnTo>
                    <a:pt x="2852902" y="31723"/>
                  </a:lnTo>
                  <a:lnTo>
                    <a:pt x="2864740" y="35667"/>
                  </a:lnTo>
                  <a:lnTo>
                    <a:pt x="2876578" y="39885"/>
                  </a:lnTo>
                  <a:lnTo>
                    <a:pt x="2888416" y="44347"/>
                  </a:lnTo>
                  <a:lnTo>
                    <a:pt x="2900253" y="49012"/>
                  </a:lnTo>
                  <a:lnTo>
                    <a:pt x="2912091" y="53829"/>
                  </a:lnTo>
                  <a:lnTo>
                    <a:pt x="2923929" y="58740"/>
                  </a:lnTo>
                  <a:lnTo>
                    <a:pt x="2935767" y="63684"/>
                  </a:lnTo>
                  <a:lnTo>
                    <a:pt x="2947604" y="68596"/>
                  </a:lnTo>
                  <a:lnTo>
                    <a:pt x="2959442" y="73413"/>
                  </a:lnTo>
                  <a:lnTo>
                    <a:pt x="2971280" y="78078"/>
                  </a:lnTo>
                  <a:lnTo>
                    <a:pt x="2983118" y="82540"/>
                  </a:lnTo>
                  <a:lnTo>
                    <a:pt x="2994956" y="86758"/>
                  </a:lnTo>
                  <a:lnTo>
                    <a:pt x="3006793" y="90701"/>
                  </a:lnTo>
                  <a:lnTo>
                    <a:pt x="3018631" y="94350"/>
                  </a:lnTo>
                  <a:lnTo>
                    <a:pt x="3030469" y="97693"/>
                  </a:lnTo>
                  <a:lnTo>
                    <a:pt x="3042307" y="100730"/>
                  </a:lnTo>
                  <a:lnTo>
                    <a:pt x="3054144" y="103466"/>
                  </a:lnTo>
                  <a:lnTo>
                    <a:pt x="3065982" y="105914"/>
                  </a:lnTo>
                  <a:lnTo>
                    <a:pt x="3077820" y="108089"/>
                  </a:lnTo>
                  <a:lnTo>
                    <a:pt x="3089658" y="110012"/>
                  </a:lnTo>
                  <a:lnTo>
                    <a:pt x="3101496" y="111702"/>
                  </a:lnTo>
                  <a:lnTo>
                    <a:pt x="3113333" y="113181"/>
                  </a:lnTo>
                  <a:lnTo>
                    <a:pt x="3125171" y="114471"/>
                  </a:lnTo>
                  <a:lnTo>
                    <a:pt x="3137009" y="115592"/>
                  </a:lnTo>
                  <a:lnTo>
                    <a:pt x="3148847" y="116563"/>
                  </a:lnTo>
                  <a:lnTo>
                    <a:pt x="3160684" y="117402"/>
                  </a:lnTo>
                  <a:lnTo>
                    <a:pt x="3172522" y="118125"/>
                  </a:lnTo>
                  <a:lnTo>
                    <a:pt x="3184360" y="118747"/>
                  </a:lnTo>
                  <a:lnTo>
                    <a:pt x="3196198" y="119282"/>
                  </a:lnTo>
                  <a:lnTo>
                    <a:pt x="3208035" y="119741"/>
                  </a:lnTo>
                  <a:lnTo>
                    <a:pt x="3219873" y="120134"/>
                  </a:lnTo>
                  <a:lnTo>
                    <a:pt x="3231711" y="120470"/>
                  </a:lnTo>
                  <a:lnTo>
                    <a:pt x="3243549" y="120758"/>
                  </a:lnTo>
                  <a:lnTo>
                    <a:pt x="3255387" y="121004"/>
                  </a:lnTo>
                  <a:lnTo>
                    <a:pt x="3267224" y="121214"/>
                  </a:lnTo>
                  <a:lnTo>
                    <a:pt x="3279062" y="121393"/>
                  </a:lnTo>
                  <a:lnTo>
                    <a:pt x="3290900" y="121546"/>
                  </a:lnTo>
                  <a:lnTo>
                    <a:pt x="3302738" y="121676"/>
                  </a:lnTo>
                  <a:lnTo>
                    <a:pt x="3314575" y="121787"/>
                  </a:lnTo>
                  <a:lnTo>
                    <a:pt x="3326413" y="121882"/>
                  </a:lnTo>
                  <a:lnTo>
                    <a:pt x="3338251" y="121963"/>
                  </a:lnTo>
                  <a:lnTo>
                    <a:pt x="3350089" y="122032"/>
                  </a:lnTo>
                  <a:lnTo>
                    <a:pt x="3361926" y="122090"/>
                  </a:lnTo>
                  <a:lnTo>
                    <a:pt x="3373764" y="122140"/>
                  </a:lnTo>
                  <a:lnTo>
                    <a:pt x="3385602" y="122182"/>
                  </a:lnTo>
                  <a:lnTo>
                    <a:pt x="3397440" y="122219"/>
                  </a:lnTo>
                  <a:lnTo>
                    <a:pt x="3409278" y="122249"/>
                  </a:lnTo>
                  <a:lnTo>
                    <a:pt x="3421115" y="122275"/>
                  </a:lnTo>
                  <a:lnTo>
                    <a:pt x="3432953" y="122298"/>
                  </a:lnTo>
                  <a:lnTo>
                    <a:pt x="3444791" y="122317"/>
                  </a:lnTo>
                  <a:lnTo>
                    <a:pt x="3456629" y="122333"/>
                  </a:lnTo>
                  <a:lnTo>
                    <a:pt x="3468466" y="122347"/>
                  </a:lnTo>
                  <a:lnTo>
                    <a:pt x="3480304" y="122358"/>
                  </a:lnTo>
                  <a:lnTo>
                    <a:pt x="3492142" y="122368"/>
                  </a:lnTo>
                  <a:lnTo>
                    <a:pt x="3503980" y="122377"/>
                  </a:lnTo>
                  <a:lnTo>
                    <a:pt x="3515818" y="122384"/>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57" name="pl57"/>
            <p:cNvSpPr/>
            <p:nvPr/>
          </p:nvSpPr>
          <p:spPr>
            <a:xfrm>
              <a:off x="2482252" y="4332980"/>
              <a:ext cx="4687757" cy="122425"/>
            </a:xfrm>
            <a:custGeom>
              <a:avLst/>
              <a:pathLst>
                <a:path w="4687757" h="1224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1"/>
                  </a:lnTo>
                  <a:lnTo>
                    <a:pt x="1183777" y="48"/>
                  </a:lnTo>
                  <a:lnTo>
                    <a:pt x="1195614" y="56"/>
                  </a:lnTo>
                  <a:lnTo>
                    <a:pt x="1207452" y="66"/>
                  </a:lnTo>
                  <a:lnTo>
                    <a:pt x="1219290" y="78"/>
                  </a:lnTo>
                  <a:lnTo>
                    <a:pt x="1231128" y="92"/>
                  </a:lnTo>
                  <a:lnTo>
                    <a:pt x="1242965" y="108"/>
                  </a:lnTo>
                  <a:lnTo>
                    <a:pt x="1254803" y="127"/>
                  </a:lnTo>
                  <a:lnTo>
                    <a:pt x="1266641" y="149"/>
                  </a:lnTo>
                  <a:lnTo>
                    <a:pt x="1278479" y="175"/>
                  </a:lnTo>
                  <a:lnTo>
                    <a:pt x="1290317" y="206"/>
                  </a:lnTo>
                  <a:lnTo>
                    <a:pt x="1302154" y="242"/>
                  </a:lnTo>
                  <a:lnTo>
                    <a:pt x="1313992" y="284"/>
                  </a:lnTo>
                  <a:lnTo>
                    <a:pt x="1325830" y="334"/>
                  </a:lnTo>
                  <a:lnTo>
                    <a:pt x="1337668" y="393"/>
                  </a:lnTo>
                  <a:lnTo>
                    <a:pt x="1349505" y="462"/>
                  </a:lnTo>
                  <a:lnTo>
                    <a:pt x="1361343" y="542"/>
                  </a:lnTo>
                  <a:lnTo>
                    <a:pt x="1373181" y="637"/>
                  </a:lnTo>
                  <a:lnTo>
                    <a:pt x="1385019" y="748"/>
                  </a:lnTo>
                  <a:lnTo>
                    <a:pt x="1396856" y="878"/>
                  </a:lnTo>
                  <a:lnTo>
                    <a:pt x="1408694" y="1031"/>
                  </a:lnTo>
                  <a:lnTo>
                    <a:pt x="1420532" y="1211"/>
                  </a:lnTo>
                  <a:lnTo>
                    <a:pt x="1432370" y="1421"/>
                  </a:lnTo>
                  <a:lnTo>
                    <a:pt x="1444208" y="1666"/>
                  </a:lnTo>
                  <a:lnTo>
                    <a:pt x="1456045" y="1954"/>
                  </a:lnTo>
                  <a:lnTo>
                    <a:pt x="1467883" y="2291"/>
                  </a:lnTo>
                  <a:lnTo>
                    <a:pt x="1479721" y="2684"/>
                  </a:lnTo>
                  <a:lnTo>
                    <a:pt x="1491559" y="3142"/>
                  </a:lnTo>
                  <a:lnTo>
                    <a:pt x="1503396" y="3677"/>
                  </a:lnTo>
                  <a:lnTo>
                    <a:pt x="1515234" y="4300"/>
                  </a:lnTo>
                  <a:lnTo>
                    <a:pt x="1527072" y="5023"/>
                  </a:lnTo>
                  <a:lnTo>
                    <a:pt x="1538910" y="5862"/>
                  </a:lnTo>
                  <a:lnTo>
                    <a:pt x="1550748" y="6833"/>
                  </a:lnTo>
                  <a:lnTo>
                    <a:pt x="1562585" y="7953"/>
                  </a:lnTo>
                  <a:lnTo>
                    <a:pt x="1574423" y="9243"/>
                  </a:lnTo>
                  <a:lnTo>
                    <a:pt x="1586261" y="10723"/>
                  </a:lnTo>
                  <a:lnTo>
                    <a:pt x="1598099" y="12413"/>
                  </a:lnTo>
                  <a:lnTo>
                    <a:pt x="1609936" y="14335"/>
                  </a:lnTo>
                  <a:lnTo>
                    <a:pt x="1621774" y="16511"/>
                  </a:lnTo>
                  <a:lnTo>
                    <a:pt x="1633612" y="18958"/>
                  </a:lnTo>
                  <a:lnTo>
                    <a:pt x="1645450" y="21695"/>
                  </a:lnTo>
                  <a:lnTo>
                    <a:pt x="1657287" y="24731"/>
                  </a:lnTo>
                  <a:lnTo>
                    <a:pt x="1669125" y="28075"/>
                  </a:lnTo>
                  <a:lnTo>
                    <a:pt x="1680963" y="31723"/>
                  </a:lnTo>
                  <a:lnTo>
                    <a:pt x="1692801" y="35667"/>
                  </a:lnTo>
                  <a:lnTo>
                    <a:pt x="1704639" y="39885"/>
                  </a:lnTo>
                  <a:lnTo>
                    <a:pt x="1716476" y="44347"/>
                  </a:lnTo>
                  <a:lnTo>
                    <a:pt x="1728314" y="49012"/>
                  </a:lnTo>
                  <a:lnTo>
                    <a:pt x="1740152" y="53829"/>
                  </a:lnTo>
                  <a:lnTo>
                    <a:pt x="1751990" y="58740"/>
                  </a:lnTo>
                  <a:lnTo>
                    <a:pt x="1763827" y="63684"/>
                  </a:lnTo>
                  <a:lnTo>
                    <a:pt x="1775665" y="68596"/>
                  </a:lnTo>
                  <a:lnTo>
                    <a:pt x="1787503" y="73413"/>
                  </a:lnTo>
                  <a:lnTo>
                    <a:pt x="1799341" y="78078"/>
                  </a:lnTo>
                  <a:lnTo>
                    <a:pt x="1811178" y="82540"/>
                  </a:lnTo>
                  <a:lnTo>
                    <a:pt x="1823016" y="86758"/>
                  </a:lnTo>
                  <a:lnTo>
                    <a:pt x="1834854" y="90701"/>
                  </a:lnTo>
                  <a:lnTo>
                    <a:pt x="1846692" y="94350"/>
                  </a:lnTo>
                  <a:lnTo>
                    <a:pt x="1858530" y="97693"/>
                  </a:lnTo>
                  <a:lnTo>
                    <a:pt x="1870367" y="100730"/>
                  </a:lnTo>
                  <a:lnTo>
                    <a:pt x="1882205" y="103466"/>
                  </a:lnTo>
                  <a:lnTo>
                    <a:pt x="1894043" y="105914"/>
                  </a:lnTo>
                  <a:lnTo>
                    <a:pt x="1905881" y="108089"/>
                  </a:lnTo>
                  <a:lnTo>
                    <a:pt x="1917718" y="110012"/>
                  </a:lnTo>
                  <a:lnTo>
                    <a:pt x="1929556" y="111702"/>
                  </a:lnTo>
                  <a:lnTo>
                    <a:pt x="1941394" y="113181"/>
                  </a:lnTo>
                  <a:lnTo>
                    <a:pt x="1953232" y="114471"/>
                  </a:lnTo>
                  <a:lnTo>
                    <a:pt x="1965069" y="115592"/>
                  </a:lnTo>
                  <a:lnTo>
                    <a:pt x="1976907" y="116563"/>
                  </a:lnTo>
                  <a:lnTo>
                    <a:pt x="1988745" y="117402"/>
                  </a:lnTo>
                  <a:lnTo>
                    <a:pt x="2000583" y="118125"/>
                  </a:lnTo>
                  <a:lnTo>
                    <a:pt x="2012421" y="118747"/>
                  </a:lnTo>
                  <a:lnTo>
                    <a:pt x="2024258" y="119282"/>
                  </a:lnTo>
                  <a:lnTo>
                    <a:pt x="2036096" y="119741"/>
                  </a:lnTo>
                  <a:lnTo>
                    <a:pt x="2047934" y="120134"/>
                  </a:lnTo>
                  <a:lnTo>
                    <a:pt x="2059772" y="120470"/>
                  </a:lnTo>
                  <a:lnTo>
                    <a:pt x="2071609" y="120758"/>
                  </a:lnTo>
                  <a:lnTo>
                    <a:pt x="2083447" y="121004"/>
                  </a:lnTo>
                  <a:lnTo>
                    <a:pt x="2095285" y="121214"/>
                  </a:lnTo>
                  <a:lnTo>
                    <a:pt x="2107123" y="121393"/>
                  </a:lnTo>
                  <a:lnTo>
                    <a:pt x="2118961" y="121546"/>
                  </a:lnTo>
                  <a:lnTo>
                    <a:pt x="2130798" y="121676"/>
                  </a:lnTo>
                  <a:lnTo>
                    <a:pt x="2142636" y="121787"/>
                  </a:lnTo>
                  <a:lnTo>
                    <a:pt x="2154474" y="121882"/>
                  </a:lnTo>
                  <a:lnTo>
                    <a:pt x="2166312" y="121963"/>
                  </a:lnTo>
                  <a:lnTo>
                    <a:pt x="2178149" y="122032"/>
                  </a:lnTo>
                  <a:lnTo>
                    <a:pt x="2189987" y="122090"/>
                  </a:lnTo>
                  <a:lnTo>
                    <a:pt x="2201825" y="122140"/>
                  </a:lnTo>
                  <a:lnTo>
                    <a:pt x="2213663" y="122182"/>
                  </a:lnTo>
                  <a:lnTo>
                    <a:pt x="2225500" y="122219"/>
                  </a:lnTo>
                  <a:lnTo>
                    <a:pt x="2237338" y="122249"/>
                  </a:lnTo>
                  <a:lnTo>
                    <a:pt x="2249176" y="122275"/>
                  </a:lnTo>
                  <a:lnTo>
                    <a:pt x="2261014" y="122298"/>
                  </a:lnTo>
                  <a:lnTo>
                    <a:pt x="2272852" y="122317"/>
                  </a:lnTo>
                  <a:lnTo>
                    <a:pt x="2284689" y="122333"/>
                  </a:lnTo>
                  <a:lnTo>
                    <a:pt x="2296527" y="122347"/>
                  </a:lnTo>
                  <a:lnTo>
                    <a:pt x="2308365" y="122358"/>
                  </a:lnTo>
                  <a:lnTo>
                    <a:pt x="2320203" y="122368"/>
                  </a:lnTo>
                  <a:lnTo>
                    <a:pt x="2332040" y="122377"/>
                  </a:lnTo>
                  <a:lnTo>
                    <a:pt x="2343878" y="122384"/>
                  </a:lnTo>
                  <a:lnTo>
                    <a:pt x="2343878" y="122425"/>
                  </a:lnTo>
                  <a:lnTo>
                    <a:pt x="2355716" y="122425"/>
                  </a:lnTo>
                  <a:lnTo>
                    <a:pt x="2367554" y="122425"/>
                  </a:lnTo>
                  <a:lnTo>
                    <a:pt x="2379391" y="122425"/>
                  </a:lnTo>
                  <a:lnTo>
                    <a:pt x="2391229" y="122425"/>
                  </a:lnTo>
                  <a:lnTo>
                    <a:pt x="2403067" y="122425"/>
                  </a:lnTo>
                  <a:lnTo>
                    <a:pt x="2414905" y="122425"/>
                  </a:lnTo>
                  <a:lnTo>
                    <a:pt x="2426743" y="122425"/>
                  </a:lnTo>
                  <a:lnTo>
                    <a:pt x="2438580" y="122425"/>
                  </a:lnTo>
                  <a:lnTo>
                    <a:pt x="2450418" y="122425"/>
                  </a:lnTo>
                  <a:lnTo>
                    <a:pt x="2462256" y="122425"/>
                  </a:lnTo>
                  <a:lnTo>
                    <a:pt x="2474094" y="122425"/>
                  </a:lnTo>
                  <a:lnTo>
                    <a:pt x="2485931" y="122425"/>
                  </a:lnTo>
                  <a:lnTo>
                    <a:pt x="2497769" y="122425"/>
                  </a:lnTo>
                  <a:lnTo>
                    <a:pt x="2509607" y="122425"/>
                  </a:lnTo>
                  <a:lnTo>
                    <a:pt x="2521445" y="122425"/>
                  </a:lnTo>
                  <a:lnTo>
                    <a:pt x="2533283" y="122425"/>
                  </a:lnTo>
                  <a:lnTo>
                    <a:pt x="2545120" y="122425"/>
                  </a:lnTo>
                  <a:lnTo>
                    <a:pt x="2556958" y="122425"/>
                  </a:lnTo>
                  <a:lnTo>
                    <a:pt x="2568796" y="122425"/>
                  </a:lnTo>
                  <a:lnTo>
                    <a:pt x="2580634" y="122425"/>
                  </a:lnTo>
                  <a:lnTo>
                    <a:pt x="2592471" y="122425"/>
                  </a:lnTo>
                  <a:lnTo>
                    <a:pt x="2604309" y="122425"/>
                  </a:lnTo>
                  <a:lnTo>
                    <a:pt x="2616147" y="122425"/>
                  </a:lnTo>
                  <a:lnTo>
                    <a:pt x="2627985" y="122425"/>
                  </a:lnTo>
                  <a:lnTo>
                    <a:pt x="2639822" y="122425"/>
                  </a:lnTo>
                  <a:lnTo>
                    <a:pt x="2651660" y="122425"/>
                  </a:lnTo>
                  <a:lnTo>
                    <a:pt x="2663498" y="122425"/>
                  </a:lnTo>
                  <a:lnTo>
                    <a:pt x="2675336" y="122425"/>
                  </a:lnTo>
                  <a:lnTo>
                    <a:pt x="2687174" y="122425"/>
                  </a:lnTo>
                  <a:lnTo>
                    <a:pt x="2699011" y="122425"/>
                  </a:lnTo>
                  <a:lnTo>
                    <a:pt x="2710849" y="122425"/>
                  </a:lnTo>
                  <a:lnTo>
                    <a:pt x="2722687" y="122425"/>
                  </a:lnTo>
                  <a:lnTo>
                    <a:pt x="2734525" y="122425"/>
                  </a:lnTo>
                  <a:lnTo>
                    <a:pt x="2746362" y="122425"/>
                  </a:lnTo>
                  <a:lnTo>
                    <a:pt x="2758200" y="122425"/>
                  </a:lnTo>
                  <a:lnTo>
                    <a:pt x="2770038" y="122425"/>
                  </a:lnTo>
                  <a:lnTo>
                    <a:pt x="2781876" y="122425"/>
                  </a:lnTo>
                  <a:lnTo>
                    <a:pt x="2793713" y="122425"/>
                  </a:lnTo>
                  <a:lnTo>
                    <a:pt x="2805551" y="122425"/>
                  </a:lnTo>
                  <a:lnTo>
                    <a:pt x="2817389" y="122425"/>
                  </a:lnTo>
                  <a:lnTo>
                    <a:pt x="2829227" y="122425"/>
                  </a:lnTo>
                  <a:lnTo>
                    <a:pt x="2841065" y="122425"/>
                  </a:lnTo>
                  <a:lnTo>
                    <a:pt x="2852902" y="122425"/>
                  </a:lnTo>
                  <a:lnTo>
                    <a:pt x="2864740" y="122425"/>
                  </a:lnTo>
                  <a:lnTo>
                    <a:pt x="2876578" y="122425"/>
                  </a:lnTo>
                  <a:lnTo>
                    <a:pt x="2888416" y="122425"/>
                  </a:lnTo>
                  <a:lnTo>
                    <a:pt x="2900253" y="122425"/>
                  </a:lnTo>
                  <a:lnTo>
                    <a:pt x="2912091" y="122425"/>
                  </a:lnTo>
                  <a:lnTo>
                    <a:pt x="2923929" y="122425"/>
                  </a:lnTo>
                  <a:lnTo>
                    <a:pt x="2935767" y="122425"/>
                  </a:lnTo>
                  <a:lnTo>
                    <a:pt x="2947604" y="122425"/>
                  </a:lnTo>
                  <a:lnTo>
                    <a:pt x="2959442" y="122425"/>
                  </a:lnTo>
                  <a:lnTo>
                    <a:pt x="2971280" y="122425"/>
                  </a:lnTo>
                  <a:lnTo>
                    <a:pt x="2983118" y="122425"/>
                  </a:lnTo>
                  <a:lnTo>
                    <a:pt x="2994956" y="122425"/>
                  </a:lnTo>
                  <a:lnTo>
                    <a:pt x="3006793" y="122425"/>
                  </a:lnTo>
                  <a:lnTo>
                    <a:pt x="3018631" y="122425"/>
                  </a:lnTo>
                  <a:lnTo>
                    <a:pt x="3030469" y="122425"/>
                  </a:lnTo>
                  <a:lnTo>
                    <a:pt x="3042307" y="122425"/>
                  </a:lnTo>
                  <a:lnTo>
                    <a:pt x="3054144" y="122425"/>
                  </a:lnTo>
                  <a:lnTo>
                    <a:pt x="3065982" y="122425"/>
                  </a:lnTo>
                  <a:lnTo>
                    <a:pt x="3077820" y="122425"/>
                  </a:lnTo>
                  <a:lnTo>
                    <a:pt x="3089658" y="122425"/>
                  </a:lnTo>
                  <a:lnTo>
                    <a:pt x="3101496" y="122425"/>
                  </a:lnTo>
                  <a:lnTo>
                    <a:pt x="3113333" y="122425"/>
                  </a:lnTo>
                  <a:lnTo>
                    <a:pt x="3125171" y="122425"/>
                  </a:lnTo>
                  <a:lnTo>
                    <a:pt x="3137009" y="122425"/>
                  </a:lnTo>
                  <a:lnTo>
                    <a:pt x="3148847" y="122425"/>
                  </a:lnTo>
                  <a:lnTo>
                    <a:pt x="3160684" y="122425"/>
                  </a:lnTo>
                  <a:lnTo>
                    <a:pt x="3172522" y="122425"/>
                  </a:lnTo>
                  <a:lnTo>
                    <a:pt x="3184360" y="122425"/>
                  </a:lnTo>
                  <a:lnTo>
                    <a:pt x="3196198" y="122425"/>
                  </a:lnTo>
                  <a:lnTo>
                    <a:pt x="3208035" y="122425"/>
                  </a:lnTo>
                  <a:lnTo>
                    <a:pt x="3219873" y="122425"/>
                  </a:lnTo>
                  <a:lnTo>
                    <a:pt x="3231711" y="122425"/>
                  </a:lnTo>
                  <a:lnTo>
                    <a:pt x="3243549" y="122425"/>
                  </a:lnTo>
                  <a:lnTo>
                    <a:pt x="3255387" y="122425"/>
                  </a:lnTo>
                  <a:lnTo>
                    <a:pt x="3267224" y="122425"/>
                  </a:lnTo>
                  <a:lnTo>
                    <a:pt x="3279062" y="122425"/>
                  </a:lnTo>
                  <a:lnTo>
                    <a:pt x="3290900" y="122425"/>
                  </a:lnTo>
                  <a:lnTo>
                    <a:pt x="3302738" y="122425"/>
                  </a:lnTo>
                  <a:lnTo>
                    <a:pt x="3314575" y="122425"/>
                  </a:lnTo>
                  <a:lnTo>
                    <a:pt x="3326413" y="122425"/>
                  </a:lnTo>
                  <a:lnTo>
                    <a:pt x="3338251" y="122425"/>
                  </a:lnTo>
                  <a:lnTo>
                    <a:pt x="3350089" y="122425"/>
                  </a:lnTo>
                  <a:lnTo>
                    <a:pt x="3361926" y="122425"/>
                  </a:lnTo>
                  <a:lnTo>
                    <a:pt x="3373764" y="122425"/>
                  </a:lnTo>
                  <a:lnTo>
                    <a:pt x="3385602" y="122425"/>
                  </a:lnTo>
                  <a:lnTo>
                    <a:pt x="3397440" y="122425"/>
                  </a:lnTo>
                  <a:lnTo>
                    <a:pt x="3409278" y="122425"/>
                  </a:lnTo>
                  <a:lnTo>
                    <a:pt x="3421115" y="122425"/>
                  </a:lnTo>
                  <a:lnTo>
                    <a:pt x="3432953" y="122425"/>
                  </a:lnTo>
                  <a:lnTo>
                    <a:pt x="3444791" y="122425"/>
                  </a:lnTo>
                  <a:lnTo>
                    <a:pt x="3456629" y="122425"/>
                  </a:lnTo>
                  <a:lnTo>
                    <a:pt x="3468466" y="122425"/>
                  </a:lnTo>
                  <a:lnTo>
                    <a:pt x="3480304" y="122425"/>
                  </a:lnTo>
                  <a:lnTo>
                    <a:pt x="3492142" y="122425"/>
                  </a:lnTo>
                  <a:lnTo>
                    <a:pt x="3503980" y="122425"/>
                  </a:lnTo>
                  <a:lnTo>
                    <a:pt x="3515818" y="122425"/>
                  </a:lnTo>
                  <a:lnTo>
                    <a:pt x="3515818" y="122425"/>
                  </a:lnTo>
                  <a:lnTo>
                    <a:pt x="3527655" y="122425"/>
                  </a:lnTo>
                  <a:lnTo>
                    <a:pt x="3539493" y="122425"/>
                  </a:lnTo>
                  <a:lnTo>
                    <a:pt x="3551331" y="122425"/>
                  </a:lnTo>
                  <a:lnTo>
                    <a:pt x="3563169" y="122425"/>
                  </a:lnTo>
                  <a:lnTo>
                    <a:pt x="3575006" y="122425"/>
                  </a:lnTo>
                  <a:lnTo>
                    <a:pt x="3586844" y="122425"/>
                  </a:lnTo>
                  <a:lnTo>
                    <a:pt x="3598682" y="122425"/>
                  </a:lnTo>
                  <a:lnTo>
                    <a:pt x="3610520" y="122425"/>
                  </a:lnTo>
                  <a:lnTo>
                    <a:pt x="3622357" y="122425"/>
                  </a:lnTo>
                  <a:lnTo>
                    <a:pt x="3634195" y="122425"/>
                  </a:lnTo>
                  <a:lnTo>
                    <a:pt x="3646033" y="122425"/>
                  </a:lnTo>
                  <a:lnTo>
                    <a:pt x="3657871" y="122425"/>
                  </a:lnTo>
                  <a:lnTo>
                    <a:pt x="3669709" y="122425"/>
                  </a:lnTo>
                  <a:lnTo>
                    <a:pt x="3681546" y="122425"/>
                  </a:lnTo>
                  <a:lnTo>
                    <a:pt x="3693384" y="122425"/>
                  </a:lnTo>
                  <a:lnTo>
                    <a:pt x="3705222" y="122425"/>
                  </a:lnTo>
                  <a:lnTo>
                    <a:pt x="3717060" y="122425"/>
                  </a:lnTo>
                  <a:lnTo>
                    <a:pt x="3728897" y="122425"/>
                  </a:lnTo>
                  <a:lnTo>
                    <a:pt x="3740735" y="122425"/>
                  </a:lnTo>
                  <a:lnTo>
                    <a:pt x="3752573" y="122425"/>
                  </a:lnTo>
                  <a:lnTo>
                    <a:pt x="3764411" y="122425"/>
                  </a:lnTo>
                  <a:lnTo>
                    <a:pt x="3776248" y="122425"/>
                  </a:lnTo>
                  <a:lnTo>
                    <a:pt x="3788086" y="122425"/>
                  </a:lnTo>
                  <a:lnTo>
                    <a:pt x="3799924" y="122425"/>
                  </a:lnTo>
                  <a:lnTo>
                    <a:pt x="3811762" y="122425"/>
                  </a:lnTo>
                  <a:lnTo>
                    <a:pt x="3823600" y="122425"/>
                  </a:lnTo>
                  <a:lnTo>
                    <a:pt x="3835437" y="122425"/>
                  </a:lnTo>
                  <a:lnTo>
                    <a:pt x="3847275" y="122425"/>
                  </a:lnTo>
                  <a:lnTo>
                    <a:pt x="3859113" y="122425"/>
                  </a:lnTo>
                  <a:lnTo>
                    <a:pt x="3870951" y="122425"/>
                  </a:lnTo>
                  <a:lnTo>
                    <a:pt x="3882788" y="122425"/>
                  </a:lnTo>
                  <a:lnTo>
                    <a:pt x="3894626" y="122425"/>
                  </a:lnTo>
                  <a:lnTo>
                    <a:pt x="3906464" y="122425"/>
                  </a:lnTo>
                  <a:lnTo>
                    <a:pt x="3918302" y="122425"/>
                  </a:lnTo>
                  <a:lnTo>
                    <a:pt x="3930139" y="122425"/>
                  </a:lnTo>
                  <a:lnTo>
                    <a:pt x="3941977" y="122425"/>
                  </a:lnTo>
                  <a:lnTo>
                    <a:pt x="3953815" y="122425"/>
                  </a:lnTo>
                  <a:lnTo>
                    <a:pt x="3965653" y="122425"/>
                  </a:lnTo>
                  <a:lnTo>
                    <a:pt x="3977491" y="122425"/>
                  </a:lnTo>
                  <a:lnTo>
                    <a:pt x="3989328" y="122425"/>
                  </a:lnTo>
                  <a:lnTo>
                    <a:pt x="4001166" y="122425"/>
                  </a:lnTo>
                  <a:lnTo>
                    <a:pt x="4013004" y="122425"/>
                  </a:lnTo>
                  <a:lnTo>
                    <a:pt x="4024842" y="122425"/>
                  </a:lnTo>
                  <a:lnTo>
                    <a:pt x="4036679" y="122425"/>
                  </a:lnTo>
                  <a:lnTo>
                    <a:pt x="4048517" y="122425"/>
                  </a:lnTo>
                  <a:lnTo>
                    <a:pt x="4060355" y="122425"/>
                  </a:lnTo>
                  <a:lnTo>
                    <a:pt x="4072193" y="122425"/>
                  </a:lnTo>
                  <a:lnTo>
                    <a:pt x="4084031" y="122425"/>
                  </a:lnTo>
                  <a:lnTo>
                    <a:pt x="4095868" y="122425"/>
                  </a:lnTo>
                  <a:lnTo>
                    <a:pt x="4107706" y="122425"/>
                  </a:lnTo>
                  <a:lnTo>
                    <a:pt x="4119544" y="122425"/>
                  </a:lnTo>
                  <a:lnTo>
                    <a:pt x="4131382" y="122425"/>
                  </a:lnTo>
                  <a:lnTo>
                    <a:pt x="4143219" y="122425"/>
                  </a:lnTo>
                  <a:lnTo>
                    <a:pt x="4155057" y="122425"/>
                  </a:lnTo>
                  <a:lnTo>
                    <a:pt x="4166895" y="122425"/>
                  </a:lnTo>
                  <a:lnTo>
                    <a:pt x="4178733" y="122425"/>
                  </a:lnTo>
                  <a:lnTo>
                    <a:pt x="4190570" y="122425"/>
                  </a:lnTo>
                  <a:lnTo>
                    <a:pt x="4202408" y="122425"/>
                  </a:lnTo>
                  <a:lnTo>
                    <a:pt x="4214246" y="122425"/>
                  </a:lnTo>
                  <a:lnTo>
                    <a:pt x="4226084" y="122425"/>
                  </a:lnTo>
                  <a:lnTo>
                    <a:pt x="4237922" y="122425"/>
                  </a:lnTo>
                  <a:lnTo>
                    <a:pt x="4249759" y="122425"/>
                  </a:lnTo>
                  <a:lnTo>
                    <a:pt x="4261597" y="122425"/>
                  </a:lnTo>
                  <a:lnTo>
                    <a:pt x="4273435" y="122425"/>
                  </a:lnTo>
                  <a:lnTo>
                    <a:pt x="4285273" y="122425"/>
                  </a:lnTo>
                  <a:lnTo>
                    <a:pt x="4297110" y="122425"/>
                  </a:lnTo>
                  <a:lnTo>
                    <a:pt x="4308948" y="122425"/>
                  </a:lnTo>
                  <a:lnTo>
                    <a:pt x="4320786" y="122425"/>
                  </a:lnTo>
                  <a:lnTo>
                    <a:pt x="4332624" y="122425"/>
                  </a:lnTo>
                  <a:lnTo>
                    <a:pt x="4344461" y="122425"/>
                  </a:lnTo>
                  <a:lnTo>
                    <a:pt x="4356299" y="122425"/>
                  </a:lnTo>
                  <a:lnTo>
                    <a:pt x="4368137" y="122425"/>
                  </a:lnTo>
                  <a:lnTo>
                    <a:pt x="4379975" y="122425"/>
                  </a:lnTo>
                  <a:lnTo>
                    <a:pt x="4391813" y="122425"/>
                  </a:lnTo>
                  <a:lnTo>
                    <a:pt x="4403650" y="122425"/>
                  </a:lnTo>
                  <a:lnTo>
                    <a:pt x="4415488" y="122425"/>
                  </a:lnTo>
                  <a:lnTo>
                    <a:pt x="4427326" y="122425"/>
                  </a:lnTo>
                  <a:lnTo>
                    <a:pt x="4439164" y="122425"/>
                  </a:lnTo>
                  <a:lnTo>
                    <a:pt x="4451001" y="122425"/>
                  </a:lnTo>
                  <a:lnTo>
                    <a:pt x="4462839" y="122425"/>
                  </a:lnTo>
                  <a:lnTo>
                    <a:pt x="4474677" y="122425"/>
                  </a:lnTo>
                  <a:lnTo>
                    <a:pt x="4486515" y="122425"/>
                  </a:lnTo>
                  <a:lnTo>
                    <a:pt x="4498352" y="122425"/>
                  </a:lnTo>
                  <a:lnTo>
                    <a:pt x="4510190" y="122425"/>
                  </a:lnTo>
                  <a:lnTo>
                    <a:pt x="4522028" y="122425"/>
                  </a:lnTo>
                  <a:lnTo>
                    <a:pt x="4533866" y="122425"/>
                  </a:lnTo>
                  <a:lnTo>
                    <a:pt x="4545704" y="122425"/>
                  </a:lnTo>
                  <a:lnTo>
                    <a:pt x="4557541" y="122425"/>
                  </a:lnTo>
                  <a:lnTo>
                    <a:pt x="4569379" y="122425"/>
                  </a:lnTo>
                  <a:lnTo>
                    <a:pt x="4581217" y="122425"/>
                  </a:lnTo>
                  <a:lnTo>
                    <a:pt x="4593055" y="122425"/>
                  </a:lnTo>
                  <a:lnTo>
                    <a:pt x="4604892" y="122425"/>
                  </a:lnTo>
                  <a:lnTo>
                    <a:pt x="4616730" y="122425"/>
                  </a:lnTo>
                  <a:lnTo>
                    <a:pt x="4628568" y="122425"/>
                  </a:lnTo>
                  <a:lnTo>
                    <a:pt x="4640406" y="122425"/>
                  </a:lnTo>
                  <a:lnTo>
                    <a:pt x="4652244" y="122425"/>
                  </a:lnTo>
                  <a:lnTo>
                    <a:pt x="4664081" y="122425"/>
                  </a:lnTo>
                  <a:lnTo>
                    <a:pt x="4675919" y="122425"/>
                  </a:lnTo>
                  <a:lnTo>
                    <a:pt x="4687757" y="122425"/>
                  </a:lnTo>
                </a:path>
              </a:pathLst>
            </a:custGeom>
            <a:ln w="40651" cap="flat">
              <a:solidFill>
                <a:srgbClr val="E8E8E8">
                  <a:alpha val="100000"/>
                </a:srgbClr>
              </a:solidFill>
              <a:prstDash val="solid"/>
              <a:round/>
            </a:ln>
          </p:spPr>
          <p:txBody>
            <a:bodyPr/>
            <a:lstStyle/>
            <a:p/>
          </p:txBody>
        </p:sp>
        <p:sp>
          <p:nvSpPr>
            <p:cNvPr id="58" name="pl58"/>
            <p:cNvSpPr/>
            <p:nvPr/>
          </p:nvSpPr>
          <p:spPr>
            <a:xfrm>
              <a:off x="2482252" y="4822723"/>
              <a:ext cx="4687757" cy="244809"/>
            </a:xfrm>
            <a:custGeom>
              <a:avLst/>
              <a:pathLst>
                <a:path w="4687757" h="244809">
                  <a:moveTo>
                    <a:pt x="0" y="244727"/>
                  </a:moveTo>
                  <a:lnTo>
                    <a:pt x="11837" y="244713"/>
                  </a:lnTo>
                  <a:lnTo>
                    <a:pt x="23675" y="244696"/>
                  </a:lnTo>
                  <a:lnTo>
                    <a:pt x="35513" y="244676"/>
                  </a:lnTo>
                  <a:lnTo>
                    <a:pt x="47351" y="244653"/>
                  </a:lnTo>
                  <a:lnTo>
                    <a:pt x="59188" y="244625"/>
                  </a:lnTo>
                  <a:lnTo>
                    <a:pt x="71026" y="244593"/>
                  </a:lnTo>
                  <a:lnTo>
                    <a:pt x="82864" y="244555"/>
                  </a:lnTo>
                  <a:lnTo>
                    <a:pt x="94702" y="244510"/>
                  </a:lnTo>
                  <a:lnTo>
                    <a:pt x="106539" y="244458"/>
                  </a:lnTo>
                  <a:lnTo>
                    <a:pt x="118377" y="244397"/>
                  </a:lnTo>
                  <a:lnTo>
                    <a:pt x="130215" y="244324"/>
                  </a:lnTo>
                  <a:lnTo>
                    <a:pt x="142053" y="244239"/>
                  </a:lnTo>
                  <a:lnTo>
                    <a:pt x="153891" y="244140"/>
                  </a:lnTo>
                  <a:lnTo>
                    <a:pt x="165728" y="244023"/>
                  </a:lnTo>
                  <a:lnTo>
                    <a:pt x="177566" y="243885"/>
                  </a:lnTo>
                  <a:lnTo>
                    <a:pt x="189404" y="243724"/>
                  </a:lnTo>
                  <a:lnTo>
                    <a:pt x="201242" y="243534"/>
                  </a:lnTo>
                  <a:lnTo>
                    <a:pt x="213079" y="243312"/>
                  </a:lnTo>
                  <a:lnTo>
                    <a:pt x="224917" y="243051"/>
                  </a:lnTo>
                  <a:lnTo>
                    <a:pt x="236755" y="242746"/>
                  </a:lnTo>
                  <a:lnTo>
                    <a:pt x="248593" y="242387"/>
                  </a:lnTo>
                  <a:lnTo>
                    <a:pt x="260430" y="241967"/>
                  </a:lnTo>
                  <a:lnTo>
                    <a:pt x="272268" y="241476"/>
                  </a:lnTo>
                  <a:lnTo>
                    <a:pt x="284106" y="240900"/>
                  </a:lnTo>
                  <a:lnTo>
                    <a:pt x="295944" y="240227"/>
                  </a:lnTo>
                  <a:lnTo>
                    <a:pt x="307782" y="239441"/>
                  </a:lnTo>
                  <a:lnTo>
                    <a:pt x="319619" y="238524"/>
                  </a:lnTo>
                  <a:lnTo>
                    <a:pt x="331457" y="237454"/>
                  </a:lnTo>
                  <a:lnTo>
                    <a:pt x="343295" y="236209"/>
                  </a:lnTo>
                  <a:lnTo>
                    <a:pt x="355133" y="234763"/>
                  </a:lnTo>
                  <a:lnTo>
                    <a:pt x="366970" y="233085"/>
                  </a:lnTo>
                  <a:lnTo>
                    <a:pt x="378808" y="231143"/>
                  </a:lnTo>
                  <a:lnTo>
                    <a:pt x="390646" y="228902"/>
                  </a:lnTo>
                  <a:lnTo>
                    <a:pt x="402484" y="226322"/>
                  </a:lnTo>
                  <a:lnTo>
                    <a:pt x="414321" y="223363"/>
                  </a:lnTo>
                  <a:lnTo>
                    <a:pt x="426159" y="219983"/>
                  </a:lnTo>
                  <a:lnTo>
                    <a:pt x="437997" y="216138"/>
                  </a:lnTo>
                  <a:lnTo>
                    <a:pt x="449835" y="211787"/>
                  </a:lnTo>
                  <a:lnTo>
                    <a:pt x="461673" y="206891"/>
                  </a:lnTo>
                  <a:lnTo>
                    <a:pt x="473510" y="201419"/>
                  </a:lnTo>
                  <a:lnTo>
                    <a:pt x="485348" y="195345"/>
                  </a:lnTo>
                  <a:lnTo>
                    <a:pt x="497186" y="188659"/>
                  </a:lnTo>
                  <a:lnTo>
                    <a:pt x="509024" y="181362"/>
                  </a:lnTo>
                  <a:lnTo>
                    <a:pt x="520861" y="173475"/>
                  </a:lnTo>
                  <a:lnTo>
                    <a:pt x="532699" y="165038"/>
                  </a:lnTo>
                  <a:lnTo>
                    <a:pt x="544537" y="156115"/>
                  </a:lnTo>
                  <a:lnTo>
                    <a:pt x="556375" y="146785"/>
                  </a:lnTo>
                  <a:lnTo>
                    <a:pt x="568213" y="137151"/>
                  </a:lnTo>
                  <a:lnTo>
                    <a:pt x="580050" y="127328"/>
                  </a:lnTo>
                  <a:lnTo>
                    <a:pt x="591888" y="117440"/>
                  </a:lnTo>
                  <a:lnTo>
                    <a:pt x="603726" y="107617"/>
                  </a:lnTo>
                  <a:lnTo>
                    <a:pt x="615564" y="97983"/>
                  </a:lnTo>
                  <a:lnTo>
                    <a:pt x="627401" y="88653"/>
                  </a:lnTo>
                  <a:lnTo>
                    <a:pt x="639239" y="79729"/>
                  </a:lnTo>
                  <a:lnTo>
                    <a:pt x="651077" y="71293"/>
                  </a:lnTo>
                  <a:lnTo>
                    <a:pt x="662915" y="63406"/>
                  </a:lnTo>
                  <a:lnTo>
                    <a:pt x="674752" y="56109"/>
                  </a:lnTo>
                  <a:lnTo>
                    <a:pt x="686590" y="49422"/>
                  </a:lnTo>
                  <a:lnTo>
                    <a:pt x="698428" y="43349"/>
                  </a:lnTo>
                  <a:lnTo>
                    <a:pt x="710266" y="37876"/>
                  </a:lnTo>
                  <a:lnTo>
                    <a:pt x="722104" y="32981"/>
                  </a:lnTo>
                  <a:lnTo>
                    <a:pt x="733941" y="28630"/>
                  </a:lnTo>
                  <a:lnTo>
                    <a:pt x="745779" y="24785"/>
                  </a:lnTo>
                  <a:lnTo>
                    <a:pt x="757617" y="21405"/>
                  </a:lnTo>
                  <a:lnTo>
                    <a:pt x="769455" y="18446"/>
                  </a:lnTo>
                  <a:lnTo>
                    <a:pt x="781292" y="15866"/>
                  </a:lnTo>
                  <a:lnTo>
                    <a:pt x="793130" y="13625"/>
                  </a:lnTo>
                  <a:lnTo>
                    <a:pt x="804968" y="11683"/>
                  </a:lnTo>
                  <a:lnTo>
                    <a:pt x="816806" y="10005"/>
                  </a:lnTo>
                  <a:lnTo>
                    <a:pt x="828643" y="8558"/>
                  </a:lnTo>
                  <a:lnTo>
                    <a:pt x="840481" y="7314"/>
                  </a:lnTo>
                  <a:lnTo>
                    <a:pt x="852319" y="6244"/>
                  </a:lnTo>
                  <a:lnTo>
                    <a:pt x="864157" y="5327"/>
                  </a:lnTo>
                  <a:lnTo>
                    <a:pt x="875995" y="4541"/>
                  </a:lnTo>
                  <a:lnTo>
                    <a:pt x="887832" y="3868"/>
                  </a:lnTo>
                  <a:lnTo>
                    <a:pt x="899670" y="3292"/>
                  </a:lnTo>
                  <a:lnTo>
                    <a:pt x="911508" y="2801"/>
                  </a:lnTo>
                  <a:lnTo>
                    <a:pt x="923346" y="2381"/>
                  </a:lnTo>
                  <a:lnTo>
                    <a:pt x="935183" y="2022"/>
                  </a:lnTo>
                  <a:lnTo>
                    <a:pt x="947021" y="1716"/>
                  </a:lnTo>
                  <a:lnTo>
                    <a:pt x="958859" y="1456"/>
                  </a:lnTo>
                  <a:lnTo>
                    <a:pt x="970697" y="1233"/>
                  </a:lnTo>
                  <a:lnTo>
                    <a:pt x="982534" y="1044"/>
                  </a:lnTo>
                  <a:lnTo>
                    <a:pt x="994372" y="883"/>
                  </a:lnTo>
                  <a:lnTo>
                    <a:pt x="1006210" y="745"/>
                  </a:lnTo>
                  <a:lnTo>
                    <a:pt x="1018048" y="628"/>
                  </a:lnTo>
                  <a:lnTo>
                    <a:pt x="1029886" y="528"/>
                  </a:lnTo>
                  <a:lnTo>
                    <a:pt x="1041723" y="443"/>
                  </a:lnTo>
                  <a:lnTo>
                    <a:pt x="1053561" y="371"/>
                  </a:lnTo>
                  <a:lnTo>
                    <a:pt x="1065399" y="310"/>
                  </a:lnTo>
                  <a:lnTo>
                    <a:pt x="1077237" y="257"/>
                  </a:lnTo>
                  <a:lnTo>
                    <a:pt x="1089074" y="213"/>
                  </a:lnTo>
                  <a:lnTo>
                    <a:pt x="1100912" y="175"/>
                  </a:lnTo>
                  <a:lnTo>
                    <a:pt x="1112750" y="143"/>
                  </a:lnTo>
                  <a:lnTo>
                    <a:pt x="1124588" y="115"/>
                  </a:lnTo>
                  <a:lnTo>
                    <a:pt x="1136426" y="92"/>
                  </a:lnTo>
                  <a:lnTo>
                    <a:pt x="1148263" y="72"/>
                  </a:lnTo>
                  <a:lnTo>
                    <a:pt x="1160101" y="55"/>
                  </a:lnTo>
                  <a:lnTo>
                    <a:pt x="1171939" y="41"/>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25"/>
                  </a:lnTo>
                  <a:lnTo>
                    <a:pt x="2355716" y="122432"/>
                  </a:lnTo>
                  <a:lnTo>
                    <a:pt x="2367554" y="122441"/>
                  </a:lnTo>
                  <a:lnTo>
                    <a:pt x="2379391" y="122451"/>
                  </a:lnTo>
                  <a:lnTo>
                    <a:pt x="2391229" y="122462"/>
                  </a:lnTo>
                  <a:lnTo>
                    <a:pt x="2403067" y="122476"/>
                  </a:lnTo>
                  <a:lnTo>
                    <a:pt x="2414905" y="122492"/>
                  </a:lnTo>
                  <a:lnTo>
                    <a:pt x="2426743" y="122511"/>
                  </a:lnTo>
                  <a:lnTo>
                    <a:pt x="2438580" y="122533"/>
                  </a:lnTo>
                  <a:lnTo>
                    <a:pt x="2450418" y="122560"/>
                  </a:lnTo>
                  <a:lnTo>
                    <a:pt x="2462256" y="122590"/>
                  </a:lnTo>
                  <a:lnTo>
                    <a:pt x="2474094" y="122626"/>
                  </a:lnTo>
                  <a:lnTo>
                    <a:pt x="2485931" y="122669"/>
                  </a:lnTo>
                  <a:lnTo>
                    <a:pt x="2497769" y="122719"/>
                  </a:lnTo>
                  <a:lnTo>
                    <a:pt x="2509607" y="122777"/>
                  </a:lnTo>
                  <a:lnTo>
                    <a:pt x="2521445" y="122846"/>
                  </a:lnTo>
                  <a:lnTo>
                    <a:pt x="2533283" y="122927"/>
                  </a:lnTo>
                  <a:lnTo>
                    <a:pt x="2545120" y="123021"/>
                  </a:lnTo>
                  <a:lnTo>
                    <a:pt x="2556958" y="123132"/>
                  </a:lnTo>
                  <a:lnTo>
                    <a:pt x="2568796" y="123263"/>
                  </a:lnTo>
                  <a:lnTo>
                    <a:pt x="2580634" y="123416"/>
                  </a:lnTo>
                  <a:lnTo>
                    <a:pt x="2592471" y="123595"/>
                  </a:lnTo>
                  <a:lnTo>
                    <a:pt x="2604309" y="123805"/>
                  </a:lnTo>
                  <a:lnTo>
                    <a:pt x="2616147" y="124051"/>
                  </a:lnTo>
                  <a:lnTo>
                    <a:pt x="2627985" y="124338"/>
                  </a:lnTo>
                  <a:lnTo>
                    <a:pt x="2639822" y="124675"/>
                  </a:lnTo>
                  <a:lnTo>
                    <a:pt x="2651660" y="125068"/>
                  </a:lnTo>
                  <a:lnTo>
                    <a:pt x="2663498" y="125527"/>
                  </a:lnTo>
                  <a:lnTo>
                    <a:pt x="2675336" y="126061"/>
                  </a:lnTo>
                  <a:lnTo>
                    <a:pt x="2687174" y="126684"/>
                  </a:lnTo>
                  <a:lnTo>
                    <a:pt x="2699011" y="127407"/>
                  </a:lnTo>
                  <a:lnTo>
                    <a:pt x="2710849" y="128246"/>
                  </a:lnTo>
                  <a:lnTo>
                    <a:pt x="2722687" y="129217"/>
                  </a:lnTo>
                  <a:lnTo>
                    <a:pt x="2734525" y="130338"/>
                  </a:lnTo>
                  <a:lnTo>
                    <a:pt x="2746362" y="131628"/>
                  </a:lnTo>
                  <a:lnTo>
                    <a:pt x="2758200" y="133107"/>
                  </a:lnTo>
                  <a:lnTo>
                    <a:pt x="2770038" y="134797"/>
                  </a:lnTo>
                  <a:lnTo>
                    <a:pt x="2781876" y="136720"/>
                  </a:lnTo>
                  <a:lnTo>
                    <a:pt x="2793713" y="138895"/>
                  </a:lnTo>
                  <a:lnTo>
                    <a:pt x="2805551" y="141343"/>
                  </a:lnTo>
                  <a:lnTo>
                    <a:pt x="2817389" y="144079"/>
                  </a:lnTo>
                  <a:lnTo>
                    <a:pt x="2829227" y="147116"/>
                  </a:lnTo>
                  <a:lnTo>
                    <a:pt x="2841065" y="150459"/>
                  </a:lnTo>
                  <a:lnTo>
                    <a:pt x="2852902" y="154108"/>
                  </a:lnTo>
                  <a:lnTo>
                    <a:pt x="2864740" y="158051"/>
                  </a:lnTo>
                  <a:lnTo>
                    <a:pt x="2876578" y="162269"/>
                  </a:lnTo>
                  <a:lnTo>
                    <a:pt x="2888416" y="166731"/>
                  </a:lnTo>
                  <a:lnTo>
                    <a:pt x="2900253" y="171396"/>
                  </a:lnTo>
                  <a:lnTo>
                    <a:pt x="2912091" y="176213"/>
                  </a:lnTo>
                  <a:lnTo>
                    <a:pt x="2923929" y="181125"/>
                  </a:lnTo>
                  <a:lnTo>
                    <a:pt x="2935767" y="186068"/>
                  </a:lnTo>
                  <a:lnTo>
                    <a:pt x="2947604" y="190980"/>
                  </a:lnTo>
                  <a:lnTo>
                    <a:pt x="2959442" y="195797"/>
                  </a:lnTo>
                  <a:lnTo>
                    <a:pt x="2971280" y="200462"/>
                  </a:lnTo>
                  <a:lnTo>
                    <a:pt x="2983118" y="204924"/>
                  </a:lnTo>
                  <a:lnTo>
                    <a:pt x="2994956" y="209142"/>
                  </a:lnTo>
                  <a:lnTo>
                    <a:pt x="3006793" y="213085"/>
                  </a:lnTo>
                  <a:lnTo>
                    <a:pt x="3018631" y="216734"/>
                  </a:lnTo>
                  <a:lnTo>
                    <a:pt x="3030469" y="220077"/>
                  </a:lnTo>
                  <a:lnTo>
                    <a:pt x="3042307" y="223114"/>
                  </a:lnTo>
                  <a:lnTo>
                    <a:pt x="3054144" y="225850"/>
                  </a:lnTo>
                  <a:lnTo>
                    <a:pt x="3065982" y="228298"/>
                  </a:lnTo>
                  <a:lnTo>
                    <a:pt x="3077820" y="230474"/>
                  </a:lnTo>
                  <a:lnTo>
                    <a:pt x="3089658" y="232396"/>
                  </a:lnTo>
                  <a:lnTo>
                    <a:pt x="3101496" y="234086"/>
                  </a:lnTo>
                  <a:lnTo>
                    <a:pt x="3113333" y="235566"/>
                  </a:lnTo>
                  <a:lnTo>
                    <a:pt x="3125171" y="236855"/>
                  </a:lnTo>
                  <a:lnTo>
                    <a:pt x="3137009" y="237976"/>
                  </a:lnTo>
                  <a:lnTo>
                    <a:pt x="3148847" y="238947"/>
                  </a:lnTo>
                  <a:lnTo>
                    <a:pt x="3160684" y="239786"/>
                  </a:lnTo>
                  <a:lnTo>
                    <a:pt x="3172522" y="240509"/>
                  </a:lnTo>
                  <a:lnTo>
                    <a:pt x="3184360" y="241132"/>
                  </a:lnTo>
                  <a:lnTo>
                    <a:pt x="3196198" y="241666"/>
                  </a:lnTo>
                  <a:lnTo>
                    <a:pt x="3208035" y="242125"/>
                  </a:lnTo>
                  <a:lnTo>
                    <a:pt x="3219873" y="242518"/>
                  </a:lnTo>
                  <a:lnTo>
                    <a:pt x="3231711" y="242855"/>
                  </a:lnTo>
                  <a:lnTo>
                    <a:pt x="3243549" y="243142"/>
                  </a:lnTo>
                  <a:lnTo>
                    <a:pt x="3255387" y="243388"/>
                  </a:lnTo>
                  <a:lnTo>
                    <a:pt x="3267224" y="243598"/>
                  </a:lnTo>
                  <a:lnTo>
                    <a:pt x="3279062" y="243777"/>
                  </a:lnTo>
                  <a:lnTo>
                    <a:pt x="3290900" y="243930"/>
                  </a:lnTo>
                  <a:lnTo>
                    <a:pt x="3302738" y="244061"/>
                  </a:lnTo>
                  <a:lnTo>
                    <a:pt x="3314575" y="244172"/>
                  </a:lnTo>
                  <a:lnTo>
                    <a:pt x="3326413" y="244267"/>
                  </a:lnTo>
                  <a:lnTo>
                    <a:pt x="3338251" y="244347"/>
                  </a:lnTo>
                  <a:lnTo>
                    <a:pt x="3350089" y="244416"/>
                  </a:lnTo>
                  <a:lnTo>
                    <a:pt x="3361926" y="244475"/>
                  </a:lnTo>
                  <a:lnTo>
                    <a:pt x="3373764" y="244524"/>
                  </a:lnTo>
                  <a:lnTo>
                    <a:pt x="3385602" y="244567"/>
                  </a:lnTo>
                  <a:lnTo>
                    <a:pt x="3397440" y="244603"/>
                  </a:lnTo>
                  <a:lnTo>
                    <a:pt x="3409278" y="244634"/>
                  </a:lnTo>
                  <a:lnTo>
                    <a:pt x="3421115" y="244660"/>
                  </a:lnTo>
                  <a:lnTo>
                    <a:pt x="3432953" y="244682"/>
                  </a:lnTo>
                  <a:lnTo>
                    <a:pt x="3444791" y="244701"/>
                  </a:lnTo>
                  <a:lnTo>
                    <a:pt x="3456629" y="244717"/>
                  </a:lnTo>
                  <a:lnTo>
                    <a:pt x="3468466" y="244731"/>
                  </a:lnTo>
                  <a:lnTo>
                    <a:pt x="3480304" y="244743"/>
                  </a:lnTo>
                  <a:lnTo>
                    <a:pt x="3492142" y="244753"/>
                  </a:lnTo>
                  <a:lnTo>
                    <a:pt x="3503980" y="244761"/>
                  </a:lnTo>
                  <a:lnTo>
                    <a:pt x="3515818" y="244768"/>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59" name="pl59"/>
            <p:cNvSpPr/>
            <p:nvPr/>
          </p:nvSpPr>
          <p:spPr>
            <a:xfrm>
              <a:off x="2482252" y="2251789"/>
              <a:ext cx="4687757" cy="489578"/>
            </a:xfrm>
            <a:custGeom>
              <a:avLst/>
              <a:pathLst>
                <a:path w="4687757" h="489578">
                  <a:moveTo>
                    <a:pt x="0" y="367194"/>
                  </a:moveTo>
                  <a:lnTo>
                    <a:pt x="11837" y="367186"/>
                  </a:lnTo>
                  <a:lnTo>
                    <a:pt x="23675" y="367178"/>
                  </a:lnTo>
                  <a:lnTo>
                    <a:pt x="35513" y="367168"/>
                  </a:lnTo>
                  <a:lnTo>
                    <a:pt x="47351" y="367156"/>
                  </a:lnTo>
                  <a:lnTo>
                    <a:pt x="59188" y="367143"/>
                  </a:lnTo>
                  <a:lnTo>
                    <a:pt x="71026" y="367127"/>
                  </a:lnTo>
                  <a:lnTo>
                    <a:pt x="82864" y="367108"/>
                  </a:lnTo>
                  <a:lnTo>
                    <a:pt x="94702" y="367085"/>
                  </a:lnTo>
                  <a:lnTo>
                    <a:pt x="106539" y="367059"/>
                  </a:lnTo>
                  <a:lnTo>
                    <a:pt x="118377" y="367028"/>
                  </a:lnTo>
                  <a:lnTo>
                    <a:pt x="130215" y="366992"/>
                  </a:lnTo>
                  <a:lnTo>
                    <a:pt x="142053" y="366950"/>
                  </a:lnTo>
                  <a:lnTo>
                    <a:pt x="153891" y="366900"/>
                  </a:lnTo>
                  <a:lnTo>
                    <a:pt x="165728" y="366841"/>
                  </a:lnTo>
                  <a:lnTo>
                    <a:pt x="177566" y="366773"/>
                  </a:lnTo>
                  <a:lnTo>
                    <a:pt x="189404" y="366692"/>
                  </a:lnTo>
                  <a:lnTo>
                    <a:pt x="201242" y="366597"/>
                  </a:lnTo>
                  <a:lnTo>
                    <a:pt x="213079" y="366486"/>
                  </a:lnTo>
                  <a:lnTo>
                    <a:pt x="224917" y="366356"/>
                  </a:lnTo>
                  <a:lnTo>
                    <a:pt x="236755" y="366203"/>
                  </a:lnTo>
                  <a:lnTo>
                    <a:pt x="248593" y="366024"/>
                  </a:lnTo>
                  <a:lnTo>
                    <a:pt x="260430" y="365814"/>
                  </a:lnTo>
                  <a:lnTo>
                    <a:pt x="272268" y="365568"/>
                  </a:lnTo>
                  <a:lnTo>
                    <a:pt x="284106" y="365280"/>
                  </a:lnTo>
                  <a:lnTo>
                    <a:pt x="295944" y="364944"/>
                  </a:lnTo>
                  <a:lnTo>
                    <a:pt x="307782" y="364551"/>
                  </a:lnTo>
                  <a:lnTo>
                    <a:pt x="319619" y="364092"/>
                  </a:lnTo>
                  <a:lnTo>
                    <a:pt x="331457" y="363557"/>
                  </a:lnTo>
                  <a:lnTo>
                    <a:pt x="343295" y="362935"/>
                  </a:lnTo>
                  <a:lnTo>
                    <a:pt x="355133" y="362211"/>
                  </a:lnTo>
                  <a:lnTo>
                    <a:pt x="366970" y="361372"/>
                  </a:lnTo>
                  <a:lnTo>
                    <a:pt x="378808" y="360402"/>
                  </a:lnTo>
                  <a:lnTo>
                    <a:pt x="390646" y="359281"/>
                  </a:lnTo>
                  <a:lnTo>
                    <a:pt x="402484" y="357991"/>
                  </a:lnTo>
                  <a:lnTo>
                    <a:pt x="414321" y="356512"/>
                  </a:lnTo>
                  <a:lnTo>
                    <a:pt x="426159" y="354821"/>
                  </a:lnTo>
                  <a:lnTo>
                    <a:pt x="437997" y="352899"/>
                  </a:lnTo>
                  <a:lnTo>
                    <a:pt x="449835" y="350723"/>
                  </a:lnTo>
                  <a:lnTo>
                    <a:pt x="461673" y="348276"/>
                  </a:lnTo>
                  <a:lnTo>
                    <a:pt x="473510" y="345540"/>
                  </a:lnTo>
                  <a:lnTo>
                    <a:pt x="485348" y="342503"/>
                  </a:lnTo>
                  <a:lnTo>
                    <a:pt x="497186" y="339159"/>
                  </a:lnTo>
                  <a:lnTo>
                    <a:pt x="509024" y="335511"/>
                  </a:lnTo>
                  <a:lnTo>
                    <a:pt x="520861" y="331567"/>
                  </a:lnTo>
                  <a:lnTo>
                    <a:pt x="532699" y="327349"/>
                  </a:lnTo>
                  <a:lnTo>
                    <a:pt x="544537" y="322887"/>
                  </a:lnTo>
                  <a:lnTo>
                    <a:pt x="556375" y="318223"/>
                  </a:lnTo>
                  <a:lnTo>
                    <a:pt x="568213" y="313406"/>
                  </a:lnTo>
                  <a:lnTo>
                    <a:pt x="580050" y="308494"/>
                  </a:lnTo>
                  <a:lnTo>
                    <a:pt x="591888" y="303550"/>
                  </a:lnTo>
                  <a:lnTo>
                    <a:pt x="603726" y="298638"/>
                  </a:lnTo>
                  <a:lnTo>
                    <a:pt x="615564" y="293821"/>
                  </a:lnTo>
                  <a:lnTo>
                    <a:pt x="627401" y="289157"/>
                  </a:lnTo>
                  <a:lnTo>
                    <a:pt x="639239" y="284695"/>
                  </a:lnTo>
                  <a:lnTo>
                    <a:pt x="651077" y="280477"/>
                  </a:lnTo>
                  <a:lnTo>
                    <a:pt x="662915" y="276533"/>
                  </a:lnTo>
                  <a:lnTo>
                    <a:pt x="674752" y="272885"/>
                  </a:lnTo>
                  <a:lnTo>
                    <a:pt x="686590" y="269541"/>
                  </a:lnTo>
                  <a:lnTo>
                    <a:pt x="698428" y="266505"/>
                  </a:lnTo>
                  <a:lnTo>
                    <a:pt x="710266" y="263768"/>
                  </a:lnTo>
                  <a:lnTo>
                    <a:pt x="722104" y="261321"/>
                  </a:lnTo>
                  <a:lnTo>
                    <a:pt x="733941" y="259145"/>
                  </a:lnTo>
                  <a:lnTo>
                    <a:pt x="745779" y="257223"/>
                  </a:lnTo>
                  <a:lnTo>
                    <a:pt x="757617" y="255532"/>
                  </a:lnTo>
                  <a:lnTo>
                    <a:pt x="769455" y="254053"/>
                  </a:lnTo>
                  <a:lnTo>
                    <a:pt x="781292" y="252763"/>
                  </a:lnTo>
                  <a:lnTo>
                    <a:pt x="793130" y="251642"/>
                  </a:lnTo>
                  <a:lnTo>
                    <a:pt x="804968" y="250672"/>
                  </a:lnTo>
                  <a:lnTo>
                    <a:pt x="816806" y="249833"/>
                  </a:lnTo>
                  <a:lnTo>
                    <a:pt x="828643" y="249109"/>
                  </a:lnTo>
                  <a:lnTo>
                    <a:pt x="840481" y="248487"/>
                  </a:lnTo>
                  <a:lnTo>
                    <a:pt x="852319" y="247952"/>
                  </a:lnTo>
                  <a:lnTo>
                    <a:pt x="864157" y="247493"/>
                  </a:lnTo>
                  <a:lnTo>
                    <a:pt x="875995" y="247100"/>
                  </a:lnTo>
                  <a:lnTo>
                    <a:pt x="887832" y="246764"/>
                  </a:lnTo>
                  <a:lnTo>
                    <a:pt x="899670" y="246476"/>
                  </a:lnTo>
                  <a:lnTo>
                    <a:pt x="911508" y="246230"/>
                  </a:lnTo>
                  <a:lnTo>
                    <a:pt x="923346" y="246020"/>
                  </a:lnTo>
                  <a:lnTo>
                    <a:pt x="935183" y="245841"/>
                  </a:lnTo>
                  <a:lnTo>
                    <a:pt x="947021" y="245688"/>
                  </a:lnTo>
                  <a:lnTo>
                    <a:pt x="958859" y="245558"/>
                  </a:lnTo>
                  <a:lnTo>
                    <a:pt x="970697" y="245447"/>
                  </a:lnTo>
                  <a:lnTo>
                    <a:pt x="982534" y="245352"/>
                  </a:lnTo>
                  <a:lnTo>
                    <a:pt x="994372" y="245271"/>
                  </a:lnTo>
                  <a:lnTo>
                    <a:pt x="1006210" y="245203"/>
                  </a:lnTo>
                  <a:lnTo>
                    <a:pt x="1018048" y="245144"/>
                  </a:lnTo>
                  <a:lnTo>
                    <a:pt x="1029886" y="245094"/>
                  </a:lnTo>
                  <a:lnTo>
                    <a:pt x="1041723" y="245052"/>
                  </a:lnTo>
                  <a:lnTo>
                    <a:pt x="1053561" y="245016"/>
                  </a:lnTo>
                  <a:lnTo>
                    <a:pt x="1065399" y="244985"/>
                  </a:lnTo>
                  <a:lnTo>
                    <a:pt x="1077237" y="244959"/>
                  </a:lnTo>
                  <a:lnTo>
                    <a:pt x="1089074" y="244936"/>
                  </a:lnTo>
                  <a:lnTo>
                    <a:pt x="1100912" y="244918"/>
                  </a:lnTo>
                  <a:lnTo>
                    <a:pt x="1112750" y="244901"/>
                  </a:lnTo>
                  <a:lnTo>
                    <a:pt x="1124588" y="244888"/>
                  </a:lnTo>
                  <a:lnTo>
                    <a:pt x="1136426" y="244876"/>
                  </a:lnTo>
                  <a:lnTo>
                    <a:pt x="1148263" y="244866"/>
                  </a:lnTo>
                  <a:lnTo>
                    <a:pt x="1160101" y="244858"/>
                  </a:lnTo>
                  <a:lnTo>
                    <a:pt x="1171939" y="244850"/>
                  </a:lnTo>
                  <a:lnTo>
                    <a:pt x="1171939" y="244891"/>
                  </a:lnTo>
                  <a:lnTo>
                    <a:pt x="1183777" y="244906"/>
                  </a:lnTo>
                  <a:lnTo>
                    <a:pt x="1195614" y="244923"/>
                  </a:lnTo>
                  <a:lnTo>
                    <a:pt x="1207452" y="244943"/>
                  </a:lnTo>
                  <a:lnTo>
                    <a:pt x="1219290" y="244966"/>
                  </a:lnTo>
                  <a:lnTo>
                    <a:pt x="1231128" y="244993"/>
                  </a:lnTo>
                  <a:lnTo>
                    <a:pt x="1242965" y="245026"/>
                  </a:lnTo>
                  <a:lnTo>
                    <a:pt x="1254803" y="245064"/>
                  </a:lnTo>
                  <a:lnTo>
                    <a:pt x="1266641" y="245108"/>
                  </a:lnTo>
                  <a:lnTo>
                    <a:pt x="1278479" y="245161"/>
                  </a:lnTo>
                  <a:lnTo>
                    <a:pt x="1290317" y="245222"/>
                  </a:lnTo>
                  <a:lnTo>
                    <a:pt x="1302154" y="245294"/>
                  </a:lnTo>
                  <a:lnTo>
                    <a:pt x="1313992" y="245379"/>
                  </a:lnTo>
                  <a:lnTo>
                    <a:pt x="1325830" y="245479"/>
                  </a:lnTo>
                  <a:lnTo>
                    <a:pt x="1337668" y="245596"/>
                  </a:lnTo>
                  <a:lnTo>
                    <a:pt x="1349505" y="245733"/>
                  </a:lnTo>
                  <a:lnTo>
                    <a:pt x="1361343" y="245895"/>
                  </a:lnTo>
                  <a:lnTo>
                    <a:pt x="1373181" y="246084"/>
                  </a:lnTo>
                  <a:lnTo>
                    <a:pt x="1385019" y="246307"/>
                  </a:lnTo>
                  <a:lnTo>
                    <a:pt x="1396856" y="246567"/>
                  </a:lnTo>
                  <a:lnTo>
                    <a:pt x="1408694" y="246873"/>
                  </a:lnTo>
                  <a:lnTo>
                    <a:pt x="1420532" y="247231"/>
                  </a:lnTo>
                  <a:lnTo>
                    <a:pt x="1432370" y="247651"/>
                  </a:lnTo>
                  <a:lnTo>
                    <a:pt x="1444208" y="248143"/>
                  </a:lnTo>
                  <a:lnTo>
                    <a:pt x="1456045" y="248719"/>
                  </a:lnTo>
                  <a:lnTo>
                    <a:pt x="1467883" y="249391"/>
                  </a:lnTo>
                  <a:lnTo>
                    <a:pt x="1479721" y="250178"/>
                  </a:lnTo>
                  <a:lnTo>
                    <a:pt x="1491559" y="251095"/>
                  </a:lnTo>
                  <a:lnTo>
                    <a:pt x="1503396" y="252164"/>
                  </a:lnTo>
                  <a:lnTo>
                    <a:pt x="1515234" y="253409"/>
                  </a:lnTo>
                  <a:lnTo>
                    <a:pt x="1527072" y="254856"/>
                  </a:lnTo>
                  <a:lnTo>
                    <a:pt x="1538910" y="256534"/>
                  </a:lnTo>
                  <a:lnTo>
                    <a:pt x="1550748" y="258476"/>
                  </a:lnTo>
                  <a:lnTo>
                    <a:pt x="1562585" y="260717"/>
                  </a:lnTo>
                  <a:lnTo>
                    <a:pt x="1574423" y="263297"/>
                  </a:lnTo>
                  <a:lnTo>
                    <a:pt x="1586261" y="266256"/>
                  </a:lnTo>
                  <a:lnTo>
                    <a:pt x="1598099" y="269636"/>
                  </a:lnTo>
                  <a:lnTo>
                    <a:pt x="1609936" y="273481"/>
                  </a:lnTo>
                  <a:lnTo>
                    <a:pt x="1621774" y="277832"/>
                  </a:lnTo>
                  <a:lnTo>
                    <a:pt x="1633612" y="282727"/>
                  </a:lnTo>
                  <a:lnTo>
                    <a:pt x="1645450" y="288200"/>
                  </a:lnTo>
                  <a:lnTo>
                    <a:pt x="1657287" y="294273"/>
                  </a:lnTo>
                  <a:lnTo>
                    <a:pt x="1669125" y="300960"/>
                  </a:lnTo>
                  <a:lnTo>
                    <a:pt x="1680963" y="308257"/>
                  </a:lnTo>
                  <a:lnTo>
                    <a:pt x="1692801" y="316144"/>
                  </a:lnTo>
                  <a:lnTo>
                    <a:pt x="1704639" y="324580"/>
                  </a:lnTo>
                  <a:lnTo>
                    <a:pt x="1716476" y="333504"/>
                  </a:lnTo>
                  <a:lnTo>
                    <a:pt x="1728314" y="342833"/>
                  </a:lnTo>
                  <a:lnTo>
                    <a:pt x="1740152" y="352468"/>
                  </a:lnTo>
                  <a:lnTo>
                    <a:pt x="1751990" y="362291"/>
                  </a:lnTo>
                  <a:lnTo>
                    <a:pt x="1763827" y="372179"/>
                  </a:lnTo>
                  <a:lnTo>
                    <a:pt x="1775665" y="382002"/>
                  </a:lnTo>
                  <a:lnTo>
                    <a:pt x="1787503" y="391636"/>
                  </a:lnTo>
                  <a:lnTo>
                    <a:pt x="1799341" y="400965"/>
                  </a:lnTo>
                  <a:lnTo>
                    <a:pt x="1811178" y="409889"/>
                  </a:lnTo>
                  <a:lnTo>
                    <a:pt x="1823016" y="418326"/>
                  </a:lnTo>
                  <a:lnTo>
                    <a:pt x="1834854" y="426212"/>
                  </a:lnTo>
                  <a:lnTo>
                    <a:pt x="1846692" y="433510"/>
                  </a:lnTo>
                  <a:lnTo>
                    <a:pt x="1858530" y="440196"/>
                  </a:lnTo>
                  <a:lnTo>
                    <a:pt x="1870367" y="446270"/>
                  </a:lnTo>
                  <a:lnTo>
                    <a:pt x="1882205" y="451742"/>
                  </a:lnTo>
                  <a:lnTo>
                    <a:pt x="1894043" y="456638"/>
                  </a:lnTo>
                  <a:lnTo>
                    <a:pt x="1905881" y="460989"/>
                  </a:lnTo>
                  <a:lnTo>
                    <a:pt x="1917718" y="464833"/>
                  </a:lnTo>
                  <a:lnTo>
                    <a:pt x="1929556" y="468214"/>
                  </a:lnTo>
                  <a:lnTo>
                    <a:pt x="1941394" y="471173"/>
                  </a:lnTo>
                  <a:lnTo>
                    <a:pt x="1953232" y="473752"/>
                  </a:lnTo>
                  <a:lnTo>
                    <a:pt x="1965069" y="475994"/>
                  </a:lnTo>
                  <a:lnTo>
                    <a:pt x="1976907" y="477936"/>
                  </a:lnTo>
                  <a:lnTo>
                    <a:pt x="1988745" y="479614"/>
                  </a:lnTo>
                  <a:lnTo>
                    <a:pt x="2000583" y="481060"/>
                  </a:lnTo>
                  <a:lnTo>
                    <a:pt x="2012421" y="482305"/>
                  </a:lnTo>
                  <a:lnTo>
                    <a:pt x="2024258" y="483374"/>
                  </a:lnTo>
                  <a:lnTo>
                    <a:pt x="2036096" y="484292"/>
                  </a:lnTo>
                  <a:lnTo>
                    <a:pt x="2047934" y="485078"/>
                  </a:lnTo>
                  <a:lnTo>
                    <a:pt x="2059772" y="485751"/>
                  </a:lnTo>
                  <a:lnTo>
                    <a:pt x="2071609" y="486326"/>
                  </a:lnTo>
                  <a:lnTo>
                    <a:pt x="2083447" y="486818"/>
                  </a:lnTo>
                  <a:lnTo>
                    <a:pt x="2095285" y="487238"/>
                  </a:lnTo>
                  <a:lnTo>
                    <a:pt x="2107123" y="487596"/>
                  </a:lnTo>
                  <a:lnTo>
                    <a:pt x="2118961" y="487902"/>
                  </a:lnTo>
                  <a:lnTo>
                    <a:pt x="2130798" y="488163"/>
                  </a:lnTo>
                  <a:lnTo>
                    <a:pt x="2142636" y="488385"/>
                  </a:lnTo>
                  <a:lnTo>
                    <a:pt x="2154474" y="488575"/>
                  </a:lnTo>
                  <a:lnTo>
                    <a:pt x="2166312" y="488736"/>
                  </a:lnTo>
                  <a:lnTo>
                    <a:pt x="2178149" y="488873"/>
                  </a:lnTo>
                  <a:lnTo>
                    <a:pt x="2189987" y="488991"/>
                  </a:lnTo>
                  <a:lnTo>
                    <a:pt x="2201825" y="489090"/>
                  </a:lnTo>
                  <a:lnTo>
                    <a:pt x="2213663" y="489175"/>
                  </a:lnTo>
                  <a:lnTo>
                    <a:pt x="2225500" y="489247"/>
                  </a:lnTo>
                  <a:lnTo>
                    <a:pt x="2237338" y="489309"/>
                  </a:lnTo>
                  <a:lnTo>
                    <a:pt x="2249176" y="489361"/>
                  </a:lnTo>
                  <a:lnTo>
                    <a:pt x="2261014" y="489406"/>
                  </a:lnTo>
                  <a:lnTo>
                    <a:pt x="2272852" y="489444"/>
                  </a:lnTo>
                  <a:lnTo>
                    <a:pt x="2284689" y="489476"/>
                  </a:lnTo>
                  <a:lnTo>
                    <a:pt x="2296527" y="489503"/>
                  </a:lnTo>
                  <a:lnTo>
                    <a:pt x="2308365" y="489527"/>
                  </a:lnTo>
                  <a:lnTo>
                    <a:pt x="2320203" y="489547"/>
                  </a:lnTo>
                  <a:lnTo>
                    <a:pt x="2332040" y="489564"/>
                  </a:lnTo>
                  <a:lnTo>
                    <a:pt x="2343878" y="489578"/>
                  </a:lnTo>
                  <a:lnTo>
                    <a:pt x="2343878" y="489537"/>
                  </a:lnTo>
                  <a:lnTo>
                    <a:pt x="2355716" y="489515"/>
                  </a:lnTo>
                  <a:lnTo>
                    <a:pt x="2367554" y="489490"/>
                  </a:lnTo>
                  <a:lnTo>
                    <a:pt x="2379391" y="489460"/>
                  </a:lnTo>
                  <a:lnTo>
                    <a:pt x="2391229" y="489425"/>
                  </a:lnTo>
                  <a:lnTo>
                    <a:pt x="2403067" y="489384"/>
                  </a:lnTo>
                  <a:lnTo>
                    <a:pt x="2414905" y="489336"/>
                  </a:lnTo>
                  <a:lnTo>
                    <a:pt x="2426743" y="489279"/>
                  </a:lnTo>
                  <a:lnTo>
                    <a:pt x="2438580" y="489212"/>
                  </a:lnTo>
                  <a:lnTo>
                    <a:pt x="2450418" y="489133"/>
                  </a:lnTo>
                  <a:lnTo>
                    <a:pt x="2462256" y="489041"/>
                  </a:lnTo>
                  <a:lnTo>
                    <a:pt x="2474094" y="488933"/>
                  </a:lnTo>
                  <a:lnTo>
                    <a:pt x="2485931" y="488805"/>
                  </a:lnTo>
                  <a:lnTo>
                    <a:pt x="2497769" y="488656"/>
                  </a:lnTo>
                  <a:lnTo>
                    <a:pt x="2509607" y="488480"/>
                  </a:lnTo>
                  <a:lnTo>
                    <a:pt x="2521445" y="488274"/>
                  </a:lnTo>
                  <a:lnTo>
                    <a:pt x="2533283" y="488032"/>
                  </a:lnTo>
                  <a:lnTo>
                    <a:pt x="2545120" y="487748"/>
                  </a:lnTo>
                  <a:lnTo>
                    <a:pt x="2556958" y="487414"/>
                  </a:lnTo>
                  <a:lnTo>
                    <a:pt x="2568796" y="487023"/>
                  </a:lnTo>
                  <a:lnTo>
                    <a:pt x="2580634" y="486565"/>
                  </a:lnTo>
                  <a:lnTo>
                    <a:pt x="2592471" y="486027"/>
                  </a:lnTo>
                  <a:lnTo>
                    <a:pt x="2604309" y="485397"/>
                  </a:lnTo>
                  <a:lnTo>
                    <a:pt x="2616147" y="484659"/>
                  </a:lnTo>
                  <a:lnTo>
                    <a:pt x="2627985" y="483796"/>
                  </a:lnTo>
                  <a:lnTo>
                    <a:pt x="2639822" y="482787"/>
                  </a:lnTo>
                  <a:lnTo>
                    <a:pt x="2651660" y="481608"/>
                  </a:lnTo>
                  <a:lnTo>
                    <a:pt x="2663498" y="480232"/>
                  </a:lnTo>
                  <a:lnTo>
                    <a:pt x="2675336" y="478627"/>
                  </a:lnTo>
                  <a:lnTo>
                    <a:pt x="2687174" y="476760"/>
                  </a:lnTo>
                  <a:lnTo>
                    <a:pt x="2699011" y="474590"/>
                  </a:lnTo>
                  <a:lnTo>
                    <a:pt x="2710849" y="472073"/>
                  </a:lnTo>
                  <a:lnTo>
                    <a:pt x="2722687" y="469161"/>
                  </a:lnTo>
                  <a:lnTo>
                    <a:pt x="2734525" y="465799"/>
                  </a:lnTo>
                  <a:lnTo>
                    <a:pt x="2746362" y="461929"/>
                  </a:lnTo>
                  <a:lnTo>
                    <a:pt x="2758200" y="457491"/>
                  </a:lnTo>
                  <a:lnTo>
                    <a:pt x="2770038" y="452420"/>
                  </a:lnTo>
                  <a:lnTo>
                    <a:pt x="2781876" y="446653"/>
                  </a:lnTo>
                  <a:lnTo>
                    <a:pt x="2793713" y="440126"/>
                  </a:lnTo>
                  <a:lnTo>
                    <a:pt x="2805551" y="432783"/>
                  </a:lnTo>
                  <a:lnTo>
                    <a:pt x="2817389" y="424574"/>
                  </a:lnTo>
                  <a:lnTo>
                    <a:pt x="2829227" y="415464"/>
                  </a:lnTo>
                  <a:lnTo>
                    <a:pt x="2841065" y="405434"/>
                  </a:lnTo>
                  <a:lnTo>
                    <a:pt x="2852902" y="394489"/>
                  </a:lnTo>
                  <a:lnTo>
                    <a:pt x="2864740" y="382658"/>
                  </a:lnTo>
                  <a:lnTo>
                    <a:pt x="2876578" y="370004"/>
                  </a:lnTo>
                  <a:lnTo>
                    <a:pt x="2888416" y="356618"/>
                  </a:lnTo>
                  <a:lnTo>
                    <a:pt x="2900253" y="342624"/>
                  </a:lnTo>
                  <a:lnTo>
                    <a:pt x="2912091" y="328173"/>
                  </a:lnTo>
                  <a:lnTo>
                    <a:pt x="2923929" y="313438"/>
                  </a:lnTo>
                  <a:lnTo>
                    <a:pt x="2935767" y="298606"/>
                  </a:lnTo>
                  <a:lnTo>
                    <a:pt x="2947604" y="283871"/>
                  </a:lnTo>
                  <a:lnTo>
                    <a:pt x="2959442" y="269420"/>
                  </a:lnTo>
                  <a:lnTo>
                    <a:pt x="2971280" y="255426"/>
                  </a:lnTo>
                  <a:lnTo>
                    <a:pt x="2983118" y="242040"/>
                  </a:lnTo>
                  <a:lnTo>
                    <a:pt x="2994956" y="229386"/>
                  </a:lnTo>
                  <a:lnTo>
                    <a:pt x="3006793" y="217555"/>
                  </a:lnTo>
                  <a:lnTo>
                    <a:pt x="3018631" y="206610"/>
                  </a:lnTo>
                  <a:lnTo>
                    <a:pt x="3030469" y="196580"/>
                  </a:lnTo>
                  <a:lnTo>
                    <a:pt x="3042307" y="187470"/>
                  </a:lnTo>
                  <a:lnTo>
                    <a:pt x="3054144" y="179261"/>
                  </a:lnTo>
                  <a:lnTo>
                    <a:pt x="3065982" y="171918"/>
                  </a:lnTo>
                  <a:lnTo>
                    <a:pt x="3077820" y="165391"/>
                  </a:lnTo>
                  <a:lnTo>
                    <a:pt x="3089658" y="159624"/>
                  </a:lnTo>
                  <a:lnTo>
                    <a:pt x="3101496" y="154553"/>
                  </a:lnTo>
                  <a:lnTo>
                    <a:pt x="3113333" y="150115"/>
                  </a:lnTo>
                  <a:lnTo>
                    <a:pt x="3125171" y="146246"/>
                  </a:lnTo>
                  <a:lnTo>
                    <a:pt x="3137009" y="142883"/>
                  </a:lnTo>
                  <a:lnTo>
                    <a:pt x="3148847" y="139971"/>
                  </a:lnTo>
                  <a:lnTo>
                    <a:pt x="3160684" y="137454"/>
                  </a:lnTo>
                  <a:lnTo>
                    <a:pt x="3172522" y="135284"/>
                  </a:lnTo>
                  <a:lnTo>
                    <a:pt x="3184360" y="133417"/>
                  </a:lnTo>
                  <a:lnTo>
                    <a:pt x="3196198" y="131812"/>
                  </a:lnTo>
                  <a:lnTo>
                    <a:pt x="3208035" y="130436"/>
                  </a:lnTo>
                  <a:lnTo>
                    <a:pt x="3219873" y="129257"/>
                  </a:lnTo>
                  <a:lnTo>
                    <a:pt x="3231711" y="128248"/>
                  </a:lnTo>
                  <a:lnTo>
                    <a:pt x="3243549" y="127385"/>
                  </a:lnTo>
                  <a:lnTo>
                    <a:pt x="3255387" y="126647"/>
                  </a:lnTo>
                  <a:lnTo>
                    <a:pt x="3267224" y="126017"/>
                  </a:lnTo>
                  <a:lnTo>
                    <a:pt x="3279062" y="125479"/>
                  </a:lnTo>
                  <a:lnTo>
                    <a:pt x="3290900" y="125021"/>
                  </a:lnTo>
                  <a:lnTo>
                    <a:pt x="3302738" y="124630"/>
                  </a:lnTo>
                  <a:lnTo>
                    <a:pt x="3314575" y="124296"/>
                  </a:lnTo>
                  <a:lnTo>
                    <a:pt x="3326413" y="124012"/>
                  </a:lnTo>
                  <a:lnTo>
                    <a:pt x="3338251" y="123770"/>
                  </a:lnTo>
                  <a:lnTo>
                    <a:pt x="3350089" y="123564"/>
                  </a:lnTo>
                  <a:lnTo>
                    <a:pt x="3361926" y="123388"/>
                  </a:lnTo>
                  <a:lnTo>
                    <a:pt x="3373764" y="123239"/>
                  </a:lnTo>
                  <a:lnTo>
                    <a:pt x="3385602" y="123111"/>
                  </a:lnTo>
                  <a:lnTo>
                    <a:pt x="3397440" y="123003"/>
                  </a:lnTo>
                  <a:lnTo>
                    <a:pt x="3409278" y="122911"/>
                  </a:lnTo>
                  <a:lnTo>
                    <a:pt x="3421115" y="122832"/>
                  </a:lnTo>
                  <a:lnTo>
                    <a:pt x="3432953" y="122765"/>
                  </a:lnTo>
                  <a:lnTo>
                    <a:pt x="3444791" y="122709"/>
                  </a:lnTo>
                  <a:lnTo>
                    <a:pt x="3456629" y="122660"/>
                  </a:lnTo>
                  <a:lnTo>
                    <a:pt x="3468466" y="122619"/>
                  </a:lnTo>
                  <a:lnTo>
                    <a:pt x="3480304" y="122584"/>
                  </a:lnTo>
                  <a:lnTo>
                    <a:pt x="3492142" y="122554"/>
                  </a:lnTo>
                  <a:lnTo>
                    <a:pt x="3503980" y="122529"/>
                  </a:lnTo>
                  <a:lnTo>
                    <a:pt x="3515818" y="122507"/>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60" name="pl60"/>
            <p:cNvSpPr/>
            <p:nvPr/>
          </p:nvSpPr>
          <p:spPr>
            <a:xfrm>
              <a:off x="2482252" y="3231193"/>
              <a:ext cx="4687757" cy="734470"/>
            </a:xfrm>
            <a:custGeom>
              <a:avLst/>
              <a:pathLst>
                <a:path w="4687757" h="734470">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358"/>
                  </a:lnTo>
                  <a:lnTo>
                    <a:pt x="2355716" y="367379"/>
                  </a:lnTo>
                  <a:lnTo>
                    <a:pt x="2367554" y="367405"/>
                  </a:lnTo>
                  <a:lnTo>
                    <a:pt x="2379391" y="367435"/>
                  </a:lnTo>
                  <a:lnTo>
                    <a:pt x="2391229" y="367470"/>
                  </a:lnTo>
                  <a:lnTo>
                    <a:pt x="2403067" y="367511"/>
                  </a:lnTo>
                  <a:lnTo>
                    <a:pt x="2414905" y="367559"/>
                  </a:lnTo>
                  <a:lnTo>
                    <a:pt x="2426743" y="367616"/>
                  </a:lnTo>
                  <a:lnTo>
                    <a:pt x="2438580" y="367683"/>
                  </a:lnTo>
                  <a:lnTo>
                    <a:pt x="2450418" y="367762"/>
                  </a:lnTo>
                  <a:lnTo>
                    <a:pt x="2462256" y="367854"/>
                  </a:lnTo>
                  <a:lnTo>
                    <a:pt x="2474094" y="367962"/>
                  </a:lnTo>
                  <a:lnTo>
                    <a:pt x="2485931" y="368090"/>
                  </a:lnTo>
                  <a:lnTo>
                    <a:pt x="2497769" y="368239"/>
                  </a:lnTo>
                  <a:lnTo>
                    <a:pt x="2509607" y="368415"/>
                  </a:lnTo>
                  <a:lnTo>
                    <a:pt x="2521445" y="368621"/>
                  </a:lnTo>
                  <a:lnTo>
                    <a:pt x="2533283" y="368863"/>
                  </a:lnTo>
                  <a:lnTo>
                    <a:pt x="2545120" y="369147"/>
                  </a:lnTo>
                  <a:lnTo>
                    <a:pt x="2556958" y="369481"/>
                  </a:lnTo>
                  <a:lnTo>
                    <a:pt x="2568796" y="369872"/>
                  </a:lnTo>
                  <a:lnTo>
                    <a:pt x="2580634" y="370330"/>
                  </a:lnTo>
                  <a:lnTo>
                    <a:pt x="2592471" y="370868"/>
                  </a:lnTo>
                  <a:lnTo>
                    <a:pt x="2604309" y="371498"/>
                  </a:lnTo>
                  <a:lnTo>
                    <a:pt x="2616147" y="372235"/>
                  </a:lnTo>
                  <a:lnTo>
                    <a:pt x="2627985" y="373099"/>
                  </a:lnTo>
                  <a:lnTo>
                    <a:pt x="2639822" y="374108"/>
                  </a:lnTo>
                  <a:lnTo>
                    <a:pt x="2651660" y="375287"/>
                  </a:lnTo>
                  <a:lnTo>
                    <a:pt x="2663498" y="376663"/>
                  </a:lnTo>
                  <a:lnTo>
                    <a:pt x="2675336" y="378267"/>
                  </a:lnTo>
                  <a:lnTo>
                    <a:pt x="2687174" y="380135"/>
                  </a:lnTo>
                  <a:lnTo>
                    <a:pt x="2699011" y="382305"/>
                  </a:lnTo>
                  <a:lnTo>
                    <a:pt x="2710849" y="384822"/>
                  </a:lnTo>
                  <a:lnTo>
                    <a:pt x="2722687" y="387734"/>
                  </a:lnTo>
                  <a:lnTo>
                    <a:pt x="2734525" y="391096"/>
                  </a:lnTo>
                  <a:lnTo>
                    <a:pt x="2746362" y="394966"/>
                  </a:lnTo>
                  <a:lnTo>
                    <a:pt x="2758200" y="399404"/>
                  </a:lnTo>
                  <a:lnTo>
                    <a:pt x="2770038" y="404475"/>
                  </a:lnTo>
                  <a:lnTo>
                    <a:pt x="2781876" y="410242"/>
                  </a:lnTo>
                  <a:lnTo>
                    <a:pt x="2793713" y="416769"/>
                  </a:lnTo>
                  <a:lnTo>
                    <a:pt x="2805551" y="424112"/>
                  </a:lnTo>
                  <a:lnTo>
                    <a:pt x="2817389" y="432320"/>
                  </a:lnTo>
                  <a:lnTo>
                    <a:pt x="2829227" y="441431"/>
                  </a:lnTo>
                  <a:lnTo>
                    <a:pt x="2841065" y="451461"/>
                  </a:lnTo>
                  <a:lnTo>
                    <a:pt x="2852902" y="462406"/>
                  </a:lnTo>
                  <a:lnTo>
                    <a:pt x="2864740" y="474237"/>
                  </a:lnTo>
                  <a:lnTo>
                    <a:pt x="2876578" y="486891"/>
                  </a:lnTo>
                  <a:lnTo>
                    <a:pt x="2888416" y="500277"/>
                  </a:lnTo>
                  <a:lnTo>
                    <a:pt x="2900253" y="514271"/>
                  </a:lnTo>
                  <a:lnTo>
                    <a:pt x="2912091" y="528722"/>
                  </a:lnTo>
                  <a:lnTo>
                    <a:pt x="2923929" y="543457"/>
                  </a:lnTo>
                  <a:lnTo>
                    <a:pt x="2935767" y="558289"/>
                  </a:lnTo>
                  <a:lnTo>
                    <a:pt x="2947604" y="573024"/>
                  </a:lnTo>
                  <a:lnTo>
                    <a:pt x="2959442" y="587475"/>
                  </a:lnTo>
                  <a:lnTo>
                    <a:pt x="2971280" y="601469"/>
                  </a:lnTo>
                  <a:lnTo>
                    <a:pt x="2983118" y="614855"/>
                  </a:lnTo>
                  <a:lnTo>
                    <a:pt x="2994956" y="627509"/>
                  </a:lnTo>
                  <a:lnTo>
                    <a:pt x="3006793" y="639339"/>
                  </a:lnTo>
                  <a:lnTo>
                    <a:pt x="3018631" y="650285"/>
                  </a:lnTo>
                  <a:lnTo>
                    <a:pt x="3030469" y="660315"/>
                  </a:lnTo>
                  <a:lnTo>
                    <a:pt x="3042307" y="669425"/>
                  </a:lnTo>
                  <a:lnTo>
                    <a:pt x="3054144" y="677634"/>
                  </a:lnTo>
                  <a:lnTo>
                    <a:pt x="3065982" y="684977"/>
                  </a:lnTo>
                  <a:lnTo>
                    <a:pt x="3077820" y="691504"/>
                  </a:lnTo>
                  <a:lnTo>
                    <a:pt x="3089658" y="697271"/>
                  </a:lnTo>
                  <a:lnTo>
                    <a:pt x="3101496" y="702342"/>
                  </a:lnTo>
                  <a:lnTo>
                    <a:pt x="3113333" y="706780"/>
                  </a:lnTo>
                  <a:lnTo>
                    <a:pt x="3125171" y="710649"/>
                  </a:lnTo>
                  <a:lnTo>
                    <a:pt x="3137009" y="714012"/>
                  </a:lnTo>
                  <a:lnTo>
                    <a:pt x="3148847" y="716924"/>
                  </a:lnTo>
                  <a:lnTo>
                    <a:pt x="3160684" y="719441"/>
                  </a:lnTo>
                  <a:lnTo>
                    <a:pt x="3172522" y="721611"/>
                  </a:lnTo>
                  <a:lnTo>
                    <a:pt x="3184360" y="723478"/>
                  </a:lnTo>
                  <a:lnTo>
                    <a:pt x="3196198" y="725082"/>
                  </a:lnTo>
                  <a:lnTo>
                    <a:pt x="3208035" y="726459"/>
                  </a:lnTo>
                  <a:lnTo>
                    <a:pt x="3219873" y="727638"/>
                  </a:lnTo>
                  <a:lnTo>
                    <a:pt x="3231711" y="728647"/>
                  </a:lnTo>
                  <a:lnTo>
                    <a:pt x="3243549" y="729510"/>
                  </a:lnTo>
                  <a:lnTo>
                    <a:pt x="3255387" y="730248"/>
                  </a:lnTo>
                  <a:lnTo>
                    <a:pt x="3267224" y="730878"/>
                  </a:lnTo>
                  <a:lnTo>
                    <a:pt x="3279062" y="731415"/>
                  </a:lnTo>
                  <a:lnTo>
                    <a:pt x="3290900" y="731874"/>
                  </a:lnTo>
                  <a:lnTo>
                    <a:pt x="3302738" y="732265"/>
                  </a:lnTo>
                  <a:lnTo>
                    <a:pt x="3314575" y="732599"/>
                  </a:lnTo>
                  <a:lnTo>
                    <a:pt x="3326413" y="732883"/>
                  </a:lnTo>
                  <a:lnTo>
                    <a:pt x="3338251" y="733125"/>
                  </a:lnTo>
                  <a:lnTo>
                    <a:pt x="3350089" y="733331"/>
                  </a:lnTo>
                  <a:lnTo>
                    <a:pt x="3361926" y="733507"/>
                  </a:lnTo>
                  <a:lnTo>
                    <a:pt x="3373764" y="733656"/>
                  </a:lnTo>
                  <a:lnTo>
                    <a:pt x="3385602" y="733783"/>
                  </a:lnTo>
                  <a:lnTo>
                    <a:pt x="3397440" y="733892"/>
                  </a:lnTo>
                  <a:lnTo>
                    <a:pt x="3409278" y="733984"/>
                  </a:lnTo>
                  <a:lnTo>
                    <a:pt x="3421115" y="734063"/>
                  </a:lnTo>
                  <a:lnTo>
                    <a:pt x="3432953" y="734130"/>
                  </a:lnTo>
                  <a:lnTo>
                    <a:pt x="3444791" y="734186"/>
                  </a:lnTo>
                  <a:lnTo>
                    <a:pt x="3456629" y="734235"/>
                  </a:lnTo>
                  <a:lnTo>
                    <a:pt x="3468466" y="734276"/>
                  </a:lnTo>
                  <a:lnTo>
                    <a:pt x="3480304" y="734311"/>
                  </a:lnTo>
                  <a:lnTo>
                    <a:pt x="3492142" y="734341"/>
                  </a:lnTo>
                  <a:lnTo>
                    <a:pt x="3503980" y="734366"/>
                  </a:lnTo>
                  <a:lnTo>
                    <a:pt x="3515818" y="734388"/>
                  </a:lnTo>
                  <a:lnTo>
                    <a:pt x="3515818" y="734470"/>
                  </a:lnTo>
                  <a:lnTo>
                    <a:pt x="3527655" y="734463"/>
                  </a:lnTo>
                  <a:lnTo>
                    <a:pt x="3539493" y="734454"/>
                  </a:lnTo>
                  <a:lnTo>
                    <a:pt x="3551331" y="734444"/>
                  </a:lnTo>
                  <a:lnTo>
                    <a:pt x="3563169" y="734433"/>
                  </a:lnTo>
                  <a:lnTo>
                    <a:pt x="3575006" y="734419"/>
                  </a:lnTo>
                  <a:lnTo>
                    <a:pt x="3586844" y="734403"/>
                  </a:lnTo>
                  <a:lnTo>
                    <a:pt x="3598682" y="734384"/>
                  </a:lnTo>
                  <a:lnTo>
                    <a:pt x="3610520" y="734362"/>
                  </a:lnTo>
                  <a:lnTo>
                    <a:pt x="3622357" y="734335"/>
                  </a:lnTo>
                  <a:lnTo>
                    <a:pt x="3634195" y="734305"/>
                  </a:lnTo>
                  <a:lnTo>
                    <a:pt x="3646033" y="734269"/>
                  </a:lnTo>
                  <a:lnTo>
                    <a:pt x="3657871" y="734226"/>
                  </a:lnTo>
                  <a:lnTo>
                    <a:pt x="3669709" y="734176"/>
                  </a:lnTo>
                  <a:lnTo>
                    <a:pt x="3681546" y="734118"/>
                  </a:lnTo>
                  <a:lnTo>
                    <a:pt x="3693384" y="734049"/>
                  </a:lnTo>
                  <a:lnTo>
                    <a:pt x="3705222" y="733968"/>
                  </a:lnTo>
                  <a:lnTo>
                    <a:pt x="3717060" y="733874"/>
                  </a:lnTo>
                  <a:lnTo>
                    <a:pt x="3728897" y="733762"/>
                  </a:lnTo>
                  <a:lnTo>
                    <a:pt x="3740735" y="733632"/>
                  </a:lnTo>
                  <a:lnTo>
                    <a:pt x="3752573" y="733479"/>
                  </a:lnTo>
                  <a:lnTo>
                    <a:pt x="3764411" y="733300"/>
                  </a:lnTo>
                  <a:lnTo>
                    <a:pt x="3776248" y="733090"/>
                  </a:lnTo>
                  <a:lnTo>
                    <a:pt x="3788086" y="732844"/>
                  </a:lnTo>
                  <a:lnTo>
                    <a:pt x="3799924" y="732556"/>
                  </a:lnTo>
                  <a:lnTo>
                    <a:pt x="3811762" y="732220"/>
                  </a:lnTo>
                  <a:lnTo>
                    <a:pt x="3823600" y="731827"/>
                  </a:lnTo>
                  <a:lnTo>
                    <a:pt x="3835437" y="731368"/>
                  </a:lnTo>
                  <a:lnTo>
                    <a:pt x="3847275" y="730833"/>
                  </a:lnTo>
                  <a:lnTo>
                    <a:pt x="3859113" y="730211"/>
                  </a:lnTo>
                  <a:lnTo>
                    <a:pt x="3870951" y="729488"/>
                  </a:lnTo>
                  <a:lnTo>
                    <a:pt x="3882788" y="728649"/>
                  </a:lnTo>
                  <a:lnTo>
                    <a:pt x="3894626" y="727678"/>
                  </a:lnTo>
                  <a:lnTo>
                    <a:pt x="3906464" y="726557"/>
                  </a:lnTo>
                  <a:lnTo>
                    <a:pt x="3918302" y="725267"/>
                  </a:lnTo>
                  <a:lnTo>
                    <a:pt x="3930139" y="723788"/>
                  </a:lnTo>
                  <a:lnTo>
                    <a:pt x="3941977" y="722098"/>
                  </a:lnTo>
                  <a:lnTo>
                    <a:pt x="3953815" y="720175"/>
                  </a:lnTo>
                  <a:lnTo>
                    <a:pt x="3965653" y="718000"/>
                  </a:lnTo>
                  <a:lnTo>
                    <a:pt x="3977491" y="715552"/>
                  </a:lnTo>
                  <a:lnTo>
                    <a:pt x="3989328" y="712816"/>
                  </a:lnTo>
                  <a:lnTo>
                    <a:pt x="4001166" y="709779"/>
                  </a:lnTo>
                  <a:lnTo>
                    <a:pt x="4013004" y="706436"/>
                  </a:lnTo>
                  <a:lnTo>
                    <a:pt x="4024842" y="702787"/>
                  </a:lnTo>
                  <a:lnTo>
                    <a:pt x="4036679" y="698844"/>
                  </a:lnTo>
                  <a:lnTo>
                    <a:pt x="4048517" y="694626"/>
                  </a:lnTo>
                  <a:lnTo>
                    <a:pt x="4060355" y="690164"/>
                  </a:lnTo>
                  <a:lnTo>
                    <a:pt x="4072193" y="685499"/>
                  </a:lnTo>
                  <a:lnTo>
                    <a:pt x="4084031" y="680682"/>
                  </a:lnTo>
                  <a:lnTo>
                    <a:pt x="4095868" y="675770"/>
                  </a:lnTo>
                  <a:lnTo>
                    <a:pt x="4107706" y="670826"/>
                  </a:lnTo>
                  <a:lnTo>
                    <a:pt x="4119544" y="665915"/>
                  </a:lnTo>
                  <a:lnTo>
                    <a:pt x="4131382" y="661098"/>
                  </a:lnTo>
                  <a:lnTo>
                    <a:pt x="4143219" y="656433"/>
                  </a:lnTo>
                  <a:lnTo>
                    <a:pt x="4155057" y="651971"/>
                  </a:lnTo>
                  <a:lnTo>
                    <a:pt x="4166895" y="647753"/>
                  </a:lnTo>
                  <a:lnTo>
                    <a:pt x="4178733" y="643809"/>
                  </a:lnTo>
                  <a:lnTo>
                    <a:pt x="4190570" y="640161"/>
                  </a:lnTo>
                  <a:lnTo>
                    <a:pt x="4202408" y="636818"/>
                  </a:lnTo>
                  <a:lnTo>
                    <a:pt x="4214246" y="633781"/>
                  </a:lnTo>
                  <a:lnTo>
                    <a:pt x="4226084" y="631045"/>
                  </a:lnTo>
                  <a:lnTo>
                    <a:pt x="4237922" y="628597"/>
                  </a:lnTo>
                  <a:lnTo>
                    <a:pt x="4249759" y="626421"/>
                  </a:lnTo>
                  <a:lnTo>
                    <a:pt x="4261597" y="624499"/>
                  </a:lnTo>
                  <a:lnTo>
                    <a:pt x="4273435" y="622809"/>
                  </a:lnTo>
                  <a:lnTo>
                    <a:pt x="4285273" y="621329"/>
                  </a:lnTo>
                  <a:lnTo>
                    <a:pt x="4297110" y="620039"/>
                  </a:lnTo>
                  <a:lnTo>
                    <a:pt x="4308948" y="618919"/>
                  </a:lnTo>
                  <a:lnTo>
                    <a:pt x="4320786" y="617948"/>
                  </a:lnTo>
                  <a:lnTo>
                    <a:pt x="4332624" y="617109"/>
                  </a:lnTo>
                  <a:lnTo>
                    <a:pt x="4344461" y="616386"/>
                  </a:lnTo>
                  <a:lnTo>
                    <a:pt x="4356299" y="615763"/>
                  </a:lnTo>
                  <a:lnTo>
                    <a:pt x="4368137" y="615228"/>
                  </a:lnTo>
                  <a:lnTo>
                    <a:pt x="4379975" y="614770"/>
                  </a:lnTo>
                  <a:lnTo>
                    <a:pt x="4391813" y="614377"/>
                  </a:lnTo>
                  <a:lnTo>
                    <a:pt x="4403650" y="614040"/>
                  </a:lnTo>
                  <a:lnTo>
                    <a:pt x="4415488" y="613752"/>
                  </a:lnTo>
                  <a:lnTo>
                    <a:pt x="4427326" y="613507"/>
                  </a:lnTo>
                  <a:lnTo>
                    <a:pt x="4439164" y="613297"/>
                  </a:lnTo>
                  <a:lnTo>
                    <a:pt x="4451001" y="613117"/>
                  </a:lnTo>
                  <a:lnTo>
                    <a:pt x="4462839" y="612965"/>
                  </a:lnTo>
                  <a:lnTo>
                    <a:pt x="4474677" y="612834"/>
                  </a:lnTo>
                  <a:lnTo>
                    <a:pt x="4486515" y="612723"/>
                  </a:lnTo>
                  <a:lnTo>
                    <a:pt x="4498352" y="612628"/>
                  </a:lnTo>
                  <a:lnTo>
                    <a:pt x="4510190" y="612548"/>
                  </a:lnTo>
                  <a:lnTo>
                    <a:pt x="4522028" y="612479"/>
                  </a:lnTo>
                  <a:lnTo>
                    <a:pt x="4533866" y="612420"/>
                  </a:lnTo>
                  <a:lnTo>
                    <a:pt x="4545704" y="612371"/>
                  </a:lnTo>
                  <a:lnTo>
                    <a:pt x="4557541" y="612328"/>
                  </a:lnTo>
                  <a:lnTo>
                    <a:pt x="4569379" y="612292"/>
                  </a:lnTo>
                  <a:lnTo>
                    <a:pt x="4581217" y="612261"/>
                  </a:lnTo>
                  <a:lnTo>
                    <a:pt x="4593055" y="612235"/>
                  </a:lnTo>
                  <a:lnTo>
                    <a:pt x="4604892" y="612213"/>
                  </a:lnTo>
                  <a:lnTo>
                    <a:pt x="4616730" y="612194"/>
                  </a:lnTo>
                  <a:lnTo>
                    <a:pt x="4628568" y="612178"/>
                  </a:lnTo>
                  <a:lnTo>
                    <a:pt x="4640406" y="612164"/>
                  </a:lnTo>
                  <a:lnTo>
                    <a:pt x="4652244" y="612152"/>
                  </a:lnTo>
                  <a:lnTo>
                    <a:pt x="4664081" y="612142"/>
                  </a:lnTo>
                  <a:lnTo>
                    <a:pt x="4675919" y="612134"/>
                  </a:lnTo>
                  <a:lnTo>
                    <a:pt x="4687757" y="612127"/>
                  </a:lnTo>
                </a:path>
              </a:pathLst>
            </a:custGeom>
            <a:ln w="40651" cap="flat">
              <a:solidFill>
                <a:srgbClr val="E8E8E8">
                  <a:alpha val="100000"/>
                </a:srgbClr>
              </a:solidFill>
              <a:prstDash val="solid"/>
              <a:round/>
            </a:ln>
          </p:spPr>
          <p:txBody>
            <a:bodyPr/>
            <a:lstStyle/>
            <a:p/>
          </p:txBody>
        </p:sp>
        <p:sp>
          <p:nvSpPr>
            <p:cNvPr id="61" name="pl61"/>
            <p:cNvSpPr/>
            <p:nvPr/>
          </p:nvSpPr>
          <p:spPr>
            <a:xfrm>
              <a:off x="2482252" y="1394811"/>
              <a:ext cx="4687757" cy="367112"/>
            </a:xfrm>
            <a:custGeom>
              <a:avLst/>
              <a:pathLst>
                <a:path w="4687757" h="367112">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82"/>
                  </a:lnTo>
                  <a:lnTo>
                    <a:pt x="3527655" y="103"/>
                  </a:lnTo>
                  <a:lnTo>
                    <a:pt x="3539493" y="129"/>
                  </a:lnTo>
                  <a:lnTo>
                    <a:pt x="3551331" y="158"/>
                  </a:lnTo>
                  <a:lnTo>
                    <a:pt x="3563169" y="193"/>
                  </a:lnTo>
                  <a:lnTo>
                    <a:pt x="3575006" y="235"/>
                  </a:lnTo>
                  <a:lnTo>
                    <a:pt x="3586844" y="283"/>
                  </a:lnTo>
                  <a:lnTo>
                    <a:pt x="3598682" y="340"/>
                  </a:lnTo>
                  <a:lnTo>
                    <a:pt x="3610520" y="407"/>
                  </a:lnTo>
                  <a:lnTo>
                    <a:pt x="3622357" y="485"/>
                  </a:lnTo>
                  <a:lnTo>
                    <a:pt x="3634195" y="578"/>
                  </a:lnTo>
                  <a:lnTo>
                    <a:pt x="3646033" y="686"/>
                  </a:lnTo>
                  <a:lnTo>
                    <a:pt x="3657871" y="813"/>
                  </a:lnTo>
                  <a:lnTo>
                    <a:pt x="3669709" y="963"/>
                  </a:lnTo>
                  <a:lnTo>
                    <a:pt x="3681546" y="1138"/>
                  </a:lnTo>
                  <a:lnTo>
                    <a:pt x="3693384" y="1345"/>
                  </a:lnTo>
                  <a:lnTo>
                    <a:pt x="3705222" y="1587"/>
                  </a:lnTo>
                  <a:lnTo>
                    <a:pt x="3717060" y="1871"/>
                  </a:lnTo>
                  <a:lnTo>
                    <a:pt x="3728897" y="2204"/>
                  </a:lnTo>
                  <a:lnTo>
                    <a:pt x="3740735" y="2595"/>
                  </a:lnTo>
                  <a:lnTo>
                    <a:pt x="3752573" y="3054"/>
                  </a:lnTo>
                  <a:lnTo>
                    <a:pt x="3764411" y="3592"/>
                  </a:lnTo>
                  <a:lnTo>
                    <a:pt x="3776248" y="4222"/>
                  </a:lnTo>
                  <a:lnTo>
                    <a:pt x="3788086" y="4959"/>
                  </a:lnTo>
                  <a:lnTo>
                    <a:pt x="3799924" y="5822"/>
                  </a:lnTo>
                  <a:lnTo>
                    <a:pt x="3811762" y="6832"/>
                  </a:lnTo>
                  <a:lnTo>
                    <a:pt x="3823600" y="8011"/>
                  </a:lnTo>
                  <a:lnTo>
                    <a:pt x="3835437" y="9387"/>
                  </a:lnTo>
                  <a:lnTo>
                    <a:pt x="3847275" y="10991"/>
                  </a:lnTo>
                  <a:lnTo>
                    <a:pt x="3859113" y="12858"/>
                  </a:lnTo>
                  <a:lnTo>
                    <a:pt x="3870951" y="15028"/>
                  </a:lnTo>
                  <a:lnTo>
                    <a:pt x="3882788" y="17545"/>
                  </a:lnTo>
                  <a:lnTo>
                    <a:pt x="3894626" y="20458"/>
                  </a:lnTo>
                  <a:lnTo>
                    <a:pt x="3906464" y="23820"/>
                  </a:lnTo>
                  <a:lnTo>
                    <a:pt x="3918302" y="27690"/>
                  </a:lnTo>
                  <a:lnTo>
                    <a:pt x="3930139" y="32128"/>
                  </a:lnTo>
                  <a:lnTo>
                    <a:pt x="3941977" y="37198"/>
                  </a:lnTo>
                  <a:lnTo>
                    <a:pt x="3953815" y="42966"/>
                  </a:lnTo>
                  <a:lnTo>
                    <a:pt x="3965653" y="49492"/>
                  </a:lnTo>
                  <a:lnTo>
                    <a:pt x="3977491" y="56835"/>
                  </a:lnTo>
                  <a:lnTo>
                    <a:pt x="3989328" y="65044"/>
                  </a:lnTo>
                  <a:lnTo>
                    <a:pt x="4001166" y="74154"/>
                  </a:lnTo>
                  <a:lnTo>
                    <a:pt x="4013004" y="84184"/>
                  </a:lnTo>
                  <a:lnTo>
                    <a:pt x="4024842" y="95130"/>
                  </a:lnTo>
                  <a:lnTo>
                    <a:pt x="4036679" y="106960"/>
                  </a:lnTo>
                  <a:lnTo>
                    <a:pt x="4048517" y="119615"/>
                  </a:lnTo>
                  <a:lnTo>
                    <a:pt x="4060355" y="133000"/>
                  </a:lnTo>
                  <a:lnTo>
                    <a:pt x="4072193" y="146995"/>
                  </a:lnTo>
                  <a:lnTo>
                    <a:pt x="4084031" y="161446"/>
                  </a:lnTo>
                  <a:lnTo>
                    <a:pt x="4095868" y="176181"/>
                  </a:lnTo>
                  <a:lnTo>
                    <a:pt x="4107706" y="191012"/>
                  </a:lnTo>
                  <a:lnTo>
                    <a:pt x="4119544" y="205747"/>
                  </a:lnTo>
                  <a:lnTo>
                    <a:pt x="4131382" y="220199"/>
                  </a:lnTo>
                  <a:lnTo>
                    <a:pt x="4143219" y="234193"/>
                  </a:lnTo>
                  <a:lnTo>
                    <a:pt x="4155057" y="247579"/>
                  </a:lnTo>
                  <a:lnTo>
                    <a:pt x="4166895" y="260233"/>
                  </a:lnTo>
                  <a:lnTo>
                    <a:pt x="4178733" y="272063"/>
                  </a:lnTo>
                  <a:lnTo>
                    <a:pt x="4190570" y="283009"/>
                  </a:lnTo>
                  <a:lnTo>
                    <a:pt x="4202408" y="293039"/>
                  </a:lnTo>
                  <a:lnTo>
                    <a:pt x="4214246" y="302149"/>
                  </a:lnTo>
                  <a:lnTo>
                    <a:pt x="4226084" y="310358"/>
                  </a:lnTo>
                  <a:lnTo>
                    <a:pt x="4237922" y="317701"/>
                  </a:lnTo>
                  <a:lnTo>
                    <a:pt x="4249759" y="324227"/>
                  </a:lnTo>
                  <a:lnTo>
                    <a:pt x="4261597" y="329995"/>
                  </a:lnTo>
                  <a:lnTo>
                    <a:pt x="4273435" y="335065"/>
                  </a:lnTo>
                  <a:lnTo>
                    <a:pt x="4285273" y="339504"/>
                  </a:lnTo>
                  <a:lnTo>
                    <a:pt x="4297110" y="343373"/>
                  </a:lnTo>
                  <a:lnTo>
                    <a:pt x="4308948" y="346735"/>
                  </a:lnTo>
                  <a:lnTo>
                    <a:pt x="4320786" y="349648"/>
                  </a:lnTo>
                  <a:lnTo>
                    <a:pt x="4332624" y="352165"/>
                  </a:lnTo>
                  <a:lnTo>
                    <a:pt x="4344461" y="354335"/>
                  </a:lnTo>
                  <a:lnTo>
                    <a:pt x="4356299" y="356202"/>
                  </a:lnTo>
                  <a:lnTo>
                    <a:pt x="4368137" y="357806"/>
                  </a:lnTo>
                  <a:lnTo>
                    <a:pt x="4379975" y="359182"/>
                  </a:lnTo>
                  <a:lnTo>
                    <a:pt x="4391813" y="360362"/>
                  </a:lnTo>
                  <a:lnTo>
                    <a:pt x="4403650" y="361371"/>
                  </a:lnTo>
                  <a:lnTo>
                    <a:pt x="4415488" y="362234"/>
                  </a:lnTo>
                  <a:lnTo>
                    <a:pt x="4427326" y="362972"/>
                  </a:lnTo>
                  <a:lnTo>
                    <a:pt x="4439164" y="363602"/>
                  </a:lnTo>
                  <a:lnTo>
                    <a:pt x="4451001" y="364139"/>
                  </a:lnTo>
                  <a:lnTo>
                    <a:pt x="4462839" y="364598"/>
                  </a:lnTo>
                  <a:lnTo>
                    <a:pt x="4474677" y="364989"/>
                  </a:lnTo>
                  <a:lnTo>
                    <a:pt x="4486515" y="365322"/>
                  </a:lnTo>
                  <a:lnTo>
                    <a:pt x="4498352" y="365606"/>
                  </a:lnTo>
                  <a:lnTo>
                    <a:pt x="4510190" y="365849"/>
                  </a:lnTo>
                  <a:lnTo>
                    <a:pt x="4522028" y="366055"/>
                  </a:lnTo>
                  <a:lnTo>
                    <a:pt x="4533866" y="366230"/>
                  </a:lnTo>
                  <a:lnTo>
                    <a:pt x="4545704" y="366380"/>
                  </a:lnTo>
                  <a:lnTo>
                    <a:pt x="4557541" y="366507"/>
                  </a:lnTo>
                  <a:lnTo>
                    <a:pt x="4569379" y="366616"/>
                  </a:lnTo>
                  <a:lnTo>
                    <a:pt x="4581217" y="366708"/>
                  </a:lnTo>
                  <a:lnTo>
                    <a:pt x="4593055" y="366786"/>
                  </a:lnTo>
                  <a:lnTo>
                    <a:pt x="4604892" y="366853"/>
                  </a:lnTo>
                  <a:lnTo>
                    <a:pt x="4616730" y="366910"/>
                  </a:lnTo>
                  <a:lnTo>
                    <a:pt x="4628568" y="366959"/>
                  </a:lnTo>
                  <a:lnTo>
                    <a:pt x="4640406" y="367000"/>
                  </a:lnTo>
                  <a:lnTo>
                    <a:pt x="4652244" y="367035"/>
                  </a:lnTo>
                  <a:lnTo>
                    <a:pt x="4664081" y="367065"/>
                  </a:lnTo>
                  <a:lnTo>
                    <a:pt x="4675919" y="367090"/>
                  </a:lnTo>
                  <a:lnTo>
                    <a:pt x="4687757" y="3671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027781"/>
              <a:ext cx="4687757" cy="979075"/>
            </a:xfrm>
            <a:custGeom>
              <a:avLst/>
              <a:pathLst>
                <a:path w="4687757" h="979075">
                  <a:moveTo>
                    <a:pt x="0" y="979075"/>
                  </a:moveTo>
                  <a:lnTo>
                    <a:pt x="11837" y="979067"/>
                  </a:lnTo>
                  <a:lnTo>
                    <a:pt x="23675" y="979059"/>
                  </a:lnTo>
                  <a:lnTo>
                    <a:pt x="35513" y="979049"/>
                  </a:lnTo>
                  <a:lnTo>
                    <a:pt x="47351" y="979037"/>
                  </a:lnTo>
                  <a:lnTo>
                    <a:pt x="59188" y="979023"/>
                  </a:lnTo>
                  <a:lnTo>
                    <a:pt x="71026" y="979007"/>
                  </a:lnTo>
                  <a:lnTo>
                    <a:pt x="82864" y="978988"/>
                  </a:lnTo>
                  <a:lnTo>
                    <a:pt x="94702" y="978966"/>
                  </a:lnTo>
                  <a:lnTo>
                    <a:pt x="106539" y="978940"/>
                  </a:lnTo>
                  <a:lnTo>
                    <a:pt x="118377" y="978909"/>
                  </a:lnTo>
                  <a:lnTo>
                    <a:pt x="130215" y="978873"/>
                  </a:lnTo>
                  <a:lnTo>
                    <a:pt x="142053" y="978831"/>
                  </a:lnTo>
                  <a:lnTo>
                    <a:pt x="153891" y="978781"/>
                  </a:lnTo>
                  <a:lnTo>
                    <a:pt x="165728" y="978722"/>
                  </a:lnTo>
                  <a:lnTo>
                    <a:pt x="177566" y="978653"/>
                  </a:lnTo>
                  <a:lnTo>
                    <a:pt x="189404" y="978573"/>
                  </a:lnTo>
                  <a:lnTo>
                    <a:pt x="201242" y="978478"/>
                  </a:lnTo>
                  <a:lnTo>
                    <a:pt x="213079" y="978367"/>
                  </a:lnTo>
                  <a:lnTo>
                    <a:pt x="224917" y="978237"/>
                  </a:lnTo>
                  <a:lnTo>
                    <a:pt x="236755" y="978084"/>
                  </a:lnTo>
                  <a:lnTo>
                    <a:pt x="248593" y="977904"/>
                  </a:lnTo>
                  <a:lnTo>
                    <a:pt x="260430" y="977695"/>
                  </a:lnTo>
                  <a:lnTo>
                    <a:pt x="272268" y="977449"/>
                  </a:lnTo>
                  <a:lnTo>
                    <a:pt x="284106" y="977161"/>
                  </a:lnTo>
                  <a:lnTo>
                    <a:pt x="295944" y="976824"/>
                  </a:lnTo>
                  <a:lnTo>
                    <a:pt x="307782" y="976431"/>
                  </a:lnTo>
                  <a:lnTo>
                    <a:pt x="319619" y="975973"/>
                  </a:lnTo>
                  <a:lnTo>
                    <a:pt x="331457" y="975438"/>
                  </a:lnTo>
                  <a:lnTo>
                    <a:pt x="343295" y="974816"/>
                  </a:lnTo>
                  <a:lnTo>
                    <a:pt x="355133" y="974092"/>
                  </a:lnTo>
                  <a:lnTo>
                    <a:pt x="366970" y="973253"/>
                  </a:lnTo>
                  <a:lnTo>
                    <a:pt x="378808" y="972282"/>
                  </a:lnTo>
                  <a:lnTo>
                    <a:pt x="390646" y="971162"/>
                  </a:lnTo>
                  <a:lnTo>
                    <a:pt x="402484" y="969872"/>
                  </a:lnTo>
                  <a:lnTo>
                    <a:pt x="414321" y="968392"/>
                  </a:lnTo>
                  <a:lnTo>
                    <a:pt x="426159" y="966702"/>
                  </a:lnTo>
                  <a:lnTo>
                    <a:pt x="437997" y="964780"/>
                  </a:lnTo>
                  <a:lnTo>
                    <a:pt x="449835" y="962604"/>
                  </a:lnTo>
                  <a:lnTo>
                    <a:pt x="461673" y="960157"/>
                  </a:lnTo>
                  <a:lnTo>
                    <a:pt x="473510" y="957420"/>
                  </a:lnTo>
                  <a:lnTo>
                    <a:pt x="485348" y="954384"/>
                  </a:lnTo>
                  <a:lnTo>
                    <a:pt x="497186" y="951040"/>
                  </a:lnTo>
                  <a:lnTo>
                    <a:pt x="509024" y="947392"/>
                  </a:lnTo>
                  <a:lnTo>
                    <a:pt x="520861" y="943448"/>
                  </a:lnTo>
                  <a:lnTo>
                    <a:pt x="532699" y="939230"/>
                  </a:lnTo>
                  <a:lnTo>
                    <a:pt x="544537" y="934768"/>
                  </a:lnTo>
                  <a:lnTo>
                    <a:pt x="556375" y="930104"/>
                  </a:lnTo>
                  <a:lnTo>
                    <a:pt x="568213" y="925286"/>
                  </a:lnTo>
                  <a:lnTo>
                    <a:pt x="580050" y="920375"/>
                  </a:lnTo>
                  <a:lnTo>
                    <a:pt x="591888" y="915431"/>
                  </a:lnTo>
                  <a:lnTo>
                    <a:pt x="603726" y="910519"/>
                  </a:lnTo>
                  <a:lnTo>
                    <a:pt x="615564" y="905702"/>
                  </a:lnTo>
                  <a:lnTo>
                    <a:pt x="627401" y="901037"/>
                  </a:lnTo>
                  <a:lnTo>
                    <a:pt x="639239" y="896576"/>
                  </a:lnTo>
                  <a:lnTo>
                    <a:pt x="651077" y="892357"/>
                  </a:lnTo>
                  <a:lnTo>
                    <a:pt x="662915" y="888414"/>
                  </a:lnTo>
                  <a:lnTo>
                    <a:pt x="674752" y="884765"/>
                  </a:lnTo>
                  <a:lnTo>
                    <a:pt x="686590" y="881422"/>
                  </a:lnTo>
                  <a:lnTo>
                    <a:pt x="698428" y="878385"/>
                  </a:lnTo>
                  <a:lnTo>
                    <a:pt x="710266" y="875649"/>
                  </a:lnTo>
                  <a:lnTo>
                    <a:pt x="722104" y="873201"/>
                  </a:lnTo>
                  <a:lnTo>
                    <a:pt x="733941" y="871026"/>
                  </a:lnTo>
                  <a:lnTo>
                    <a:pt x="745779" y="869103"/>
                  </a:lnTo>
                  <a:lnTo>
                    <a:pt x="757617" y="867413"/>
                  </a:lnTo>
                  <a:lnTo>
                    <a:pt x="769455" y="865934"/>
                  </a:lnTo>
                  <a:lnTo>
                    <a:pt x="781292" y="864644"/>
                  </a:lnTo>
                  <a:lnTo>
                    <a:pt x="793130" y="863523"/>
                  </a:lnTo>
                  <a:lnTo>
                    <a:pt x="804968" y="862552"/>
                  </a:lnTo>
                  <a:lnTo>
                    <a:pt x="816806" y="861713"/>
                  </a:lnTo>
                  <a:lnTo>
                    <a:pt x="828643" y="860990"/>
                  </a:lnTo>
                  <a:lnTo>
                    <a:pt x="840481" y="860368"/>
                  </a:lnTo>
                  <a:lnTo>
                    <a:pt x="852319" y="859833"/>
                  </a:lnTo>
                  <a:lnTo>
                    <a:pt x="864157" y="859374"/>
                  </a:lnTo>
                  <a:lnTo>
                    <a:pt x="875995" y="858981"/>
                  </a:lnTo>
                  <a:lnTo>
                    <a:pt x="887832" y="858645"/>
                  </a:lnTo>
                  <a:lnTo>
                    <a:pt x="899670" y="858357"/>
                  </a:lnTo>
                  <a:lnTo>
                    <a:pt x="911508" y="858111"/>
                  </a:lnTo>
                  <a:lnTo>
                    <a:pt x="923346" y="857901"/>
                  </a:lnTo>
                  <a:lnTo>
                    <a:pt x="935183" y="857722"/>
                  </a:lnTo>
                  <a:lnTo>
                    <a:pt x="947021" y="857569"/>
                  </a:lnTo>
                  <a:lnTo>
                    <a:pt x="958859" y="857439"/>
                  </a:lnTo>
                  <a:lnTo>
                    <a:pt x="970697" y="857328"/>
                  </a:lnTo>
                  <a:lnTo>
                    <a:pt x="982534" y="857233"/>
                  </a:lnTo>
                  <a:lnTo>
                    <a:pt x="994372" y="857152"/>
                  </a:lnTo>
                  <a:lnTo>
                    <a:pt x="1006210" y="857083"/>
                  </a:lnTo>
                  <a:lnTo>
                    <a:pt x="1018048" y="857025"/>
                  </a:lnTo>
                  <a:lnTo>
                    <a:pt x="1029886" y="856975"/>
                  </a:lnTo>
                  <a:lnTo>
                    <a:pt x="1041723" y="856933"/>
                  </a:lnTo>
                  <a:lnTo>
                    <a:pt x="1053561" y="856897"/>
                  </a:lnTo>
                  <a:lnTo>
                    <a:pt x="1065399" y="856866"/>
                  </a:lnTo>
                  <a:lnTo>
                    <a:pt x="1077237" y="856840"/>
                  </a:lnTo>
                  <a:lnTo>
                    <a:pt x="1089074" y="856817"/>
                  </a:lnTo>
                  <a:lnTo>
                    <a:pt x="1100912" y="856798"/>
                  </a:lnTo>
                  <a:lnTo>
                    <a:pt x="1112750" y="856782"/>
                  </a:lnTo>
                  <a:lnTo>
                    <a:pt x="1124588" y="856768"/>
                  </a:lnTo>
                  <a:lnTo>
                    <a:pt x="1136426" y="856757"/>
                  </a:lnTo>
                  <a:lnTo>
                    <a:pt x="1148263" y="856747"/>
                  </a:lnTo>
                  <a:lnTo>
                    <a:pt x="1160101" y="856738"/>
                  </a:lnTo>
                  <a:lnTo>
                    <a:pt x="1171939" y="856731"/>
                  </a:lnTo>
                  <a:lnTo>
                    <a:pt x="1171939" y="856649"/>
                  </a:lnTo>
                  <a:lnTo>
                    <a:pt x="1183777" y="856642"/>
                  </a:lnTo>
                  <a:lnTo>
                    <a:pt x="1195614" y="856633"/>
                  </a:lnTo>
                  <a:lnTo>
                    <a:pt x="1207452" y="856623"/>
                  </a:lnTo>
                  <a:lnTo>
                    <a:pt x="1219290" y="856612"/>
                  </a:lnTo>
                  <a:lnTo>
                    <a:pt x="1231128" y="856598"/>
                  </a:lnTo>
                  <a:lnTo>
                    <a:pt x="1242965" y="856582"/>
                  </a:lnTo>
                  <a:lnTo>
                    <a:pt x="1254803" y="856563"/>
                  </a:lnTo>
                  <a:lnTo>
                    <a:pt x="1266641" y="856541"/>
                  </a:lnTo>
                  <a:lnTo>
                    <a:pt x="1278479" y="856515"/>
                  </a:lnTo>
                  <a:lnTo>
                    <a:pt x="1290317" y="856484"/>
                  </a:lnTo>
                  <a:lnTo>
                    <a:pt x="1302154" y="856448"/>
                  </a:lnTo>
                  <a:lnTo>
                    <a:pt x="1313992" y="856405"/>
                  </a:lnTo>
                  <a:lnTo>
                    <a:pt x="1325830" y="856355"/>
                  </a:lnTo>
                  <a:lnTo>
                    <a:pt x="1337668" y="856297"/>
                  </a:lnTo>
                  <a:lnTo>
                    <a:pt x="1349505" y="856228"/>
                  </a:lnTo>
                  <a:lnTo>
                    <a:pt x="1361343" y="856147"/>
                  </a:lnTo>
                  <a:lnTo>
                    <a:pt x="1373181" y="856053"/>
                  </a:lnTo>
                  <a:lnTo>
                    <a:pt x="1385019" y="855942"/>
                  </a:lnTo>
                  <a:lnTo>
                    <a:pt x="1396856" y="855811"/>
                  </a:lnTo>
                  <a:lnTo>
                    <a:pt x="1408694" y="855658"/>
                  </a:lnTo>
                  <a:lnTo>
                    <a:pt x="1420532" y="855479"/>
                  </a:lnTo>
                  <a:lnTo>
                    <a:pt x="1432370" y="855269"/>
                  </a:lnTo>
                  <a:lnTo>
                    <a:pt x="1444208" y="855023"/>
                  </a:lnTo>
                  <a:lnTo>
                    <a:pt x="1456045" y="854736"/>
                  </a:lnTo>
                  <a:lnTo>
                    <a:pt x="1467883" y="854399"/>
                  </a:lnTo>
                  <a:lnTo>
                    <a:pt x="1479721" y="854006"/>
                  </a:lnTo>
                  <a:lnTo>
                    <a:pt x="1491559" y="853547"/>
                  </a:lnTo>
                  <a:lnTo>
                    <a:pt x="1503396" y="853013"/>
                  </a:lnTo>
                  <a:lnTo>
                    <a:pt x="1515234" y="852390"/>
                  </a:lnTo>
                  <a:lnTo>
                    <a:pt x="1527072" y="851667"/>
                  </a:lnTo>
                  <a:lnTo>
                    <a:pt x="1538910" y="850828"/>
                  </a:lnTo>
                  <a:lnTo>
                    <a:pt x="1550748" y="849857"/>
                  </a:lnTo>
                  <a:lnTo>
                    <a:pt x="1562585" y="848736"/>
                  </a:lnTo>
                  <a:lnTo>
                    <a:pt x="1574423" y="847446"/>
                  </a:lnTo>
                  <a:lnTo>
                    <a:pt x="1586261" y="845967"/>
                  </a:lnTo>
                  <a:lnTo>
                    <a:pt x="1598099" y="844277"/>
                  </a:lnTo>
                  <a:lnTo>
                    <a:pt x="1609936" y="842354"/>
                  </a:lnTo>
                  <a:lnTo>
                    <a:pt x="1621774" y="840179"/>
                  </a:lnTo>
                  <a:lnTo>
                    <a:pt x="1633612" y="837731"/>
                  </a:lnTo>
                  <a:lnTo>
                    <a:pt x="1645450" y="834995"/>
                  </a:lnTo>
                  <a:lnTo>
                    <a:pt x="1657287" y="831958"/>
                  </a:lnTo>
                  <a:lnTo>
                    <a:pt x="1669125" y="828615"/>
                  </a:lnTo>
                  <a:lnTo>
                    <a:pt x="1680963" y="824966"/>
                  </a:lnTo>
                  <a:lnTo>
                    <a:pt x="1692801" y="821023"/>
                  </a:lnTo>
                  <a:lnTo>
                    <a:pt x="1704639" y="816805"/>
                  </a:lnTo>
                  <a:lnTo>
                    <a:pt x="1716476" y="812343"/>
                  </a:lnTo>
                  <a:lnTo>
                    <a:pt x="1728314" y="807678"/>
                  </a:lnTo>
                  <a:lnTo>
                    <a:pt x="1740152" y="802861"/>
                  </a:lnTo>
                  <a:lnTo>
                    <a:pt x="1751990" y="797949"/>
                  </a:lnTo>
                  <a:lnTo>
                    <a:pt x="1763827" y="793006"/>
                  </a:lnTo>
                  <a:lnTo>
                    <a:pt x="1775665" y="788094"/>
                  </a:lnTo>
                  <a:lnTo>
                    <a:pt x="1787503" y="783277"/>
                  </a:lnTo>
                  <a:lnTo>
                    <a:pt x="1799341" y="778612"/>
                  </a:lnTo>
                  <a:lnTo>
                    <a:pt x="1811178" y="774150"/>
                  </a:lnTo>
                  <a:lnTo>
                    <a:pt x="1823016" y="769932"/>
                  </a:lnTo>
                  <a:lnTo>
                    <a:pt x="1834854" y="765989"/>
                  </a:lnTo>
                  <a:lnTo>
                    <a:pt x="1846692" y="762340"/>
                  </a:lnTo>
                  <a:lnTo>
                    <a:pt x="1858530" y="758997"/>
                  </a:lnTo>
                  <a:lnTo>
                    <a:pt x="1870367" y="755960"/>
                  </a:lnTo>
                  <a:lnTo>
                    <a:pt x="1882205" y="753224"/>
                  </a:lnTo>
                  <a:lnTo>
                    <a:pt x="1894043" y="750776"/>
                  </a:lnTo>
                  <a:lnTo>
                    <a:pt x="1905881" y="748600"/>
                  </a:lnTo>
                  <a:lnTo>
                    <a:pt x="1917718" y="746678"/>
                  </a:lnTo>
                  <a:lnTo>
                    <a:pt x="1929556" y="744988"/>
                  </a:lnTo>
                  <a:lnTo>
                    <a:pt x="1941394" y="743508"/>
                  </a:lnTo>
                  <a:lnTo>
                    <a:pt x="1953232" y="742219"/>
                  </a:lnTo>
                  <a:lnTo>
                    <a:pt x="1965069" y="741098"/>
                  </a:lnTo>
                  <a:lnTo>
                    <a:pt x="1976907" y="740127"/>
                  </a:lnTo>
                  <a:lnTo>
                    <a:pt x="1988745" y="739288"/>
                  </a:lnTo>
                  <a:lnTo>
                    <a:pt x="2000583" y="738565"/>
                  </a:lnTo>
                  <a:lnTo>
                    <a:pt x="2012421" y="737942"/>
                  </a:lnTo>
                  <a:lnTo>
                    <a:pt x="2024258" y="737408"/>
                  </a:lnTo>
                  <a:lnTo>
                    <a:pt x="2036096" y="736949"/>
                  </a:lnTo>
                  <a:lnTo>
                    <a:pt x="2047934" y="736556"/>
                  </a:lnTo>
                  <a:lnTo>
                    <a:pt x="2059772" y="736219"/>
                  </a:lnTo>
                  <a:lnTo>
                    <a:pt x="2071609" y="735932"/>
                  </a:lnTo>
                  <a:lnTo>
                    <a:pt x="2083447" y="735686"/>
                  </a:lnTo>
                  <a:lnTo>
                    <a:pt x="2095285" y="735476"/>
                  </a:lnTo>
                  <a:lnTo>
                    <a:pt x="2107123" y="735297"/>
                  </a:lnTo>
                  <a:lnTo>
                    <a:pt x="2118961" y="735144"/>
                  </a:lnTo>
                  <a:lnTo>
                    <a:pt x="2130798" y="735013"/>
                  </a:lnTo>
                  <a:lnTo>
                    <a:pt x="2142636" y="734902"/>
                  </a:lnTo>
                  <a:lnTo>
                    <a:pt x="2154474" y="734807"/>
                  </a:lnTo>
                  <a:lnTo>
                    <a:pt x="2166312" y="734727"/>
                  </a:lnTo>
                  <a:lnTo>
                    <a:pt x="2178149" y="734658"/>
                  </a:lnTo>
                  <a:lnTo>
                    <a:pt x="2189987" y="734599"/>
                  </a:lnTo>
                  <a:lnTo>
                    <a:pt x="2201825" y="734550"/>
                  </a:lnTo>
                  <a:lnTo>
                    <a:pt x="2213663" y="734507"/>
                  </a:lnTo>
                  <a:lnTo>
                    <a:pt x="2225500" y="734471"/>
                  </a:lnTo>
                  <a:lnTo>
                    <a:pt x="2237338" y="734440"/>
                  </a:lnTo>
                  <a:lnTo>
                    <a:pt x="2249176" y="734414"/>
                  </a:lnTo>
                  <a:lnTo>
                    <a:pt x="2261014" y="734392"/>
                  </a:lnTo>
                  <a:lnTo>
                    <a:pt x="2272852" y="734373"/>
                  </a:lnTo>
                  <a:lnTo>
                    <a:pt x="2284689" y="734357"/>
                  </a:lnTo>
                  <a:lnTo>
                    <a:pt x="2296527" y="734343"/>
                  </a:lnTo>
                  <a:lnTo>
                    <a:pt x="2308365" y="734331"/>
                  </a:lnTo>
                  <a:lnTo>
                    <a:pt x="2320203" y="734321"/>
                  </a:lnTo>
                  <a:lnTo>
                    <a:pt x="2332040" y="734313"/>
                  </a:lnTo>
                  <a:lnTo>
                    <a:pt x="2343878" y="734306"/>
                  </a:lnTo>
                  <a:lnTo>
                    <a:pt x="2343878" y="734306"/>
                  </a:lnTo>
                  <a:lnTo>
                    <a:pt x="2355716" y="734313"/>
                  </a:lnTo>
                  <a:lnTo>
                    <a:pt x="2367554" y="734321"/>
                  </a:lnTo>
                  <a:lnTo>
                    <a:pt x="2379391" y="734331"/>
                  </a:lnTo>
                  <a:lnTo>
                    <a:pt x="2391229" y="734343"/>
                  </a:lnTo>
                  <a:lnTo>
                    <a:pt x="2403067" y="734357"/>
                  </a:lnTo>
                  <a:lnTo>
                    <a:pt x="2414905" y="734373"/>
                  </a:lnTo>
                  <a:lnTo>
                    <a:pt x="2426743" y="734392"/>
                  </a:lnTo>
                  <a:lnTo>
                    <a:pt x="2438580" y="734414"/>
                  </a:lnTo>
                  <a:lnTo>
                    <a:pt x="2450418" y="734440"/>
                  </a:lnTo>
                  <a:lnTo>
                    <a:pt x="2462256" y="734471"/>
                  </a:lnTo>
                  <a:lnTo>
                    <a:pt x="2474094" y="734507"/>
                  </a:lnTo>
                  <a:lnTo>
                    <a:pt x="2485931" y="734550"/>
                  </a:lnTo>
                  <a:lnTo>
                    <a:pt x="2497769" y="734599"/>
                  </a:lnTo>
                  <a:lnTo>
                    <a:pt x="2509607" y="734658"/>
                  </a:lnTo>
                  <a:lnTo>
                    <a:pt x="2521445" y="734727"/>
                  </a:lnTo>
                  <a:lnTo>
                    <a:pt x="2533283" y="734807"/>
                  </a:lnTo>
                  <a:lnTo>
                    <a:pt x="2545120" y="734902"/>
                  </a:lnTo>
                  <a:lnTo>
                    <a:pt x="2556958" y="735013"/>
                  </a:lnTo>
                  <a:lnTo>
                    <a:pt x="2568796" y="735144"/>
                  </a:lnTo>
                  <a:lnTo>
                    <a:pt x="2580634" y="735297"/>
                  </a:lnTo>
                  <a:lnTo>
                    <a:pt x="2592471" y="735476"/>
                  </a:lnTo>
                  <a:lnTo>
                    <a:pt x="2604309" y="735686"/>
                  </a:lnTo>
                  <a:lnTo>
                    <a:pt x="2616147" y="735932"/>
                  </a:lnTo>
                  <a:lnTo>
                    <a:pt x="2627985" y="736219"/>
                  </a:lnTo>
                  <a:lnTo>
                    <a:pt x="2639822" y="736556"/>
                  </a:lnTo>
                  <a:lnTo>
                    <a:pt x="2651660" y="736949"/>
                  </a:lnTo>
                  <a:lnTo>
                    <a:pt x="2663498" y="737408"/>
                  </a:lnTo>
                  <a:lnTo>
                    <a:pt x="2675336" y="737942"/>
                  </a:lnTo>
                  <a:lnTo>
                    <a:pt x="2687174" y="738565"/>
                  </a:lnTo>
                  <a:lnTo>
                    <a:pt x="2699011" y="739288"/>
                  </a:lnTo>
                  <a:lnTo>
                    <a:pt x="2710849" y="740127"/>
                  </a:lnTo>
                  <a:lnTo>
                    <a:pt x="2722687" y="741098"/>
                  </a:lnTo>
                  <a:lnTo>
                    <a:pt x="2734525" y="742219"/>
                  </a:lnTo>
                  <a:lnTo>
                    <a:pt x="2746362" y="743508"/>
                  </a:lnTo>
                  <a:lnTo>
                    <a:pt x="2758200" y="744988"/>
                  </a:lnTo>
                  <a:lnTo>
                    <a:pt x="2770038" y="746678"/>
                  </a:lnTo>
                  <a:lnTo>
                    <a:pt x="2781876" y="748600"/>
                  </a:lnTo>
                  <a:lnTo>
                    <a:pt x="2793713" y="750776"/>
                  </a:lnTo>
                  <a:lnTo>
                    <a:pt x="2805551" y="753224"/>
                  </a:lnTo>
                  <a:lnTo>
                    <a:pt x="2817389" y="755960"/>
                  </a:lnTo>
                  <a:lnTo>
                    <a:pt x="2829227" y="758997"/>
                  </a:lnTo>
                  <a:lnTo>
                    <a:pt x="2841065" y="762340"/>
                  </a:lnTo>
                  <a:lnTo>
                    <a:pt x="2852902" y="765989"/>
                  </a:lnTo>
                  <a:lnTo>
                    <a:pt x="2864740" y="769932"/>
                  </a:lnTo>
                  <a:lnTo>
                    <a:pt x="2876578" y="774150"/>
                  </a:lnTo>
                  <a:lnTo>
                    <a:pt x="2888416" y="778612"/>
                  </a:lnTo>
                  <a:lnTo>
                    <a:pt x="2900253" y="783277"/>
                  </a:lnTo>
                  <a:lnTo>
                    <a:pt x="2912091" y="788094"/>
                  </a:lnTo>
                  <a:lnTo>
                    <a:pt x="2923929" y="793006"/>
                  </a:lnTo>
                  <a:lnTo>
                    <a:pt x="2935767" y="797949"/>
                  </a:lnTo>
                  <a:lnTo>
                    <a:pt x="2947604" y="802861"/>
                  </a:lnTo>
                  <a:lnTo>
                    <a:pt x="2959442" y="807678"/>
                  </a:lnTo>
                  <a:lnTo>
                    <a:pt x="2971280" y="812343"/>
                  </a:lnTo>
                  <a:lnTo>
                    <a:pt x="2983118" y="816805"/>
                  </a:lnTo>
                  <a:lnTo>
                    <a:pt x="2994956" y="821023"/>
                  </a:lnTo>
                  <a:lnTo>
                    <a:pt x="3006793" y="824966"/>
                  </a:lnTo>
                  <a:lnTo>
                    <a:pt x="3018631" y="828615"/>
                  </a:lnTo>
                  <a:lnTo>
                    <a:pt x="3030469" y="831958"/>
                  </a:lnTo>
                  <a:lnTo>
                    <a:pt x="3042307" y="834995"/>
                  </a:lnTo>
                  <a:lnTo>
                    <a:pt x="3054144" y="837731"/>
                  </a:lnTo>
                  <a:lnTo>
                    <a:pt x="3065982" y="840179"/>
                  </a:lnTo>
                  <a:lnTo>
                    <a:pt x="3077820" y="842354"/>
                  </a:lnTo>
                  <a:lnTo>
                    <a:pt x="3089658" y="844277"/>
                  </a:lnTo>
                  <a:lnTo>
                    <a:pt x="3101496" y="845967"/>
                  </a:lnTo>
                  <a:lnTo>
                    <a:pt x="3113333" y="847446"/>
                  </a:lnTo>
                  <a:lnTo>
                    <a:pt x="3125171" y="848736"/>
                  </a:lnTo>
                  <a:lnTo>
                    <a:pt x="3137009" y="849857"/>
                  </a:lnTo>
                  <a:lnTo>
                    <a:pt x="3148847" y="850828"/>
                  </a:lnTo>
                  <a:lnTo>
                    <a:pt x="3160684" y="851667"/>
                  </a:lnTo>
                  <a:lnTo>
                    <a:pt x="3172522" y="852390"/>
                  </a:lnTo>
                  <a:lnTo>
                    <a:pt x="3184360" y="853013"/>
                  </a:lnTo>
                  <a:lnTo>
                    <a:pt x="3196198" y="853547"/>
                  </a:lnTo>
                  <a:lnTo>
                    <a:pt x="3208035" y="854006"/>
                  </a:lnTo>
                  <a:lnTo>
                    <a:pt x="3219873" y="854399"/>
                  </a:lnTo>
                  <a:lnTo>
                    <a:pt x="3231711" y="854736"/>
                  </a:lnTo>
                  <a:lnTo>
                    <a:pt x="3243549" y="855023"/>
                  </a:lnTo>
                  <a:lnTo>
                    <a:pt x="3255387" y="855269"/>
                  </a:lnTo>
                  <a:lnTo>
                    <a:pt x="3267224" y="855479"/>
                  </a:lnTo>
                  <a:lnTo>
                    <a:pt x="3279062" y="855658"/>
                  </a:lnTo>
                  <a:lnTo>
                    <a:pt x="3290900" y="855811"/>
                  </a:lnTo>
                  <a:lnTo>
                    <a:pt x="3302738" y="855942"/>
                  </a:lnTo>
                  <a:lnTo>
                    <a:pt x="3314575" y="856053"/>
                  </a:lnTo>
                  <a:lnTo>
                    <a:pt x="3326413" y="856147"/>
                  </a:lnTo>
                  <a:lnTo>
                    <a:pt x="3338251" y="856228"/>
                  </a:lnTo>
                  <a:lnTo>
                    <a:pt x="3350089" y="856297"/>
                  </a:lnTo>
                  <a:lnTo>
                    <a:pt x="3361926" y="856355"/>
                  </a:lnTo>
                  <a:lnTo>
                    <a:pt x="3373764" y="856405"/>
                  </a:lnTo>
                  <a:lnTo>
                    <a:pt x="3385602" y="856448"/>
                  </a:lnTo>
                  <a:lnTo>
                    <a:pt x="3397440" y="856484"/>
                  </a:lnTo>
                  <a:lnTo>
                    <a:pt x="3409278" y="856515"/>
                  </a:lnTo>
                  <a:lnTo>
                    <a:pt x="3421115" y="856541"/>
                  </a:lnTo>
                  <a:lnTo>
                    <a:pt x="3432953" y="856563"/>
                  </a:lnTo>
                  <a:lnTo>
                    <a:pt x="3444791" y="856582"/>
                  </a:lnTo>
                  <a:lnTo>
                    <a:pt x="3456629" y="856598"/>
                  </a:lnTo>
                  <a:lnTo>
                    <a:pt x="3468466" y="856612"/>
                  </a:lnTo>
                  <a:lnTo>
                    <a:pt x="3480304" y="856623"/>
                  </a:lnTo>
                  <a:lnTo>
                    <a:pt x="3492142" y="856633"/>
                  </a:lnTo>
                  <a:lnTo>
                    <a:pt x="3503980" y="856642"/>
                  </a:lnTo>
                  <a:lnTo>
                    <a:pt x="3515818" y="856649"/>
                  </a:lnTo>
                  <a:lnTo>
                    <a:pt x="3515818" y="856403"/>
                  </a:lnTo>
                  <a:lnTo>
                    <a:pt x="3527655" y="856352"/>
                  </a:lnTo>
                  <a:lnTo>
                    <a:pt x="3539493" y="856293"/>
                  </a:lnTo>
                  <a:lnTo>
                    <a:pt x="3551331" y="856224"/>
                  </a:lnTo>
                  <a:lnTo>
                    <a:pt x="3563169" y="856142"/>
                  </a:lnTo>
                  <a:lnTo>
                    <a:pt x="3575006" y="856046"/>
                  </a:lnTo>
                  <a:lnTo>
                    <a:pt x="3586844" y="855933"/>
                  </a:lnTo>
                  <a:lnTo>
                    <a:pt x="3598682" y="855800"/>
                  </a:lnTo>
                  <a:lnTo>
                    <a:pt x="3610520" y="855644"/>
                  </a:lnTo>
                  <a:lnTo>
                    <a:pt x="3622357" y="855461"/>
                  </a:lnTo>
                  <a:lnTo>
                    <a:pt x="3634195" y="855245"/>
                  </a:lnTo>
                  <a:lnTo>
                    <a:pt x="3646033" y="854993"/>
                  </a:lnTo>
                  <a:lnTo>
                    <a:pt x="3657871" y="854695"/>
                  </a:lnTo>
                  <a:lnTo>
                    <a:pt x="3669709" y="854347"/>
                  </a:lnTo>
                  <a:lnTo>
                    <a:pt x="3681546" y="853937"/>
                  </a:lnTo>
                  <a:lnTo>
                    <a:pt x="3693384" y="853456"/>
                  </a:lnTo>
                  <a:lnTo>
                    <a:pt x="3705222" y="852891"/>
                  </a:lnTo>
                  <a:lnTo>
                    <a:pt x="3717060" y="852228"/>
                  </a:lnTo>
                  <a:lnTo>
                    <a:pt x="3728897" y="851450"/>
                  </a:lnTo>
                  <a:lnTo>
                    <a:pt x="3740735" y="850537"/>
                  </a:lnTo>
                  <a:lnTo>
                    <a:pt x="3752573" y="849467"/>
                  </a:lnTo>
                  <a:lnTo>
                    <a:pt x="3764411" y="848213"/>
                  </a:lnTo>
                  <a:lnTo>
                    <a:pt x="3776248" y="846743"/>
                  </a:lnTo>
                  <a:lnTo>
                    <a:pt x="3788086" y="845022"/>
                  </a:lnTo>
                  <a:lnTo>
                    <a:pt x="3799924" y="843008"/>
                  </a:lnTo>
                  <a:lnTo>
                    <a:pt x="3811762" y="840653"/>
                  </a:lnTo>
                  <a:lnTo>
                    <a:pt x="3823600" y="837901"/>
                  </a:lnTo>
                  <a:lnTo>
                    <a:pt x="3835437" y="834690"/>
                  </a:lnTo>
                  <a:lnTo>
                    <a:pt x="3847275" y="830947"/>
                  </a:lnTo>
                  <a:lnTo>
                    <a:pt x="3859113" y="826590"/>
                  </a:lnTo>
                  <a:lnTo>
                    <a:pt x="3870951" y="821527"/>
                  </a:lnTo>
                  <a:lnTo>
                    <a:pt x="3882788" y="815654"/>
                  </a:lnTo>
                  <a:lnTo>
                    <a:pt x="3894626" y="808858"/>
                  </a:lnTo>
                  <a:lnTo>
                    <a:pt x="3906464" y="801013"/>
                  </a:lnTo>
                  <a:lnTo>
                    <a:pt x="3918302" y="791984"/>
                  </a:lnTo>
                  <a:lnTo>
                    <a:pt x="3930139" y="781628"/>
                  </a:lnTo>
                  <a:lnTo>
                    <a:pt x="3941977" y="769797"/>
                  </a:lnTo>
                  <a:lnTo>
                    <a:pt x="3953815" y="756340"/>
                  </a:lnTo>
                  <a:lnTo>
                    <a:pt x="3965653" y="741111"/>
                  </a:lnTo>
                  <a:lnTo>
                    <a:pt x="3977491" y="723977"/>
                  </a:lnTo>
                  <a:lnTo>
                    <a:pt x="3989328" y="704824"/>
                  </a:lnTo>
                  <a:lnTo>
                    <a:pt x="4001166" y="683566"/>
                  </a:lnTo>
                  <a:lnTo>
                    <a:pt x="4013004" y="660163"/>
                  </a:lnTo>
                  <a:lnTo>
                    <a:pt x="4024842" y="634623"/>
                  </a:lnTo>
                  <a:lnTo>
                    <a:pt x="4036679" y="607019"/>
                  </a:lnTo>
                  <a:lnTo>
                    <a:pt x="4048517" y="577492"/>
                  </a:lnTo>
                  <a:lnTo>
                    <a:pt x="4060355" y="546259"/>
                  </a:lnTo>
                  <a:lnTo>
                    <a:pt x="4072193" y="513606"/>
                  </a:lnTo>
                  <a:lnTo>
                    <a:pt x="4084031" y="479886"/>
                  </a:lnTo>
                  <a:lnTo>
                    <a:pt x="4095868" y="445504"/>
                  </a:lnTo>
                  <a:lnTo>
                    <a:pt x="4107706" y="410898"/>
                  </a:lnTo>
                  <a:lnTo>
                    <a:pt x="4119544" y="376516"/>
                  </a:lnTo>
                  <a:lnTo>
                    <a:pt x="4131382" y="342796"/>
                  </a:lnTo>
                  <a:lnTo>
                    <a:pt x="4143219" y="310144"/>
                  </a:lnTo>
                  <a:lnTo>
                    <a:pt x="4155057" y="278910"/>
                  </a:lnTo>
                  <a:lnTo>
                    <a:pt x="4166895" y="249383"/>
                  </a:lnTo>
                  <a:lnTo>
                    <a:pt x="4178733" y="221779"/>
                  </a:lnTo>
                  <a:lnTo>
                    <a:pt x="4190570" y="196239"/>
                  </a:lnTo>
                  <a:lnTo>
                    <a:pt x="4202408" y="172836"/>
                  </a:lnTo>
                  <a:lnTo>
                    <a:pt x="4214246" y="151579"/>
                  </a:lnTo>
                  <a:lnTo>
                    <a:pt x="4226084" y="132425"/>
                  </a:lnTo>
                  <a:lnTo>
                    <a:pt x="4237922" y="115291"/>
                  </a:lnTo>
                  <a:lnTo>
                    <a:pt x="4249759" y="100063"/>
                  </a:lnTo>
                  <a:lnTo>
                    <a:pt x="4261597" y="86606"/>
                  </a:lnTo>
                  <a:lnTo>
                    <a:pt x="4273435" y="74774"/>
                  </a:lnTo>
                  <a:lnTo>
                    <a:pt x="4285273" y="64418"/>
                  </a:lnTo>
                  <a:lnTo>
                    <a:pt x="4297110" y="55389"/>
                  </a:lnTo>
                  <a:lnTo>
                    <a:pt x="4308948" y="47544"/>
                  </a:lnTo>
                  <a:lnTo>
                    <a:pt x="4320786" y="40748"/>
                  </a:lnTo>
                  <a:lnTo>
                    <a:pt x="4332624" y="34875"/>
                  </a:lnTo>
                  <a:lnTo>
                    <a:pt x="4344461" y="29812"/>
                  </a:lnTo>
                  <a:lnTo>
                    <a:pt x="4356299" y="25455"/>
                  </a:lnTo>
                  <a:lnTo>
                    <a:pt x="4368137" y="21712"/>
                  </a:lnTo>
                  <a:lnTo>
                    <a:pt x="4379975" y="18501"/>
                  </a:lnTo>
                  <a:lnTo>
                    <a:pt x="4391813" y="15750"/>
                  </a:lnTo>
                  <a:lnTo>
                    <a:pt x="4403650" y="13394"/>
                  </a:lnTo>
                  <a:lnTo>
                    <a:pt x="4415488" y="11380"/>
                  </a:lnTo>
                  <a:lnTo>
                    <a:pt x="4427326" y="9659"/>
                  </a:lnTo>
                  <a:lnTo>
                    <a:pt x="4439164" y="8190"/>
                  </a:lnTo>
                  <a:lnTo>
                    <a:pt x="4451001" y="6935"/>
                  </a:lnTo>
                  <a:lnTo>
                    <a:pt x="4462839" y="5865"/>
                  </a:lnTo>
                  <a:lnTo>
                    <a:pt x="4474677" y="4952"/>
                  </a:lnTo>
                  <a:lnTo>
                    <a:pt x="4486515" y="4174"/>
                  </a:lnTo>
                  <a:lnTo>
                    <a:pt x="4498352" y="3511"/>
                  </a:lnTo>
                  <a:lnTo>
                    <a:pt x="4510190" y="2947"/>
                  </a:lnTo>
                  <a:lnTo>
                    <a:pt x="4522028" y="2465"/>
                  </a:lnTo>
                  <a:lnTo>
                    <a:pt x="4533866" y="2056"/>
                  </a:lnTo>
                  <a:lnTo>
                    <a:pt x="4545704" y="1707"/>
                  </a:lnTo>
                  <a:lnTo>
                    <a:pt x="4557541" y="1410"/>
                  </a:lnTo>
                  <a:lnTo>
                    <a:pt x="4569379" y="1157"/>
                  </a:lnTo>
                  <a:lnTo>
                    <a:pt x="4581217" y="942"/>
                  </a:lnTo>
                  <a:lnTo>
                    <a:pt x="4593055" y="758"/>
                  </a:lnTo>
                  <a:lnTo>
                    <a:pt x="4604892" y="602"/>
                  </a:lnTo>
                  <a:lnTo>
                    <a:pt x="4616730" y="470"/>
                  </a:lnTo>
                  <a:lnTo>
                    <a:pt x="4628568" y="357"/>
                  </a:lnTo>
                  <a:lnTo>
                    <a:pt x="4640406" y="261"/>
                  </a:lnTo>
                  <a:lnTo>
                    <a:pt x="4652244" y="179"/>
                  </a:lnTo>
                  <a:lnTo>
                    <a:pt x="4664081" y="109"/>
                  </a:lnTo>
                  <a:lnTo>
                    <a:pt x="4675919" y="50"/>
                  </a:lnTo>
                  <a:lnTo>
                    <a:pt x="4687757" y="0"/>
                  </a:lnTo>
                </a:path>
              </a:pathLst>
            </a:custGeom>
            <a:ln w="40651" cap="flat">
              <a:solidFill>
                <a:srgbClr val="E8E8E8">
                  <a:alpha val="100000"/>
                </a:srgbClr>
              </a:solidFill>
              <a:prstDash val="solid"/>
              <a:round/>
            </a:ln>
          </p:spPr>
          <p:txBody>
            <a:bodyPr/>
            <a:lstStyle/>
            <a:p/>
          </p:txBody>
        </p:sp>
        <p:sp>
          <p:nvSpPr>
            <p:cNvPr id="63" name="pl63"/>
            <p:cNvSpPr/>
            <p:nvPr/>
          </p:nvSpPr>
          <p:spPr>
            <a:xfrm>
              <a:off x="2482252" y="4577954"/>
              <a:ext cx="4687757" cy="367153"/>
            </a:xfrm>
            <a:custGeom>
              <a:avLst/>
              <a:pathLst>
                <a:path w="4687757" h="367153">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68"/>
                  </a:lnTo>
                  <a:lnTo>
                    <a:pt x="2355716" y="244775"/>
                  </a:lnTo>
                  <a:lnTo>
                    <a:pt x="2367554" y="244784"/>
                  </a:lnTo>
                  <a:lnTo>
                    <a:pt x="2379391" y="244794"/>
                  </a:lnTo>
                  <a:lnTo>
                    <a:pt x="2391229" y="244806"/>
                  </a:lnTo>
                  <a:lnTo>
                    <a:pt x="2403067" y="244819"/>
                  </a:lnTo>
                  <a:lnTo>
                    <a:pt x="2414905" y="244835"/>
                  </a:lnTo>
                  <a:lnTo>
                    <a:pt x="2426743" y="244854"/>
                  </a:lnTo>
                  <a:lnTo>
                    <a:pt x="2438580" y="244877"/>
                  </a:lnTo>
                  <a:lnTo>
                    <a:pt x="2450418" y="244903"/>
                  </a:lnTo>
                  <a:lnTo>
                    <a:pt x="2462256" y="244934"/>
                  </a:lnTo>
                  <a:lnTo>
                    <a:pt x="2474094" y="244970"/>
                  </a:lnTo>
                  <a:lnTo>
                    <a:pt x="2485931" y="245012"/>
                  </a:lnTo>
                  <a:lnTo>
                    <a:pt x="2497769" y="245062"/>
                  </a:lnTo>
                  <a:lnTo>
                    <a:pt x="2509607" y="245121"/>
                  </a:lnTo>
                  <a:lnTo>
                    <a:pt x="2521445" y="245189"/>
                  </a:lnTo>
                  <a:lnTo>
                    <a:pt x="2533283" y="245270"/>
                  </a:lnTo>
                  <a:lnTo>
                    <a:pt x="2545120" y="245365"/>
                  </a:lnTo>
                  <a:lnTo>
                    <a:pt x="2556958" y="245476"/>
                  </a:lnTo>
                  <a:lnTo>
                    <a:pt x="2568796" y="245606"/>
                  </a:lnTo>
                  <a:lnTo>
                    <a:pt x="2580634" y="245759"/>
                  </a:lnTo>
                  <a:lnTo>
                    <a:pt x="2592471" y="245938"/>
                  </a:lnTo>
                  <a:lnTo>
                    <a:pt x="2604309" y="246148"/>
                  </a:lnTo>
                  <a:lnTo>
                    <a:pt x="2616147" y="246394"/>
                  </a:lnTo>
                  <a:lnTo>
                    <a:pt x="2627985" y="246682"/>
                  </a:lnTo>
                  <a:lnTo>
                    <a:pt x="2639822" y="247018"/>
                  </a:lnTo>
                  <a:lnTo>
                    <a:pt x="2651660" y="247411"/>
                  </a:lnTo>
                  <a:lnTo>
                    <a:pt x="2663498" y="247870"/>
                  </a:lnTo>
                  <a:lnTo>
                    <a:pt x="2675336" y="248405"/>
                  </a:lnTo>
                  <a:lnTo>
                    <a:pt x="2687174" y="249027"/>
                  </a:lnTo>
                  <a:lnTo>
                    <a:pt x="2699011" y="249751"/>
                  </a:lnTo>
                  <a:lnTo>
                    <a:pt x="2710849" y="250589"/>
                  </a:lnTo>
                  <a:lnTo>
                    <a:pt x="2722687" y="251560"/>
                  </a:lnTo>
                  <a:lnTo>
                    <a:pt x="2734525" y="252681"/>
                  </a:lnTo>
                  <a:lnTo>
                    <a:pt x="2746362" y="253971"/>
                  </a:lnTo>
                  <a:lnTo>
                    <a:pt x="2758200" y="255450"/>
                  </a:lnTo>
                  <a:lnTo>
                    <a:pt x="2770038" y="257141"/>
                  </a:lnTo>
                  <a:lnTo>
                    <a:pt x="2781876" y="259063"/>
                  </a:lnTo>
                  <a:lnTo>
                    <a:pt x="2793713" y="261238"/>
                  </a:lnTo>
                  <a:lnTo>
                    <a:pt x="2805551" y="263686"/>
                  </a:lnTo>
                  <a:lnTo>
                    <a:pt x="2817389" y="266422"/>
                  </a:lnTo>
                  <a:lnTo>
                    <a:pt x="2829227" y="269459"/>
                  </a:lnTo>
                  <a:lnTo>
                    <a:pt x="2841065" y="272803"/>
                  </a:lnTo>
                  <a:lnTo>
                    <a:pt x="2852902" y="276451"/>
                  </a:lnTo>
                  <a:lnTo>
                    <a:pt x="2864740" y="280395"/>
                  </a:lnTo>
                  <a:lnTo>
                    <a:pt x="2876578" y="284613"/>
                  </a:lnTo>
                  <a:lnTo>
                    <a:pt x="2888416" y="289075"/>
                  </a:lnTo>
                  <a:lnTo>
                    <a:pt x="2900253" y="293739"/>
                  </a:lnTo>
                  <a:lnTo>
                    <a:pt x="2912091" y="298556"/>
                  </a:lnTo>
                  <a:lnTo>
                    <a:pt x="2923929" y="303468"/>
                  </a:lnTo>
                  <a:lnTo>
                    <a:pt x="2935767" y="308412"/>
                  </a:lnTo>
                  <a:lnTo>
                    <a:pt x="2947604" y="313324"/>
                  </a:lnTo>
                  <a:lnTo>
                    <a:pt x="2959442" y="318141"/>
                  </a:lnTo>
                  <a:lnTo>
                    <a:pt x="2971280" y="322805"/>
                  </a:lnTo>
                  <a:lnTo>
                    <a:pt x="2983118" y="327267"/>
                  </a:lnTo>
                  <a:lnTo>
                    <a:pt x="2994956" y="331485"/>
                  </a:lnTo>
                  <a:lnTo>
                    <a:pt x="3006793" y="335429"/>
                  </a:lnTo>
                  <a:lnTo>
                    <a:pt x="3018631" y="339077"/>
                  </a:lnTo>
                  <a:lnTo>
                    <a:pt x="3030469" y="342421"/>
                  </a:lnTo>
                  <a:lnTo>
                    <a:pt x="3042307" y="345457"/>
                  </a:lnTo>
                  <a:lnTo>
                    <a:pt x="3054144" y="348194"/>
                  </a:lnTo>
                  <a:lnTo>
                    <a:pt x="3065982" y="350641"/>
                  </a:lnTo>
                  <a:lnTo>
                    <a:pt x="3077820" y="352817"/>
                  </a:lnTo>
                  <a:lnTo>
                    <a:pt x="3089658" y="354739"/>
                  </a:lnTo>
                  <a:lnTo>
                    <a:pt x="3101496" y="356429"/>
                  </a:lnTo>
                  <a:lnTo>
                    <a:pt x="3113333" y="357909"/>
                  </a:lnTo>
                  <a:lnTo>
                    <a:pt x="3125171" y="359199"/>
                  </a:lnTo>
                  <a:lnTo>
                    <a:pt x="3137009" y="360319"/>
                  </a:lnTo>
                  <a:lnTo>
                    <a:pt x="3148847" y="361290"/>
                  </a:lnTo>
                  <a:lnTo>
                    <a:pt x="3160684" y="362129"/>
                  </a:lnTo>
                  <a:lnTo>
                    <a:pt x="3172522" y="362853"/>
                  </a:lnTo>
                  <a:lnTo>
                    <a:pt x="3184360" y="363475"/>
                  </a:lnTo>
                  <a:lnTo>
                    <a:pt x="3196198" y="364010"/>
                  </a:lnTo>
                  <a:lnTo>
                    <a:pt x="3208035" y="364469"/>
                  </a:lnTo>
                  <a:lnTo>
                    <a:pt x="3219873" y="364862"/>
                  </a:lnTo>
                  <a:lnTo>
                    <a:pt x="3231711" y="365198"/>
                  </a:lnTo>
                  <a:lnTo>
                    <a:pt x="3243549" y="365486"/>
                  </a:lnTo>
                  <a:lnTo>
                    <a:pt x="3255387" y="365732"/>
                  </a:lnTo>
                  <a:lnTo>
                    <a:pt x="3267224" y="365942"/>
                  </a:lnTo>
                  <a:lnTo>
                    <a:pt x="3279062" y="366121"/>
                  </a:lnTo>
                  <a:lnTo>
                    <a:pt x="3290900" y="366274"/>
                  </a:lnTo>
                  <a:lnTo>
                    <a:pt x="3302738" y="366404"/>
                  </a:lnTo>
                  <a:lnTo>
                    <a:pt x="3314575" y="366515"/>
                  </a:lnTo>
                  <a:lnTo>
                    <a:pt x="3326413" y="366610"/>
                  </a:lnTo>
                  <a:lnTo>
                    <a:pt x="3338251" y="366691"/>
                  </a:lnTo>
                  <a:lnTo>
                    <a:pt x="3350089" y="366759"/>
                  </a:lnTo>
                  <a:lnTo>
                    <a:pt x="3361926" y="366818"/>
                  </a:lnTo>
                  <a:lnTo>
                    <a:pt x="3373764" y="366868"/>
                  </a:lnTo>
                  <a:lnTo>
                    <a:pt x="3385602" y="366910"/>
                  </a:lnTo>
                  <a:lnTo>
                    <a:pt x="3397440" y="366946"/>
                  </a:lnTo>
                  <a:lnTo>
                    <a:pt x="3409278" y="366977"/>
                  </a:lnTo>
                  <a:lnTo>
                    <a:pt x="3421115" y="367003"/>
                  </a:lnTo>
                  <a:lnTo>
                    <a:pt x="3432953" y="367025"/>
                  </a:lnTo>
                  <a:lnTo>
                    <a:pt x="3444791" y="367044"/>
                  </a:lnTo>
                  <a:lnTo>
                    <a:pt x="3456629" y="367061"/>
                  </a:lnTo>
                  <a:lnTo>
                    <a:pt x="3468466" y="367074"/>
                  </a:lnTo>
                  <a:lnTo>
                    <a:pt x="3480304" y="367086"/>
                  </a:lnTo>
                  <a:lnTo>
                    <a:pt x="3492142" y="367096"/>
                  </a:lnTo>
                  <a:lnTo>
                    <a:pt x="3503980" y="367104"/>
                  </a:lnTo>
                  <a:lnTo>
                    <a:pt x="3515818" y="367112"/>
                  </a:lnTo>
                  <a:lnTo>
                    <a:pt x="3515818" y="367153"/>
                  </a:lnTo>
                  <a:lnTo>
                    <a:pt x="3527655" y="367153"/>
                  </a:lnTo>
                  <a:lnTo>
                    <a:pt x="3539493" y="367153"/>
                  </a:lnTo>
                  <a:lnTo>
                    <a:pt x="3551331" y="367153"/>
                  </a:lnTo>
                  <a:lnTo>
                    <a:pt x="3563169" y="367153"/>
                  </a:lnTo>
                  <a:lnTo>
                    <a:pt x="3575006" y="367153"/>
                  </a:lnTo>
                  <a:lnTo>
                    <a:pt x="3586844" y="367153"/>
                  </a:lnTo>
                  <a:lnTo>
                    <a:pt x="3598682" y="367153"/>
                  </a:lnTo>
                  <a:lnTo>
                    <a:pt x="3610520" y="367153"/>
                  </a:lnTo>
                  <a:lnTo>
                    <a:pt x="3622357" y="367153"/>
                  </a:lnTo>
                  <a:lnTo>
                    <a:pt x="3634195" y="367153"/>
                  </a:lnTo>
                  <a:lnTo>
                    <a:pt x="3646033" y="367153"/>
                  </a:lnTo>
                  <a:lnTo>
                    <a:pt x="3657871" y="367153"/>
                  </a:lnTo>
                  <a:lnTo>
                    <a:pt x="3669709" y="367153"/>
                  </a:lnTo>
                  <a:lnTo>
                    <a:pt x="3681546" y="367153"/>
                  </a:lnTo>
                  <a:lnTo>
                    <a:pt x="3693384" y="367153"/>
                  </a:lnTo>
                  <a:lnTo>
                    <a:pt x="3705222" y="367153"/>
                  </a:lnTo>
                  <a:lnTo>
                    <a:pt x="3717060" y="367153"/>
                  </a:lnTo>
                  <a:lnTo>
                    <a:pt x="3728897" y="367153"/>
                  </a:lnTo>
                  <a:lnTo>
                    <a:pt x="3740735" y="367153"/>
                  </a:lnTo>
                  <a:lnTo>
                    <a:pt x="3752573" y="367153"/>
                  </a:lnTo>
                  <a:lnTo>
                    <a:pt x="3764411" y="367153"/>
                  </a:lnTo>
                  <a:lnTo>
                    <a:pt x="3776248" y="367153"/>
                  </a:lnTo>
                  <a:lnTo>
                    <a:pt x="3788086" y="367153"/>
                  </a:lnTo>
                  <a:lnTo>
                    <a:pt x="3799924" y="367153"/>
                  </a:lnTo>
                  <a:lnTo>
                    <a:pt x="3811762" y="367153"/>
                  </a:lnTo>
                  <a:lnTo>
                    <a:pt x="3823600" y="367153"/>
                  </a:lnTo>
                  <a:lnTo>
                    <a:pt x="3835437" y="367153"/>
                  </a:lnTo>
                  <a:lnTo>
                    <a:pt x="3847275" y="367153"/>
                  </a:lnTo>
                  <a:lnTo>
                    <a:pt x="3859113" y="367153"/>
                  </a:lnTo>
                  <a:lnTo>
                    <a:pt x="3870951" y="367153"/>
                  </a:lnTo>
                  <a:lnTo>
                    <a:pt x="3882788" y="367153"/>
                  </a:lnTo>
                  <a:lnTo>
                    <a:pt x="3894626" y="367153"/>
                  </a:lnTo>
                  <a:lnTo>
                    <a:pt x="3906464" y="367153"/>
                  </a:lnTo>
                  <a:lnTo>
                    <a:pt x="3918302" y="367153"/>
                  </a:lnTo>
                  <a:lnTo>
                    <a:pt x="3930139" y="367153"/>
                  </a:lnTo>
                  <a:lnTo>
                    <a:pt x="3941977" y="367153"/>
                  </a:lnTo>
                  <a:lnTo>
                    <a:pt x="3953815" y="367153"/>
                  </a:lnTo>
                  <a:lnTo>
                    <a:pt x="3965653" y="367153"/>
                  </a:lnTo>
                  <a:lnTo>
                    <a:pt x="3977491" y="367153"/>
                  </a:lnTo>
                  <a:lnTo>
                    <a:pt x="3989328" y="367153"/>
                  </a:lnTo>
                  <a:lnTo>
                    <a:pt x="4001166" y="367153"/>
                  </a:lnTo>
                  <a:lnTo>
                    <a:pt x="4013004" y="367153"/>
                  </a:lnTo>
                  <a:lnTo>
                    <a:pt x="4024842" y="367153"/>
                  </a:lnTo>
                  <a:lnTo>
                    <a:pt x="4036679" y="367153"/>
                  </a:lnTo>
                  <a:lnTo>
                    <a:pt x="4048517" y="367153"/>
                  </a:lnTo>
                  <a:lnTo>
                    <a:pt x="4060355" y="367153"/>
                  </a:lnTo>
                  <a:lnTo>
                    <a:pt x="4072193" y="367153"/>
                  </a:lnTo>
                  <a:lnTo>
                    <a:pt x="4084031" y="367153"/>
                  </a:lnTo>
                  <a:lnTo>
                    <a:pt x="4095868" y="367153"/>
                  </a:lnTo>
                  <a:lnTo>
                    <a:pt x="4107706" y="367153"/>
                  </a:lnTo>
                  <a:lnTo>
                    <a:pt x="4119544" y="367153"/>
                  </a:lnTo>
                  <a:lnTo>
                    <a:pt x="4131382" y="367153"/>
                  </a:lnTo>
                  <a:lnTo>
                    <a:pt x="4143219" y="367153"/>
                  </a:lnTo>
                  <a:lnTo>
                    <a:pt x="4155057" y="367153"/>
                  </a:lnTo>
                  <a:lnTo>
                    <a:pt x="4166895" y="367153"/>
                  </a:lnTo>
                  <a:lnTo>
                    <a:pt x="4178733" y="367153"/>
                  </a:lnTo>
                  <a:lnTo>
                    <a:pt x="4190570" y="367153"/>
                  </a:lnTo>
                  <a:lnTo>
                    <a:pt x="4202408" y="367153"/>
                  </a:lnTo>
                  <a:lnTo>
                    <a:pt x="4214246" y="367153"/>
                  </a:lnTo>
                  <a:lnTo>
                    <a:pt x="4226084" y="367153"/>
                  </a:lnTo>
                  <a:lnTo>
                    <a:pt x="4237922" y="367153"/>
                  </a:lnTo>
                  <a:lnTo>
                    <a:pt x="4249759" y="367153"/>
                  </a:lnTo>
                  <a:lnTo>
                    <a:pt x="4261597" y="367153"/>
                  </a:lnTo>
                  <a:lnTo>
                    <a:pt x="4273435" y="367153"/>
                  </a:lnTo>
                  <a:lnTo>
                    <a:pt x="4285273" y="367153"/>
                  </a:lnTo>
                  <a:lnTo>
                    <a:pt x="4297110" y="367153"/>
                  </a:lnTo>
                  <a:lnTo>
                    <a:pt x="4308948" y="367153"/>
                  </a:lnTo>
                  <a:lnTo>
                    <a:pt x="4320786" y="367153"/>
                  </a:lnTo>
                  <a:lnTo>
                    <a:pt x="4332624" y="367153"/>
                  </a:lnTo>
                  <a:lnTo>
                    <a:pt x="4344461" y="367153"/>
                  </a:lnTo>
                  <a:lnTo>
                    <a:pt x="4356299" y="367153"/>
                  </a:lnTo>
                  <a:lnTo>
                    <a:pt x="4368137" y="367153"/>
                  </a:lnTo>
                  <a:lnTo>
                    <a:pt x="4379975" y="367153"/>
                  </a:lnTo>
                  <a:lnTo>
                    <a:pt x="4391813" y="367153"/>
                  </a:lnTo>
                  <a:lnTo>
                    <a:pt x="4403650" y="367153"/>
                  </a:lnTo>
                  <a:lnTo>
                    <a:pt x="4415488" y="367153"/>
                  </a:lnTo>
                  <a:lnTo>
                    <a:pt x="4427326" y="367153"/>
                  </a:lnTo>
                  <a:lnTo>
                    <a:pt x="4439164" y="367153"/>
                  </a:lnTo>
                  <a:lnTo>
                    <a:pt x="4451001" y="367153"/>
                  </a:lnTo>
                  <a:lnTo>
                    <a:pt x="4462839" y="367153"/>
                  </a:lnTo>
                  <a:lnTo>
                    <a:pt x="4474677" y="367153"/>
                  </a:lnTo>
                  <a:lnTo>
                    <a:pt x="4486515" y="367153"/>
                  </a:lnTo>
                  <a:lnTo>
                    <a:pt x="4498352" y="367153"/>
                  </a:lnTo>
                  <a:lnTo>
                    <a:pt x="4510190" y="367153"/>
                  </a:lnTo>
                  <a:lnTo>
                    <a:pt x="4522028" y="367153"/>
                  </a:lnTo>
                  <a:lnTo>
                    <a:pt x="4533866" y="367153"/>
                  </a:lnTo>
                  <a:lnTo>
                    <a:pt x="4545704" y="367153"/>
                  </a:lnTo>
                  <a:lnTo>
                    <a:pt x="4557541" y="367153"/>
                  </a:lnTo>
                  <a:lnTo>
                    <a:pt x="4569379" y="367153"/>
                  </a:lnTo>
                  <a:lnTo>
                    <a:pt x="4581217" y="367153"/>
                  </a:lnTo>
                  <a:lnTo>
                    <a:pt x="4593055" y="367153"/>
                  </a:lnTo>
                  <a:lnTo>
                    <a:pt x="4604892" y="367153"/>
                  </a:lnTo>
                  <a:lnTo>
                    <a:pt x="4616730" y="367153"/>
                  </a:lnTo>
                  <a:lnTo>
                    <a:pt x="4628568" y="367153"/>
                  </a:lnTo>
                  <a:lnTo>
                    <a:pt x="4640406" y="367153"/>
                  </a:lnTo>
                  <a:lnTo>
                    <a:pt x="4652244" y="367153"/>
                  </a:lnTo>
                  <a:lnTo>
                    <a:pt x="4664081" y="367153"/>
                  </a:lnTo>
                  <a:lnTo>
                    <a:pt x="4675919" y="367153"/>
                  </a:lnTo>
                  <a:lnTo>
                    <a:pt x="4687757" y="367153"/>
                  </a:lnTo>
                </a:path>
              </a:pathLst>
            </a:custGeom>
            <a:ln w="40651" cap="flat">
              <a:solidFill>
                <a:srgbClr val="E8E8E8">
                  <a:alpha val="100000"/>
                </a:srgbClr>
              </a:solidFill>
              <a:prstDash val="solid"/>
              <a:round/>
            </a:ln>
          </p:spPr>
          <p:txBody>
            <a:bodyPr/>
            <a:lstStyle/>
            <a:p/>
          </p:txBody>
        </p:sp>
        <p:sp>
          <p:nvSpPr>
            <p:cNvPr id="64" name="pl64"/>
            <p:cNvSpPr/>
            <p:nvPr/>
          </p:nvSpPr>
          <p:spPr>
            <a:xfrm>
              <a:off x="2482252" y="3476043"/>
              <a:ext cx="4687757" cy="367153"/>
            </a:xfrm>
            <a:custGeom>
              <a:avLst/>
              <a:pathLst>
                <a:path w="4687757" h="367153">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153"/>
                  </a:lnTo>
                  <a:lnTo>
                    <a:pt x="2355716" y="367138"/>
                  </a:lnTo>
                  <a:lnTo>
                    <a:pt x="2367554" y="367121"/>
                  </a:lnTo>
                  <a:lnTo>
                    <a:pt x="2379391" y="367101"/>
                  </a:lnTo>
                  <a:lnTo>
                    <a:pt x="2391229" y="367078"/>
                  </a:lnTo>
                  <a:lnTo>
                    <a:pt x="2403067" y="367051"/>
                  </a:lnTo>
                  <a:lnTo>
                    <a:pt x="2414905" y="367018"/>
                  </a:lnTo>
                  <a:lnTo>
                    <a:pt x="2426743" y="366980"/>
                  </a:lnTo>
                  <a:lnTo>
                    <a:pt x="2438580" y="366936"/>
                  </a:lnTo>
                  <a:lnTo>
                    <a:pt x="2450418" y="366883"/>
                  </a:lnTo>
                  <a:lnTo>
                    <a:pt x="2462256" y="366822"/>
                  </a:lnTo>
                  <a:lnTo>
                    <a:pt x="2474094" y="366750"/>
                  </a:lnTo>
                  <a:lnTo>
                    <a:pt x="2485931" y="366665"/>
                  </a:lnTo>
                  <a:lnTo>
                    <a:pt x="2497769" y="366565"/>
                  </a:lnTo>
                  <a:lnTo>
                    <a:pt x="2509607" y="366448"/>
                  </a:lnTo>
                  <a:lnTo>
                    <a:pt x="2521445" y="366311"/>
                  </a:lnTo>
                  <a:lnTo>
                    <a:pt x="2533283" y="366149"/>
                  </a:lnTo>
                  <a:lnTo>
                    <a:pt x="2545120" y="365960"/>
                  </a:lnTo>
                  <a:lnTo>
                    <a:pt x="2556958" y="365738"/>
                  </a:lnTo>
                  <a:lnTo>
                    <a:pt x="2568796" y="365477"/>
                  </a:lnTo>
                  <a:lnTo>
                    <a:pt x="2580634" y="365171"/>
                  </a:lnTo>
                  <a:lnTo>
                    <a:pt x="2592471" y="364813"/>
                  </a:lnTo>
                  <a:lnTo>
                    <a:pt x="2604309" y="364393"/>
                  </a:lnTo>
                  <a:lnTo>
                    <a:pt x="2616147" y="363901"/>
                  </a:lnTo>
                  <a:lnTo>
                    <a:pt x="2627985" y="363325"/>
                  </a:lnTo>
                  <a:lnTo>
                    <a:pt x="2639822" y="362653"/>
                  </a:lnTo>
                  <a:lnTo>
                    <a:pt x="2651660" y="361866"/>
                  </a:lnTo>
                  <a:lnTo>
                    <a:pt x="2663498" y="360949"/>
                  </a:lnTo>
                  <a:lnTo>
                    <a:pt x="2675336" y="359880"/>
                  </a:lnTo>
                  <a:lnTo>
                    <a:pt x="2687174" y="358635"/>
                  </a:lnTo>
                  <a:lnTo>
                    <a:pt x="2699011" y="357188"/>
                  </a:lnTo>
                  <a:lnTo>
                    <a:pt x="2710849" y="355510"/>
                  </a:lnTo>
                  <a:lnTo>
                    <a:pt x="2722687" y="353568"/>
                  </a:lnTo>
                  <a:lnTo>
                    <a:pt x="2734525" y="351327"/>
                  </a:lnTo>
                  <a:lnTo>
                    <a:pt x="2746362" y="348747"/>
                  </a:lnTo>
                  <a:lnTo>
                    <a:pt x="2758200" y="345788"/>
                  </a:lnTo>
                  <a:lnTo>
                    <a:pt x="2770038" y="342408"/>
                  </a:lnTo>
                  <a:lnTo>
                    <a:pt x="2781876" y="338563"/>
                  </a:lnTo>
                  <a:lnTo>
                    <a:pt x="2793713" y="334212"/>
                  </a:lnTo>
                  <a:lnTo>
                    <a:pt x="2805551" y="329317"/>
                  </a:lnTo>
                  <a:lnTo>
                    <a:pt x="2817389" y="323844"/>
                  </a:lnTo>
                  <a:lnTo>
                    <a:pt x="2829227" y="317771"/>
                  </a:lnTo>
                  <a:lnTo>
                    <a:pt x="2841065" y="311084"/>
                  </a:lnTo>
                  <a:lnTo>
                    <a:pt x="2852902" y="303787"/>
                  </a:lnTo>
                  <a:lnTo>
                    <a:pt x="2864740" y="295900"/>
                  </a:lnTo>
                  <a:lnTo>
                    <a:pt x="2876578" y="287464"/>
                  </a:lnTo>
                  <a:lnTo>
                    <a:pt x="2888416" y="278540"/>
                  </a:lnTo>
                  <a:lnTo>
                    <a:pt x="2900253" y="269211"/>
                  </a:lnTo>
                  <a:lnTo>
                    <a:pt x="2912091" y="259577"/>
                  </a:lnTo>
                  <a:lnTo>
                    <a:pt x="2923929" y="249753"/>
                  </a:lnTo>
                  <a:lnTo>
                    <a:pt x="2935767" y="239866"/>
                  </a:lnTo>
                  <a:lnTo>
                    <a:pt x="2947604" y="230042"/>
                  </a:lnTo>
                  <a:lnTo>
                    <a:pt x="2959442" y="220408"/>
                  </a:lnTo>
                  <a:lnTo>
                    <a:pt x="2971280" y="211079"/>
                  </a:lnTo>
                  <a:lnTo>
                    <a:pt x="2983118" y="202155"/>
                  </a:lnTo>
                  <a:lnTo>
                    <a:pt x="2994956" y="193719"/>
                  </a:lnTo>
                  <a:lnTo>
                    <a:pt x="3006793" y="185832"/>
                  </a:lnTo>
                  <a:lnTo>
                    <a:pt x="3018631" y="178535"/>
                  </a:lnTo>
                  <a:lnTo>
                    <a:pt x="3030469" y="171848"/>
                  </a:lnTo>
                  <a:lnTo>
                    <a:pt x="3042307" y="165774"/>
                  </a:lnTo>
                  <a:lnTo>
                    <a:pt x="3054144" y="160302"/>
                  </a:lnTo>
                  <a:lnTo>
                    <a:pt x="3065982" y="155406"/>
                  </a:lnTo>
                  <a:lnTo>
                    <a:pt x="3077820" y="151055"/>
                  </a:lnTo>
                  <a:lnTo>
                    <a:pt x="3089658" y="147211"/>
                  </a:lnTo>
                  <a:lnTo>
                    <a:pt x="3101496" y="143830"/>
                  </a:lnTo>
                  <a:lnTo>
                    <a:pt x="3113333" y="140871"/>
                  </a:lnTo>
                  <a:lnTo>
                    <a:pt x="3125171" y="138292"/>
                  </a:lnTo>
                  <a:lnTo>
                    <a:pt x="3137009" y="136050"/>
                  </a:lnTo>
                  <a:lnTo>
                    <a:pt x="3148847" y="134108"/>
                  </a:lnTo>
                  <a:lnTo>
                    <a:pt x="3160684" y="132431"/>
                  </a:lnTo>
                  <a:lnTo>
                    <a:pt x="3172522" y="130984"/>
                  </a:lnTo>
                  <a:lnTo>
                    <a:pt x="3184360" y="129739"/>
                  </a:lnTo>
                  <a:lnTo>
                    <a:pt x="3196198" y="128670"/>
                  </a:lnTo>
                  <a:lnTo>
                    <a:pt x="3208035" y="127752"/>
                  </a:lnTo>
                  <a:lnTo>
                    <a:pt x="3219873" y="126966"/>
                  </a:lnTo>
                  <a:lnTo>
                    <a:pt x="3231711" y="126293"/>
                  </a:lnTo>
                  <a:lnTo>
                    <a:pt x="3243549" y="125718"/>
                  </a:lnTo>
                  <a:lnTo>
                    <a:pt x="3255387" y="125226"/>
                  </a:lnTo>
                  <a:lnTo>
                    <a:pt x="3267224" y="124806"/>
                  </a:lnTo>
                  <a:lnTo>
                    <a:pt x="3279062" y="124448"/>
                  </a:lnTo>
                  <a:lnTo>
                    <a:pt x="3290900" y="124142"/>
                  </a:lnTo>
                  <a:lnTo>
                    <a:pt x="3302738" y="123881"/>
                  </a:lnTo>
                  <a:lnTo>
                    <a:pt x="3314575" y="123659"/>
                  </a:lnTo>
                  <a:lnTo>
                    <a:pt x="3326413" y="123469"/>
                  </a:lnTo>
                  <a:lnTo>
                    <a:pt x="3338251" y="123308"/>
                  </a:lnTo>
                  <a:lnTo>
                    <a:pt x="3350089" y="123171"/>
                  </a:lnTo>
                  <a:lnTo>
                    <a:pt x="3361926" y="123053"/>
                  </a:lnTo>
                  <a:lnTo>
                    <a:pt x="3373764" y="122954"/>
                  </a:lnTo>
                  <a:lnTo>
                    <a:pt x="3385602" y="122869"/>
                  </a:lnTo>
                  <a:lnTo>
                    <a:pt x="3397440" y="122797"/>
                  </a:lnTo>
                  <a:lnTo>
                    <a:pt x="3409278" y="122735"/>
                  </a:lnTo>
                  <a:lnTo>
                    <a:pt x="3421115" y="122683"/>
                  </a:lnTo>
                  <a:lnTo>
                    <a:pt x="3432953" y="122638"/>
                  </a:lnTo>
                  <a:lnTo>
                    <a:pt x="3444791" y="122600"/>
                  </a:lnTo>
                  <a:lnTo>
                    <a:pt x="3456629" y="122568"/>
                  </a:lnTo>
                  <a:lnTo>
                    <a:pt x="3468466" y="122541"/>
                  </a:lnTo>
                  <a:lnTo>
                    <a:pt x="3480304" y="122517"/>
                  </a:lnTo>
                  <a:lnTo>
                    <a:pt x="3492142" y="122497"/>
                  </a:lnTo>
                  <a:lnTo>
                    <a:pt x="3503980" y="122480"/>
                  </a:lnTo>
                  <a:lnTo>
                    <a:pt x="3515818" y="122466"/>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899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5312384"/>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7" name="pl67"/>
            <p:cNvSpPr/>
            <p:nvPr/>
          </p:nvSpPr>
          <p:spPr>
            <a:xfrm>
              <a:off x="2482252" y="4577872"/>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762087"/>
              <a:ext cx="4687757" cy="122343"/>
            </a:xfrm>
            <a:custGeom>
              <a:avLst/>
              <a:pathLst>
                <a:path w="4687757" h="122343">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0"/>
                  </a:lnTo>
                  <a:lnTo>
                    <a:pt x="3527655" y="7"/>
                  </a:lnTo>
                  <a:lnTo>
                    <a:pt x="3539493" y="15"/>
                  </a:lnTo>
                  <a:lnTo>
                    <a:pt x="3551331" y="25"/>
                  </a:lnTo>
                  <a:lnTo>
                    <a:pt x="3563169" y="37"/>
                  </a:lnTo>
                  <a:lnTo>
                    <a:pt x="3575006" y="51"/>
                  </a:lnTo>
                  <a:lnTo>
                    <a:pt x="3586844" y="67"/>
                  </a:lnTo>
                  <a:lnTo>
                    <a:pt x="3598682" y="86"/>
                  </a:lnTo>
                  <a:lnTo>
                    <a:pt x="3610520" y="108"/>
                  </a:lnTo>
                  <a:lnTo>
                    <a:pt x="3622357" y="134"/>
                  </a:lnTo>
                  <a:lnTo>
                    <a:pt x="3634195" y="165"/>
                  </a:lnTo>
                  <a:lnTo>
                    <a:pt x="3646033" y="201"/>
                  </a:lnTo>
                  <a:lnTo>
                    <a:pt x="3657871" y="243"/>
                  </a:lnTo>
                  <a:lnTo>
                    <a:pt x="3669709" y="293"/>
                  </a:lnTo>
                  <a:lnTo>
                    <a:pt x="3681546" y="352"/>
                  </a:lnTo>
                  <a:lnTo>
                    <a:pt x="3693384" y="421"/>
                  </a:lnTo>
                  <a:lnTo>
                    <a:pt x="3705222" y="501"/>
                  </a:lnTo>
                  <a:lnTo>
                    <a:pt x="3717060" y="596"/>
                  </a:lnTo>
                  <a:lnTo>
                    <a:pt x="3728897" y="707"/>
                  </a:lnTo>
                  <a:lnTo>
                    <a:pt x="3740735" y="837"/>
                  </a:lnTo>
                  <a:lnTo>
                    <a:pt x="3752573" y="990"/>
                  </a:lnTo>
                  <a:lnTo>
                    <a:pt x="3764411" y="1170"/>
                  </a:lnTo>
                  <a:lnTo>
                    <a:pt x="3776248" y="1379"/>
                  </a:lnTo>
                  <a:lnTo>
                    <a:pt x="3788086" y="1625"/>
                  </a:lnTo>
                  <a:lnTo>
                    <a:pt x="3799924" y="1913"/>
                  </a:lnTo>
                  <a:lnTo>
                    <a:pt x="3811762" y="2250"/>
                  </a:lnTo>
                  <a:lnTo>
                    <a:pt x="3823600" y="2643"/>
                  </a:lnTo>
                  <a:lnTo>
                    <a:pt x="3835437" y="3101"/>
                  </a:lnTo>
                  <a:lnTo>
                    <a:pt x="3847275" y="3636"/>
                  </a:lnTo>
                  <a:lnTo>
                    <a:pt x="3859113" y="4258"/>
                  </a:lnTo>
                  <a:lnTo>
                    <a:pt x="3870951" y="4982"/>
                  </a:lnTo>
                  <a:lnTo>
                    <a:pt x="3882788" y="5821"/>
                  </a:lnTo>
                  <a:lnTo>
                    <a:pt x="3894626" y="6792"/>
                  </a:lnTo>
                  <a:lnTo>
                    <a:pt x="3906464" y="7912"/>
                  </a:lnTo>
                  <a:lnTo>
                    <a:pt x="3918302" y="9202"/>
                  </a:lnTo>
                  <a:lnTo>
                    <a:pt x="3930139" y="10682"/>
                  </a:lnTo>
                  <a:lnTo>
                    <a:pt x="3941977" y="12372"/>
                  </a:lnTo>
                  <a:lnTo>
                    <a:pt x="3953815" y="14294"/>
                  </a:lnTo>
                  <a:lnTo>
                    <a:pt x="3965653" y="16470"/>
                  </a:lnTo>
                  <a:lnTo>
                    <a:pt x="3977491" y="18917"/>
                  </a:lnTo>
                  <a:lnTo>
                    <a:pt x="3989328" y="21654"/>
                  </a:lnTo>
                  <a:lnTo>
                    <a:pt x="4001166" y="24690"/>
                  </a:lnTo>
                  <a:lnTo>
                    <a:pt x="4013004" y="28034"/>
                  </a:lnTo>
                  <a:lnTo>
                    <a:pt x="4024842" y="31682"/>
                  </a:lnTo>
                  <a:lnTo>
                    <a:pt x="4036679" y="35626"/>
                  </a:lnTo>
                  <a:lnTo>
                    <a:pt x="4048517" y="39844"/>
                  </a:lnTo>
                  <a:lnTo>
                    <a:pt x="4060355" y="44306"/>
                  </a:lnTo>
                  <a:lnTo>
                    <a:pt x="4072193" y="48970"/>
                  </a:lnTo>
                  <a:lnTo>
                    <a:pt x="4084031" y="53788"/>
                  </a:lnTo>
                  <a:lnTo>
                    <a:pt x="4095868" y="58699"/>
                  </a:lnTo>
                  <a:lnTo>
                    <a:pt x="4107706" y="63643"/>
                  </a:lnTo>
                  <a:lnTo>
                    <a:pt x="4119544" y="68555"/>
                  </a:lnTo>
                  <a:lnTo>
                    <a:pt x="4131382" y="73372"/>
                  </a:lnTo>
                  <a:lnTo>
                    <a:pt x="4143219" y="78037"/>
                  </a:lnTo>
                  <a:lnTo>
                    <a:pt x="4155057" y="82498"/>
                  </a:lnTo>
                  <a:lnTo>
                    <a:pt x="4166895" y="86717"/>
                  </a:lnTo>
                  <a:lnTo>
                    <a:pt x="4178733" y="90660"/>
                  </a:lnTo>
                  <a:lnTo>
                    <a:pt x="4190570" y="94309"/>
                  </a:lnTo>
                  <a:lnTo>
                    <a:pt x="4202408" y="97652"/>
                  </a:lnTo>
                  <a:lnTo>
                    <a:pt x="4214246" y="100689"/>
                  </a:lnTo>
                  <a:lnTo>
                    <a:pt x="4226084" y="103425"/>
                  </a:lnTo>
                  <a:lnTo>
                    <a:pt x="4237922" y="105873"/>
                  </a:lnTo>
                  <a:lnTo>
                    <a:pt x="4249759" y="108048"/>
                  </a:lnTo>
                  <a:lnTo>
                    <a:pt x="4261597" y="109971"/>
                  </a:lnTo>
                  <a:lnTo>
                    <a:pt x="4273435" y="111661"/>
                  </a:lnTo>
                  <a:lnTo>
                    <a:pt x="4285273" y="113140"/>
                  </a:lnTo>
                  <a:lnTo>
                    <a:pt x="4297110" y="114430"/>
                  </a:lnTo>
                  <a:lnTo>
                    <a:pt x="4308948" y="115551"/>
                  </a:lnTo>
                  <a:lnTo>
                    <a:pt x="4320786" y="116522"/>
                  </a:lnTo>
                  <a:lnTo>
                    <a:pt x="4332624" y="117361"/>
                  </a:lnTo>
                  <a:lnTo>
                    <a:pt x="4344461" y="118084"/>
                  </a:lnTo>
                  <a:lnTo>
                    <a:pt x="4356299" y="118706"/>
                  </a:lnTo>
                  <a:lnTo>
                    <a:pt x="4368137" y="119241"/>
                  </a:lnTo>
                  <a:lnTo>
                    <a:pt x="4379975" y="119700"/>
                  </a:lnTo>
                  <a:lnTo>
                    <a:pt x="4391813" y="120093"/>
                  </a:lnTo>
                  <a:lnTo>
                    <a:pt x="4403650" y="120429"/>
                  </a:lnTo>
                  <a:lnTo>
                    <a:pt x="4415488" y="120717"/>
                  </a:lnTo>
                  <a:lnTo>
                    <a:pt x="4427326" y="120963"/>
                  </a:lnTo>
                  <a:lnTo>
                    <a:pt x="4439164" y="121173"/>
                  </a:lnTo>
                  <a:lnTo>
                    <a:pt x="4451001" y="121352"/>
                  </a:lnTo>
                  <a:lnTo>
                    <a:pt x="4462839" y="121505"/>
                  </a:lnTo>
                  <a:lnTo>
                    <a:pt x="4474677" y="121635"/>
                  </a:lnTo>
                  <a:lnTo>
                    <a:pt x="4486515" y="121746"/>
                  </a:lnTo>
                  <a:lnTo>
                    <a:pt x="4498352" y="121841"/>
                  </a:lnTo>
                  <a:lnTo>
                    <a:pt x="4510190" y="121922"/>
                  </a:lnTo>
                  <a:lnTo>
                    <a:pt x="4522028" y="121991"/>
                  </a:lnTo>
                  <a:lnTo>
                    <a:pt x="4533866" y="122049"/>
                  </a:lnTo>
                  <a:lnTo>
                    <a:pt x="4545704" y="122099"/>
                  </a:lnTo>
                  <a:lnTo>
                    <a:pt x="4557541" y="122141"/>
                  </a:lnTo>
                  <a:lnTo>
                    <a:pt x="4569379" y="122177"/>
                  </a:lnTo>
                  <a:lnTo>
                    <a:pt x="4581217" y="122208"/>
                  </a:lnTo>
                  <a:lnTo>
                    <a:pt x="4593055" y="122234"/>
                  </a:lnTo>
                  <a:lnTo>
                    <a:pt x="4604892" y="122257"/>
                  </a:lnTo>
                  <a:lnTo>
                    <a:pt x="4616730" y="122276"/>
                  </a:lnTo>
                  <a:lnTo>
                    <a:pt x="4628568" y="122292"/>
                  </a:lnTo>
                  <a:lnTo>
                    <a:pt x="4640406" y="122306"/>
                  </a:lnTo>
                  <a:lnTo>
                    <a:pt x="4652244" y="122317"/>
                  </a:lnTo>
                  <a:lnTo>
                    <a:pt x="4664081" y="122327"/>
                  </a:lnTo>
                  <a:lnTo>
                    <a:pt x="4675919" y="122336"/>
                  </a:lnTo>
                  <a:lnTo>
                    <a:pt x="4687757" y="122343"/>
                  </a:lnTo>
                </a:path>
              </a:pathLst>
            </a:custGeom>
            <a:ln w="40651" cap="flat">
              <a:solidFill>
                <a:srgbClr val="E8E8E8">
                  <a:alpha val="100000"/>
                </a:srgbClr>
              </a:solidFill>
              <a:prstDash val="solid"/>
              <a:round/>
            </a:ln>
          </p:spPr>
          <p:txBody>
            <a:bodyPr/>
            <a:lstStyle/>
            <a:p/>
          </p:txBody>
        </p:sp>
        <p:sp>
          <p:nvSpPr>
            <p:cNvPr id="70" name="pl70"/>
            <p:cNvSpPr/>
            <p:nvPr/>
          </p:nvSpPr>
          <p:spPr>
            <a:xfrm>
              <a:off x="2482252" y="2374256"/>
              <a:ext cx="4687757" cy="244727"/>
            </a:xfrm>
            <a:custGeom>
              <a:avLst/>
              <a:pathLst>
                <a:path w="4687757" h="244727">
                  <a:moveTo>
                    <a:pt x="0" y="122384"/>
                  </a:moveTo>
                  <a:lnTo>
                    <a:pt x="11837" y="122391"/>
                  </a:lnTo>
                  <a:lnTo>
                    <a:pt x="23675" y="122400"/>
                  </a:lnTo>
                  <a:lnTo>
                    <a:pt x="35513" y="122409"/>
                  </a:lnTo>
                  <a:lnTo>
                    <a:pt x="47351" y="122421"/>
                  </a:lnTo>
                  <a:lnTo>
                    <a:pt x="59188" y="122435"/>
                  </a:lnTo>
                  <a:lnTo>
                    <a:pt x="71026" y="122451"/>
                  </a:lnTo>
                  <a:lnTo>
                    <a:pt x="82864" y="122470"/>
                  </a:lnTo>
                  <a:lnTo>
                    <a:pt x="94702" y="122492"/>
                  </a:lnTo>
                  <a:lnTo>
                    <a:pt x="106539" y="122518"/>
                  </a:lnTo>
                  <a:lnTo>
                    <a:pt x="118377" y="122549"/>
                  </a:lnTo>
                  <a:lnTo>
                    <a:pt x="130215" y="122585"/>
                  </a:lnTo>
                  <a:lnTo>
                    <a:pt x="142053" y="122628"/>
                  </a:lnTo>
                  <a:lnTo>
                    <a:pt x="153891" y="122678"/>
                  </a:lnTo>
                  <a:lnTo>
                    <a:pt x="165728" y="122736"/>
                  </a:lnTo>
                  <a:lnTo>
                    <a:pt x="177566" y="122805"/>
                  </a:lnTo>
                  <a:lnTo>
                    <a:pt x="189404" y="122886"/>
                  </a:lnTo>
                  <a:lnTo>
                    <a:pt x="201242" y="122980"/>
                  </a:lnTo>
                  <a:lnTo>
                    <a:pt x="213079" y="123091"/>
                  </a:lnTo>
                  <a:lnTo>
                    <a:pt x="224917" y="123222"/>
                  </a:lnTo>
                  <a:lnTo>
                    <a:pt x="236755" y="123375"/>
                  </a:lnTo>
                  <a:lnTo>
                    <a:pt x="248593" y="123554"/>
                  </a:lnTo>
                  <a:lnTo>
                    <a:pt x="260430" y="123764"/>
                  </a:lnTo>
                  <a:lnTo>
                    <a:pt x="272268" y="124010"/>
                  </a:lnTo>
                  <a:lnTo>
                    <a:pt x="284106" y="124297"/>
                  </a:lnTo>
                  <a:lnTo>
                    <a:pt x="295944" y="124634"/>
                  </a:lnTo>
                  <a:lnTo>
                    <a:pt x="307782" y="125027"/>
                  </a:lnTo>
                  <a:lnTo>
                    <a:pt x="319619" y="125486"/>
                  </a:lnTo>
                  <a:lnTo>
                    <a:pt x="331457" y="126020"/>
                  </a:lnTo>
                  <a:lnTo>
                    <a:pt x="343295" y="126643"/>
                  </a:lnTo>
                  <a:lnTo>
                    <a:pt x="355133" y="127366"/>
                  </a:lnTo>
                  <a:lnTo>
                    <a:pt x="366970" y="128205"/>
                  </a:lnTo>
                  <a:lnTo>
                    <a:pt x="378808" y="129176"/>
                  </a:lnTo>
                  <a:lnTo>
                    <a:pt x="390646" y="130297"/>
                  </a:lnTo>
                  <a:lnTo>
                    <a:pt x="402484" y="131587"/>
                  </a:lnTo>
                  <a:lnTo>
                    <a:pt x="414321" y="133066"/>
                  </a:lnTo>
                  <a:lnTo>
                    <a:pt x="426159" y="134756"/>
                  </a:lnTo>
                  <a:lnTo>
                    <a:pt x="437997" y="136679"/>
                  </a:lnTo>
                  <a:lnTo>
                    <a:pt x="449835" y="138854"/>
                  </a:lnTo>
                  <a:lnTo>
                    <a:pt x="461673" y="141302"/>
                  </a:lnTo>
                  <a:lnTo>
                    <a:pt x="473510" y="144038"/>
                  </a:lnTo>
                  <a:lnTo>
                    <a:pt x="485348" y="147075"/>
                  </a:lnTo>
                  <a:lnTo>
                    <a:pt x="497186" y="150418"/>
                  </a:lnTo>
                  <a:lnTo>
                    <a:pt x="509024" y="154067"/>
                  </a:lnTo>
                  <a:lnTo>
                    <a:pt x="520861" y="158010"/>
                  </a:lnTo>
                  <a:lnTo>
                    <a:pt x="532699" y="162228"/>
                  </a:lnTo>
                  <a:lnTo>
                    <a:pt x="544537" y="166690"/>
                  </a:lnTo>
                  <a:lnTo>
                    <a:pt x="556375" y="171355"/>
                  </a:lnTo>
                  <a:lnTo>
                    <a:pt x="568213" y="176172"/>
                  </a:lnTo>
                  <a:lnTo>
                    <a:pt x="580050" y="181084"/>
                  </a:lnTo>
                  <a:lnTo>
                    <a:pt x="591888" y="186027"/>
                  </a:lnTo>
                  <a:lnTo>
                    <a:pt x="603726" y="190939"/>
                  </a:lnTo>
                  <a:lnTo>
                    <a:pt x="615564" y="195756"/>
                  </a:lnTo>
                  <a:lnTo>
                    <a:pt x="627401" y="200421"/>
                  </a:lnTo>
                  <a:lnTo>
                    <a:pt x="639239" y="204883"/>
                  </a:lnTo>
                  <a:lnTo>
                    <a:pt x="651077" y="209101"/>
                  </a:lnTo>
                  <a:lnTo>
                    <a:pt x="662915" y="213044"/>
                  </a:lnTo>
                  <a:lnTo>
                    <a:pt x="674752" y="216693"/>
                  </a:lnTo>
                  <a:lnTo>
                    <a:pt x="686590" y="220036"/>
                  </a:lnTo>
                  <a:lnTo>
                    <a:pt x="698428" y="223073"/>
                  </a:lnTo>
                  <a:lnTo>
                    <a:pt x="710266" y="225809"/>
                  </a:lnTo>
                  <a:lnTo>
                    <a:pt x="722104" y="228257"/>
                  </a:lnTo>
                  <a:lnTo>
                    <a:pt x="733941" y="230432"/>
                  </a:lnTo>
                  <a:lnTo>
                    <a:pt x="745779" y="232355"/>
                  </a:lnTo>
                  <a:lnTo>
                    <a:pt x="757617" y="234045"/>
                  </a:lnTo>
                  <a:lnTo>
                    <a:pt x="769455" y="235525"/>
                  </a:lnTo>
                  <a:lnTo>
                    <a:pt x="781292" y="236814"/>
                  </a:lnTo>
                  <a:lnTo>
                    <a:pt x="793130" y="237935"/>
                  </a:lnTo>
                  <a:lnTo>
                    <a:pt x="804968" y="238906"/>
                  </a:lnTo>
                  <a:lnTo>
                    <a:pt x="816806" y="239745"/>
                  </a:lnTo>
                  <a:lnTo>
                    <a:pt x="828643" y="240468"/>
                  </a:lnTo>
                  <a:lnTo>
                    <a:pt x="840481" y="241091"/>
                  </a:lnTo>
                  <a:lnTo>
                    <a:pt x="852319" y="241625"/>
                  </a:lnTo>
                  <a:lnTo>
                    <a:pt x="864157" y="242084"/>
                  </a:lnTo>
                  <a:lnTo>
                    <a:pt x="875995" y="242477"/>
                  </a:lnTo>
                  <a:lnTo>
                    <a:pt x="887832" y="242814"/>
                  </a:lnTo>
                  <a:lnTo>
                    <a:pt x="899670" y="243101"/>
                  </a:lnTo>
                  <a:lnTo>
                    <a:pt x="911508" y="243347"/>
                  </a:lnTo>
                  <a:lnTo>
                    <a:pt x="923346" y="243557"/>
                  </a:lnTo>
                  <a:lnTo>
                    <a:pt x="935183" y="243736"/>
                  </a:lnTo>
                  <a:lnTo>
                    <a:pt x="947021" y="243889"/>
                  </a:lnTo>
                  <a:lnTo>
                    <a:pt x="958859" y="244020"/>
                  </a:lnTo>
                  <a:lnTo>
                    <a:pt x="970697" y="244131"/>
                  </a:lnTo>
                  <a:lnTo>
                    <a:pt x="982534" y="244225"/>
                  </a:lnTo>
                  <a:lnTo>
                    <a:pt x="994372" y="244306"/>
                  </a:lnTo>
                  <a:lnTo>
                    <a:pt x="1006210" y="244375"/>
                  </a:lnTo>
                  <a:lnTo>
                    <a:pt x="1018048" y="244433"/>
                  </a:lnTo>
                  <a:lnTo>
                    <a:pt x="1029886" y="244483"/>
                  </a:lnTo>
                  <a:lnTo>
                    <a:pt x="1041723" y="244526"/>
                  </a:lnTo>
                  <a:lnTo>
                    <a:pt x="1053561" y="244562"/>
                  </a:lnTo>
                  <a:lnTo>
                    <a:pt x="1065399" y="244593"/>
                  </a:lnTo>
                  <a:lnTo>
                    <a:pt x="1077237" y="244619"/>
                  </a:lnTo>
                  <a:lnTo>
                    <a:pt x="1089074" y="244641"/>
                  </a:lnTo>
                  <a:lnTo>
                    <a:pt x="1100912" y="244660"/>
                  </a:lnTo>
                  <a:lnTo>
                    <a:pt x="1112750" y="244676"/>
                  </a:lnTo>
                  <a:lnTo>
                    <a:pt x="1124588" y="244690"/>
                  </a:lnTo>
                  <a:lnTo>
                    <a:pt x="1136426" y="244702"/>
                  </a:lnTo>
                  <a:lnTo>
                    <a:pt x="1148263" y="244712"/>
                  </a:lnTo>
                  <a:lnTo>
                    <a:pt x="1160101" y="244720"/>
                  </a:lnTo>
                  <a:lnTo>
                    <a:pt x="1171939" y="24472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727"/>
                  </a:lnTo>
                  <a:lnTo>
                    <a:pt x="3527655" y="244720"/>
                  </a:lnTo>
                  <a:lnTo>
                    <a:pt x="3539493" y="244712"/>
                  </a:lnTo>
                  <a:lnTo>
                    <a:pt x="3551331" y="244702"/>
                  </a:lnTo>
                  <a:lnTo>
                    <a:pt x="3563169" y="244690"/>
                  </a:lnTo>
                  <a:lnTo>
                    <a:pt x="3575006" y="244676"/>
                  </a:lnTo>
                  <a:lnTo>
                    <a:pt x="3586844" y="244660"/>
                  </a:lnTo>
                  <a:lnTo>
                    <a:pt x="3598682" y="244641"/>
                  </a:lnTo>
                  <a:lnTo>
                    <a:pt x="3610520" y="244619"/>
                  </a:lnTo>
                  <a:lnTo>
                    <a:pt x="3622357" y="244593"/>
                  </a:lnTo>
                  <a:lnTo>
                    <a:pt x="3634195" y="244562"/>
                  </a:lnTo>
                  <a:lnTo>
                    <a:pt x="3646033" y="244526"/>
                  </a:lnTo>
                  <a:lnTo>
                    <a:pt x="3657871" y="244483"/>
                  </a:lnTo>
                  <a:lnTo>
                    <a:pt x="3669709" y="244433"/>
                  </a:lnTo>
                  <a:lnTo>
                    <a:pt x="3681546" y="244375"/>
                  </a:lnTo>
                  <a:lnTo>
                    <a:pt x="3693384" y="244306"/>
                  </a:lnTo>
                  <a:lnTo>
                    <a:pt x="3705222" y="244225"/>
                  </a:lnTo>
                  <a:lnTo>
                    <a:pt x="3717060" y="244131"/>
                  </a:lnTo>
                  <a:lnTo>
                    <a:pt x="3728897" y="244020"/>
                  </a:lnTo>
                  <a:lnTo>
                    <a:pt x="3740735" y="243889"/>
                  </a:lnTo>
                  <a:lnTo>
                    <a:pt x="3752573" y="243736"/>
                  </a:lnTo>
                  <a:lnTo>
                    <a:pt x="3764411" y="243557"/>
                  </a:lnTo>
                  <a:lnTo>
                    <a:pt x="3776248" y="243347"/>
                  </a:lnTo>
                  <a:lnTo>
                    <a:pt x="3788086" y="243101"/>
                  </a:lnTo>
                  <a:lnTo>
                    <a:pt x="3799924" y="242814"/>
                  </a:lnTo>
                  <a:lnTo>
                    <a:pt x="3811762" y="242477"/>
                  </a:lnTo>
                  <a:lnTo>
                    <a:pt x="3823600" y="242084"/>
                  </a:lnTo>
                  <a:lnTo>
                    <a:pt x="3835437" y="241625"/>
                  </a:lnTo>
                  <a:lnTo>
                    <a:pt x="3847275" y="241091"/>
                  </a:lnTo>
                  <a:lnTo>
                    <a:pt x="3859113" y="240468"/>
                  </a:lnTo>
                  <a:lnTo>
                    <a:pt x="3870951" y="239745"/>
                  </a:lnTo>
                  <a:lnTo>
                    <a:pt x="3882788" y="238906"/>
                  </a:lnTo>
                  <a:lnTo>
                    <a:pt x="3894626" y="237935"/>
                  </a:lnTo>
                  <a:lnTo>
                    <a:pt x="3906464" y="236814"/>
                  </a:lnTo>
                  <a:lnTo>
                    <a:pt x="3918302" y="235525"/>
                  </a:lnTo>
                  <a:lnTo>
                    <a:pt x="3930139" y="234045"/>
                  </a:lnTo>
                  <a:lnTo>
                    <a:pt x="3941977" y="232355"/>
                  </a:lnTo>
                  <a:lnTo>
                    <a:pt x="3953815" y="230432"/>
                  </a:lnTo>
                  <a:lnTo>
                    <a:pt x="3965653" y="228257"/>
                  </a:lnTo>
                  <a:lnTo>
                    <a:pt x="3977491" y="225809"/>
                  </a:lnTo>
                  <a:lnTo>
                    <a:pt x="3989328" y="223073"/>
                  </a:lnTo>
                  <a:lnTo>
                    <a:pt x="4001166" y="220036"/>
                  </a:lnTo>
                  <a:lnTo>
                    <a:pt x="4013004" y="216693"/>
                  </a:lnTo>
                  <a:lnTo>
                    <a:pt x="4024842" y="213044"/>
                  </a:lnTo>
                  <a:lnTo>
                    <a:pt x="4036679" y="209101"/>
                  </a:lnTo>
                  <a:lnTo>
                    <a:pt x="4048517" y="204883"/>
                  </a:lnTo>
                  <a:lnTo>
                    <a:pt x="4060355" y="200421"/>
                  </a:lnTo>
                  <a:lnTo>
                    <a:pt x="4072193" y="195756"/>
                  </a:lnTo>
                  <a:lnTo>
                    <a:pt x="4084031" y="190939"/>
                  </a:lnTo>
                  <a:lnTo>
                    <a:pt x="4095868" y="186027"/>
                  </a:lnTo>
                  <a:lnTo>
                    <a:pt x="4107706" y="181084"/>
                  </a:lnTo>
                  <a:lnTo>
                    <a:pt x="4119544" y="176172"/>
                  </a:lnTo>
                  <a:lnTo>
                    <a:pt x="4131382" y="171355"/>
                  </a:lnTo>
                  <a:lnTo>
                    <a:pt x="4143219" y="166690"/>
                  </a:lnTo>
                  <a:lnTo>
                    <a:pt x="4155057" y="162228"/>
                  </a:lnTo>
                  <a:lnTo>
                    <a:pt x="4166895" y="158010"/>
                  </a:lnTo>
                  <a:lnTo>
                    <a:pt x="4178733" y="154067"/>
                  </a:lnTo>
                  <a:lnTo>
                    <a:pt x="4190570" y="150418"/>
                  </a:lnTo>
                  <a:lnTo>
                    <a:pt x="4202408" y="147075"/>
                  </a:lnTo>
                  <a:lnTo>
                    <a:pt x="4214246" y="144038"/>
                  </a:lnTo>
                  <a:lnTo>
                    <a:pt x="4226084" y="141302"/>
                  </a:lnTo>
                  <a:lnTo>
                    <a:pt x="4237922" y="138854"/>
                  </a:lnTo>
                  <a:lnTo>
                    <a:pt x="4249759" y="136679"/>
                  </a:lnTo>
                  <a:lnTo>
                    <a:pt x="4261597" y="134756"/>
                  </a:lnTo>
                  <a:lnTo>
                    <a:pt x="4273435" y="133066"/>
                  </a:lnTo>
                  <a:lnTo>
                    <a:pt x="4285273" y="131587"/>
                  </a:lnTo>
                  <a:lnTo>
                    <a:pt x="4297110" y="130297"/>
                  </a:lnTo>
                  <a:lnTo>
                    <a:pt x="4308948" y="129176"/>
                  </a:lnTo>
                  <a:lnTo>
                    <a:pt x="4320786" y="128205"/>
                  </a:lnTo>
                  <a:lnTo>
                    <a:pt x="4332624" y="127366"/>
                  </a:lnTo>
                  <a:lnTo>
                    <a:pt x="4344461" y="126643"/>
                  </a:lnTo>
                  <a:lnTo>
                    <a:pt x="4356299" y="126020"/>
                  </a:lnTo>
                  <a:lnTo>
                    <a:pt x="4368137" y="125486"/>
                  </a:lnTo>
                  <a:lnTo>
                    <a:pt x="4379975" y="125027"/>
                  </a:lnTo>
                  <a:lnTo>
                    <a:pt x="4391813" y="124634"/>
                  </a:lnTo>
                  <a:lnTo>
                    <a:pt x="4403650" y="124297"/>
                  </a:lnTo>
                  <a:lnTo>
                    <a:pt x="4415488" y="124010"/>
                  </a:lnTo>
                  <a:lnTo>
                    <a:pt x="4427326" y="123764"/>
                  </a:lnTo>
                  <a:lnTo>
                    <a:pt x="4439164" y="123554"/>
                  </a:lnTo>
                  <a:lnTo>
                    <a:pt x="4451001" y="123375"/>
                  </a:lnTo>
                  <a:lnTo>
                    <a:pt x="4462839" y="123222"/>
                  </a:lnTo>
                  <a:lnTo>
                    <a:pt x="4474677" y="123091"/>
                  </a:lnTo>
                  <a:lnTo>
                    <a:pt x="4486515" y="122980"/>
                  </a:lnTo>
                  <a:lnTo>
                    <a:pt x="4498352" y="122886"/>
                  </a:lnTo>
                  <a:lnTo>
                    <a:pt x="4510190" y="122805"/>
                  </a:lnTo>
                  <a:lnTo>
                    <a:pt x="4522028" y="122736"/>
                  </a:lnTo>
                  <a:lnTo>
                    <a:pt x="4533866" y="122678"/>
                  </a:lnTo>
                  <a:lnTo>
                    <a:pt x="4545704" y="122628"/>
                  </a:lnTo>
                  <a:lnTo>
                    <a:pt x="4557541" y="122585"/>
                  </a:lnTo>
                  <a:lnTo>
                    <a:pt x="4569379" y="122549"/>
                  </a:lnTo>
                  <a:lnTo>
                    <a:pt x="4581217" y="122518"/>
                  </a:lnTo>
                  <a:lnTo>
                    <a:pt x="4593055" y="122492"/>
                  </a:lnTo>
                  <a:lnTo>
                    <a:pt x="4604892" y="122470"/>
                  </a:lnTo>
                  <a:lnTo>
                    <a:pt x="4616730" y="122451"/>
                  </a:lnTo>
                  <a:lnTo>
                    <a:pt x="4628568" y="122435"/>
                  </a:lnTo>
                  <a:lnTo>
                    <a:pt x="4640406" y="122421"/>
                  </a:lnTo>
                  <a:lnTo>
                    <a:pt x="4652244" y="122409"/>
                  </a:lnTo>
                  <a:lnTo>
                    <a:pt x="4664081" y="122400"/>
                  </a:lnTo>
                  <a:lnTo>
                    <a:pt x="4675919" y="122391"/>
                  </a:lnTo>
                  <a:lnTo>
                    <a:pt x="4687757" y="122384"/>
                  </a:lnTo>
                </a:path>
              </a:pathLst>
            </a:custGeom>
            <a:ln w="40651" cap="flat">
              <a:solidFill>
                <a:srgbClr val="E8E8E8">
                  <a:alpha val="100000"/>
                </a:srgbClr>
              </a:solidFill>
              <a:prstDash val="solid"/>
              <a:round/>
            </a:ln>
          </p:spPr>
          <p:txBody>
            <a:bodyPr/>
            <a:lstStyle/>
            <a:p/>
          </p:txBody>
        </p:sp>
        <p:sp>
          <p:nvSpPr>
            <p:cNvPr id="71" name="pl71"/>
            <p:cNvSpPr/>
            <p:nvPr/>
          </p:nvSpPr>
          <p:spPr>
            <a:xfrm>
              <a:off x="2482252" y="3965745"/>
              <a:ext cx="4687757" cy="612086"/>
            </a:xfrm>
            <a:custGeom>
              <a:avLst/>
              <a:pathLst>
                <a:path w="4687757" h="612086">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548"/>
                  </a:lnTo>
                  <a:lnTo>
                    <a:pt x="1183777" y="122577"/>
                  </a:lnTo>
                  <a:lnTo>
                    <a:pt x="1195614" y="122611"/>
                  </a:lnTo>
                  <a:lnTo>
                    <a:pt x="1207452" y="122651"/>
                  </a:lnTo>
                  <a:lnTo>
                    <a:pt x="1219290" y="122697"/>
                  </a:lnTo>
                  <a:lnTo>
                    <a:pt x="1231128" y="122752"/>
                  </a:lnTo>
                  <a:lnTo>
                    <a:pt x="1242965" y="122817"/>
                  </a:lnTo>
                  <a:lnTo>
                    <a:pt x="1254803" y="122893"/>
                  </a:lnTo>
                  <a:lnTo>
                    <a:pt x="1266641" y="122982"/>
                  </a:lnTo>
                  <a:lnTo>
                    <a:pt x="1278479" y="123086"/>
                  </a:lnTo>
                  <a:lnTo>
                    <a:pt x="1290317" y="123209"/>
                  </a:lnTo>
                  <a:lnTo>
                    <a:pt x="1302154" y="123354"/>
                  </a:lnTo>
                  <a:lnTo>
                    <a:pt x="1313992" y="123524"/>
                  </a:lnTo>
                  <a:lnTo>
                    <a:pt x="1325830" y="123723"/>
                  </a:lnTo>
                  <a:lnTo>
                    <a:pt x="1337668" y="123957"/>
                  </a:lnTo>
                  <a:lnTo>
                    <a:pt x="1349505" y="124232"/>
                  </a:lnTo>
                  <a:lnTo>
                    <a:pt x="1361343" y="124555"/>
                  </a:lnTo>
                  <a:lnTo>
                    <a:pt x="1373181" y="124934"/>
                  </a:lnTo>
                  <a:lnTo>
                    <a:pt x="1385019" y="125378"/>
                  </a:lnTo>
                  <a:lnTo>
                    <a:pt x="1396856" y="125900"/>
                  </a:lnTo>
                  <a:lnTo>
                    <a:pt x="1408694" y="126511"/>
                  </a:lnTo>
                  <a:lnTo>
                    <a:pt x="1420532" y="127228"/>
                  </a:lnTo>
                  <a:lnTo>
                    <a:pt x="1432370" y="128068"/>
                  </a:lnTo>
                  <a:lnTo>
                    <a:pt x="1444208" y="129051"/>
                  </a:lnTo>
                  <a:lnTo>
                    <a:pt x="1456045" y="130202"/>
                  </a:lnTo>
                  <a:lnTo>
                    <a:pt x="1467883" y="131548"/>
                  </a:lnTo>
                  <a:lnTo>
                    <a:pt x="1479721" y="133120"/>
                  </a:lnTo>
                  <a:lnTo>
                    <a:pt x="1491559" y="134955"/>
                  </a:lnTo>
                  <a:lnTo>
                    <a:pt x="1503396" y="137094"/>
                  </a:lnTo>
                  <a:lnTo>
                    <a:pt x="1515234" y="139584"/>
                  </a:lnTo>
                  <a:lnTo>
                    <a:pt x="1527072" y="142477"/>
                  </a:lnTo>
                  <a:lnTo>
                    <a:pt x="1538910" y="145833"/>
                  </a:lnTo>
                  <a:lnTo>
                    <a:pt x="1550748" y="149716"/>
                  </a:lnTo>
                  <a:lnTo>
                    <a:pt x="1562585" y="154199"/>
                  </a:lnTo>
                  <a:lnTo>
                    <a:pt x="1574423" y="159359"/>
                  </a:lnTo>
                  <a:lnTo>
                    <a:pt x="1586261" y="165276"/>
                  </a:lnTo>
                  <a:lnTo>
                    <a:pt x="1598099" y="172037"/>
                  </a:lnTo>
                  <a:lnTo>
                    <a:pt x="1609936" y="179727"/>
                  </a:lnTo>
                  <a:lnTo>
                    <a:pt x="1621774" y="188429"/>
                  </a:lnTo>
                  <a:lnTo>
                    <a:pt x="1633612" y="198220"/>
                  </a:lnTo>
                  <a:lnTo>
                    <a:pt x="1645450" y="209165"/>
                  </a:lnTo>
                  <a:lnTo>
                    <a:pt x="1657287" y="221312"/>
                  </a:lnTo>
                  <a:lnTo>
                    <a:pt x="1669125" y="234685"/>
                  </a:lnTo>
                  <a:lnTo>
                    <a:pt x="1680963" y="249279"/>
                  </a:lnTo>
                  <a:lnTo>
                    <a:pt x="1692801" y="265053"/>
                  </a:lnTo>
                  <a:lnTo>
                    <a:pt x="1704639" y="281926"/>
                  </a:lnTo>
                  <a:lnTo>
                    <a:pt x="1716476" y="299773"/>
                  </a:lnTo>
                  <a:lnTo>
                    <a:pt x="1728314" y="318432"/>
                  </a:lnTo>
                  <a:lnTo>
                    <a:pt x="1740152" y="337700"/>
                  </a:lnTo>
                  <a:lnTo>
                    <a:pt x="1751990" y="357347"/>
                  </a:lnTo>
                  <a:lnTo>
                    <a:pt x="1763827" y="377122"/>
                  </a:lnTo>
                  <a:lnTo>
                    <a:pt x="1775665" y="396769"/>
                  </a:lnTo>
                  <a:lnTo>
                    <a:pt x="1787503" y="416037"/>
                  </a:lnTo>
                  <a:lnTo>
                    <a:pt x="1799341" y="434696"/>
                  </a:lnTo>
                  <a:lnTo>
                    <a:pt x="1811178" y="452544"/>
                  </a:lnTo>
                  <a:lnTo>
                    <a:pt x="1823016" y="469416"/>
                  </a:lnTo>
                  <a:lnTo>
                    <a:pt x="1834854" y="485190"/>
                  </a:lnTo>
                  <a:lnTo>
                    <a:pt x="1846692" y="499784"/>
                  </a:lnTo>
                  <a:lnTo>
                    <a:pt x="1858530" y="513158"/>
                  </a:lnTo>
                  <a:lnTo>
                    <a:pt x="1870367" y="525305"/>
                  </a:lnTo>
                  <a:lnTo>
                    <a:pt x="1882205" y="536250"/>
                  </a:lnTo>
                  <a:lnTo>
                    <a:pt x="1894043" y="546041"/>
                  </a:lnTo>
                  <a:lnTo>
                    <a:pt x="1905881" y="554742"/>
                  </a:lnTo>
                  <a:lnTo>
                    <a:pt x="1917718" y="562432"/>
                  </a:lnTo>
                  <a:lnTo>
                    <a:pt x="1929556" y="569193"/>
                  </a:lnTo>
                  <a:lnTo>
                    <a:pt x="1941394" y="575111"/>
                  </a:lnTo>
                  <a:lnTo>
                    <a:pt x="1953232" y="580270"/>
                  </a:lnTo>
                  <a:lnTo>
                    <a:pt x="1965069" y="584753"/>
                  </a:lnTo>
                  <a:lnTo>
                    <a:pt x="1976907" y="588637"/>
                  </a:lnTo>
                  <a:lnTo>
                    <a:pt x="1988745" y="591992"/>
                  </a:lnTo>
                  <a:lnTo>
                    <a:pt x="2000583" y="594886"/>
                  </a:lnTo>
                  <a:lnTo>
                    <a:pt x="2012421" y="597375"/>
                  </a:lnTo>
                  <a:lnTo>
                    <a:pt x="2024258" y="599514"/>
                  </a:lnTo>
                  <a:lnTo>
                    <a:pt x="2036096" y="601349"/>
                  </a:lnTo>
                  <a:lnTo>
                    <a:pt x="2047934" y="602921"/>
                  </a:lnTo>
                  <a:lnTo>
                    <a:pt x="2059772" y="604267"/>
                  </a:lnTo>
                  <a:lnTo>
                    <a:pt x="2071609" y="605418"/>
                  </a:lnTo>
                  <a:lnTo>
                    <a:pt x="2083447" y="606401"/>
                  </a:lnTo>
                  <a:lnTo>
                    <a:pt x="2095285" y="607241"/>
                  </a:lnTo>
                  <a:lnTo>
                    <a:pt x="2107123" y="607958"/>
                  </a:lnTo>
                  <a:lnTo>
                    <a:pt x="2118961" y="608570"/>
                  </a:lnTo>
                  <a:lnTo>
                    <a:pt x="2130798" y="609091"/>
                  </a:lnTo>
                  <a:lnTo>
                    <a:pt x="2142636" y="609536"/>
                  </a:lnTo>
                  <a:lnTo>
                    <a:pt x="2154474" y="609915"/>
                  </a:lnTo>
                  <a:lnTo>
                    <a:pt x="2166312" y="610237"/>
                  </a:lnTo>
                  <a:lnTo>
                    <a:pt x="2178149" y="610512"/>
                  </a:lnTo>
                  <a:lnTo>
                    <a:pt x="2189987" y="610746"/>
                  </a:lnTo>
                  <a:lnTo>
                    <a:pt x="2201825" y="610946"/>
                  </a:lnTo>
                  <a:lnTo>
                    <a:pt x="2213663" y="611116"/>
                  </a:lnTo>
                  <a:lnTo>
                    <a:pt x="2225500" y="611260"/>
                  </a:lnTo>
                  <a:lnTo>
                    <a:pt x="2237338" y="611383"/>
                  </a:lnTo>
                  <a:lnTo>
                    <a:pt x="2249176" y="611488"/>
                  </a:lnTo>
                  <a:lnTo>
                    <a:pt x="2261014" y="611577"/>
                  </a:lnTo>
                  <a:lnTo>
                    <a:pt x="2272852" y="611653"/>
                  </a:lnTo>
                  <a:lnTo>
                    <a:pt x="2284689" y="611717"/>
                  </a:lnTo>
                  <a:lnTo>
                    <a:pt x="2296527" y="611772"/>
                  </a:lnTo>
                  <a:lnTo>
                    <a:pt x="2308365" y="611819"/>
                  </a:lnTo>
                  <a:lnTo>
                    <a:pt x="2320203" y="611859"/>
                  </a:lnTo>
                  <a:lnTo>
                    <a:pt x="2332040" y="611893"/>
                  </a:lnTo>
                  <a:lnTo>
                    <a:pt x="2343878" y="611921"/>
                  </a:lnTo>
                  <a:lnTo>
                    <a:pt x="2343878" y="612086"/>
                  </a:lnTo>
                  <a:lnTo>
                    <a:pt x="2355716" y="612086"/>
                  </a:lnTo>
                  <a:lnTo>
                    <a:pt x="2367554" y="612086"/>
                  </a:lnTo>
                  <a:lnTo>
                    <a:pt x="2379391" y="612086"/>
                  </a:lnTo>
                  <a:lnTo>
                    <a:pt x="2391229" y="612086"/>
                  </a:lnTo>
                  <a:lnTo>
                    <a:pt x="2403067" y="612086"/>
                  </a:lnTo>
                  <a:lnTo>
                    <a:pt x="2414905" y="612086"/>
                  </a:lnTo>
                  <a:lnTo>
                    <a:pt x="2426743" y="612086"/>
                  </a:lnTo>
                  <a:lnTo>
                    <a:pt x="2438580" y="612086"/>
                  </a:lnTo>
                  <a:lnTo>
                    <a:pt x="2450418" y="612086"/>
                  </a:lnTo>
                  <a:lnTo>
                    <a:pt x="2462256" y="612086"/>
                  </a:lnTo>
                  <a:lnTo>
                    <a:pt x="2474094" y="612086"/>
                  </a:lnTo>
                  <a:lnTo>
                    <a:pt x="2485931" y="612086"/>
                  </a:lnTo>
                  <a:lnTo>
                    <a:pt x="2497769" y="612086"/>
                  </a:lnTo>
                  <a:lnTo>
                    <a:pt x="2509607" y="612086"/>
                  </a:lnTo>
                  <a:lnTo>
                    <a:pt x="2521445" y="612086"/>
                  </a:lnTo>
                  <a:lnTo>
                    <a:pt x="2533283" y="612086"/>
                  </a:lnTo>
                  <a:lnTo>
                    <a:pt x="2545120" y="612086"/>
                  </a:lnTo>
                  <a:lnTo>
                    <a:pt x="2556958" y="612086"/>
                  </a:lnTo>
                  <a:lnTo>
                    <a:pt x="2568796" y="612086"/>
                  </a:lnTo>
                  <a:lnTo>
                    <a:pt x="2580634" y="612086"/>
                  </a:lnTo>
                  <a:lnTo>
                    <a:pt x="2592471" y="612086"/>
                  </a:lnTo>
                  <a:lnTo>
                    <a:pt x="2604309" y="612086"/>
                  </a:lnTo>
                  <a:lnTo>
                    <a:pt x="2616147" y="612086"/>
                  </a:lnTo>
                  <a:lnTo>
                    <a:pt x="2627985" y="612086"/>
                  </a:lnTo>
                  <a:lnTo>
                    <a:pt x="2639822" y="612086"/>
                  </a:lnTo>
                  <a:lnTo>
                    <a:pt x="2651660" y="612086"/>
                  </a:lnTo>
                  <a:lnTo>
                    <a:pt x="2663498" y="612086"/>
                  </a:lnTo>
                  <a:lnTo>
                    <a:pt x="2675336" y="612086"/>
                  </a:lnTo>
                  <a:lnTo>
                    <a:pt x="2687174" y="612086"/>
                  </a:lnTo>
                  <a:lnTo>
                    <a:pt x="2699011" y="612086"/>
                  </a:lnTo>
                  <a:lnTo>
                    <a:pt x="2710849" y="612086"/>
                  </a:lnTo>
                  <a:lnTo>
                    <a:pt x="2722687" y="612086"/>
                  </a:lnTo>
                  <a:lnTo>
                    <a:pt x="2734525" y="612086"/>
                  </a:lnTo>
                  <a:lnTo>
                    <a:pt x="2746362" y="612086"/>
                  </a:lnTo>
                  <a:lnTo>
                    <a:pt x="2758200" y="612086"/>
                  </a:lnTo>
                  <a:lnTo>
                    <a:pt x="2770038" y="612086"/>
                  </a:lnTo>
                  <a:lnTo>
                    <a:pt x="2781876" y="612086"/>
                  </a:lnTo>
                  <a:lnTo>
                    <a:pt x="2793713" y="612086"/>
                  </a:lnTo>
                  <a:lnTo>
                    <a:pt x="2805551" y="612086"/>
                  </a:lnTo>
                  <a:lnTo>
                    <a:pt x="2817389" y="612086"/>
                  </a:lnTo>
                  <a:lnTo>
                    <a:pt x="2829227" y="612086"/>
                  </a:lnTo>
                  <a:lnTo>
                    <a:pt x="2841065" y="612086"/>
                  </a:lnTo>
                  <a:lnTo>
                    <a:pt x="2852902" y="612086"/>
                  </a:lnTo>
                  <a:lnTo>
                    <a:pt x="2864740" y="612086"/>
                  </a:lnTo>
                  <a:lnTo>
                    <a:pt x="2876578" y="612086"/>
                  </a:lnTo>
                  <a:lnTo>
                    <a:pt x="2888416" y="612086"/>
                  </a:lnTo>
                  <a:lnTo>
                    <a:pt x="2900253" y="612086"/>
                  </a:lnTo>
                  <a:lnTo>
                    <a:pt x="2912091" y="612086"/>
                  </a:lnTo>
                  <a:lnTo>
                    <a:pt x="2923929" y="612086"/>
                  </a:lnTo>
                  <a:lnTo>
                    <a:pt x="2935767" y="612086"/>
                  </a:lnTo>
                  <a:lnTo>
                    <a:pt x="2947604" y="612086"/>
                  </a:lnTo>
                  <a:lnTo>
                    <a:pt x="2959442" y="612086"/>
                  </a:lnTo>
                  <a:lnTo>
                    <a:pt x="2971280" y="612086"/>
                  </a:lnTo>
                  <a:lnTo>
                    <a:pt x="2983118" y="612086"/>
                  </a:lnTo>
                  <a:lnTo>
                    <a:pt x="2994956" y="612086"/>
                  </a:lnTo>
                  <a:lnTo>
                    <a:pt x="3006793" y="612086"/>
                  </a:lnTo>
                  <a:lnTo>
                    <a:pt x="3018631" y="612086"/>
                  </a:lnTo>
                  <a:lnTo>
                    <a:pt x="3030469" y="612086"/>
                  </a:lnTo>
                  <a:lnTo>
                    <a:pt x="3042307" y="612086"/>
                  </a:lnTo>
                  <a:lnTo>
                    <a:pt x="3054144" y="612086"/>
                  </a:lnTo>
                  <a:lnTo>
                    <a:pt x="3065982" y="612086"/>
                  </a:lnTo>
                  <a:lnTo>
                    <a:pt x="3077820" y="612086"/>
                  </a:lnTo>
                  <a:lnTo>
                    <a:pt x="3089658" y="612086"/>
                  </a:lnTo>
                  <a:lnTo>
                    <a:pt x="3101496" y="612086"/>
                  </a:lnTo>
                  <a:lnTo>
                    <a:pt x="3113333" y="612086"/>
                  </a:lnTo>
                  <a:lnTo>
                    <a:pt x="3125171" y="612086"/>
                  </a:lnTo>
                  <a:lnTo>
                    <a:pt x="3137009" y="612086"/>
                  </a:lnTo>
                  <a:lnTo>
                    <a:pt x="3148847" y="612086"/>
                  </a:lnTo>
                  <a:lnTo>
                    <a:pt x="3160684" y="612086"/>
                  </a:lnTo>
                  <a:lnTo>
                    <a:pt x="3172522" y="612086"/>
                  </a:lnTo>
                  <a:lnTo>
                    <a:pt x="3184360" y="612086"/>
                  </a:lnTo>
                  <a:lnTo>
                    <a:pt x="3196198" y="612086"/>
                  </a:lnTo>
                  <a:lnTo>
                    <a:pt x="3208035" y="612086"/>
                  </a:lnTo>
                  <a:lnTo>
                    <a:pt x="3219873" y="612086"/>
                  </a:lnTo>
                  <a:lnTo>
                    <a:pt x="3231711" y="612086"/>
                  </a:lnTo>
                  <a:lnTo>
                    <a:pt x="3243549" y="612086"/>
                  </a:lnTo>
                  <a:lnTo>
                    <a:pt x="3255387" y="612086"/>
                  </a:lnTo>
                  <a:lnTo>
                    <a:pt x="3267224" y="612086"/>
                  </a:lnTo>
                  <a:lnTo>
                    <a:pt x="3279062" y="612086"/>
                  </a:lnTo>
                  <a:lnTo>
                    <a:pt x="3290900" y="612086"/>
                  </a:lnTo>
                  <a:lnTo>
                    <a:pt x="3302738" y="612086"/>
                  </a:lnTo>
                  <a:lnTo>
                    <a:pt x="3314575" y="612086"/>
                  </a:lnTo>
                  <a:lnTo>
                    <a:pt x="3326413" y="612086"/>
                  </a:lnTo>
                  <a:lnTo>
                    <a:pt x="3338251" y="612086"/>
                  </a:lnTo>
                  <a:lnTo>
                    <a:pt x="3350089" y="612086"/>
                  </a:lnTo>
                  <a:lnTo>
                    <a:pt x="3361926" y="612086"/>
                  </a:lnTo>
                  <a:lnTo>
                    <a:pt x="3373764" y="612086"/>
                  </a:lnTo>
                  <a:lnTo>
                    <a:pt x="3385602" y="612086"/>
                  </a:lnTo>
                  <a:lnTo>
                    <a:pt x="3397440" y="612086"/>
                  </a:lnTo>
                  <a:lnTo>
                    <a:pt x="3409278" y="612086"/>
                  </a:lnTo>
                  <a:lnTo>
                    <a:pt x="3421115" y="612086"/>
                  </a:lnTo>
                  <a:lnTo>
                    <a:pt x="3432953" y="612086"/>
                  </a:lnTo>
                  <a:lnTo>
                    <a:pt x="3444791" y="612086"/>
                  </a:lnTo>
                  <a:lnTo>
                    <a:pt x="3456629" y="612086"/>
                  </a:lnTo>
                  <a:lnTo>
                    <a:pt x="3468466" y="612086"/>
                  </a:lnTo>
                  <a:lnTo>
                    <a:pt x="3480304" y="612086"/>
                  </a:lnTo>
                  <a:lnTo>
                    <a:pt x="3492142" y="612086"/>
                  </a:lnTo>
                  <a:lnTo>
                    <a:pt x="3503980" y="612086"/>
                  </a:lnTo>
                  <a:lnTo>
                    <a:pt x="3515818" y="612086"/>
                  </a:lnTo>
                  <a:lnTo>
                    <a:pt x="3515818" y="612086"/>
                  </a:lnTo>
                  <a:lnTo>
                    <a:pt x="3527655" y="612086"/>
                  </a:lnTo>
                  <a:lnTo>
                    <a:pt x="3539493" y="612086"/>
                  </a:lnTo>
                  <a:lnTo>
                    <a:pt x="3551331" y="612086"/>
                  </a:lnTo>
                  <a:lnTo>
                    <a:pt x="3563169" y="612086"/>
                  </a:lnTo>
                  <a:lnTo>
                    <a:pt x="3575006" y="612086"/>
                  </a:lnTo>
                  <a:lnTo>
                    <a:pt x="3586844" y="612086"/>
                  </a:lnTo>
                  <a:lnTo>
                    <a:pt x="3598682" y="612086"/>
                  </a:lnTo>
                  <a:lnTo>
                    <a:pt x="3610520" y="612086"/>
                  </a:lnTo>
                  <a:lnTo>
                    <a:pt x="3622357" y="612086"/>
                  </a:lnTo>
                  <a:lnTo>
                    <a:pt x="3634195" y="612086"/>
                  </a:lnTo>
                  <a:lnTo>
                    <a:pt x="3646033" y="612086"/>
                  </a:lnTo>
                  <a:lnTo>
                    <a:pt x="3657871" y="612086"/>
                  </a:lnTo>
                  <a:lnTo>
                    <a:pt x="3669709" y="612086"/>
                  </a:lnTo>
                  <a:lnTo>
                    <a:pt x="3681546" y="612086"/>
                  </a:lnTo>
                  <a:lnTo>
                    <a:pt x="3693384" y="612086"/>
                  </a:lnTo>
                  <a:lnTo>
                    <a:pt x="3705222" y="612086"/>
                  </a:lnTo>
                  <a:lnTo>
                    <a:pt x="3717060" y="612086"/>
                  </a:lnTo>
                  <a:lnTo>
                    <a:pt x="3728897" y="612086"/>
                  </a:lnTo>
                  <a:lnTo>
                    <a:pt x="3740735" y="612086"/>
                  </a:lnTo>
                  <a:lnTo>
                    <a:pt x="3752573" y="612086"/>
                  </a:lnTo>
                  <a:lnTo>
                    <a:pt x="3764411" y="612086"/>
                  </a:lnTo>
                  <a:lnTo>
                    <a:pt x="3776248" y="612086"/>
                  </a:lnTo>
                  <a:lnTo>
                    <a:pt x="3788086" y="612086"/>
                  </a:lnTo>
                  <a:lnTo>
                    <a:pt x="3799924" y="612086"/>
                  </a:lnTo>
                  <a:lnTo>
                    <a:pt x="3811762" y="612086"/>
                  </a:lnTo>
                  <a:lnTo>
                    <a:pt x="3823600" y="612086"/>
                  </a:lnTo>
                  <a:lnTo>
                    <a:pt x="3835437" y="612086"/>
                  </a:lnTo>
                  <a:lnTo>
                    <a:pt x="3847275" y="612086"/>
                  </a:lnTo>
                  <a:lnTo>
                    <a:pt x="3859113" y="612086"/>
                  </a:lnTo>
                  <a:lnTo>
                    <a:pt x="3870951" y="612086"/>
                  </a:lnTo>
                  <a:lnTo>
                    <a:pt x="3882788" y="612086"/>
                  </a:lnTo>
                  <a:lnTo>
                    <a:pt x="3894626" y="612086"/>
                  </a:lnTo>
                  <a:lnTo>
                    <a:pt x="3906464" y="612086"/>
                  </a:lnTo>
                  <a:lnTo>
                    <a:pt x="3918302" y="612086"/>
                  </a:lnTo>
                  <a:lnTo>
                    <a:pt x="3930139" y="612086"/>
                  </a:lnTo>
                  <a:lnTo>
                    <a:pt x="3941977" y="612086"/>
                  </a:lnTo>
                  <a:lnTo>
                    <a:pt x="3953815" y="612086"/>
                  </a:lnTo>
                  <a:lnTo>
                    <a:pt x="3965653" y="612086"/>
                  </a:lnTo>
                  <a:lnTo>
                    <a:pt x="3977491" y="612086"/>
                  </a:lnTo>
                  <a:lnTo>
                    <a:pt x="3989328" y="612086"/>
                  </a:lnTo>
                  <a:lnTo>
                    <a:pt x="4001166" y="612086"/>
                  </a:lnTo>
                  <a:lnTo>
                    <a:pt x="4013004" y="612086"/>
                  </a:lnTo>
                  <a:lnTo>
                    <a:pt x="4024842" y="612086"/>
                  </a:lnTo>
                  <a:lnTo>
                    <a:pt x="4036679" y="612086"/>
                  </a:lnTo>
                  <a:lnTo>
                    <a:pt x="4048517" y="612086"/>
                  </a:lnTo>
                  <a:lnTo>
                    <a:pt x="4060355" y="612086"/>
                  </a:lnTo>
                  <a:lnTo>
                    <a:pt x="4072193" y="612086"/>
                  </a:lnTo>
                  <a:lnTo>
                    <a:pt x="4084031" y="612086"/>
                  </a:lnTo>
                  <a:lnTo>
                    <a:pt x="4095868" y="612086"/>
                  </a:lnTo>
                  <a:lnTo>
                    <a:pt x="4107706" y="612086"/>
                  </a:lnTo>
                  <a:lnTo>
                    <a:pt x="4119544" y="612086"/>
                  </a:lnTo>
                  <a:lnTo>
                    <a:pt x="4131382" y="612086"/>
                  </a:lnTo>
                  <a:lnTo>
                    <a:pt x="4143219" y="612086"/>
                  </a:lnTo>
                  <a:lnTo>
                    <a:pt x="4155057" y="612086"/>
                  </a:lnTo>
                  <a:lnTo>
                    <a:pt x="4166895" y="612086"/>
                  </a:lnTo>
                  <a:lnTo>
                    <a:pt x="4178733" y="612086"/>
                  </a:lnTo>
                  <a:lnTo>
                    <a:pt x="4190570" y="612086"/>
                  </a:lnTo>
                  <a:lnTo>
                    <a:pt x="4202408" y="612086"/>
                  </a:lnTo>
                  <a:lnTo>
                    <a:pt x="4214246" y="612086"/>
                  </a:lnTo>
                  <a:lnTo>
                    <a:pt x="4226084" y="612086"/>
                  </a:lnTo>
                  <a:lnTo>
                    <a:pt x="4237922" y="612086"/>
                  </a:lnTo>
                  <a:lnTo>
                    <a:pt x="4249759" y="612086"/>
                  </a:lnTo>
                  <a:lnTo>
                    <a:pt x="4261597" y="612086"/>
                  </a:lnTo>
                  <a:lnTo>
                    <a:pt x="4273435" y="612086"/>
                  </a:lnTo>
                  <a:lnTo>
                    <a:pt x="4285273" y="612086"/>
                  </a:lnTo>
                  <a:lnTo>
                    <a:pt x="4297110" y="612086"/>
                  </a:lnTo>
                  <a:lnTo>
                    <a:pt x="4308948" y="612086"/>
                  </a:lnTo>
                  <a:lnTo>
                    <a:pt x="4320786" y="612086"/>
                  </a:lnTo>
                  <a:lnTo>
                    <a:pt x="4332624" y="612086"/>
                  </a:lnTo>
                  <a:lnTo>
                    <a:pt x="4344461" y="612086"/>
                  </a:lnTo>
                  <a:lnTo>
                    <a:pt x="4356299" y="612086"/>
                  </a:lnTo>
                  <a:lnTo>
                    <a:pt x="4368137" y="612086"/>
                  </a:lnTo>
                  <a:lnTo>
                    <a:pt x="4379975" y="612086"/>
                  </a:lnTo>
                  <a:lnTo>
                    <a:pt x="4391813" y="612086"/>
                  </a:lnTo>
                  <a:lnTo>
                    <a:pt x="4403650" y="612086"/>
                  </a:lnTo>
                  <a:lnTo>
                    <a:pt x="4415488" y="612086"/>
                  </a:lnTo>
                  <a:lnTo>
                    <a:pt x="4427326" y="612086"/>
                  </a:lnTo>
                  <a:lnTo>
                    <a:pt x="4439164" y="612086"/>
                  </a:lnTo>
                  <a:lnTo>
                    <a:pt x="4451001" y="612086"/>
                  </a:lnTo>
                  <a:lnTo>
                    <a:pt x="4462839" y="612086"/>
                  </a:lnTo>
                  <a:lnTo>
                    <a:pt x="4474677" y="612086"/>
                  </a:lnTo>
                  <a:lnTo>
                    <a:pt x="4486515" y="612086"/>
                  </a:lnTo>
                  <a:lnTo>
                    <a:pt x="4498352" y="612086"/>
                  </a:lnTo>
                  <a:lnTo>
                    <a:pt x="4510190" y="612086"/>
                  </a:lnTo>
                  <a:lnTo>
                    <a:pt x="4522028" y="612086"/>
                  </a:lnTo>
                  <a:lnTo>
                    <a:pt x="4533866" y="612086"/>
                  </a:lnTo>
                  <a:lnTo>
                    <a:pt x="4545704" y="612086"/>
                  </a:lnTo>
                  <a:lnTo>
                    <a:pt x="4557541" y="612086"/>
                  </a:lnTo>
                  <a:lnTo>
                    <a:pt x="4569379" y="612086"/>
                  </a:lnTo>
                  <a:lnTo>
                    <a:pt x="4581217" y="612086"/>
                  </a:lnTo>
                  <a:lnTo>
                    <a:pt x="4593055" y="612086"/>
                  </a:lnTo>
                  <a:lnTo>
                    <a:pt x="4604892" y="612086"/>
                  </a:lnTo>
                  <a:lnTo>
                    <a:pt x="4616730" y="612086"/>
                  </a:lnTo>
                  <a:lnTo>
                    <a:pt x="4628568" y="612086"/>
                  </a:lnTo>
                  <a:lnTo>
                    <a:pt x="4640406" y="612086"/>
                  </a:lnTo>
                  <a:lnTo>
                    <a:pt x="4652244" y="612086"/>
                  </a:lnTo>
                  <a:lnTo>
                    <a:pt x="4664081" y="612086"/>
                  </a:lnTo>
                  <a:lnTo>
                    <a:pt x="4675919" y="612086"/>
                  </a:lnTo>
                  <a:lnTo>
                    <a:pt x="4687757" y="612086"/>
                  </a:lnTo>
                </a:path>
              </a:pathLst>
            </a:custGeom>
            <a:ln w="40651" cap="flat">
              <a:solidFill>
                <a:srgbClr val="E8E8E8">
                  <a:alpha val="100000"/>
                </a:srgbClr>
              </a:solidFill>
              <a:prstDash val="solid"/>
              <a:round/>
            </a:ln>
          </p:spPr>
          <p:txBody>
            <a:bodyPr/>
            <a:lstStyle/>
            <a:p/>
          </p:txBody>
        </p:sp>
        <p:sp>
          <p:nvSpPr>
            <p:cNvPr id="72" name="pl72"/>
            <p:cNvSpPr/>
            <p:nvPr/>
          </p:nvSpPr>
          <p:spPr>
            <a:xfrm>
              <a:off x="2482252" y="2741450"/>
              <a:ext cx="4687757" cy="244809"/>
            </a:xfrm>
            <a:custGeom>
              <a:avLst/>
              <a:pathLst>
                <a:path w="4687757" h="244809">
                  <a:moveTo>
                    <a:pt x="0" y="41"/>
                  </a:moveTo>
                  <a:lnTo>
                    <a:pt x="11837" y="48"/>
                  </a:lnTo>
                  <a:lnTo>
                    <a:pt x="23675" y="56"/>
                  </a:lnTo>
                  <a:lnTo>
                    <a:pt x="35513" y="66"/>
                  </a:lnTo>
                  <a:lnTo>
                    <a:pt x="47351" y="78"/>
                  </a:lnTo>
                  <a:lnTo>
                    <a:pt x="59188" y="92"/>
                  </a:lnTo>
                  <a:lnTo>
                    <a:pt x="71026" y="108"/>
                  </a:lnTo>
                  <a:lnTo>
                    <a:pt x="82864" y="127"/>
                  </a:lnTo>
                  <a:lnTo>
                    <a:pt x="94702" y="149"/>
                  </a:lnTo>
                  <a:lnTo>
                    <a:pt x="106539" y="175"/>
                  </a:lnTo>
                  <a:lnTo>
                    <a:pt x="118377" y="206"/>
                  </a:lnTo>
                  <a:lnTo>
                    <a:pt x="130215" y="242"/>
                  </a:lnTo>
                  <a:lnTo>
                    <a:pt x="142053" y="284"/>
                  </a:lnTo>
                  <a:lnTo>
                    <a:pt x="153891" y="334"/>
                  </a:lnTo>
                  <a:lnTo>
                    <a:pt x="165728" y="393"/>
                  </a:lnTo>
                  <a:lnTo>
                    <a:pt x="177566" y="462"/>
                  </a:lnTo>
                  <a:lnTo>
                    <a:pt x="189404" y="542"/>
                  </a:lnTo>
                  <a:lnTo>
                    <a:pt x="201242" y="637"/>
                  </a:lnTo>
                  <a:lnTo>
                    <a:pt x="213079" y="748"/>
                  </a:lnTo>
                  <a:lnTo>
                    <a:pt x="224917" y="878"/>
                  </a:lnTo>
                  <a:lnTo>
                    <a:pt x="236755" y="1031"/>
                  </a:lnTo>
                  <a:lnTo>
                    <a:pt x="248593" y="1211"/>
                  </a:lnTo>
                  <a:lnTo>
                    <a:pt x="260430" y="1421"/>
                  </a:lnTo>
                  <a:lnTo>
                    <a:pt x="272268" y="1666"/>
                  </a:lnTo>
                  <a:lnTo>
                    <a:pt x="284106" y="1954"/>
                  </a:lnTo>
                  <a:lnTo>
                    <a:pt x="295944" y="2291"/>
                  </a:lnTo>
                  <a:lnTo>
                    <a:pt x="307782" y="2684"/>
                  </a:lnTo>
                  <a:lnTo>
                    <a:pt x="319619" y="3142"/>
                  </a:lnTo>
                  <a:lnTo>
                    <a:pt x="331457" y="3677"/>
                  </a:lnTo>
                  <a:lnTo>
                    <a:pt x="343295" y="4300"/>
                  </a:lnTo>
                  <a:lnTo>
                    <a:pt x="355133" y="5023"/>
                  </a:lnTo>
                  <a:lnTo>
                    <a:pt x="366970" y="5862"/>
                  </a:lnTo>
                  <a:lnTo>
                    <a:pt x="378808" y="6833"/>
                  </a:lnTo>
                  <a:lnTo>
                    <a:pt x="390646" y="7953"/>
                  </a:lnTo>
                  <a:lnTo>
                    <a:pt x="402484" y="9243"/>
                  </a:lnTo>
                  <a:lnTo>
                    <a:pt x="414321" y="10723"/>
                  </a:lnTo>
                  <a:lnTo>
                    <a:pt x="426159" y="12413"/>
                  </a:lnTo>
                  <a:lnTo>
                    <a:pt x="437997" y="14335"/>
                  </a:lnTo>
                  <a:lnTo>
                    <a:pt x="449835" y="16511"/>
                  </a:lnTo>
                  <a:lnTo>
                    <a:pt x="461673" y="18958"/>
                  </a:lnTo>
                  <a:lnTo>
                    <a:pt x="473510" y="21695"/>
                  </a:lnTo>
                  <a:lnTo>
                    <a:pt x="485348" y="24731"/>
                  </a:lnTo>
                  <a:lnTo>
                    <a:pt x="497186" y="28075"/>
                  </a:lnTo>
                  <a:lnTo>
                    <a:pt x="509024" y="31723"/>
                  </a:lnTo>
                  <a:lnTo>
                    <a:pt x="520861" y="35667"/>
                  </a:lnTo>
                  <a:lnTo>
                    <a:pt x="532699" y="39885"/>
                  </a:lnTo>
                  <a:lnTo>
                    <a:pt x="544537" y="44347"/>
                  </a:lnTo>
                  <a:lnTo>
                    <a:pt x="556375" y="49012"/>
                  </a:lnTo>
                  <a:lnTo>
                    <a:pt x="568213" y="53829"/>
                  </a:lnTo>
                  <a:lnTo>
                    <a:pt x="580050" y="58740"/>
                  </a:lnTo>
                  <a:lnTo>
                    <a:pt x="591888" y="63684"/>
                  </a:lnTo>
                  <a:lnTo>
                    <a:pt x="603726" y="68596"/>
                  </a:lnTo>
                  <a:lnTo>
                    <a:pt x="615564" y="73413"/>
                  </a:lnTo>
                  <a:lnTo>
                    <a:pt x="627401" y="78078"/>
                  </a:lnTo>
                  <a:lnTo>
                    <a:pt x="639239" y="82540"/>
                  </a:lnTo>
                  <a:lnTo>
                    <a:pt x="651077" y="86758"/>
                  </a:lnTo>
                  <a:lnTo>
                    <a:pt x="662915" y="90701"/>
                  </a:lnTo>
                  <a:lnTo>
                    <a:pt x="674752" y="94350"/>
                  </a:lnTo>
                  <a:lnTo>
                    <a:pt x="686590" y="97693"/>
                  </a:lnTo>
                  <a:lnTo>
                    <a:pt x="698428" y="100730"/>
                  </a:lnTo>
                  <a:lnTo>
                    <a:pt x="710266" y="103466"/>
                  </a:lnTo>
                  <a:lnTo>
                    <a:pt x="722104" y="105914"/>
                  </a:lnTo>
                  <a:lnTo>
                    <a:pt x="733941" y="108089"/>
                  </a:lnTo>
                  <a:lnTo>
                    <a:pt x="745779" y="110012"/>
                  </a:lnTo>
                  <a:lnTo>
                    <a:pt x="757617" y="111702"/>
                  </a:lnTo>
                  <a:lnTo>
                    <a:pt x="769455" y="113181"/>
                  </a:lnTo>
                  <a:lnTo>
                    <a:pt x="781292" y="114471"/>
                  </a:lnTo>
                  <a:lnTo>
                    <a:pt x="793130" y="115592"/>
                  </a:lnTo>
                  <a:lnTo>
                    <a:pt x="804968" y="116563"/>
                  </a:lnTo>
                  <a:lnTo>
                    <a:pt x="816806" y="117402"/>
                  </a:lnTo>
                  <a:lnTo>
                    <a:pt x="828643" y="118125"/>
                  </a:lnTo>
                  <a:lnTo>
                    <a:pt x="840481" y="118747"/>
                  </a:lnTo>
                  <a:lnTo>
                    <a:pt x="852319" y="119282"/>
                  </a:lnTo>
                  <a:lnTo>
                    <a:pt x="864157" y="119741"/>
                  </a:lnTo>
                  <a:lnTo>
                    <a:pt x="875995" y="120134"/>
                  </a:lnTo>
                  <a:lnTo>
                    <a:pt x="887832" y="120470"/>
                  </a:lnTo>
                  <a:lnTo>
                    <a:pt x="899670" y="120758"/>
                  </a:lnTo>
                  <a:lnTo>
                    <a:pt x="911508" y="121004"/>
                  </a:lnTo>
                  <a:lnTo>
                    <a:pt x="923346" y="121214"/>
                  </a:lnTo>
                  <a:lnTo>
                    <a:pt x="935183" y="121393"/>
                  </a:lnTo>
                  <a:lnTo>
                    <a:pt x="947021" y="121546"/>
                  </a:lnTo>
                  <a:lnTo>
                    <a:pt x="958859" y="121676"/>
                  </a:lnTo>
                  <a:lnTo>
                    <a:pt x="970697" y="121787"/>
                  </a:lnTo>
                  <a:lnTo>
                    <a:pt x="982534" y="121882"/>
                  </a:lnTo>
                  <a:lnTo>
                    <a:pt x="994372" y="121963"/>
                  </a:lnTo>
                  <a:lnTo>
                    <a:pt x="1006210" y="122032"/>
                  </a:lnTo>
                  <a:lnTo>
                    <a:pt x="1018048" y="122090"/>
                  </a:lnTo>
                  <a:lnTo>
                    <a:pt x="1029886" y="122140"/>
                  </a:lnTo>
                  <a:lnTo>
                    <a:pt x="1041723" y="122182"/>
                  </a:lnTo>
                  <a:lnTo>
                    <a:pt x="1053561" y="122219"/>
                  </a:lnTo>
                  <a:lnTo>
                    <a:pt x="1065399" y="122249"/>
                  </a:lnTo>
                  <a:lnTo>
                    <a:pt x="1077237" y="122275"/>
                  </a:lnTo>
                  <a:lnTo>
                    <a:pt x="1089074" y="122298"/>
                  </a:lnTo>
                  <a:lnTo>
                    <a:pt x="1100912" y="122317"/>
                  </a:lnTo>
                  <a:lnTo>
                    <a:pt x="1112750" y="122333"/>
                  </a:lnTo>
                  <a:lnTo>
                    <a:pt x="1124588" y="122347"/>
                  </a:lnTo>
                  <a:lnTo>
                    <a:pt x="1136426" y="122358"/>
                  </a:lnTo>
                  <a:lnTo>
                    <a:pt x="1148263" y="122368"/>
                  </a:lnTo>
                  <a:lnTo>
                    <a:pt x="1160101" y="122377"/>
                  </a:lnTo>
                  <a:lnTo>
                    <a:pt x="1171939" y="122384"/>
                  </a:lnTo>
                  <a:lnTo>
                    <a:pt x="1171939" y="122466"/>
                  </a:lnTo>
                  <a:lnTo>
                    <a:pt x="1183777" y="122473"/>
                  </a:lnTo>
                  <a:lnTo>
                    <a:pt x="1195614" y="122482"/>
                  </a:lnTo>
                  <a:lnTo>
                    <a:pt x="1207452" y="122492"/>
                  </a:lnTo>
                  <a:lnTo>
                    <a:pt x="1219290" y="122503"/>
                  </a:lnTo>
                  <a:lnTo>
                    <a:pt x="1231128" y="122517"/>
                  </a:lnTo>
                  <a:lnTo>
                    <a:pt x="1242965" y="122533"/>
                  </a:lnTo>
                  <a:lnTo>
                    <a:pt x="1254803" y="122552"/>
                  </a:lnTo>
                  <a:lnTo>
                    <a:pt x="1266641" y="122574"/>
                  </a:lnTo>
                  <a:lnTo>
                    <a:pt x="1278479" y="122601"/>
                  </a:lnTo>
                  <a:lnTo>
                    <a:pt x="1290317" y="122631"/>
                  </a:lnTo>
                  <a:lnTo>
                    <a:pt x="1302154" y="122667"/>
                  </a:lnTo>
                  <a:lnTo>
                    <a:pt x="1313992" y="122710"/>
                  </a:lnTo>
                  <a:lnTo>
                    <a:pt x="1325830" y="122760"/>
                  </a:lnTo>
                  <a:lnTo>
                    <a:pt x="1337668" y="122818"/>
                  </a:lnTo>
                  <a:lnTo>
                    <a:pt x="1349505" y="122887"/>
                  </a:lnTo>
                  <a:lnTo>
                    <a:pt x="1361343" y="122968"/>
                  </a:lnTo>
                  <a:lnTo>
                    <a:pt x="1373181" y="123062"/>
                  </a:lnTo>
                  <a:lnTo>
                    <a:pt x="1385019" y="123174"/>
                  </a:lnTo>
                  <a:lnTo>
                    <a:pt x="1396856" y="123304"/>
                  </a:lnTo>
                  <a:lnTo>
                    <a:pt x="1408694" y="123457"/>
                  </a:lnTo>
                  <a:lnTo>
                    <a:pt x="1420532" y="123636"/>
                  </a:lnTo>
                  <a:lnTo>
                    <a:pt x="1432370" y="123846"/>
                  </a:lnTo>
                  <a:lnTo>
                    <a:pt x="1444208" y="124092"/>
                  </a:lnTo>
                  <a:lnTo>
                    <a:pt x="1456045" y="124380"/>
                  </a:lnTo>
                  <a:lnTo>
                    <a:pt x="1467883" y="124716"/>
                  </a:lnTo>
                  <a:lnTo>
                    <a:pt x="1479721" y="125109"/>
                  </a:lnTo>
                  <a:lnTo>
                    <a:pt x="1491559" y="125568"/>
                  </a:lnTo>
                  <a:lnTo>
                    <a:pt x="1503396" y="126103"/>
                  </a:lnTo>
                  <a:lnTo>
                    <a:pt x="1515234" y="126725"/>
                  </a:lnTo>
                  <a:lnTo>
                    <a:pt x="1527072" y="127448"/>
                  </a:lnTo>
                  <a:lnTo>
                    <a:pt x="1538910" y="128287"/>
                  </a:lnTo>
                  <a:lnTo>
                    <a:pt x="1550748" y="129258"/>
                  </a:lnTo>
                  <a:lnTo>
                    <a:pt x="1562585" y="130379"/>
                  </a:lnTo>
                  <a:lnTo>
                    <a:pt x="1574423" y="131669"/>
                  </a:lnTo>
                  <a:lnTo>
                    <a:pt x="1586261" y="133148"/>
                  </a:lnTo>
                  <a:lnTo>
                    <a:pt x="1598099" y="134838"/>
                  </a:lnTo>
                  <a:lnTo>
                    <a:pt x="1609936" y="136761"/>
                  </a:lnTo>
                  <a:lnTo>
                    <a:pt x="1621774" y="138936"/>
                  </a:lnTo>
                  <a:lnTo>
                    <a:pt x="1633612" y="141384"/>
                  </a:lnTo>
                  <a:lnTo>
                    <a:pt x="1645450" y="144120"/>
                  </a:lnTo>
                  <a:lnTo>
                    <a:pt x="1657287" y="147157"/>
                  </a:lnTo>
                  <a:lnTo>
                    <a:pt x="1669125" y="150500"/>
                  </a:lnTo>
                  <a:lnTo>
                    <a:pt x="1680963" y="154149"/>
                  </a:lnTo>
                  <a:lnTo>
                    <a:pt x="1692801" y="158092"/>
                  </a:lnTo>
                  <a:lnTo>
                    <a:pt x="1704639" y="162310"/>
                  </a:lnTo>
                  <a:lnTo>
                    <a:pt x="1716476" y="166772"/>
                  </a:lnTo>
                  <a:lnTo>
                    <a:pt x="1728314" y="171437"/>
                  </a:lnTo>
                  <a:lnTo>
                    <a:pt x="1740152" y="176254"/>
                  </a:lnTo>
                  <a:lnTo>
                    <a:pt x="1751990" y="181166"/>
                  </a:lnTo>
                  <a:lnTo>
                    <a:pt x="1763827" y="186110"/>
                  </a:lnTo>
                  <a:lnTo>
                    <a:pt x="1775665" y="191021"/>
                  </a:lnTo>
                  <a:lnTo>
                    <a:pt x="1787503" y="195838"/>
                  </a:lnTo>
                  <a:lnTo>
                    <a:pt x="1799341" y="200503"/>
                  </a:lnTo>
                  <a:lnTo>
                    <a:pt x="1811178" y="204965"/>
                  </a:lnTo>
                  <a:lnTo>
                    <a:pt x="1823016" y="209183"/>
                  </a:lnTo>
                  <a:lnTo>
                    <a:pt x="1834854" y="213126"/>
                  </a:lnTo>
                  <a:lnTo>
                    <a:pt x="1846692" y="216775"/>
                  </a:lnTo>
                  <a:lnTo>
                    <a:pt x="1858530" y="220118"/>
                  </a:lnTo>
                  <a:lnTo>
                    <a:pt x="1870367" y="223155"/>
                  </a:lnTo>
                  <a:lnTo>
                    <a:pt x="1882205" y="225891"/>
                  </a:lnTo>
                  <a:lnTo>
                    <a:pt x="1894043" y="228339"/>
                  </a:lnTo>
                  <a:lnTo>
                    <a:pt x="1905881" y="230515"/>
                  </a:lnTo>
                  <a:lnTo>
                    <a:pt x="1917718" y="232437"/>
                  </a:lnTo>
                  <a:lnTo>
                    <a:pt x="1929556" y="234127"/>
                  </a:lnTo>
                  <a:lnTo>
                    <a:pt x="1941394" y="235607"/>
                  </a:lnTo>
                  <a:lnTo>
                    <a:pt x="1953232" y="236896"/>
                  </a:lnTo>
                  <a:lnTo>
                    <a:pt x="1965069" y="238017"/>
                  </a:lnTo>
                  <a:lnTo>
                    <a:pt x="1976907" y="238988"/>
                  </a:lnTo>
                  <a:lnTo>
                    <a:pt x="1988745" y="239827"/>
                  </a:lnTo>
                  <a:lnTo>
                    <a:pt x="2000583" y="240550"/>
                  </a:lnTo>
                  <a:lnTo>
                    <a:pt x="2012421" y="241173"/>
                  </a:lnTo>
                  <a:lnTo>
                    <a:pt x="2024258" y="241708"/>
                  </a:lnTo>
                  <a:lnTo>
                    <a:pt x="2036096" y="242166"/>
                  </a:lnTo>
                  <a:lnTo>
                    <a:pt x="2047934" y="242559"/>
                  </a:lnTo>
                  <a:lnTo>
                    <a:pt x="2059772" y="242896"/>
                  </a:lnTo>
                  <a:lnTo>
                    <a:pt x="2071609" y="243183"/>
                  </a:lnTo>
                  <a:lnTo>
                    <a:pt x="2083447" y="243429"/>
                  </a:lnTo>
                  <a:lnTo>
                    <a:pt x="2095285" y="243639"/>
                  </a:lnTo>
                  <a:lnTo>
                    <a:pt x="2107123" y="243819"/>
                  </a:lnTo>
                  <a:lnTo>
                    <a:pt x="2118961" y="243971"/>
                  </a:lnTo>
                  <a:lnTo>
                    <a:pt x="2130798" y="244102"/>
                  </a:lnTo>
                  <a:lnTo>
                    <a:pt x="2142636" y="244213"/>
                  </a:lnTo>
                  <a:lnTo>
                    <a:pt x="2154474" y="244308"/>
                  </a:lnTo>
                  <a:lnTo>
                    <a:pt x="2166312" y="244388"/>
                  </a:lnTo>
                  <a:lnTo>
                    <a:pt x="2178149" y="244457"/>
                  </a:lnTo>
                  <a:lnTo>
                    <a:pt x="2189987" y="244516"/>
                  </a:lnTo>
                  <a:lnTo>
                    <a:pt x="2201825" y="244565"/>
                  </a:lnTo>
                  <a:lnTo>
                    <a:pt x="2213663" y="244608"/>
                  </a:lnTo>
                  <a:lnTo>
                    <a:pt x="2225500" y="244644"/>
                  </a:lnTo>
                  <a:lnTo>
                    <a:pt x="2237338" y="244675"/>
                  </a:lnTo>
                  <a:lnTo>
                    <a:pt x="2249176" y="244701"/>
                  </a:lnTo>
                  <a:lnTo>
                    <a:pt x="2261014" y="244723"/>
                  </a:lnTo>
                  <a:lnTo>
                    <a:pt x="2272852" y="244742"/>
                  </a:lnTo>
                  <a:lnTo>
                    <a:pt x="2284689" y="244758"/>
                  </a:lnTo>
                  <a:lnTo>
                    <a:pt x="2296527" y="244772"/>
                  </a:lnTo>
                  <a:lnTo>
                    <a:pt x="2308365" y="244784"/>
                  </a:lnTo>
                  <a:lnTo>
                    <a:pt x="2320203" y="244794"/>
                  </a:lnTo>
                  <a:lnTo>
                    <a:pt x="2332040" y="244802"/>
                  </a:lnTo>
                  <a:lnTo>
                    <a:pt x="2343878" y="244809"/>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3" name="pl73"/>
            <p:cNvSpPr/>
            <p:nvPr/>
          </p:nvSpPr>
          <p:spPr>
            <a:xfrm>
              <a:off x="2482252" y="4332980"/>
              <a:ext cx="4687757" cy="122425"/>
            </a:xfrm>
            <a:custGeom>
              <a:avLst/>
              <a:pathLst>
                <a:path w="4687757" h="122425">
                  <a:moveTo>
                    <a:pt x="0" y="122425"/>
                  </a:moveTo>
                  <a:lnTo>
                    <a:pt x="11837" y="122425"/>
                  </a:lnTo>
                  <a:lnTo>
                    <a:pt x="23675" y="122425"/>
                  </a:lnTo>
                  <a:lnTo>
                    <a:pt x="35513" y="122425"/>
                  </a:lnTo>
                  <a:lnTo>
                    <a:pt x="47351" y="122425"/>
                  </a:lnTo>
                  <a:lnTo>
                    <a:pt x="59188" y="122425"/>
                  </a:lnTo>
                  <a:lnTo>
                    <a:pt x="71026" y="122425"/>
                  </a:lnTo>
                  <a:lnTo>
                    <a:pt x="82864" y="122425"/>
                  </a:lnTo>
                  <a:lnTo>
                    <a:pt x="94702" y="122425"/>
                  </a:lnTo>
                  <a:lnTo>
                    <a:pt x="106539" y="122425"/>
                  </a:lnTo>
                  <a:lnTo>
                    <a:pt x="118377" y="122425"/>
                  </a:lnTo>
                  <a:lnTo>
                    <a:pt x="130215" y="122425"/>
                  </a:lnTo>
                  <a:lnTo>
                    <a:pt x="142053" y="122425"/>
                  </a:lnTo>
                  <a:lnTo>
                    <a:pt x="153891" y="122425"/>
                  </a:lnTo>
                  <a:lnTo>
                    <a:pt x="165728" y="122425"/>
                  </a:lnTo>
                  <a:lnTo>
                    <a:pt x="177566" y="122425"/>
                  </a:lnTo>
                  <a:lnTo>
                    <a:pt x="189404" y="122425"/>
                  </a:lnTo>
                  <a:lnTo>
                    <a:pt x="201242" y="122425"/>
                  </a:lnTo>
                  <a:lnTo>
                    <a:pt x="213079" y="122425"/>
                  </a:lnTo>
                  <a:lnTo>
                    <a:pt x="224917" y="122425"/>
                  </a:lnTo>
                  <a:lnTo>
                    <a:pt x="236755" y="122425"/>
                  </a:lnTo>
                  <a:lnTo>
                    <a:pt x="248593" y="122425"/>
                  </a:lnTo>
                  <a:lnTo>
                    <a:pt x="260430" y="122425"/>
                  </a:lnTo>
                  <a:lnTo>
                    <a:pt x="272268" y="122425"/>
                  </a:lnTo>
                  <a:lnTo>
                    <a:pt x="284106" y="122425"/>
                  </a:lnTo>
                  <a:lnTo>
                    <a:pt x="295944" y="122425"/>
                  </a:lnTo>
                  <a:lnTo>
                    <a:pt x="307782" y="122425"/>
                  </a:lnTo>
                  <a:lnTo>
                    <a:pt x="319619" y="122425"/>
                  </a:lnTo>
                  <a:lnTo>
                    <a:pt x="331457" y="122425"/>
                  </a:lnTo>
                  <a:lnTo>
                    <a:pt x="343295" y="122425"/>
                  </a:lnTo>
                  <a:lnTo>
                    <a:pt x="355133" y="122425"/>
                  </a:lnTo>
                  <a:lnTo>
                    <a:pt x="366970" y="122425"/>
                  </a:lnTo>
                  <a:lnTo>
                    <a:pt x="378808" y="122425"/>
                  </a:lnTo>
                  <a:lnTo>
                    <a:pt x="390646" y="122425"/>
                  </a:lnTo>
                  <a:lnTo>
                    <a:pt x="402484" y="122425"/>
                  </a:lnTo>
                  <a:lnTo>
                    <a:pt x="414321" y="122425"/>
                  </a:lnTo>
                  <a:lnTo>
                    <a:pt x="426159" y="122425"/>
                  </a:lnTo>
                  <a:lnTo>
                    <a:pt x="437997" y="122425"/>
                  </a:lnTo>
                  <a:lnTo>
                    <a:pt x="449835" y="122425"/>
                  </a:lnTo>
                  <a:lnTo>
                    <a:pt x="461673" y="122425"/>
                  </a:lnTo>
                  <a:lnTo>
                    <a:pt x="473510" y="122425"/>
                  </a:lnTo>
                  <a:lnTo>
                    <a:pt x="485348" y="122425"/>
                  </a:lnTo>
                  <a:lnTo>
                    <a:pt x="497186" y="122425"/>
                  </a:lnTo>
                  <a:lnTo>
                    <a:pt x="509024" y="122425"/>
                  </a:lnTo>
                  <a:lnTo>
                    <a:pt x="520861" y="122425"/>
                  </a:lnTo>
                  <a:lnTo>
                    <a:pt x="532699" y="122425"/>
                  </a:lnTo>
                  <a:lnTo>
                    <a:pt x="544537" y="122425"/>
                  </a:lnTo>
                  <a:lnTo>
                    <a:pt x="556375" y="122425"/>
                  </a:lnTo>
                  <a:lnTo>
                    <a:pt x="568213" y="122425"/>
                  </a:lnTo>
                  <a:lnTo>
                    <a:pt x="580050" y="122425"/>
                  </a:lnTo>
                  <a:lnTo>
                    <a:pt x="591888" y="122425"/>
                  </a:lnTo>
                  <a:lnTo>
                    <a:pt x="603726" y="122425"/>
                  </a:lnTo>
                  <a:lnTo>
                    <a:pt x="615564" y="122425"/>
                  </a:lnTo>
                  <a:lnTo>
                    <a:pt x="627401" y="122425"/>
                  </a:lnTo>
                  <a:lnTo>
                    <a:pt x="639239" y="122425"/>
                  </a:lnTo>
                  <a:lnTo>
                    <a:pt x="651077" y="122425"/>
                  </a:lnTo>
                  <a:lnTo>
                    <a:pt x="662915" y="122425"/>
                  </a:lnTo>
                  <a:lnTo>
                    <a:pt x="674752" y="122425"/>
                  </a:lnTo>
                  <a:lnTo>
                    <a:pt x="686590" y="122425"/>
                  </a:lnTo>
                  <a:lnTo>
                    <a:pt x="698428" y="122425"/>
                  </a:lnTo>
                  <a:lnTo>
                    <a:pt x="710266" y="122425"/>
                  </a:lnTo>
                  <a:lnTo>
                    <a:pt x="722104" y="122425"/>
                  </a:lnTo>
                  <a:lnTo>
                    <a:pt x="733941" y="122425"/>
                  </a:lnTo>
                  <a:lnTo>
                    <a:pt x="745779" y="122425"/>
                  </a:lnTo>
                  <a:lnTo>
                    <a:pt x="757617" y="122425"/>
                  </a:lnTo>
                  <a:lnTo>
                    <a:pt x="769455" y="122425"/>
                  </a:lnTo>
                  <a:lnTo>
                    <a:pt x="781292" y="122425"/>
                  </a:lnTo>
                  <a:lnTo>
                    <a:pt x="793130" y="122425"/>
                  </a:lnTo>
                  <a:lnTo>
                    <a:pt x="804968" y="122425"/>
                  </a:lnTo>
                  <a:lnTo>
                    <a:pt x="816806" y="122425"/>
                  </a:lnTo>
                  <a:lnTo>
                    <a:pt x="828643" y="122425"/>
                  </a:lnTo>
                  <a:lnTo>
                    <a:pt x="840481" y="122425"/>
                  </a:lnTo>
                  <a:lnTo>
                    <a:pt x="852319" y="122425"/>
                  </a:lnTo>
                  <a:lnTo>
                    <a:pt x="864157" y="122425"/>
                  </a:lnTo>
                  <a:lnTo>
                    <a:pt x="875995" y="122425"/>
                  </a:lnTo>
                  <a:lnTo>
                    <a:pt x="887832" y="122425"/>
                  </a:lnTo>
                  <a:lnTo>
                    <a:pt x="899670" y="122425"/>
                  </a:lnTo>
                  <a:lnTo>
                    <a:pt x="911508" y="122425"/>
                  </a:lnTo>
                  <a:lnTo>
                    <a:pt x="923346" y="122425"/>
                  </a:lnTo>
                  <a:lnTo>
                    <a:pt x="935183" y="122425"/>
                  </a:lnTo>
                  <a:lnTo>
                    <a:pt x="947021" y="122425"/>
                  </a:lnTo>
                  <a:lnTo>
                    <a:pt x="958859" y="122425"/>
                  </a:lnTo>
                  <a:lnTo>
                    <a:pt x="970697" y="122425"/>
                  </a:lnTo>
                  <a:lnTo>
                    <a:pt x="982534" y="122425"/>
                  </a:lnTo>
                  <a:lnTo>
                    <a:pt x="994372" y="122425"/>
                  </a:lnTo>
                  <a:lnTo>
                    <a:pt x="1006210" y="122425"/>
                  </a:lnTo>
                  <a:lnTo>
                    <a:pt x="1018048" y="122425"/>
                  </a:lnTo>
                  <a:lnTo>
                    <a:pt x="1029886" y="122425"/>
                  </a:lnTo>
                  <a:lnTo>
                    <a:pt x="1041723" y="122425"/>
                  </a:lnTo>
                  <a:lnTo>
                    <a:pt x="1053561" y="122425"/>
                  </a:lnTo>
                  <a:lnTo>
                    <a:pt x="1065399" y="122425"/>
                  </a:lnTo>
                  <a:lnTo>
                    <a:pt x="1077237" y="122425"/>
                  </a:lnTo>
                  <a:lnTo>
                    <a:pt x="1089074" y="122425"/>
                  </a:lnTo>
                  <a:lnTo>
                    <a:pt x="1100912" y="122425"/>
                  </a:lnTo>
                  <a:lnTo>
                    <a:pt x="1112750" y="122425"/>
                  </a:lnTo>
                  <a:lnTo>
                    <a:pt x="1124588" y="122425"/>
                  </a:lnTo>
                  <a:lnTo>
                    <a:pt x="1136426" y="122425"/>
                  </a:lnTo>
                  <a:lnTo>
                    <a:pt x="1148263" y="122425"/>
                  </a:lnTo>
                  <a:lnTo>
                    <a:pt x="1160101" y="122425"/>
                  </a:lnTo>
                  <a:lnTo>
                    <a:pt x="1171939" y="122425"/>
                  </a:lnTo>
                  <a:lnTo>
                    <a:pt x="1171939" y="122384"/>
                  </a:lnTo>
                  <a:lnTo>
                    <a:pt x="1183777" y="122377"/>
                  </a:lnTo>
                  <a:lnTo>
                    <a:pt x="1195614" y="122368"/>
                  </a:lnTo>
                  <a:lnTo>
                    <a:pt x="1207452" y="122358"/>
                  </a:lnTo>
                  <a:lnTo>
                    <a:pt x="1219290" y="122347"/>
                  </a:lnTo>
                  <a:lnTo>
                    <a:pt x="1231128" y="122333"/>
                  </a:lnTo>
                  <a:lnTo>
                    <a:pt x="1242965" y="122317"/>
                  </a:lnTo>
                  <a:lnTo>
                    <a:pt x="1254803" y="122298"/>
                  </a:lnTo>
                  <a:lnTo>
                    <a:pt x="1266641" y="122275"/>
                  </a:lnTo>
                  <a:lnTo>
                    <a:pt x="1278479" y="122249"/>
                  </a:lnTo>
                  <a:lnTo>
                    <a:pt x="1290317" y="122219"/>
                  </a:lnTo>
                  <a:lnTo>
                    <a:pt x="1302154" y="122182"/>
                  </a:lnTo>
                  <a:lnTo>
                    <a:pt x="1313992" y="122140"/>
                  </a:lnTo>
                  <a:lnTo>
                    <a:pt x="1325830" y="122090"/>
                  </a:lnTo>
                  <a:lnTo>
                    <a:pt x="1337668" y="122032"/>
                  </a:lnTo>
                  <a:lnTo>
                    <a:pt x="1349505" y="121963"/>
                  </a:lnTo>
                  <a:lnTo>
                    <a:pt x="1361343" y="121882"/>
                  </a:lnTo>
                  <a:lnTo>
                    <a:pt x="1373181" y="121787"/>
                  </a:lnTo>
                  <a:lnTo>
                    <a:pt x="1385019" y="121676"/>
                  </a:lnTo>
                  <a:lnTo>
                    <a:pt x="1396856" y="121546"/>
                  </a:lnTo>
                  <a:lnTo>
                    <a:pt x="1408694" y="121393"/>
                  </a:lnTo>
                  <a:lnTo>
                    <a:pt x="1420532" y="121214"/>
                  </a:lnTo>
                  <a:lnTo>
                    <a:pt x="1432370" y="121004"/>
                  </a:lnTo>
                  <a:lnTo>
                    <a:pt x="1444208" y="120758"/>
                  </a:lnTo>
                  <a:lnTo>
                    <a:pt x="1456045" y="120470"/>
                  </a:lnTo>
                  <a:lnTo>
                    <a:pt x="1467883" y="120134"/>
                  </a:lnTo>
                  <a:lnTo>
                    <a:pt x="1479721" y="119741"/>
                  </a:lnTo>
                  <a:lnTo>
                    <a:pt x="1491559" y="119282"/>
                  </a:lnTo>
                  <a:lnTo>
                    <a:pt x="1503396" y="118747"/>
                  </a:lnTo>
                  <a:lnTo>
                    <a:pt x="1515234" y="118125"/>
                  </a:lnTo>
                  <a:lnTo>
                    <a:pt x="1527072" y="117402"/>
                  </a:lnTo>
                  <a:lnTo>
                    <a:pt x="1538910" y="116563"/>
                  </a:lnTo>
                  <a:lnTo>
                    <a:pt x="1550748" y="115592"/>
                  </a:lnTo>
                  <a:lnTo>
                    <a:pt x="1562585" y="114471"/>
                  </a:lnTo>
                  <a:lnTo>
                    <a:pt x="1574423" y="113181"/>
                  </a:lnTo>
                  <a:lnTo>
                    <a:pt x="1586261" y="111702"/>
                  </a:lnTo>
                  <a:lnTo>
                    <a:pt x="1598099" y="110012"/>
                  </a:lnTo>
                  <a:lnTo>
                    <a:pt x="1609936" y="108089"/>
                  </a:lnTo>
                  <a:lnTo>
                    <a:pt x="1621774" y="105914"/>
                  </a:lnTo>
                  <a:lnTo>
                    <a:pt x="1633612" y="103466"/>
                  </a:lnTo>
                  <a:lnTo>
                    <a:pt x="1645450" y="100730"/>
                  </a:lnTo>
                  <a:lnTo>
                    <a:pt x="1657287" y="97693"/>
                  </a:lnTo>
                  <a:lnTo>
                    <a:pt x="1669125" y="94350"/>
                  </a:lnTo>
                  <a:lnTo>
                    <a:pt x="1680963" y="90701"/>
                  </a:lnTo>
                  <a:lnTo>
                    <a:pt x="1692801" y="86758"/>
                  </a:lnTo>
                  <a:lnTo>
                    <a:pt x="1704639" y="82540"/>
                  </a:lnTo>
                  <a:lnTo>
                    <a:pt x="1716476" y="78078"/>
                  </a:lnTo>
                  <a:lnTo>
                    <a:pt x="1728314" y="73413"/>
                  </a:lnTo>
                  <a:lnTo>
                    <a:pt x="1740152" y="68596"/>
                  </a:lnTo>
                  <a:lnTo>
                    <a:pt x="1751990" y="63684"/>
                  </a:lnTo>
                  <a:lnTo>
                    <a:pt x="1763827" y="58740"/>
                  </a:lnTo>
                  <a:lnTo>
                    <a:pt x="1775665" y="53829"/>
                  </a:lnTo>
                  <a:lnTo>
                    <a:pt x="1787503" y="49012"/>
                  </a:lnTo>
                  <a:lnTo>
                    <a:pt x="1799341" y="44347"/>
                  </a:lnTo>
                  <a:lnTo>
                    <a:pt x="1811178" y="39885"/>
                  </a:lnTo>
                  <a:lnTo>
                    <a:pt x="1823016" y="35667"/>
                  </a:lnTo>
                  <a:lnTo>
                    <a:pt x="1834854" y="31723"/>
                  </a:lnTo>
                  <a:lnTo>
                    <a:pt x="1846692" y="28075"/>
                  </a:lnTo>
                  <a:lnTo>
                    <a:pt x="1858530" y="24731"/>
                  </a:lnTo>
                  <a:lnTo>
                    <a:pt x="1870367" y="21695"/>
                  </a:lnTo>
                  <a:lnTo>
                    <a:pt x="1882205" y="18958"/>
                  </a:lnTo>
                  <a:lnTo>
                    <a:pt x="1894043" y="16511"/>
                  </a:lnTo>
                  <a:lnTo>
                    <a:pt x="1905881" y="14335"/>
                  </a:lnTo>
                  <a:lnTo>
                    <a:pt x="1917718" y="12413"/>
                  </a:lnTo>
                  <a:lnTo>
                    <a:pt x="1929556" y="10723"/>
                  </a:lnTo>
                  <a:lnTo>
                    <a:pt x="1941394" y="9243"/>
                  </a:lnTo>
                  <a:lnTo>
                    <a:pt x="1953232" y="7953"/>
                  </a:lnTo>
                  <a:lnTo>
                    <a:pt x="1965069" y="6833"/>
                  </a:lnTo>
                  <a:lnTo>
                    <a:pt x="1976907" y="5862"/>
                  </a:lnTo>
                  <a:lnTo>
                    <a:pt x="1988745" y="5023"/>
                  </a:lnTo>
                  <a:lnTo>
                    <a:pt x="2000583" y="4300"/>
                  </a:lnTo>
                  <a:lnTo>
                    <a:pt x="2012421" y="3677"/>
                  </a:lnTo>
                  <a:lnTo>
                    <a:pt x="2024258" y="3142"/>
                  </a:lnTo>
                  <a:lnTo>
                    <a:pt x="2036096" y="2684"/>
                  </a:lnTo>
                  <a:lnTo>
                    <a:pt x="2047934" y="2291"/>
                  </a:lnTo>
                  <a:lnTo>
                    <a:pt x="2059772" y="1954"/>
                  </a:lnTo>
                  <a:lnTo>
                    <a:pt x="2071609" y="1666"/>
                  </a:lnTo>
                  <a:lnTo>
                    <a:pt x="2083447" y="1421"/>
                  </a:lnTo>
                  <a:lnTo>
                    <a:pt x="2095285" y="1211"/>
                  </a:lnTo>
                  <a:lnTo>
                    <a:pt x="2107123" y="1031"/>
                  </a:lnTo>
                  <a:lnTo>
                    <a:pt x="2118961" y="878"/>
                  </a:lnTo>
                  <a:lnTo>
                    <a:pt x="2130798" y="748"/>
                  </a:lnTo>
                  <a:lnTo>
                    <a:pt x="2142636" y="637"/>
                  </a:lnTo>
                  <a:lnTo>
                    <a:pt x="2154474" y="542"/>
                  </a:lnTo>
                  <a:lnTo>
                    <a:pt x="2166312" y="462"/>
                  </a:lnTo>
                  <a:lnTo>
                    <a:pt x="2178149" y="393"/>
                  </a:lnTo>
                  <a:lnTo>
                    <a:pt x="2189987" y="334"/>
                  </a:lnTo>
                  <a:lnTo>
                    <a:pt x="2201825" y="284"/>
                  </a:lnTo>
                  <a:lnTo>
                    <a:pt x="2213663" y="242"/>
                  </a:lnTo>
                  <a:lnTo>
                    <a:pt x="2225500" y="206"/>
                  </a:lnTo>
                  <a:lnTo>
                    <a:pt x="2237338" y="175"/>
                  </a:lnTo>
                  <a:lnTo>
                    <a:pt x="2249176" y="149"/>
                  </a:lnTo>
                  <a:lnTo>
                    <a:pt x="2261014" y="127"/>
                  </a:lnTo>
                  <a:lnTo>
                    <a:pt x="2272852" y="108"/>
                  </a:lnTo>
                  <a:lnTo>
                    <a:pt x="2284689" y="92"/>
                  </a:lnTo>
                  <a:lnTo>
                    <a:pt x="2296527" y="78"/>
                  </a:lnTo>
                  <a:lnTo>
                    <a:pt x="2308365" y="66"/>
                  </a:lnTo>
                  <a:lnTo>
                    <a:pt x="2320203" y="56"/>
                  </a:lnTo>
                  <a:lnTo>
                    <a:pt x="2332040" y="48"/>
                  </a:lnTo>
                  <a:lnTo>
                    <a:pt x="2343878" y="4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4" name="pl74"/>
            <p:cNvSpPr/>
            <p:nvPr/>
          </p:nvSpPr>
          <p:spPr>
            <a:xfrm>
              <a:off x="2482252" y="2251748"/>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5" name="pl75"/>
            <p:cNvSpPr/>
            <p:nvPr/>
          </p:nvSpPr>
          <p:spPr>
            <a:xfrm>
              <a:off x="2482252" y="1149919"/>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6" name="pl76"/>
            <p:cNvSpPr/>
            <p:nvPr/>
          </p:nvSpPr>
          <p:spPr>
            <a:xfrm>
              <a:off x="2482252" y="5434850"/>
              <a:ext cx="4687757" cy="122384"/>
            </a:xfrm>
            <a:custGeom>
              <a:avLst/>
              <a:pathLst>
                <a:path w="4687757" h="122384">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77" name="pl77"/>
            <p:cNvSpPr/>
            <p:nvPr/>
          </p:nvSpPr>
          <p:spPr>
            <a:xfrm>
              <a:off x="2482252" y="5434809"/>
              <a:ext cx="4687757" cy="122384"/>
            </a:xfrm>
            <a:custGeom>
              <a:avLst/>
              <a:pathLst>
                <a:path w="4687757" h="122384">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8" name="pl78"/>
            <p:cNvSpPr/>
            <p:nvPr/>
          </p:nvSpPr>
          <p:spPr>
            <a:xfrm>
              <a:off x="2482252" y="4088129"/>
              <a:ext cx="4687757" cy="734511"/>
            </a:xfrm>
            <a:custGeom>
              <a:avLst/>
              <a:pathLst>
                <a:path w="4687757" h="734511">
                  <a:moveTo>
                    <a:pt x="0" y="734511"/>
                  </a:moveTo>
                  <a:lnTo>
                    <a:pt x="11837" y="734504"/>
                  </a:lnTo>
                  <a:lnTo>
                    <a:pt x="23675" y="734495"/>
                  </a:lnTo>
                  <a:lnTo>
                    <a:pt x="35513" y="734485"/>
                  </a:lnTo>
                  <a:lnTo>
                    <a:pt x="47351" y="734474"/>
                  </a:lnTo>
                  <a:lnTo>
                    <a:pt x="59188" y="734460"/>
                  </a:lnTo>
                  <a:lnTo>
                    <a:pt x="71026" y="734444"/>
                  </a:lnTo>
                  <a:lnTo>
                    <a:pt x="82864" y="734425"/>
                  </a:lnTo>
                  <a:lnTo>
                    <a:pt x="94702" y="734403"/>
                  </a:lnTo>
                  <a:lnTo>
                    <a:pt x="106539" y="734376"/>
                  </a:lnTo>
                  <a:lnTo>
                    <a:pt x="118377" y="734346"/>
                  </a:lnTo>
                  <a:lnTo>
                    <a:pt x="130215" y="734310"/>
                  </a:lnTo>
                  <a:lnTo>
                    <a:pt x="142053" y="734267"/>
                  </a:lnTo>
                  <a:lnTo>
                    <a:pt x="153891" y="734217"/>
                  </a:lnTo>
                  <a:lnTo>
                    <a:pt x="165728" y="734159"/>
                  </a:lnTo>
                  <a:lnTo>
                    <a:pt x="177566" y="734090"/>
                  </a:lnTo>
                  <a:lnTo>
                    <a:pt x="189404" y="734009"/>
                  </a:lnTo>
                  <a:lnTo>
                    <a:pt x="201242" y="733915"/>
                  </a:lnTo>
                  <a:lnTo>
                    <a:pt x="213079" y="733803"/>
                  </a:lnTo>
                  <a:lnTo>
                    <a:pt x="224917" y="733673"/>
                  </a:lnTo>
                  <a:lnTo>
                    <a:pt x="236755" y="733520"/>
                  </a:lnTo>
                  <a:lnTo>
                    <a:pt x="248593" y="733341"/>
                  </a:lnTo>
                  <a:lnTo>
                    <a:pt x="260430" y="733131"/>
                  </a:lnTo>
                  <a:lnTo>
                    <a:pt x="272268" y="732885"/>
                  </a:lnTo>
                  <a:lnTo>
                    <a:pt x="284106" y="732597"/>
                  </a:lnTo>
                  <a:lnTo>
                    <a:pt x="295944" y="732261"/>
                  </a:lnTo>
                  <a:lnTo>
                    <a:pt x="307782" y="731868"/>
                  </a:lnTo>
                  <a:lnTo>
                    <a:pt x="319619" y="731409"/>
                  </a:lnTo>
                  <a:lnTo>
                    <a:pt x="331457" y="730875"/>
                  </a:lnTo>
                  <a:lnTo>
                    <a:pt x="343295" y="730252"/>
                  </a:lnTo>
                  <a:lnTo>
                    <a:pt x="355133" y="729529"/>
                  </a:lnTo>
                  <a:lnTo>
                    <a:pt x="366970" y="728690"/>
                  </a:lnTo>
                  <a:lnTo>
                    <a:pt x="378808" y="727719"/>
                  </a:lnTo>
                  <a:lnTo>
                    <a:pt x="390646" y="726598"/>
                  </a:lnTo>
                  <a:lnTo>
                    <a:pt x="402484" y="725308"/>
                  </a:lnTo>
                  <a:lnTo>
                    <a:pt x="414321" y="723829"/>
                  </a:lnTo>
                  <a:lnTo>
                    <a:pt x="426159" y="722139"/>
                  </a:lnTo>
                  <a:lnTo>
                    <a:pt x="437997" y="720216"/>
                  </a:lnTo>
                  <a:lnTo>
                    <a:pt x="449835" y="718041"/>
                  </a:lnTo>
                  <a:lnTo>
                    <a:pt x="461673" y="715593"/>
                  </a:lnTo>
                  <a:lnTo>
                    <a:pt x="473510" y="712857"/>
                  </a:lnTo>
                  <a:lnTo>
                    <a:pt x="485348" y="709820"/>
                  </a:lnTo>
                  <a:lnTo>
                    <a:pt x="497186" y="706477"/>
                  </a:lnTo>
                  <a:lnTo>
                    <a:pt x="509024" y="702828"/>
                  </a:lnTo>
                  <a:lnTo>
                    <a:pt x="520861" y="698885"/>
                  </a:lnTo>
                  <a:lnTo>
                    <a:pt x="532699" y="694667"/>
                  </a:lnTo>
                  <a:lnTo>
                    <a:pt x="544537" y="690205"/>
                  </a:lnTo>
                  <a:lnTo>
                    <a:pt x="556375" y="685540"/>
                  </a:lnTo>
                  <a:lnTo>
                    <a:pt x="568213" y="680723"/>
                  </a:lnTo>
                  <a:lnTo>
                    <a:pt x="580050" y="675811"/>
                  </a:lnTo>
                  <a:lnTo>
                    <a:pt x="591888" y="670867"/>
                  </a:lnTo>
                  <a:lnTo>
                    <a:pt x="603726" y="665956"/>
                  </a:lnTo>
                  <a:lnTo>
                    <a:pt x="615564" y="661139"/>
                  </a:lnTo>
                  <a:lnTo>
                    <a:pt x="627401" y="656474"/>
                  </a:lnTo>
                  <a:lnTo>
                    <a:pt x="639239" y="652012"/>
                  </a:lnTo>
                  <a:lnTo>
                    <a:pt x="651077" y="647794"/>
                  </a:lnTo>
                  <a:lnTo>
                    <a:pt x="662915" y="643851"/>
                  </a:lnTo>
                  <a:lnTo>
                    <a:pt x="674752" y="640202"/>
                  </a:lnTo>
                  <a:lnTo>
                    <a:pt x="686590" y="636859"/>
                  </a:lnTo>
                  <a:lnTo>
                    <a:pt x="698428" y="633822"/>
                  </a:lnTo>
                  <a:lnTo>
                    <a:pt x="710266" y="631086"/>
                  </a:lnTo>
                  <a:lnTo>
                    <a:pt x="722104" y="628638"/>
                  </a:lnTo>
                  <a:lnTo>
                    <a:pt x="733941" y="626462"/>
                  </a:lnTo>
                  <a:lnTo>
                    <a:pt x="745779" y="624540"/>
                  </a:lnTo>
                  <a:lnTo>
                    <a:pt x="757617" y="622850"/>
                  </a:lnTo>
                  <a:lnTo>
                    <a:pt x="769455" y="621370"/>
                  </a:lnTo>
                  <a:lnTo>
                    <a:pt x="781292" y="620081"/>
                  </a:lnTo>
                  <a:lnTo>
                    <a:pt x="793130" y="618960"/>
                  </a:lnTo>
                  <a:lnTo>
                    <a:pt x="804968" y="617989"/>
                  </a:lnTo>
                  <a:lnTo>
                    <a:pt x="816806" y="617150"/>
                  </a:lnTo>
                  <a:lnTo>
                    <a:pt x="828643" y="616427"/>
                  </a:lnTo>
                  <a:lnTo>
                    <a:pt x="840481" y="615804"/>
                  </a:lnTo>
                  <a:lnTo>
                    <a:pt x="852319" y="615270"/>
                  </a:lnTo>
                  <a:lnTo>
                    <a:pt x="864157" y="614811"/>
                  </a:lnTo>
                  <a:lnTo>
                    <a:pt x="875995" y="614418"/>
                  </a:lnTo>
                  <a:lnTo>
                    <a:pt x="887832" y="614081"/>
                  </a:lnTo>
                  <a:lnTo>
                    <a:pt x="899670" y="613794"/>
                  </a:lnTo>
                  <a:lnTo>
                    <a:pt x="911508" y="613548"/>
                  </a:lnTo>
                  <a:lnTo>
                    <a:pt x="923346" y="613338"/>
                  </a:lnTo>
                  <a:lnTo>
                    <a:pt x="935183" y="613159"/>
                  </a:lnTo>
                  <a:lnTo>
                    <a:pt x="947021" y="613006"/>
                  </a:lnTo>
                  <a:lnTo>
                    <a:pt x="958859" y="612875"/>
                  </a:lnTo>
                  <a:lnTo>
                    <a:pt x="970697" y="612764"/>
                  </a:lnTo>
                  <a:lnTo>
                    <a:pt x="982534" y="612669"/>
                  </a:lnTo>
                  <a:lnTo>
                    <a:pt x="994372" y="612589"/>
                  </a:lnTo>
                  <a:lnTo>
                    <a:pt x="1006210" y="612520"/>
                  </a:lnTo>
                  <a:lnTo>
                    <a:pt x="1018048" y="612461"/>
                  </a:lnTo>
                  <a:lnTo>
                    <a:pt x="1029886" y="612412"/>
                  </a:lnTo>
                  <a:lnTo>
                    <a:pt x="1041723" y="612369"/>
                  </a:lnTo>
                  <a:lnTo>
                    <a:pt x="1053561" y="612333"/>
                  </a:lnTo>
                  <a:lnTo>
                    <a:pt x="1065399" y="612302"/>
                  </a:lnTo>
                  <a:lnTo>
                    <a:pt x="1077237" y="612276"/>
                  </a:lnTo>
                  <a:lnTo>
                    <a:pt x="1089074" y="612254"/>
                  </a:lnTo>
                  <a:lnTo>
                    <a:pt x="1100912" y="612235"/>
                  </a:lnTo>
                  <a:lnTo>
                    <a:pt x="1112750" y="612219"/>
                  </a:lnTo>
                  <a:lnTo>
                    <a:pt x="1124588" y="612205"/>
                  </a:lnTo>
                  <a:lnTo>
                    <a:pt x="1136426" y="612193"/>
                  </a:lnTo>
                  <a:lnTo>
                    <a:pt x="1148263" y="612183"/>
                  </a:lnTo>
                  <a:lnTo>
                    <a:pt x="1160101" y="612175"/>
                  </a:lnTo>
                  <a:lnTo>
                    <a:pt x="1171939" y="612168"/>
                  </a:lnTo>
                  <a:lnTo>
                    <a:pt x="1171939" y="611962"/>
                  </a:lnTo>
                  <a:lnTo>
                    <a:pt x="1183777" y="611934"/>
                  </a:lnTo>
                  <a:lnTo>
                    <a:pt x="1195614" y="611900"/>
                  </a:lnTo>
                  <a:lnTo>
                    <a:pt x="1207452" y="611860"/>
                  </a:lnTo>
                  <a:lnTo>
                    <a:pt x="1219290" y="611813"/>
                  </a:lnTo>
                  <a:lnTo>
                    <a:pt x="1231128" y="611758"/>
                  </a:lnTo>
                  <a:lnTo>
                    <a:pt x="1242965" y="611694"/>
                  </a:lnTo>
                  <a:lnTo>
                    <a:pt x="1254803" y="611618"/>
                  </a:lnTo>
                  <a:lnTo>
                    <a:pt x="1266641" y="611529"/>
                  </a:lnTo>
                  <a:lnTo>
                    <a:pt x="1278479" y="611424"/>
                  </a:lnTo>
                  <a:lnTo>
                    <a:pt x="1290317" y="611301"/>
                  </a:lnTo>
                  <a:lnTo>
                    <a:pt x="1302154" y="611157"/>
                  </a:lnTo>
                  <a:lnTo>
                    <a:pt x="1313992" y="610987"/>
                  </a:lnTo>
                  <a:lnTo>
                    <a:pt x="1325830" y="610787"/>
                  </a:lnTo>
                  <a:lnTo>
                    <a:pt x="1337668" y="610553"/>
                  </a:lnTo>
                  <a:lnTo>
                    <a:pt x="1349505" y="610278"/>
                  </a:lnTo>
                  <a:lnTo>
                    <a:pt x="1361343" y="609956"/>
                  </a:lnTo>
                  <a:lnTo>
                    <a:pt x="1373181" y="609577"/>
                  </a:lnTo>
                  <a:lnTo>
                    <a:pt x="1385019" y="609132"/>
                  </a:lnTo>
                  <a:lnTo>
                    <a:pt x="1396856" y="608611"/>
                  </a:lnTo>
                  <a:lnTo>
                    <a:pt x="1408694" y="607999"/>
                  </a:lnTo>
                  <a:lnTo>
                    <a:pt x="1420532" y="607282"/>
                  </a:lnTo>
                  <a:lnTo>
                    <a:pt x="1432370" y="606443"/>
                  </a:lnTo>
                  <a:lnTo>
                    <a:pt x="1444208" y="605459"/>
                  </a:lnTo>
                  <a:lnTo>
                    <a:pt x="1456045" y="604308"/>
                  </a:lnTo>
                  <a:lnTo>
                    <a:pt x="1467883" y="602962"/>
                  </a:lnTo>
                  <a:lnTo>
                    <a:pt x="1479721" y="601390"/>
                  </a:lnTo>
                  <a:lnTo>
                    <a:pt x="1491559" y="599555"/>
                  </a:lnTo>
                  <a:lnTo>
                    <a:pt x="1503396" y="597416"/>
                  </a:lnTo>
                  <a:lnTo>
                    <a:pt x="1515234" y="594927"/>
                  </a:lnTo>
                  <a:lnTo>
                    <a:pt x="1527072" y="592033"/>
                  </a:lnTo>
                  <a:lnTo>
                    <a:pt x="1538910" y="588678"/>
                  </a:lnTo>
                  <a:lnTo>
                    <a:pt x="1550748" y="584794"/>
                  </a:lnTo>
                  <a:lnTo>
                    <a:pt x="1562585" y="580311"/>
                  </a:lnTo>
                  <a:lnTo>
                    <a:pt x="1574423" y="575152"/>
                  </a:lnTo>
                  <a:lnTo>
                    <a:pt x="1586261" y="569234"/>
                  </a:lnTo>
                  <a:lnTo>
                    <a:pt x="1598099" y="562473"/>
                  </a:lnTo>
                  <a:lnTo>
                    <a:pt x="1609936" y="554784"/>
                  </a:lnTo>
                  <a:lnTo>
                    <a:pt x="1621774" y="546082"/>
                  </a:lnTo>
                  <a:lnTo>
                    <a:pt x="1633612" y="536291"/>
                  </a:lnTo>
                  <a:lnTo>
                    <a:pt x="1645450" y="525346"/>
                  </a:lnTo>
                  <a:lnTo>
                    <a:pt x="1657287" y="513199"/>
                  </a:lnTo>
                  <a:lnTo>
                    <a:pt x="1669125" y="499825"/>
                  </a:lnTo>
                  <a:lnTo>
                    <a:pt x="1680963" y="485231"/>
                  </a:lnTo>
                  <a:lnTo>
                    <a:pt x="1692801" y="469457"/>
                  </a:lnTo>
                  <a:lnTo>
                    <a:pt x="1704639" y="452585"/>
                  </a:lnTo>
                  <a:lnTo>
                    <a:pt x="1716476" y="434737"/>
                  </a:lnTo>
                  <a:lnTo>
                    <a:pt x="1728314" y="416078"/>
                  </a:lnTo>
                  <a:lnTo>
                    <a:pt x="1740152" y="396810"/>
                  </a:lnTo>
                  <a:lnTo>
                    <a:pt x="1751990" y="377163"/>
                  </a:lnTo>
                  <a:lnTo>
                    <a:pt x="1763827" y="357388"/>
                  </a:lnTo>
                  <a:lnTo>
                    <a:pt x="1775665" y="337741"/>
                  </a:lnTo>
                  <a:lnTo>
                    <a:pt x="1787503" y="318473"/>
                  </a:lnTo>
                  <a:lnTo>
                    <a:pt x="1799341" y="299814"/>
                  </a:lnTo>
                  <a:lnTo>
                    <a:pt x="1811178" y="281967"/>
                  </a:lnTo>
                  <a:lnTo>
                    <a:pt x="1823016" y="265094"/>
                  </a:lnTo>
                  <a:lnTo>
                    <a:pt x="1834854" y="249320"/>
                  </a:lnTo>
                  <a:lnTo>
                    <a:pt x="1846692" y="234726"/>
                  </a:lnTo>
                  <a:lnTo>
                    <a:pt x="1858530" y="221353"/>
                  </a:lnTo>
                  <a:lnTo>
                    <a:pt x="1870367" y="209206"/>
                  </a:lnTo>
                  <a:lnTo>
                    <a:pt x="1882205" y="198261"/>
                  </a:lnTo>
                  <a:lnTo>
                    <a:pt x="1894043" y="188470"/>
                  </a:lnTo>
                  <a:lnTo>
                    <a:pt x="1905881" y="179768"/>
                  </a:lnTo>
                  <a:lnTo>
                    <a:pt x="1917718" y="172078"/>
                  </a:lnTo>
                  <a:lnTo>
                    <a:pt x="1929556" y="165317"/>
                  </a:lnTo>
                  <a:lnTo>
                    <a:pt x="1941394" y="159400"/>
                  </a:lnTo>
                  <a:lnTo>
                    <a:pt x="1953232" y="154240"/>
                  </a:lnTo>
                  <a:lnTo>
                    <a:pt x="1965069" y="149758"/>
                  </a:lnTo>
                  <a:lnTo>
                    <a:pt x="1976907" y="145874"/>
                  </a:lnTo>
                  <a:lnTo>
                    <a:pt x="1988745" y="142518"/>
                  </a:lnTo>
                  <a:lnTo>
                    <a:pt x="2000583" y="139625"/>
                  </a:lnTo>
                  <a:lnTo>
                    <a:pt x="2012421" y="137135"/>
                  </a:lnTo>
                  <a:lnTo>
                    <a:pt x="2024258" y="134996"/>
                  </a:lnTo>
                  <a:lnTo>
                    <a:pt x="2036096" y="133161"/>
                  </a:lnTo>
                  <a:lnTo>
                    <a:pt x="2047934" y="131589"/>
                  </a:lnTo>
                  <a:lnTo>
                    <a:pt x="2059772" y="130243"/>
                  </a:lnTo>
                  <a:lnTo>
                    <a:pt x="2071609" y="129093"/>
                  </a:lnTo>
                  <a:lnTo>
                    <a:pt x="2083447" y="128109"/>
                  </a:lnTo>
                  <a:lnTo>
                    <a:pt x="2095285" y="127269"/>
                  </a:lnTo>
                  <a:lnTo>
                    <a:pt x="2107123" y="126552"/>
                  </a:lnTo>
                  <a:lnTo>
                    <a:pt x="2118961" y="125941"/>
                  </a:lnTo>
                  <a:lnTo>
                    <a:pt x="2130798" y="125419"/>
                  </a:lnTo>
                  <a:lnTo>
                    <a:pt x="2142636" y="124975"/>
                  </a:lnTo>
                  <a:lnTo>
                    <a:pt x="2154474" y="124596"/>
                  </a:lnTo>
                  <a:lnTo>
                    <a:pt x="2166312" y="124273"/>
                  </a:lnTo>
                  <a:lnTo>
                    <a:pt x="2178149" y="123998"/>
                  </a:lnTo>
                  <a:lnTo>
                    <a:pt x="2189987" y="123764"/>
                  </a:lnTo>
                  <a:lnTo>
                    <a:pt x="2201825" y="123565"/>
                  </a:lnTo>
                  <a:lnTo>
                    <a:pt x="2213663" y="123395"/>
                  </a:lnTo>
                  <a:lnTo>
                    <a:pt x="2225500" y="123250"/>
                  </a:lnTo>
                  <a:lnTo>
                    <a:pt x="2237338" y="123127"/>
                  </a:lnTo>
                  <a:lnTo>
                    <a:pt x="2249176" y="123023"/>
                  </a:lnTo>
                  <a:lnTo>
                    <a:pt x="2261014" y="122934"/>
                  </a:lnTo>
                  <a:lnTo>
                    <a:pt x="2272852" y="122858"/>
                  </a:lnTo>
                  <a:lnTo>
                    <a:pt x="2284689" y="122793"/>
                  </a:lnTo>
                  <a:lnTo>
                    <a:pt x="2296527" y="122738"/>
                  </a:lnTo>
                  <a:lnTo>
                    <a:pt x="2308365" y="122692"/>
                  </a:lnTo>
                  <a:lnTo>
                    <a:pt x="2320203" y="122652"/>
                  </a:lnTo>
                  <a:lnTo>
                    <a:pt x="2332040" y="122618"/>
                  </a:lnTo>
                  <a:lnTo>
                    <a:pt x="2343878" y="122589"/>
                  </a:lnTo>
                  <a:lnTo>
                    <a:pt x="2343878" y="122384"/>
                  </a:lnTo>
                  <a:lnTo>
                    <a:pt x="2355716" y="122377"/>
                  </a:lnTo>
                  <a:lnTo>
                    <a:pt x="2367554" y="122368"/>
                  </a:lnTo>
                  <a:lnTo>
                    <a:pt x="2379391" y="122358"/>
                  </a:lnTo>
                  <a:lnTo>
                    <a:pt x="2391229" y="122347"/>
                  </a:lnTo>
                  <a:lnTo>
                    <a:pt x="2403067" y="122333"/>
                  </a:lnTo>
                  <a:lnTo>
                    <a:pt x="2414905" y="122317"/>
                  </a:lnTo>
                  <a:lnTo>
                    <a:pt x="2426743" y="122298"/>
                  </a:lnTo>
                  <a:lnTo>
                    <a:pt x="2438580" y="122275"/>
                  </a:lnTo>
                  <a:lnTo>
                    <a:pt x="2450418" y="122249"/>
                  </a:lnTo>
                  <a:lnTo>
                    <a:pt x="2462256" y="122219"/>
                  </a:lnTo>
                  <a:lnTo>
                    <a:pt x="2474094" y="122182"/>
                  </a:lnTo>
                  <a:lnTo>
                    <a:pt x="2485931" y="122140"/>
                  </a:lnTo>
                  <a:lnTo>
                    <a:pt x="2497769" y="122090"/>
                  </a:lnTo>
                  <a:lnTo>
                    <a:pt x="2509607" y="122032"/>
                  </a:lnTo>
                  <a:lnTo>
                    <a:pt x="2521445" y="121963"/>
                  </a:lnTo>
                  <a:lnTo>
                    <a:pt x="2533283" y="121882"/>
                  </a:lnTo>
                  <a:lnTo>
                    <a:pt x="2545120" y="121787"/>
                  </a:lnTo>
                  <a:lnTo>
                    <a:pt x="2556958" y="121676"/>
                  </a:lnTo>
                  <a:lnTo>
                    <a:pt x="2568796" y="121546"/>
                  </a:lnTo>
                  <a:lnTo>
                    <a:pt x="2580634" y="121393"/>
                  </a:lnTo>
                  <a:lnTo>
                    <a:pt x="2592471" y="121214"/>
                  </a:lnTo>
                  <a:lnTo>
                    <a:pt x="2604309" y="121004"/>
                  </a:lnTo>
                  <a:lnTo>
                    <a:pt x="2616147" y="120758"/>
                  </a:lnTo>
                  <a:lnTo>
                    <a:pt x="2627985" y="120470"/>
                  </a:lnTo>
                  <a:lnTo>
                    <a:pt x="2639822" y="120134"/>
                  </a:lnTo>
                  <a:lnTo>
                    <a:pt x="2651660" y="119741"/>
                  </a:lnTo>
                  <a:lnTo>
                    <a:pt x="2663498" y="119282"/>
                  </a:lnTo>
                  <a:lnTo>
                    <a:pt x="2675336" y="118747"/>
                  </a:lnTo>
                  <a:lnTo>
                    <a:pt x="2687174" y="118125"/>
                  </a:lnTo>
                  <a:lnTo>
                    <a:pt x="2699011" y="117402"/>
                  </a:lnTo>
                  <a:lnTo>
                    <a:pt x="2710849" y="116563"/>
                  </a:lnTo>
                  <a:lnTo>
                    <a:pt x="2722687" y="115592"/>
                  </a:lnTo>
                  <a:lnTo>
                    <a:pt x="2734525" y="114471"/>
                  </a:lnTo>
                  <a:lnTo>
                    <a:pt x="2746362" y="113181"/>
                  </a:lnTo>
                  <a:lnTo>
                    <a:pt x="2758200" y="111702"/>
                  </a:lnTo>
                  <a:lnTo>
                    <a:pt x="2770038" y="110012"/>
                  </a:lnTo>
                  <a:lnTo>
                    <a:pt x="2781876" y="108089"/>
                  </a:lnTo>
                  <a:lnTo>
                    <a:pt x="2793713" y="105914"/>
                  </a:lnTo>
                  <a:lnTo>
                    <a:pt x="2805551" y="103466"/>
                  </a:lnTo>
                  <a:lnTo>
                    <a:pt x="2817389" y="100730"/>
                  </a:lnTo>
                  <a:lnTo>
                    <a:pt x="2829227" y="97693"/>
                  </a:lnTo>
                  <a:lnTo>
                    <a:pt x="2841065" y="94350"/>
                  </a:lnTo>
                  <a:lnTo>
                    <a:pt x="2852902" y="90701"/>
                  </a:lnTo>
                  <a:lnTo>
                    <a:pt x="2864740" y="86758"/>
                  </a:lnTo>
                  <a:lnTo>
                    <a:pt x="2876578" y="82540"/>
                  </a:lnTo>
                  <a:lnTo>
                    <a:pt x="2888416" y="78078"/>
                  </a:lnTo>
                  <a:lnTo>
                    <a:pt x="2900253" y="73413"/>
                  </a:lnTo>
                  <a:lnTo>
                    <a:pt x="2912091" y="68596"/>
                  </a:lnTo>
                  <a:lnTo>
                    <a:pt x="2923929" y="63684"/>
                  </a:lnTo>
                  <a:lnTo>
                    <a:pt x="2935767" y="58740"/>
                  </a:lnTo>
                  <a:lnTo>
                    <a:pt x="2947604" y="53829"/>
                  </a:lnTo>
                  <a:lnTo>
                    <a:pt x="2959442" y="49012"/>
                  </a:lnTo>
                  <a:lnTo>
                    <a:pt x="2971280" y="44347"/>
                  </a:lnTo>
                  <a:lnTo>
                    <a:pt x="2983118" y="39885"/>
                  </a:lnTo>
                  <a:lnTo>
                    <a:pt x="2994956" y="35667"/>
                  </a:lnTo>
                  <a:lnTo>
                    <a:pt x="3006793" y="31723"/>
                  </a:lnTo>
                  <a:lnTo>
                    <a:pt x="3018631" y="28075"/>
                  </a:lnTo>
                  <a:lnTo>
                    <a:pt x="3030469" y="24731"/>
                  </a:lnTo>
                  <a:lnTo>
                    <a:pt x="3042307" y="21695"/>
                  </a:lnTo>
                  <a:lnTo>
                    <a:pt x="3054144" y="18958"/>
                  </a:lnTo>
                  <a:lnTo>
                    <a:pt x="3065982" y="16511"/>
                  </a:lnTo>
                  <a:lnTo>
                    <a:pt x="3077820" y="14335"/>
                  </a:lnTo>
                  <a:lnTo>
                    <a:pt x="3089658" y="12413"/>
                  </a:lnTo>
                  <a:lnTo>
                    <a:pt x="3101496" y="10723"/>
                  </a:lnTo>
                  <a:lnTo>
                    <a:pt x="3113333" y="9243"/>
                  </a:lnTo>
                  <a:lnTo>
                    <a:pt x="3125171" y="7953"/>
                  </a:lnTo>
                  <a:lnTo>
                    <a:pt x="3137009" y="6833"/>
                  </a:lnTo>
                  <a:lnTo>
                    <a:pt x="3148847" y="5862"/>
                  </a:lnTo>
                  <a:lnTo>
                    <a:pt x="3160684" y="5023"/>
                  </a:lnTo>
                  <a:lnTo>
                    <a:pt x="3172522" y="4300"/>
                  </a:lnTo>
                  <a:lnTo>
                    <a:pt x="3184360" y="3677"/>
                  </a:lnTo>
                  <a:lnTo>
                    <a:pt x="3196198" y="3142"/>
                  </a:lnTo>
                  <a:lnTo>
                    <a:pt x="3208035" y="2684"/>
                  </a:lnTo>
                  <a:lnTo>
                    <a:pt x="3219873" y="2291"/>
                  </a:lnTo>
                  <a:lnTo>
                    <a:pt x="3231711" y="1954"/>
                  </a:lnTo>
                  <a:lnTo>
                    <a:pt x="3243549" y="1666"/>
                  </a:lnTo>
                  <a:lnTo>
                    <a:pt x="3255387" y="1421"/>
                  </a:lnTo>
                  <a:lnTo>
                    <a:pt x="3267224" y="1211"/>
                  </a:lnTo>
                  <a:lnTo>
                    <a:pt x="3279062" y="1031"/>
                  </a:lnTo>
                  <a:lnTo>
                    <a:pt x="3290900" y="878"/>
                  </a:lnTo>
                  <a:lnTo>
                    <a:pt x="3302738" y="748"/>
                  </a:lnTo>
                  <a:lnTo>
                    <a:pt x="3314575" y="637"/>
                  </a:lnTo>
                  <a:lnTo>
                    <a:pt x="3326413" y="542"/>
                  </a:lnTo>
                  <a:lnTo>
                    <a:pt x="3338251" y="462"/>
                  </a:lnTo>
                  <a:lnTo>
                    <a:pt x="3350089" y="393"/>
                  </a:lnTo>
                  <a:lnTo>
                    <a:pt x="3361926" y="334"/>
                  </a:lnTo>
                  <a:lnTo>
                    <a:pt x="3373764" y="284"/>
                  </a:lnTo>
                  <a:lnTo>
                    <a:pt x="3385602" y="242"/>
                  </a:lnTo>
                  <a:lnTo>
                    <a:pt x="3397440" y="206"/>
                  </a:lnTo>
                  <a:lnTo>
                    <a:pt x="3409278" y="175"/>
                  </a:lnTo>
                  <a:lnTo>
                    <a:pt x="3421115" y="149"/>
                  </a:lnTo>
                  <a:lnTo>
                    <a:pt x="3432953" y="127"/>
                  </a:lnTo>
                  <a:lnTo>
                    <a:pt x="3444791" y="108"/>
                  </a:lnTo>
                  <a:lnTo>
                    <a:pt x="3456629" y="92"/>
                  </a:lnTo>
                  <a:lnTo>
                    <a:pt x="3468466" y="78"/>
                  </a:lnTo>
                  <a:lnTo>
                    <a:pt x="3480304" y="66"/>
                  </a:lnTo>
                  <a:lnTo>
                    <a:pt x="3492142" y="56"/>
                  </a:lnTo>
                  <a:lnTo>
                    <a:pt x="3503980" y="48"/>
                  </a:lnTo>
                  <a:lnTo>
                    <a:pt x="3515818" y="4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9" name="pl79"/>
            <p:cNvSpPr/>
            <p:nvPr/>
          </p:nvSpPr>
          <p:spPr>
            <a:xfrm>
              <a:off x="2482252" y="3231151"/>
              <a:ext cx="4687757" cy="244809"/>
            </a:xfrm>
            <a:custGeom>
              <a:avLst/>
              <a:pathLst>
                <a:path w="4687757" h="244809">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768"/>
                  </a:lnTo>
                  <a:lnTo>
                    <a:pt x="1183777" y="244754"/>
                  </a:lnTo>
                  <a:lnTo>
                    <a:pt x="1195614" y="244737"/>
                  </a:lnTo>
                  <a:lnTo>
                    <a:pt x="1207452" y="244717"/>
                  </a:lnTo>
                  <a:lnTo>
                    <a:pt x="1219290" y="244694"/>
                  </a:lnTo>
                  <a:lnTo>
                    <a:pt x="1231128" y="244666"/>
                  </a:lnTo>
                  <a:lnTo>
                    <a:pt x="1242965" y="244634"/>
                  </a:lnTo>
                  <a:lnTo>
                    <a:pt x="1254803" y="244596"/>
                  </a:lnTo>
                  <a:lnTo>
                    <a:pt x="1266641" y="244551"/>
                  </a:lnTo>
                  <a:lnTo>
                    <a:pt x="1278479" y="244499"/>
                  </a:lnTo>
                  <a:lnTo>
                    <a:pt x="1290317" y="244438"/>
                  </a:lnTo>
                  <a:lnTo>
                    <a:pt x="1302154" y="244365"/>
                  </a:lnTo>
                  <a:lnTo>
                    <a:pt x="1313992" y="244280"/>
                  </a:lnTo>
                  <a:lnTo>
                    <a:pt x="1325830" y="244181"/>
                  </a:lnTo>
                  <a:lnTo>
                    <a:pt x="1337668" y="244064"/>
                  </a:lnTo>
                  <a:lnTo>
                    <a:pt x="1349505" y="243926"/>
                  </a:lnTo>
                  <a:lnTo>
                    <a:pt x="1361343" y="243765"/>
                  </a:lnTo>
                  <a:lnTo>
                    <a:pt x="1373181" y="243575"/>
                  </a:lnTo>
                  <a:lnTo>
                    <a:pt x="1385019" y="243353"/>
                  </a:lnTo>
                  <a:lnTo>
                    <a:pt x="1396856" y="243092"/>
                  </a:lnTo>
                  <a:lnTo>
                    <a:pt x="1408694" y="242787"/>
                  </a:lnTo>
                  <a:lnTo>
                    <a:pt x="1420532" y="242428"/>
                  </a:lnTo>
                  <a:lnTo>
                    <a:pt x="1432370" y="242008"/>
                  </a:lnTo>
                  <a:lnTo>
                    <a:pt x="1444208" y="241517"/>
                  </a:lnTo>
                  <a:lnTo>
                    <a:pt x="1456045" y="240941"/>
                  </a:lnTo>
                  <a:lnTo>
                    <a:pt x="1467883" y="240268"/>
                  </a:lnTo>
                  <a:lnTo>
                    <a:pt x="1479721" y="239482"/>
                  </a:lnTo>
                  <a:lnTo>
                    <a:pt x="1491559" y="238565"/>
                  </a:lnTo>
                  <a:lnTo>
                    <a:pt x="1503396" y="237495"/>
                  </a:lnTo>
                  <a:lnTo>
                    <a:pt x="1515234" y="236250"/>
                  </a:lnTo>
                  <a:lnTo>
                    <a:pt x="1527072" y="234804"/>
                  </a:lnTo>
                  <a:lnTo>
                    <a:pt x="1538910" y="233126"/>
                  </a:lnTo>
                  <a:lnTo>
                    <a:pt x="1550748" y="231184"/>
                  </a:lnTo>
                  <a:lnTo>
                    <a:pt x="1562585" y="228943"/>
                  </a:lnTo>
                  <a:lnTo>
                    <a:pt x="1574423" y="226363"/>
                  </a:lnTo>
                  <a:lnTo>
                    <a:pt x="1586261" y="223404"/>
                  </a:lnTo>
                  <a:lnTo>
                    <a:pt x="1598099" y="220024"/>
                  </a:lnTo>
                  <a:lnTo>
                    <a:pt x="1609936" y="216179"/>
                  </a:lnTo>
                  <a:lnTo>
                    <a:pt x="1621774" y="211828"/>
                  </a:lnTo>
                  <a:lnTo>
                    <a:pt x="1633612" y="206932"/>
                  </a:lnTo>
                  <a:lnTo>
                    <a:pt x="1645450" y="201460"/>
                  </a:lnTo>
                  <a:lnTo>
                    <a:pt x="1657287" y="195386"/>
                  </a:lnTo>
                  <a:lnTo>
                    <a:pt x="1669125" y="188700"/>
                  </a:lnTo>
                  <a:lnTo>
                    <a:pt x="1680963" y="181403"/>
                  </a:lnTo>
                  <a:lnTo>
                    <a:pt x="1692801" y="173516"/>
                  </a:lnTo>
                  <a:lnTo>
                    <a:pt x="1704639" y="165080"/>
                  </a:lnTo>
                  <a:lnTo>
                    <a:pt x="1716476" y="156156"/>
                  </a:lnTo>
                  <a:lnTo>
                    <a:pt x="1728314" y="146826"/>
                  </a:lnTo>
                  <a:lnTo>
                    <a:pt x="1740152" y="137192"/>
                  </a:lnTo>
                  <a:lnTo>
                    <a:pt x="1751990" y="127369"/>
                  </a:lnTo>
                  <a:lnTo>
                    <a:pt x="1763827" y="117481"/>
                  </a:lnTo>
                  <a:lnTo>
                    <a:pt x="1775665" y="107658"/>
                  </a:lnTo>
                  <a:lnTo>
                    <a:pt x="1787503" y="98024"/>
                  </a:lnTo>
                  <a:lnTo>
                    <a:pt x="1799341" y="88694"/>
                  </a:lnTo>
                  <a:lnTo>
                    <a:pt x="1811178" y="79770"/>
                  </a:lnTo>
                  <a:lnTo>
                    <a:pt x="1823016" y="71334"/>
                  </a:lnTo>
                  <a:lnTo>
                    <a:pt x="1834854" y="63447"/>
                  </a:lnTo>
                  <a:lnTo>
                    <a:pt x="1846692" y="56150"/>
                  </a:lnTo>
                  <a:lnTo>
                    <a:pt x="1858530" y="49463"/>
                  </a:lnTo>
                  <a:lnTo>
                    <a:pt x="1870367" y="43390"/>
                  </a:lnTo>
                  <a:lnTo>
                    <a:pt x="1882205" y="37917"/>
                  </a:lnTo>
                  <a:lnTo>
                    <a:pt x="1894043" y="33022"/>
                  </a:lnTo>
                  <a:lnTo>
                    <a:pt x="1905881" y="28671"/>
                  </a:lnTo>
                  <a:lnTo>
                    <a:pt x="1917718" y="24826"/>
                  </a:lnTo>
                  <a:lnTo>
                    <a:pt x="1929556" y="21446"/>
                  </a:lnTo>
                  <a:lnTo>
                    <a:pt x="1941394" y="18487"/>
                  </a:lnTo>
                  <a:lnTo>
                    <a:pt x="1953232" y="15907"/>
                  </a:lnTo>
                  <a:lnTo>
                    <a:pt x="1965069" y="13666"/>
                  </a:lnTo>
                  <a:lnTo>
                    <a:pt x="1976907" y="11724"/>
                  </a:lnTo>
                  <a:lnTo>
                    <a:pt x="1988745" y="10046"/>
                  </a:lnTo>
                  <a:lnTo>
                    <a:pt x="2000583" y="8600"/>
                  </a:lnTo>
                  <a:lnTo>
                    <a:pt x="2012421" y="7355"/>
                  </a:lnTo>
                  <a:lnTo>
                    <a:pt x="2024258" y="6285"/>
                  </a:lnTo>
                  <a:lnTo>
                    <a:pt x="2036096" y="5368"/>
                  </a:lnTo>
                  <a:lnTo>
                    <a:pt x="2047934" y="4582"/>
                  </a:lnTo>
                  <a:lnTo>
                    <a:pt x="2059772" y="3909"/>
                  </a:lnTo>
                  <a:lnTo>
                    <a:pt x="2071609" y="3333"/>
                  </a:lnTo>
                  <a:lnTo>
                    <a:pt x="2083447" y="2842"/>
                  </a:lnTo>
                  <a:lnTo>
                    <a:pt x="2095285" y="2422"/>
                  </a:lnTo>
                  <a:lnTo>
                    <a:pt x="2107123" y="2063"/>
                  </a:lnTo>
                  <a:lnTo>
                    <a:pt x="2118961" y="1757"/>
                  </a:lnTo>
                  <a:lnTo>
                    <a:pt x="2130798" y="1497"/>
                  </a:lnTo>
                  <a:lnTo>
                    <a:pt x="2142636" y="1274"/>
                  </a:lnTo>
                  <a:lnTo>
                    <a:pt x="2154474" y="1085"/>
                  </a:lnTo>
                  <a:lnTo>
                    <a:pt x="2166312" y="924"/>
                  </a:lnTo>
                  <a:lnTo>
                    <a:pt x="2178149" y="786"/>
                  </a:lnTo>
                  <a:lnTo>
                    <a:pt x="2189987" y="669"/>
                  </a:lnTo>
                  <a:lnTo>
                    <a:pt x="2201825" y="569"/>
                  </a:lnTo>
                  <a:lnTo>
                    <a:pt x="2213663" y="485"/>
                  </a:lnTo>
                  <a:lnTo>
                    <a:pt x="2225500" y="412"/>
                  </a:lnTo>
                  <a:lnTo>
                    <a:pt x="2237338" y="351"/>
                  </a:lnTo>
                  <a:lnTo>
                    <a:pt x="2249176" y="298"/>
                  </a:lnTo>
                  <a:lnTo>
                    <a:pt x="2261014" y="254"/>
                  </a:lnTo>
                  <a:lnTo>
                    <a:pt x="2272852" y="216"/>
                  </a:lnTo>
                  <a:lnTo>
                    <a:pt x="2284689" y="184"/>
                  </a:lnTo>
                  <a:lnTo>
                    <a:pt x="2296527" y="156"/>
                  </a:lnTo>
                  <a:lnTo>
                    <a:pt x="2308365" y="133"/>
                  </a:lnTo>
                  <a:lnTo>
                    <a:pt x="2320203" y="113"/>
                  </a:lnTo>
                  <a:lnTo>
                    <a:pt x="2332040" y="96"/>
                  </a:lnTo>
                  <a:lnTo>
                    <a:pt x="2343878" y="8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0" name="pl80"/>
            <p:cNvSpPr/>
            <p:nvPr/>
          </p:nvSpPr>
          <p:spPr>
            <a:xfrm>
              <a:off x="2482252" y="3231234"/>
              <a:ext cx="4687757" cy="612003"/>
            </a:xfrm>
            <a:custGeom>
              <a:avLst/>
              <a:pathLst>
                <a:path w="4687757" h="612003">
                  <a:moveTo>
                    <a:pt x="0" y="367071"/>
                  </a:moveTo>
                  <a:lnTo>
                    <a:pt x="11837" y="367049"/>
                  </a:lnTo>
                  <a:lnTo>
                    <a:pt x="23675" y="367024"/>
                  </a:lnTo>
                  <a:lnTo>
                    <a:pt x="35513" y="366994"/>
                  </a:lnTo>
                  <a:lnTo>
                    <a:pt x="47351" y="366959"/>
                  </a:lnTo>
                  <a:lnTo>
                    <a:pt x="59188" y="366917"/>
                  </a:lnTo>
                  <a:lnTo>
                    <a:pt x="71026" y="366869"/>
                  </a:lnTo>
                  <a:lnTo>
                    <a:pt x="82864" y="366812"/>
                  </a:lnTo>
                  <a:lnTo>
                    <a:pt x="94702" y="366745"/>
                  </a:lnTo>
                  <a:lnTo>
                    <a:pt x="106539" y="366667"/>
                  </a:lnTo>
                  <a:lnTo>
                    <a:pt x="118377" y="366575"/>
                  </a:lnTo>
                  <a:lnTo>
                    <a:pt x="130215" y="366466"/>
                  </a:lnTo>
                  <a:lnTo>
                    <a:pt x="142053" y="366339"/>
                  </a:lnTo>
                  <a:lnTo>
                    <a:pt x="153891" y="366189"/>
                  </a:lnTo>
                  <a:lnTo>
                    <a:pt x="165728" y="366014"/>
                  </a:lnTo>
                  <a:lnTo>
                    <a:pt x="177566" y="365807"/>
                  </a:lnTo>
                  <a:lnTo>
                    <a:pt x="189404" y="365565"/>
                  </a:lnTo>
                  <a:lnTo>
                    <a:pt x="201242" y="365281"/>
                  </a:lnTo>
                  <a:lnTo>
                    <a:pt x="213079" y="364948"/>
                  </a:lnTo>
                  <a:lnTo>
                    <a:pt x="224917" y="364557"/>
                  </a:lnTo>
                  <a:lnTo>
                    <a:pt x="236755" y="364098"/>
                  </a:lnTo>
                  <a:lnTo>
                    <a:pt x="248593" y="363560"/>
                  </a:lnTo>
                  <a:lnTo>
                    <a:pt x="260430" y="362931"/>
                  </a:lnTo>
                  <a:lnTo>
                    <a:pt x="272268" y="362193"/>
                  </a:lnTo>
                  <a:lnTo>
                    <a:pt x="284106" y="361330"/>
                  </a:lnTo>
                  <a:lnTo>
                    <a:pt x="295944" y="360321"/>
                  </a:lnTo>
                  <a:lnTo>
                    <a:pt x="307782" y="359141"/>
                  </a:lnTo>
                  <a:lnTo>
                    <a:pt x="319619" y="357765"/>
                  </a:lnTo>
                  <a:lnTo>
                    <a:pt x="331457" y="356161"/>
                  </a:lnTo>
                  <a:lnTo>
                    <a:pt x="343295" y="354294"/>
                  </a:lnTo>
                  <a:lnTo>
                    <a:pt x="355133" y="352124"/>
                  </a:lnTo>
                  <a:lnTo>
                    <a:pt x="366970" y="349607"/>
                  </a:lnTo>
                  <a:lnTo>
                    <a:pt x="378808" y="346694"/>
                  </a:lnTo>
                  <a:lnTo>
                    <a:pt x="390646" y="343332"/>
                  </a:lnTo>
                  <a:lnTo>
                    <a:pt x="402484" y="339463"/>
                  </a:lnTo>
                  <a:lnTo>
                    <a:pt x="414321" y="335024"/>
                  </a:lnTo>
                  <a:lnTo>
                    <a:pt x="426159" y="329954"/>
                  </a:lnTo>
                  <a:lnTo>
                    <a:pt x="437997" y="324186"/>
                  </a:lnTo>
                  <a:lnTo>
                    <a:pt x="449835" y="317660"/>
                  </a:lnTo>
                  <a:lnTo>
                    <a:pt x="461673" y="310317"/>
                  </a:lnTo>
                  <a:lnTo>
                    <a:pt x="473510" y="302108"/>
                  </a:lnTo>
                  <a:lnTo>
                    <a:pt x="485348" y="292998"/>
                  </a:lnTo>
                  <a:lnTo>
                    <a:pt x="497186" y="282968"/>
                  </a:lnTo>
                  <a:lnTo>
                    <a:pt x="509024" y="272022"/>
                  </a:lnTo>
                  <a:lnTo>
                    <a:pt x="520861" y="260192"/>
                  </a:lnTo>
                  <a:lnTo>
                    <a:pt x="532699" y="247537"/>
                  </a:lnTo>
                  <a:lnTo>
                    <a:pt x="544537" y="234152"/>
                  </a:lnTo>
                  <a:lnTo>
                    <a:pt x="556375" y="220158"/>
                  </a:lnTo>
                  <a:lnTo>
                    <a:pt x="568213" y="205706"/>
                  </a:lnTo>
                  <a:lnTo>
                    <a:pt x="580050" y="190971"/>
                  </a:lnTo>
                  <a:lnTo>
                    <a:pt x="591888" y="176140"/>
                  </a:lnTo>
                  <a:lnTo>
                    <a:pt x="603726" y="161405"/>
                  </a:lnTo>
                  <a:lnTo>
                    <a:pt x="615564" y="146954"/>
                  </a:lnTo>
                  <a:lnTo>
                    <a:pt x="627401" y="132959"/>
                  </a:lnTo>
                  <a:lnTo>
                    <a:pt x="639239" y="119574"/>
                  </a:lnTo>
                  <a:lnTo>
                    <a:pt x="651077" y="106919"/>
                  </a:lnTo>
                  <a:lnTo>
                    <a:pt x="662915" y="95089"/>
                  </a:lnTo>
                  <a:lnTo>
                    <a:pt x="674752" y="84143"/>
                  </a:lnTo>
                  <a:lnTo>
                    <a:pt x="686590" y="74113"/>
                  </a:lnTo>
                  <a:lnTo>
                    <a:pt x="698428" y="65003"/>
                  </a:lnTo>
                  <a:lnTo>
                    <a:pt x="710266" y="56794"/>
                  </a:lnTo>
                  <a:lnTo>
                    <a:pt x="722104" y="49451"/>
                  </a:lnTo>
                  <a:lnTo>
                    <a:pt x="733941" y="42925"/>
                  </a:lnTo>
                  <a:lnTo>
                    <a:pt x="745779" y="37157"/>
                  </a:lnTo>
                  <a:lnTo>
                    <a:pt x="757617" y="32087"/>
                  </a:lnTo>
                  <a:lnTo>
                    <a:pt x="769455" y="27649"/>
                  </a:lnTo>
                  <a:lnTo>
                    <a:pt x="781292" y="23779"/>
                  </a:lnTo>
                  <a:lnTo>
                    <a:pt x="793130" y="20417"/>
                  </a:lnTo>
                  <a:lnTo>
                    <a:pt x="804968" y="17504"/>
                  </a:lnTo>
                  <a:lnTo>
                    <a:pt x="816806" y="14987"/>
                  </a:lnTo>
                  <a:lnTo>
                    <a:pt x="828643" y="12817"/>
                  </a:lnTo>
                  <a:lnTo>
                    <a:pt x="840481" y="10950"/>
                  </a:lnTo>
                  <a:lnTo>
                    <a:pt x="852319" y="9346"/>
                  </a:lnTo>
                  <a:lnTo>
                    <a:pt x="864157" y="7970"/>
                  </a:lnTo>
                  <a:lnTo>
                    <a:pt x="875995" y="6791"/>
                  </a:lnTo>
                  <a:lnTo>
                    <a:pt x="887832" y="5781"/>
                  </a:lnTo>
                  <a:lnTo>
                    <a:pt x="899670" y="4918"/>
                  </a:lnTo>
                  <a:lnTo>
                    <a:pt x="911508" y="4180"/>
                  </a:lnTo>
                  <a:lnTo>
                    <a:pt x="923346" y="3551"/>
                  </a:lnTo>
                  <a:lnTo>
                    <a:pt x="935183" y="3013"/>
                  </a:lnTo>
                  <a:lnTo>
                    <a:pt x="947021" y="2554"/>
                  </a:lnTo>
                  <a:lnTo>
                    <a:pt x="958859" y="2163"/>
                  </a:lnTo>
                  <a:lnTo>
                    <a:pt x="970697" y="1830"/>
                  </a:lnTo>
                  <a:lnTo>
                    <a:pt x="982534" y="1546"/>
                  </a:lnTo>
                  <a:lnTo>
                    <a:pt x="994372" y="1304"/>
                  </a:lnTo>
                  <a:lnTo>
                    <a:pt x="1006210" y="1097"/>
                  </a:lnTo>
                  <a:lnTo>
                    <a:pt x="1018048" y="922"/>
                  </a:lnTo>
                  <a:lnTo>
                    <a:pt x="1029886" y="772"/>
                  </a:lnTo>
                  <a:lnTo>
                    <a:pt x="1041723" y="645"/>
                  </a:lnTo>
                  <a:lnTo>
                    <a:pt x="1053561" y="537"/>
                  </a:lnTo>
                  <a:lnTo>
                    <a:pt x="1065399" y="444"/>
                  </a:lnTo>
                  <a:lnTo>
                    <a:pt x="1077237" y="366"/>
                  </a:lnTo>
                  <a:lnTo>
                    <a:pt x="1089074" y="299"/>
                  </a:lnTo>
                  <a:lnTo>
                    <a:pt x="1100912" y="242"/>
                  </a:lnTo>
                  <a:lnTo>
                    <a:pt x="1112750" y="194"/>
                  </a:lnTo>
                  <a:lnTo>
                    <a:pt x="1124588" y="152"/>
                  </a:lnTo>
                  <a:lnTo>
                    <a:pt x="1136426" y="117"/>
                  </a:lnTo>
                  <a:lnTo>
                    <a:pt x="1148263" y="88"/>
                  </a:lnTo>
                  <a:lnTo>
                    <a:pt x="1160101" y="62"/>
                  </a:lnTo>
                  <a:lnTo>
                    <a:pt x="1171939" y="41"/>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891"/>
                  </a:lnTo>
                  <a:lnTo>
                    <a:pt x="2355716" y="244913"/>
                  </a:lnTo>
                  <a:lnTo>
                    <a:pt x="2367554" y="244938"/>
                  </a:lnTo>
                  <a:lnTo>
                    <a:pt x="2379391" y="244968"/>
                  </a:lnTo>
                  <a:lnTo>
                    <a:pt x="2391229" y="245003"/>
                  </a:lnTo>
                  <a:lnTo>
                    <a:pt x="2403067" y="245044"/>
                  </a:lnTo>
                  <a:lnTo>
                    <a:pt x="2414905" y="245093"/>
                  </a:lnTo>
                  <a:lnTo>
                    <a:pt x="2426743" y="245150"/>
                  </a:lnTo>
                  <a:lnTo>
                    <a:pt x="2438580" y="245217"/>
                  </a:lnTo>
                  <a:lnTo>
                    <a:pt x="2450418" y="245295"/>
                  </a:lnTo>
                  <a:lnTo>
                    <a:pt x="2462256" y="245387"/>
                  </a:lnTo>
                  <a:lnTo>
                    <a:pt x="2474094" y="245496"/>
                  </a:lnTo>
                  <a:lnTo>
                    <a:pt x="2485931" y="245623"/>
                  </a:lnTo>
                  <a:lnTo>
                    <a:pt x="2497769" y="245773"/>
                  </a:lnTo>
                  <a:lnTo>
                    <a:pt x="2509607" y="245948"/>
                  </a:lnTo>
                  <a:lnTo>
                    <a:pt x="2521445" y="246154"/>
                  </a:lnTo>
                  <a:lnTo>
                    <a:pt x="2533283" y="246397"/>
                  </a:lnTo>
                  <a:lnTo>
                    <a:pt x="2545120" y="246681"/>
                  </a:lnTo>
                  <a:lnTo>
                    <a:pt x="2556958" y="247014"/>
                  </a:lnTo>
                  <a:lnTo>
                    <a:pt x="2568796" y="247405"/>
                  </a:lnTo>
                  <a:lnTo>
                    <a:pt x="2580634" y="247864"/>
                  </a:lnTo>
                  <a:lnTo>
                    <a:pt x="2592471" y="248401"/>
                  </a:lnTo>
                  <a:lnTo>
                    <a:pt x="2604309" y="249031"/>
                  </a:lnTo>
                  <a:lnTo>
                    <a:pt x="2616147" y="249769"/>
                  </a:lnTo>
                  <a:lnTo>
                    <a:pt x="2627985" y="250632"/>
                  </a:lnTo>
                  <a:lnTo>
                    <a:pt x="2639822" y="251641"/>
                  </a:lnTo>
                  <a:lnTo>
                    <a:pt x="2651660" y="252821"/>
                  </a:lnTo>
                  <a:lnTo>
                    <a:pt x="2663498" y="254197"/>
                  </a:lnTo>
                  <a:lnTo>
                    <a:pt x="2675336" y="255801"/>
                  </a:lnTo>
                  <a:lnTo>
                    <a:pt x="2687174" y="257668"/>
                  </a:lnTo>
                  <a:lnTo>
                    <a:pt x="2699011" y="259838"/>
                  </a:lnTo>
                  <a:lnTo>
                    <a:pt x="2710849" y="262355"/>
                  </a:lnTo>
                  <a:lnTo>
                    <a:pt x="2722687" y="265268"/>
                  </a:lnTo>
                  <a:lnTo>
                    <a:pt x="2734525" y="268630"/>
                  </a:lnTo>
                  <a:lnTo>
                    <a:pt x="2746362" y="272499"/>
                  </a:lnTo>
                  <a:lnTo>
                    <a:pt x="2758200" y="276938"/>
                  </a:lnTo>
                  <a:lnTo>
                    <a:pt x="2770038" y="282008"/>
                  </a:lnTo>
                  <a:lnTo>
                    <a:pt x="2781876" y="287776"/>
                  </a:lnTo>
                  <a:lnTo>
                    <a:pt x="2793713" y="294302"/>
                  </a:lnTo>
                  <a:lnTo>
                    <a:pt x="2805551" y="301645"/>
                  </a:lnTo>
                  <a:lnTo>
                    <a:pt x="2817389" y="309854"/>
                  </a:lnTo>
                  <a:lnTo>
                    <a:pt x="2829227" y="318964"/>
                  </a:lnTo>
                  <a:lnTo>
                    <a:pt x="2841065" y="328994"/>
                  </a:lnTo>
                  <a:lnTo>
                    <a:pt x="2852902" y="339940"/>
                  </a:lnTo>
                  <a:lnTo>
                    <a:pt x="2864740" y="351770"/>
                  </a:lnTo>
                  <a:lnTo>
                    <a:pt x="2876578" y="364424"/>
                  </a:lnTo>
                  <a:lnTo>
                    <a:pt x="2888416" y="377810"/>
                  </a:lnTo>
                  <a:lnTo>
                    <a:pt x="2900253" y="391804"/>
                  </a:lnTo>
                  <a:lnTo>
                    <a:pt x="2912091" y="406256"/>
                  </a:lnTo>
                  <a:lnTo>
                    <a:pt x="2923929" y="420991"/>
                  </a:lnTo>
                  <a:lnTo>
                    <a:pt x="2935767" y="435822"/>
                  </a:lnTo>
                  <a:lnTo>
                    <a:pt x="2947604" y="450557"/>
                  </a:lnTo>
                  <a:lnTo>
                    <a:pt x="2959442" y="465008"/>
                  </a:lnTo>
                  <a:lnTo>
                    <a:pt x="2971280" y="479003"/>
                  </a:lnTo>
                  <a:lnTo>
                    <a:pt x="2983118" y="492388"/>
                  </a:lnTo>
                  <a:lnTo>
                    <a:pt x="2994956" y="505043"/>
                  </a:lnTo>
                  <a:lnTo>
                    <a:pt x="3006793" y="516873"/>
                  </a:lnTo>
                  <a:lnTo>
                    <a:pt x="3018631" y="527819"/>
                  </a:lnTo>
                  <a:lnTo>
                    <a:pt x="3030469" y="537849"/>
                  </a:lnTo>
                  <a:lnTo>
                    <a:pt x="3042307" y="546959"/>
                  </a:lnTo>
                  <a:lnTo>
                    <a:pt x="3054144" y="555168"/>
                  </a:lnTo>
                  <a:lnTo>
                    <a:pt x="3065982" y="562511"/>
                  </a:lnTo>
                  <a:lnTo>
                    <a:pt x="3077820" y="569037"/>
                  </a:lnTo>
                  <a:lnTo>
                    <a:pt x="3089658" y="574805"/>
                  </a:lnTo>
                  <a:lnTo>
                    <a:pt x="3101496" y="579875"/>
                  </a:lnTo>
                  <a:lnTo>
                    <a:pt x="3113333" y="584313"/>
                  </a:lnTo>
                  <a:lnTo>
                    <a:pt x="3125171" y="588183"/>
                  </a:lnTo>
                  <a:lnTo>
                    <a:pt x="3137009" y="591545"/>
                  </a:lnTo>
                  <a:lnTo>
                    <a:pt x="3148847" y="594458"/>
                  </a:lnTo>
                  <a:lnTo>
                    <a:pt x="3160684" y="596975"/>
                  </a:lnTo>
                  <a:lnTo>
                    <a:pt x="3172522" y="599145"/>
                  </a:lnTo>
                  <a:lnTo>
                    <a:pt x="3184360" y="601012"/>
                  </a:lnTo>
                  <a:lnTo>
                    <a:pt x="3196198" y="602616"/>
                  </a:lnTo>
                  <a:lnTo>
                    <a:pt x="3208035" y="603992"/>
                  </a:lnTo>
                  <a:lnTo>
                    <a:pt x="3219873" y="605171"/>
                  </a:lnTo>
                  <a:lnTo>
                    <a:pt x="3231711" y="606181"/>
                  </a:lnTo>
                  <a:lnTo>
                    <a:pt x="3243549" y="607044"/>
                  </a:lnTo>
                  <a:lnTo>
                    <a:pt x="3255387" y="607781"/>
                  </a:lnTo>
                  <a:lnTo>
                    <a:pt x="3267224" y="608411"/>
                  </a:lnTo>
                  <a:lnTo>
                    <a:pt x="3279062" y="608949"/>
                  </a:lnTo>
                  <a:lnTo>
                    <a:pt x="3290900" y="609408"/>
                  </a:lnTo>
                  <a:lnTo>
                    <a:pt x="3302738" y="609799"/>
                  </a:lnTo>
                  <a:lnTo>
                    <a:pt x="3314575" y="610132"/>
                  </a:lnTo>
                  <a:lnTo>
                    <a:pt x="3326413" y="610416"/>
                  </a:lnTo>
                  <a:lnTo>
                    <a:pt x="3338251" y="610658"/>
                  </a:lnTo>
                  <a:lnTo>
                    <a:pt x="3350089" y="610865"/>
                  </a:lnTo>
                  <a:lnTo>
                    <a:pt x="3361926" y="611040"/>
                  </a:lnTo>
                  <a:lnTo>
                    <a:pt x="3373764" y="611190"/>
                  </a:lnTo>
                  <a:lnTo>
                    <a:pt x="3385602" y="611317"/>
                  </a:lnTo>
                  <a:lnTo>
                    <a:pt x="3397440" y="611425"/>
                  </a:lnTo>
                  <a:lnTo>
                    <a:pt x="3409278" y="611518"/>
                  </a:lnTo>
                  <a:lnTo>
                    <a:pt x="3421115" y="611596"/>
                  </a:lnTo>
                  <a:lnTo>
                    <a:pt x="3432953" y="611663"/>
                  </a:lnTo>
                  <a:lnTo>
                    <a:pt x="3444791" y="611720"/>
                  </a:lnTo>
                  <a:lnTo>
                    <a:pt x="3456629" y="611768"/>
                  </a:lnTo>
                  <a:lnTo>
                    <a:pt x="3468466" y="611810"/>
                  </a:lnTo>
                  <a:lnTo>
                    <a:pt x="3480304" y="611845"/>
                  </a:lnTo>
                  <a:lnTo>
                    <a:pt x="3492142" y="611874"/>
                  </a:lnTo>
                  <a:lnTo>
                    <a:pt x="3503980" y="611900"/>
                  </a:lnTo>
                  <a:lnTo>
                    <a:pt x="3515818" y="611921"/>
                  </a:lnTo>
                  <a:lnTo>
                    <a:pt x="3515818" y="612003"/>
                  </a:lnTo>
                  <a:lnTo>
                    <a:pt x="3527655" y="611996"/>
                  </a:lnTo>
                  <a:lnTo>
                    <a:pt x="3539493" y="611988"/>
                  </a:lnTo>
                  <a:lnTo>
                    <a:pt x="3551331" y="611978"/>
                  </a:lnTo>
                  <a:lnTo>
                    <a:pt x="3563169" y="611966"/>
                  </a:lnTo>
                  <a:lnTo>
                    <a:pt x="3575006" y="611952"/>
                  </a:lnTo>
                  <a:lnTo>
                    <a:pt x="3586844" y="611936"/>
                  </a:lnTo>
                  <a:lnTo>
                    <a:pt x="3598682" y="611917"/>
                  </a:lnTo>
                  <a:lnTo>
                    <a:pt x="3610520" y="611895"/>
                  </a:lnTo>
                  <a:lnTo>
                    <a:pt x="3622357" y="611869"/>
                  </a:lnTo>
                  <a:lnTo>
                    <a:pt x="3634195" y="611838"/>
                  </a:lnTo>
                  <a:lnTo>
                    <a:pt x="3646033" y="611802"/>
                  </a:lnTo>
                  <a:lnTo>
                    <a:pt x="3657871" y="611760"/>
                  </a:lnTo>
                  <a:lnTo>
                    <a:pt x="3669709" y="611710"/>
                  </a:lnTo>
                  <a:lnTo>
                    <a:pt x="3681546" y="611651"/>
                  </a:lnTo>
                  <a:lnTo>
                    <a:pt x="3693384" y="611582"/>
                  </a:lnTo>
                  <a:lnTo>
                    <a:pt x="3705222" y="611502"/>
                  </a:lnTo>
                  <a:lnTo>
                    <a:pt x="3717060" y="611407"/>
                  </a:lnTo>
                  <a:lnTo>
                    <a:pt x="3728897" y="611296"/>
                  </a:lnTo>
                  <a:lnTo>
                    <a:pt x="3740735" y="611166"/>
                  </a:lnTo>
                  <a:lnTo>
                    <a:pt x="3752573" y="611013"/>
                  </a:lnTo>
                  <a:lnTo>
                    <a:pt x="3764411" y="610833"/>
                  </a:lnTo>
                  <a:lnTo>
                    <a:pt x="3776248" y="610624"/>
                  </a:lnTo>
                  <a:lnTo>
                    <a:pt x="3788086" y="610378"/>
                  </a:lnTo>
                  <a:lnTo>
                    <a:pt x="3799924" y="610090"/>
                  </a:lnTo>
                  <a:lnTo>
                    <a:pt x="3811762" y="609753"/>
                  </a:lnTo>
                  <a:lnTo>
                    <a:pt x="3823600" y="609360"/>
                  </a:lnTo>
                  <a:lnTo>
                    <a:pt x="3835437" y="608902"/>
                  </a:lnTo>
                  <a:lnTo>
                    <a:pt x="3847275" y="608367"/>
                  </a:lnTo>
                  <a:lnTo>
                    <a:pt x="3859113" y="607745"/>
                  </a:lnTo>
                  <a:lnTo>
                    <a:pt x="3870951" y="607021"/>
                  </a:lnTo>
                  <a:lnTo>
                    <a:pt x="3882788" y="606182"/>
                  </a:lnTo>
                  <a:lnTo>
                    <a:pt x="3894626" y="605211"/>
                  </a:lnTo>
                  <a:lnTo>
                    <a:pt x="3906464" y="604091"/>
                  </a:lnTo>
                  <a:lnTo>
                    <a:pt x="3918302" y="602801"/>
                  </a:lnTo>
                  <a:lnTo>
                    <a:pt x="3930139" y="601321"/>
                  </a:lnTo>
                  <a:lnTo>
                    <a:pt x="3941977" y="599631"/>
                  </a:lnTo>
                  <a:lnTo>
                    <a:pt x="3953815" y="597709"/>
                  </a:lnTo>
                  <a:lnTo>
                    <a:pt x="3965653" y="595533"/>
                  </a:lnTo>
                  <a:lnTo>
                    <a:pt x="3977491" y="593086"/>
                  </a:lnTo>
                  <a:lnTo>
                    <a:pt x="3989328" y="590349"/>
                  </a:lnTo>
                  <a:lnTo>
                    <a:pt x="4001166" y="587313"/>
                  </a:lnTo>
                  <a:lnTo>
                    <a:pt x="4013004" y="583969"/>
                  </a:lnTo>
                  <a:lnTo>
                    <a:pt x="4024842" y="580321"/>
                  </a:lnTo>
                  <a:lnTo>
                    <a:pt x="4036679" y="576377"/>
                  </a:lnTo>
                  <a:lnTo>
                    <a:pt x="4048517" y="572159"/>
                  </a:lnTo>
                  <a:lnTo>
                    <a:pt x="4060355" y="567697"/>
                  </a:lnTo>
                  <a:lnTo>
                    <a:pt x="4072193" y="563033"/>
                  </a:lnTo>
                  <a:lnTo>
                    <a:pt x="4084031" y="558215"/>
                  </a:lnTo>
                  <a:lnTo>
                    <a:pt x="4095868" y="553304"/>
                  </a:lnTo>
                  <a:lnTo>
                    <a:pt x="4107706" y="548360"/>
                  </a:lnTo>
                  <a:lnTo>
                    <a:pt x="4119544" y="543448"/>
                  </a:lnTo>
                  <a:lnTo>
                    <a:pt x="4131382" y="538631"/>
                  </a:lnTo>
                  <a:lnTo>
                    <a:pt x="4143219" y="533966"/>
                  </a:lnTo>
                  <a:lnTo>
                    <a:pt x="4155057" y="529505"/>
                  </a:lnTo>
                  <a:lnTo>
                    <a:pt x="4166895" y="525286"/>
                  </a:lnTo>
                  <a:lnTo>
                    <a:pt x="4178733" y="521343"/>
                  </a:lnTo>
                  <a:lnTo>
                    <a:pt x="4190570" y="517694"/>
                  </a:lnTo>
                  <a:lnTo>
                    <a:pt x="4202408" y="514351"/>
                  </a:lnTo>
                  <a:lnTo>
                    <a:pt x="4214246" y="511314"/>
                  </a:lnTo>
                  <a:lnTo>
                    <a:pt x="4226084" y="508578"/>
                  </a:lnTo>
                  <a:lnTo>
                    <a:pt x="4237922" y="506130"/>
                  </a:lnTo>
                  <a:lnTo>
                    <a:pt x="4249759" y="503955"/>
                  </a:lnTo>
                  <a:lnTo>
                    <a:pt x="4261597" y="502032"/>
                  </a:lnTo>
                  <a:lnTo>
                    <a:pt x="4273435" y="500342"/>
                  </a:lnTo>
                  <a:lnTo>
                    <a:pt x="4285273" y="498863"/>
                  </a:lnTo>
                  <a:lnTo>
                    <a:pt x="4297110" y="497573"/>
                  </a:lnTo>
                  <a:lnTo>
                    <a:pt x="4308948" y="496452"/>
                  </a:lnTo>
                  <a:lnTo>
                    <a:pt x="4320786" y="495481"/>
                  </a:lnTo>
                  <a:lnTo>
                    <a:pt x="4332624" y="494642"/>
                  </a:lnTo>
                  <a:lnTo>
                    <a:pt x="4344461" y="493919"/>
                  </a:lnTo>
                  <a:lnTo>
                    <a:pt x="4356299" y="493297"/>
                  </a:lnTo>
                  <a:lnTo>
                    <a:pt x="4368137" y="492762"/>
                  </a:lnTo>
                  <a:lnTo>
                    <a:pt x="4379975" y="492303"/>
                  </a:lnTo>
                  <a:lnTo>
                    <a:pt x="4391813" y="491910"/>
                  </a:lnTo>
                  <a:lnTo>
                    <a:pt x="4403650" y="491574"/>
                  </a:lnTo>
                  <a:lnTo>
                    <a:pt x="4415488" y="491286"/>
                  </a:lnTo>
                  <a:lnTo>
                    <a:pt x="4427326" y="491040"/>
                  </a:lnTo>
                  <a:lnTo>
                    <a:pt x="4439164" y="490830"/>
                  </a:lnTo>
                  <a:lnTo>
                    <a:pt x="4451001" y="490651"/>
                  </a:lnTo>
                  <a:lnTo>
                    <a:pt x="4462839" y="490498"/>
                  </a:lnTo>
                  <a:lnTo>
                    <a:pt x="4474677" y="490368"/>
                  </a:lnTo>
                  <a:lnTo>
                    <a:pt x="4486515" y="490257"/>
                  </a:lnTo>
                  <a:lnTo>
                    <a:pt x="4498352" y="490162"/>
                  </a:lnTo>
                  <a:lnTo>
                    <a:pt x="4510190" y="490081"/>
                  </a:lnTo>
                  <a:lnTo>
                    <a:pt x="4522028" y="490012"/>
                  </a:lnTo>
                  <a:lnTo>
                    <a:pt x="4533866" y="489954"/>
                  </a:lnTo>
                  <a:lnTo>
                    <a:pt x="4545704" y="489904"/>
                  </a:lnTo>
                  <a:lnTo>
                    <a:pt x="4557541" y="489862"/>
                  </a:lnTo>
                  <a:lnTo>
                    <a:pt x="4569379" y="489825"/>
                  </a:lnTo>
                  <a:lnTo>
                    <a:pt x="4581217" y="489795"/>
                  </a:lnTo>
                  <a:lnTo>
                    <a:pt x="4593055" y="489769"/>
                  </a:lnTo>
                  <a:lnTo>
                    <a:pt x="4604892" y="489746"/>
                  </a:lnTo>
                  <a:lnTo>
                    <a:pt x="4616730" y="489727"/>
                  </a:lnTo>
                  <a:lnTo>
                    <a:pt x="4628568" y="489711"/>
                  </a:lnTo>
                  <a:lnTo>
                    <a:pt x="4640406" y="489697"/>
                  </a:lnTo>
                  <a:lnTo>
                    <a:pt x="4652244" y="489686"/>
                  </a:lnTo>
                  <a:lnTo>
                    <a:pt x="4664081" y="489676"/>
                  </a:lnTo>
                  <a:lnTo>
                    <a:pt x="4675919" y="489667"/>
                  </a:lnTo>
                  <a:lnTo>
                    <a:pt x="4687757" y="489660"/>
                  </a:lnTo>
                </a:path>
              </a:pathLst>
            </a:custGeom>
            <a:ln w="40651" cap="flat">
              <a:solidFill>
                <a:srgbClr val="E8E8E8">
                  <a:alpha val="100000"/>
                </a:srgbClr>
              </a:solidFill>
              <a:prstDash val="solid"/>
              <a:round/>
            </a:ln>
          </p:spPr>
          <p:txBody>
            <a:bodyPr/>
            <a:lstStyle/>
            <a:p/>
          </p:txBody>
        </p:sp>
        <p:sp>
          <p:nvSpPr>
            <p:cNvPr id="81" name="pl81"/>
            <p:cNvSpPr/>
            <p:nvPr/>
          </p:nvSpPr>
          <p:spPr>
            <a:xfrm>
              <a:off x="2482252" y="1762169"/>
              <a:ext cx="4687757" cy="367112"/>
            </a:xfrm>
            <a:custGeom>
              <a:avLst/>
              <a:pathLst>
                <a:path w="4687757" h="367112">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27"/>
                  </a:lnTo>
                  <a:lnTo>
                    <a:pt x="2355716" y="244727"/>
                  </a:lnTo>
                  <a:lnTo>
                    <a:pt x="2367554" y="244727"/>
                  </a:lnTo>
                  <a:lnTo>
                    <a:pt x="2379391" y="244727"/>
                  </a:lnTo>
                  <a:lnTo>
                    <a:pt x="2391229" y="244727"/>
                  </a:lnTo>
                  <a:lnTo>
                    <a:pt x="2403067" y="244727"/>
                  </a:lnTo>
                  <a:lnTo>
                    <a:pt x="2414905" y="244727"/>
                  </a:lnTo>
                  <a:lnTo>
                    <a:pt x="2426743" y="244727"/>
                  </a:lnTo>
                  <a:lnTo>
                    <a:pt x="2438580" y="244727"/>
                  </a:lnTo>
                  <a:lnTo>
                    <a:pt x="2450418" y="244727"/>
                  </a:lnTo>
                  <a:lnTo>
                    <a:pt x="2462256" y="244727"/>
                  </a:lnTo>
                  <a:lnTo>
                    <a:pt x="2474094" y="244727"/>
                  </a:lnTo>
                  <a:lnTo>
                    <a:pt x="2485931" y="244727"/>
                  </a:lnTo>
                  <a:lnTo>
                    <a:pt x="2497769" y="244727"/>
                  </a:lnTo>
                  <a:lnTo>
                    <a:pt x="2509607" y="244727"/>
                  </a:lnTo>
                  <a:lnTo>
                    <a:pt x="2521445" y="244727"/>
                  </a:lnTo>
                  <a:lnTo>
                    <a:pt x="2533283" y="244727"/>
                  </a:lnTo>
                  <a:lnTo>
                    <a:pt x="2545120" y="244727"/>
                  </a:lnTo>
                  <a:lnTo>
                    <a:pt x="2556958" y="244727"/>
                  </a:lnTo>
                  <a:lnTo>
                    <a:pt x="2568796" y="244727"/>
                  </a:lnTo>
                  <a:lnTo>
                    <a:pt x="2580634" y="244727"/>
                  </a:lnTo>
                  <a:lnTo>
                    <a:pt x="2592471" y="244727"/>
                  </a:lnTo>
                  <a:lnTo>
                    <a:pt x="2604309" y="244727"/>
                  </a:lnTo>
                  <a:lnTo>
                    <a:pt x="2616147" y="244727"/>
                  </a:lnTo>
                  <a:lnTo>
                    <a:pt x="2627985" y="244727"/>
                  </a:lnTo>
                  <a:lnTo>
                    <a:pt x="2639822" y="244727"/>
                  </a:lnTo>
                  <a:lnTo>
                    <a:pt x="2651660" y="244727"/>
                  </a:lnTo>
                  <a:lnTo>
                    <a:pt x="2663498" y="244727"/>
                  </a:lnTo>
                  <a:lnTo>
                    <a:pt x="2675336" y="244727"/>
                  </a:lnTo>
                  <a:lnTo>
                    <a:pt x="2687174" y="244727"/>
                  </a:lnTo>
                  <a:lnTo>
                    <a:pt x="2699011" y="244727"/>
                  </a:lnTo>
                  <a:lnTo>
                    <a:pt x="2710849" y="244727"/>
                  </a:lnTo>
                  <a:lnTo>
                    <a:pt x="2722687" y="244727"/>
                  </a:lnTo>
                  <a:lnTo>
                    <a:pt x="2734525" y="244727"/>
                  </a:lnTo>
                  <a:lnTo>
                    <a:pt x="2746362" y="244727"/>
                  </a:lnTo>
                  <a:lnTo>
                    <a:pt x="2758200" y="244727"/>
                  </a:lnTo>
                  <a:lnTo>
                    <a:pt x="2770038" y="244727"/>
                  </a:lnTo>
                  <a:lnTo>
                    <a:pt x="2781876" y="244727"/>
                  </a:lnTo>
                  <a:lnTo>
                    <a:pt x="2793713" y="244727"/>
                  </a:lnTo>
                  <a:lnTo>
                    <a:pt x="2805551" y="244727"/>
                  </a:lnTo>
                  <a:lnTo>
                    <a:pt x="2817389" y="244727"/>
                  </a:lnTo>
                  <a:lnTo>
                    <a:pt x="2829227" y="244727"/>
                  </a:lnTo>
                  <a:lnTo>
                    <a:pt x="2841065" y="244727"/>
                  </a:lnTo>
                  <a:lnTo>
                    <a:pt x="2852902" y="244727"/>
                  </a:lnTo>
                  <a:lnTo>
                    <a:pt x="2864740" y="244727"/>
                  </a:lnTo>
                  <a:lnTo>
                    <a:pt x="2876578" y="244727"/>
                  </a:lnTo>
                  <a:lnTo>
                    <a:pt x="2888416" y="244727"/>
                  </a:lnTo>
                  <a:lnTo>
                    <a:pt x="2900253" y="244727"/>
                  </a:lnTo>
                  <a:lnTo>
                    <a:pt x="2912091" y="244727"/>
                  </a:lnTo>
                  <a:lnTo>
                    <a:pt x="2923929" y="244727"/>
                  </a:lnTo>
                  <a:lnTo>
                    <a:pt x="2935767" y="244727"/>
                  </a:lnTo>
                  <a:lnTo>
                    <a:pt x="2947604" y="244727"/>
                  </a:lnTo>
                  <a:lnTo>
                    <a:pt x="2959442" y="244727"/>
                  </a:lnTo>
                  <a:lnTo>
                    <a:pt x="2971280" y="244727"/>
                  </a:lnTo>
                  <a:lnTo>
                    <a:pt x="2983118" y="244727"/>
                  </a:lnTo>
                  <a:lnTo>
                    <a:pt x="2994956" y="244727"/>
                  </a:lnTo>
                  <a:lnTo>
                    <a:pt x="3006793" y="244727"/>
                  </a:lnTo>
                  <a:lnTo>
                    <a:pt x="3018631" y="244727"/>
                  </a:lnTo>
                  <a:lnTo>
                    <a:pt x="3030469" y="244727"/>
                  </a:lnTo>
                  <a:lnTo>
                    <a:pt x="3042307" y="244727"/>
                  </a:lnTo>
                  <a:lnTo>
                    <a:pt x="3054144" y="244727"/>
                  </a:lnTo>
                  <a:lnTo>
                    <a:pt x="3065982" y="244727"/>
                  </a:lnTo>
                  <a:lnTo>
                    <a:pt x="3077820" y="244727"/>
                  </a:lnTo>
                  <a:lnTo>
                    <a:pt x="3089658" y="244727"/>
                  </a:lnTo>
                  <a:lnTo>
                    <a:pt x="3101496" y="244727"/>
                  </a:lnTo>
                  <a:lnTo>
                    <a:pt x="3113333" y="244727"/>
                  </a:lnTo>
                  <a:lnTo>
                    <a:pt x="3125171" y="244727"/>
                  </a:lnTo>
                  <a:lnTo>
                    <a:pt x="3137009" y="244727"/>
                  </a:lnTo>
                  <a:lnTo>
                    <a:pt x="3148847" y="244727"/>
                  </a:lnTo>
                  <a:lnTo>
                    <a:pt x="3160684" y="244727"/>
                  </a:lnTo>
                  <a:lnTo>
                    <a:pt x="3172522" y="244727"/>
                  </a:lnTo>
                  <a:lnTo>
                    <a:pt x="3184360" y="244727"/>
                  </a:lnTo>
                  <a:lnTo>
                    <a:pt x="3196198" y="244727"/>
                  </a:lnTo>
                  <a:lnTo>
                    <a:pt x="3208035" y="244727"/>
                  </a:lnTo>
                  <a:lnTo>
                    <a:pt x="3219873" y="244727"/>
                  </a:lnTo>
                  <a:lnTo>
                    <a:pt x="3231711" y="244727"/>
                  </a:lnTo>
                  <a:lnTo>
                    <a:pt x="3243549" y="244727"/>
                  </a:lnTo>
                  <a:lnTo>
                    <a:pt x="3255387" y="244727"/>
                  </a:lnTo>
                  <a:lnTo>
                    <a:pt x="3267224" y="244727"/>
                  </a:lnTo>
                  <a:lnTo>
                    <a:pt x="3279062" y="244727"/>
                  </a:lnTo>
                  <a:lnTo>
                    <a:pt x="3290900" y="244727"/>
                  </a:lnTo>
                  <a:lnTo>
                    <a:pt x="3302738" y="244727"/>
                  </a:lnTo>
                  <a:lnTo>
                    <a:pt x="3314575" y="244727"/>
                  </a:lnTo>
                  <a:lnTo>
                    <a:pt x="3326413" y="244727"/>
                  </a:lnTo>
                  <a:lnTo>
                    <a:pt x="3338251" y="244727"/>
                  </a:lnTo>
                  <a:lnTo>
                    <a:pt x="3350089" y="244727"/>
                  </a:lnTo>
                  <a:lnTo>
                    <a:pt x="3361926" y="244727"/>
                  </a:lnTo>
                  <a:lnTo>
                    <a:pt x="3373764" y="244727"/>
                  </a:lnTo>
                  <a:lnTo>
                    <a:pt x="3385602" y="244727"/>
                  </a:lnTo>
                  <a:lnTo>
                    <a:pt x="3397440" y="244727"/>
                  </a:lnTo>
                  <a:lnTo>
                    <a:pt x="3409278" y="244727"/>
                  </a:lnTo>
                  <a:lnTo>
                    <a:pt x="3421115" y="244727"/>
                  </a:lnTo>
                  <a:lnTo>
                    <a:pt x="3432953" y="244727"/>
                  </a:lnTo>
                  <a:lnTo>
                    <a:pt x="3444791" y="244727"/>
                  </a:lnTo>
                  <a:lnTo>
                    <a:pt x="3456629" y="244727"/>
                  </a:lnTo>
                  <a:lnTo>
                    <a:pt x="3468466" y="244727"/>
                  </a:lnTo>
                  <a:lnTo>
                    <a:pt x="3480304" y="244727"/>
                  </a:lnTo>
                  <a:lnTo>
                    <a:pt x="3492142" y="244727"/>
                  </a:lnTo>
                  <a:lnTo>
                    <a:pt x="3503980" y="244727"/>
                  </a:lnTo>
                  <a:lnTo>
                    <a:pt x="3515818" y="244727"/>
                  </a:lnTo>
                  <a:lnTo>
                    <a:pt x="3515818" y="244727"/>
                  </a:lnTo>
                  <a:lnTo>
                    <a:pt x="3527655" y="244727"/>
                  </a:lnTo>
                  <a:lnTo>
                    <a:pt x="3539493" y="244727"/>
                  </a:lnTo>
                  <a:lnTo>
                    <a:pt x="3551331" y="244727"/>
                  </a:lnTo>
                  <a:lnTo>
                    <a:pt x="3563169" y="244727"/>
                  </a:lnTo>
                  <a:lnTo>
                    <a:pt x="3575006" y="244727"/>
                  </a:lnTo>
                  <a:lnTo>
                    <a:pt x="3586844" y="244727"/>
                  </a:lnTo>
                  <a:lnTo>
                    <a:pt x="3598682" y="244727"/>
                  </a:lnTo>
                  <a:lnTo>
                    <a:pt x="3610520" y="244727"/>
                  </a:lnTo>
                  <a:lnTo>
                    <a:pt x="3622357" y="244727"/>
                  </a:lnTo>
                  <a:lnTo>
                    <a:pt x="3634195" y="244727"/>
                  </a:lnTo>
                  <a:lnTo>
                    <a:pt x="3646033" y="244727"/>
                  </a:lnTo>
                  <a:lnTo>
                    <a:pt x="3657871" y="244727"/>
                  </a:lnTo>
                  <a:lnTo>
                    <a:pt x="3669709" y="244727"/>
                  </a:lnTo>
                  <a:lnTo>
                    <a:pt x="3681546" y="244727"/>
                  </a:lnTo>
                  <a:lnTo>
                    <a:pt x="3693384" y="244727"/>
                  </a:lnTo>
                  <a:lnTo>
                    <a:pt x="3705222" y="244727"/>
                  </a:lnTo>
                  <a:lnTo>
                    <a:pt x="3717060" y="244727"/>
                  </a:lnTo>
                  <a:lnTo>
                    <a:pt x="3728897" y="244727"/>
                  </a:lnTo>
                  <a:lnTo>
                    <a:pt x="3740735" y="244727"/>
                  </a:lnTo>
                  <a:lnTo>
                    <a:pt x="3752573" y="244727"/>
                  </a:lnTo>
                  <a:lnTo>
                    <a:pt x="3764411" y="244727"/>
                  </a:lnTo>
                  <a:lnTo>
                    <a:pt x="3776248" y="244727"/>
                  </a:lnTo>
                  <a:lnTo>
                    <a:pt x="3788086" y="244727"/>
                  </a:lnTo>
                  <a:lnTo>
                    <a:pt x="3799924" y="244727"/>
                  </a:lnTo>
                  <a:lnTo>
                    <a:pt x="3811762" y="244727"/>
                  </a:lnTo>
                  <a:lnTo>
                    <a:pt x="3823600" y="244727"/>
                  </a:lnTo>
                  <a:lnTo>
                    <a:pt x="3835437" y="244727"/>
                  </a:lnTo>
                  <a:lnTo>
                    <a:pt x="3847275" y="244727"/>
                  </a:lnTo>
                  <a:lnTo>
                    <a:pt x="3859113" y="244727"/>
                  </a:lnTo>
                  <a:lnTo>
                    <a:pt x="3870951" y="244727"/>
                  </a:lnTo>
                  <a:lnTo>
                    <a:pt x="3882788" y="244727"/>
                  </a:lnTo>
                  <a:lnTo>
                    <a:pt x="3894626" y="244727"/>
                  </a:lnTo>
                  <a:lnTo>
                    <a:pt x="3906464" y="244727"/>
                  </a:lnTo>
                  <a:lnTo>
                    <a:pt x="3918302" y="244727"/>
                  </a:lnTo>
                  <a:lnTo>
                    <a:pt x="3930139" y="244727"/>
                  </a:lnTo>
                  <a:lnTo>
                    <a:pt x="3941977" y="244727"/>
                  </a:lnTo>
                  <a:lnTo>
                    <a:pt x="3953815" y="244727"/>
                  </a:lnTo>
                  <a:lnTo>
                    <a:pt x="3965653" y="244727"/>
                  </a:lnTo>
                  <a:lnTo>
                    <a:pt x="3977491" y="244727"/>
                  </a:lnTo>
                  <a:lnTo>
                    <a:pt x="3989328" y="244727"/>
                  </a:lnTo>
                  <a:lnTo>
                    <a:pt x="4001166" y="244727"/>
                  </a:lnTo>
                  <a:lnTo>
                    <a:pt x="4013004" y="244727"/>
                  </a:lnTo>
                  <a:lnTo>
                    <a:pt x="4024842" y="244727"/>
                  </a:lnTo>
                  <a:lnTo>
                    <a:pt x="4036679" y="244727"/>
                  </a:lnTo>
                  <a:lnTo>
                    <a:pt x="4048517" y="244727"/>
                  </a:lnTo>
                  <a:lnTo>
                    <a:pt x="4060355" y="244727"/>
                  </a:lnTo>
                  <a:lnTo>
                    <a:pt x="4072193" y="244727"/>
                  </a:lnTo>
                  <a:lnTo>
                    <a:pt x="4084031" y="244727"/>
                  </a:lnTo>
                  <a:lnTo>
                    <a:pt x="4095868" y="244727"/>
                  </a:lnTo>
                  <a:lnTo>
                    <a:pt x="4107706" y="244727"/>
                  </a:lnTo>
                  <a:lnTo>
                    <a:pt x="4119544" y="244727"/>
                  </a:lnTo>
                  <a:lnTo>
                    <a:pt x="4131382" y="244727"/>
                  </a:lnTo>
                  <a:lnTo>
                    <a:pt x="4143219" y="244727"/>
                  </a:lnTo>
                  <a:lnTo>
                    <a:pt x="4155057" y="244727"/>
                  </a:lnTo>
                  <a:lnTo>
                    <a:pt x="4166895" y="244727"/>
                  </a:lnTo>
                  <a:lnTo>
                    <a:pt x="4178733" y="244727"/>
                  </a:lnTo>
                  <a:lnTo>
                    <a:pt x="4190570" y="244727"/>
                  </a:lnTo>
                  <a:lnTo>
                    <a:pt x="4202408" y="244727"/>
                  </a:lnTo>
                  <a:lnTo>
                    <a:pt x="4214246" y="244727"/>
                  </a:lnTo>
                  <a:lnTo>
                    <a:pt x="4226084" y="244727"/>
                  </a:lnTo>
                  <a:lnTo>
                    <a:pt x="4237922" y="244727"/>
                  </a:lnTo>
                  <a:lnTo>
                    <a:pt x="4249759" y="244727"/>
                  </a:lnTo>
                  <a:lnTo>
                    <a:pt x="4261597" y="244727"/>
                  </a:lnTo>
                  <a:lnTo>
                    <a:pt x="4273435" y="244727"/>
                  </a:lnTo>
                  <a:lnTo>
                    <a:pt x="4285273" y="244727"/>
                  </a:lnTo>
                  <a:lnTo>
                    <a:pt x="4297110" y="244727"/>
                  </a:lnTo>
                  <a:lnTo>
                    <a:pt x="4308948" y="244727"/>
                  </a:lnTo>
                  <a:lnTo>
                    <a:pt x="4320786" y="244727"/>
                  </a:lnTo>
                  <a:lnTo>
                    <a:pt x="4332624" y="244727"/>
                  </a:lnTo>
                  <a:lnTo>
                    <a:pt x="4344461" y="244727"/>
                  </a:lnTo>
                  <a:lnTo>
                    <a:pt x="4356299" y="244727"/>
                  </a:lnTo>
                  <a:lnTo>
                    <a:pt x="4368137" y="244727"/>
                  </a:lnTo>
                  <a:lnTo>
                    <a:pt x="4379975" y="244727"/>
                  </a:lnTo>
                  <a:lnTo>
                    <a:pt x="4391813" y="244727"/>
                  </a:lnTo>
                  <a:lnTo>
                    <a:pt x="4403650" y="244727"/>
                  </a:lnTo>
                  <a:lnTo>
                    <a:pt x="4415488" y="244727"/>
                  </a:lnTo>
                  <a:lnTo>
                    <a:pt x="4427326" y="244727"/>
                  </a:lnTo>
                  <a:lnTo>
                    <a:pt x="4439164" y="244727"/>
                  </a:lnTo>
                  <a:lnTo>
                    <a:pt x="4451001" y="244727"/>
                  </a:lnTo>
                  <a:lnTo>
                    <a:pt x="4462839" y="244727"/>
                  </a:lnTo>
                  <a:lnTo>
                    <a:pt x="4474677" y="244727"/>
                  </a:lnTo>
                  <a:lnTo>
                    <a:pt x="4486515" y="244727"/>
                  </a:lnTo>
                  <a:lnTo>
                    <a:pt x="4498352" y="244727"/>
                  </a:lnTo>
                  <a:lnTo>
                    <a:pt x="4510190" y="244727"/>
                  </a:lnTo>
                  <a:lnTo>
                    <a:pt x="4522028" y="244727"/>
                  </a:lnTo>
                  <a:lnTo>
                    <a:pt x="4533866" y="244727"/>
                  </a:lnTo>
                  <a:lnTo>
                    <a:pt x="4545704" y="244727"/>
                  </a:lnTo>
                  <a:lnTo>
                    <a:pt x="4557541" y="244727"/>
                  </a:lnTo>
                  <a:lnTo>
                    <a:pt x="4569379" y="244727"/>
                  </a:lnTo>
                  <a:lnTo>
                    <a:pt x="4581217" y="244727"/>
                  </a:lnTo>
                  <a:lnTo>
                    <a:pt x="4593055" y="244727"/>
                  </a:lnTo>
                  <a:lnTo>
                    <a:pt x="4604892" y="244727"/>
                  </a:lnTo>
                  <a:lnTo>
                    <a:pt x="4616730" y="244727"/>
                  </a:lnTo>
                  <a:lnTo>
                    <a:pt x="4628568" y="244727"/>
                  </a:lnTo>
                  <a:lnTo>
                    <a:pt x="4640406" y="244727"/>
                  </a:lnTo>
                  <a:lnTo>
                    <a:pt x="4652244" y="244727"/>
                  </a:lnTo>
                  <a:lnTo>
                    <a:pt x="4664081" y="244727"/>
                  </a:lnTo>
                  <a:lnTo>
                    <a:pt x="4675919" y="244727"/>
                  </a:lnTo>
                  <a:lnTo>
                    <a:pt x="4687757" y="244727"/>
                  </a:lnTo>
                </a:path>
              </a:pathLst>
            </a:custGeom>
            <a:ln w="40651" cap="flat">
              <a:solidFill>
                <a:srgbClr val="E8E8E8">
                  <a:alpha val="100000"/>
                </a:srgbClr>
              </a:solidFill>
              <a:prstDash val="solid"/>
              <a:round/>
            </a:ln>
          </p:spPr>
          <p:txBody>
            <a:bodyPr/>
            <a:lstStyle/>
            <a:p/>
          </p:txBody>
        </p:sp>
        <p:sp>
          <p:nvSpPr>
            <p:cNvPr id="82" name="pl82"/>
            <p:cNvSpPr/>
            <p:nvPr/>
          </p:nvSpPr>
          <p:spPr>
            <a:xfrm>
              <a:off x="2482252" y="2496681"/>
              <a:ext cx="4687757" cy="611921"/>
            </a:xfrm>
            <a:custGeom>
              <a:avLst/>
              <a:pathLst>
                <a:path w="4687757" h="611921">
                  <a:moveTo>
                    <a:pt x="0" y="611921"/>
                  </a:moveTo>
                  <a:lnTo>
                    <a:pt x="11837" y="611900"/>
                  </a:lnTo>
                  <a:lnTo>
                    <a:pt x="23675" y="611874"/>
                  </a:lnTo>
                  <a:lnTo>
                    <a:pt x="35513" y="611845"/>
                  </a:lnTo>
                  <a:lnTo>
                    <a:pt x="47351" y="611810"/>
                  </a:lnTo>
                  <a:lnTo>
                    <a:pt x="59188" y="611768"/>
                  </a:lnTo>
                  <a:lnTo>
                    <a:pt x="71026" y="611720"/>
                  </a:lnTo>
                  <a:lnTo>
                    <a:pt x="82864" y="611663"/>
                  </a:lnTo>
                  <a:lnTo>
                    <a:pt x="94702" y="611596"/>
                  </a:lnTo>
                  <a:lnTo>
                    <a:pt x="106539" y="611518"/>
                  </a:lnTo>
                  <a:lnTo>
                    <a:pt x="118377" y="611425"/>
                  </a:lnTo>
                  <a:lnTo>
                    <a:pt x="130215" y="611317"/>
                  </a:lnTo>
                  <a:lnTo>
                    <a:pt x="142053" y="611190"/>
                  </a:lnTo>
                  <a:lnTo>
                    <a:pt x="153891" y="611040"/>
                  </a:lnTo>
                  <a:lnTo>
                    <a:pt x="165728" y="610865"/>
                  </a:lnTo>
                  <a:lnTo>
                    <a:pt x="177566" y="610658"/>
                  </a:lnTo>
                  <a:lnTo>
                    <a:pt x="189404" y="610416"/>
                  </a:lnTo>
                  <a:lnTo>
                    <a:pt x="201242" y="610132"/>
                  </a:lnTo>
                  <a:lnTo>
                    <a:pt x="213079" y="609799"/>
                  </a:lnTo>
                  <a:lnTo>
                    <a:pt x="224917" y="609408"/>
                  </a:lnTo>
                  <a:lnTo>
                    <a:pt x="236755" y="608949"/>
                  </a:lnTo>
                  <a:lnTo>
                    <a:pt x="248593" y="608411"/>
                  </a:lnTo>
                  <a:lnTo>
                    <a:pt x="260430" y="607781"/>
                  </a:lnTo>
                  <a:lnTo>
                    <a:pt x="272268" y="607044"/>
                  </a:lnTo>
                  <a:lnTo>
                    <a:pt x="284106" y="606181"/>
                  </a:lnTo>
                  <a:lnTo>
                    <a:pt x="295944" y="605171"/>
                  </a:lnTo>
                  <a:lnTo>
                    <a:pt x="307782" y="603992"/>
                  </a:lnTo>
                  <a:lnTo>
                    <a:pt x="319619" y="602616"/>
                  </a:lnTo>
                  <a:lnTo>
                    <a:pt x="331457" y="601012"/>
                  </a:lnTo>
                  <a:lnTo>
                    <a:pt x="343295" y="599145"/>
                  </a:lnTo>
                  <a:lnTo>
                    <a:pt x="355133" y="596975"/>
                  </a:lnTo>
                  <a:lnTo>
                    <a:pt x="366970" y="594458"/>
                  </a:lnTo>
                  <a:lnTo>
                    <a:pt x="378808" y="591545"/>
                  </a:lnTo>
                  <a:lnTo>
                    <a:pt x="390646" y="588183"/>
                  </a:lnTo>
                  <a:lnTo>
                    <a:pt x="402484" y="584313"/>
                  </a:lnTo>
                  <a:lnTo>
                    <a:pt x="414321" y="579875"/>
                  </a:lnTo>
                  <a:lnTo>
                    <a:pt x="426159" y="574805"/>
                  </a:lnTo>
                  <a:lnTo>
                    <a:pt x="437997" y="569037"/>
                  </a:lnTo>
                  <a:lnTo>
                    <a:pt x="449835" y="562511"/>
                  </a:lnTo>
                  <a:lnTo>
                    <a:pt x="461673" y="555168"/>
                  </a:lnTo>
                  <a:lnTo>
                    <a:pt x="473510" y="546959"/>
                  </a:lnTo>
                  <a:lnTo>
                    <a:pt x="485348" y="537849"/>
                  </a:lnTo>
                  <a:lnTo>
                    <a:pt x="497186" y="527819"/>
                  </a:lnTo>
                  <a:lnTo>
                    <a:pt x="509024" y="516873"/>
                  </a:lnTo>
                  <a:lnTo>
                    <a:pt x="520861" y="505043"/>
                  </a:lnTo>
                  <a:lnTo>
                    <a:pt x="532699" y="492388"/>
                  </a:lnTo>
                  <a:lnTo>
                    <a:pt x="544537" y="479003"/>
                  </a:lnTo>
                  <a:lnTo>
                    <a:pt x="556375" y="465008"/>
                  </a:lnTo>
                  <a:lnTo>
                    <a:pt x="568213" y="450557"/>
                  </a:lnTo>
                  <a:lnTo>
                    <a:pt x="580050" y="435822"/>
                  </a:lnTo>
                  <a:lnTo>
                    <a:pt x="591888" y="420991"/>
                  </a:lnTo>
                  <a:lnTo>
                    <a:pt x="603726" y="406256"/>
                  </a:lnTo>
                  <a:lnTo>
                    <a:pt x="615564" y="391804"/>
                  </a:lnTo>
                  <a:lnTo>
                    <a:pt x="627401" y="377810"/>
                  </a:lnTo>
                  <a:lnTo>
                    <a:pt x="639239" y="364424"/>
                  </a:lnTo>
                  <a:lnTo>
                    <a:pt x="651077" y="351770"/>
                  </a:lnTo>
                  <a:lnTo>
                    <a:pt x="662915" y="339940"/>
                  </a:lnTo>
                  <a:lnTo>
                    <a:pt x="674752" y="328994"/>
                  </a:lnTo>
                  <a:lnTo>
                    <a:pt x="686590" y="318964"/>
                  </a:lnTo>
                  <a:lnTo>
                    <a:pt x="698428" y="309854"/>
                  </a:lnTo>
                  <a:lnTo>
                    <a:pt x="710266" y="301645"/>
                  </a:lnTo>
                  <a:lnTo>
                    <a:pt x="722104" y="294302"/>
                  </a:lnTo>
                  <a:lnTo>
                    <a:pt x="733941" y="287776"/>
                  </a:lnTo>
                  <a:lnTo>
                    <a:pt x="745779" y="282008"/>
                  </a:lnTo>
                  <a:lnTo>
                    <a:pt x="757617" y="276938"/>
                  </a:lnTo>
                  <a:lnTo>
                    <a:pt x="769455" y="272499"/>
                  </a:lnTo>
                  <a:lnTo>
                    <a:pt x="781292" y="268630"/>
                  </a:lnTo>
                  <a:lnTo>
                    <a:pt x="793130" y="265268"/>
                  </a:lnTo>
                  <a:lnTo>
                    <a:pt x="804968" y="262355"/>
                  </a:lnTo>
                  <a:lnTo>
                    <a:pt x="816806" y="259838"/>
                  </a:lnTo>
                  <a:lnTo>
                    <a:pt x="828643" y="257668"/>
                  </a:lnTo>
                  <a:lnTo>
                    <a:pt x="840481" y="255801"/>
                  </a:lnTo>
                  <a:lnTo>
                    <a:pt x="852319" y="254197"/>
                  </a:lnTo>
                  <a:lnTo>
                    <a:pt x="864157" y="252821"/>
                  </a:lnTo>
                  <a:lnTo>
                    <a:pt x="875995" y="251641"/>
                  </a:lnTo>
                  <a:lnTo>
                    <a:pt x="887832" y="250632"/>
                  </a:lnTo>
                  <a:lnTo>
                    <a:pt x="899670" y="249769"/>
                  </a:lnTo>
                  <a:lnTo>
                    <a:pt x="911508" y="249031"/>
                  </a:lnTo>
                  <a:lnTo>
                    <a:pt x="923346" y="248401"/>
                  </a:lnTo>
                  <a:lnTo>
                    <a:pt x="935183" y="247864"/>
                  </a:lnTo>
                  <a:lnTo>
                    <a:pt x="947021" y="247405"/>
                  </a:lnTo>
                  <a:lnTo>
                    <a:pt x="958859" y="247014"/>
                  </a:lnTo>
                  <a:lnTo>
                    <a:pt x="970697" y="246681"/>
                  </a:lnTo>
                  <a:lnTo>
                    <a:pt x="982534" y="246397"/>
                  </a:lnTo>
                  <a:lnTo>
                    <a:pt x="994372" y="246154"/>
                  </a:lnTo>
                  <a:lnTo>
                    <a:pt x="1006210" y="245948"/>
                  </a:lnTo>
                  <a:lnTo>
                    <a:pt x="1018048" y="245773"/>
                  </a:lnTo>
                  <a:lnTo>
                    <a:pt x="1029886" y="245623"/>
                  </a:lnTo>
                  <a:lnTo>
                    <a:pt x="1041723" y="245496"/>
                  </a:lnTo>
                  <a:lnTo>
                    <a:pt x="1053561" y="245387"/>
                  </a:lnTo>
                  <a:lnTo>
                    <a:pt x="1065399" y="245295"/>
                  </a:lnTo>
                  <a:lnTo>
                    <a:pt x="1077237" y="245217"/>
                  </a:lnTo>
                  <a:lnTo>
                    <a:pt x="1089074" y="245150"/>
                  </a:lnTo>
                  <a:lnTo>
                    <a:pt x="1100912" y="245093"/>
                  </a:lnTo>
                  <a:lnTo>
                    <a:pt x="1112750" y="245044"/>
                  </a:lnTo>
                  <a:lnTo>
                    <a:pt x="1124588" y="245003"/>
                  </a:lnTo>
                  <a:lnTo>
                    <a:pt x="1136426" y="244968"/>
                  </a:lnTo>
                  <a:lnTo>
                    <a:pt x="1148263" y="244938"/>
                  </a:lnTo>
                  <a:lnTo>
                    <a:pt x="1160101" y="244913"/>
                  </a:lnTo>
                  <a:lnTo>
                    <a:pt x="1171939" y="244891"/>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41"/>
                  </a:lnTo>
                  <a:lnTo>
                    <a:pt x="2355716" y="62"/>
                  </a:lnTo>
                  <a:lnTo>
                    <a:pt x="2367554" y="88"/>
                  </a:lnTo>
                  <a:lnTo>
                    <a:pt x="2379391" y="117"/>
                  </a:lnTo>
                  <a:lnTo>
                    <a:pt x="2391229" y="152"/>
                  </a:lnTo>
                  <a:lnTo>
                    <a:pt x="2403067" y="194"/>
                  </a:lnTo>
                  <a:lnTo>
                    <a:pt x="2414905" y="242"/>
                  </a:lnTo>
                  <a:lnTo>
                    <a:pt x="2426743" y="299"/>
                  </a:lnTo>
                  <a:lnTo>
                    <a:pt x="2438580" y="366"/>
                  </a:lnTo>
                  <a:lnTo>
                    <a:pt x="2450418" y="444"/>
                  </a:lnTo>
                  <a:lnTo>
                    <a:pt x="2462256" y="537"/>
                  </a:lnTo>
                  <a:lnTo>
                    <a:pt x="2474094" y="645"/>
                  </a:lnTo>
                  <a:lnTo>
                    <a:pt x="2485931" y="772"/>
                  </a:lnTo>
                  <a:lnTo>
                    <a:pt x="2497769" y="922"/>
                  </a:lnTo>
                  <a:lnTo>
                    <a:pt x="2509607" y="1097"/>
                  </a:lnTo>
                  <a:lnTo>
                    <a:pt x="2521445" y="1304"/>
                  </a:lnTo>
                  <a:lnTo>
                    <a:pt x="2533283" y="1546"/>
                  </a:lnTo>
                  <a:lnTo>
                    <a:pt x="2545120" y="1830"/>
                  </a:lnTo>
                  <a:lnTo>
                    <a:pt x="2556958" y="2163"/>
                  </a:lnTo>
                  <a:lnTo>
                    <a:pt x="2568796" y="2554"/>
                  </a:lnTo>
                  <a:lnTo>
                    <a:pt x="2580634" y="3013"/>
                  </a:lnTo>
                  <a:lnTo>
                    <a:pt x="2592471" y="3551"/>
                  </a:lnTo>
                  <a:lnTo>
                    <a:pt x="2604309" y="4180"/>
                  </a:lnTo>
                  <a:lnTo>
                    <a:pt x="2616147" y="4918"/>
                  </a:lnTo>
                  <a:lnTo>
                    <a:pt x="2627985" y="5781"/>
                  </a:lnTo>
                  <a:lnTo>
                    <a:pt x="2639822" y="6791"/>
                  </a:lnTo>
                  <a:lnTo>
                    <a:pt x="2651660" y="7970"/>
                  </a:lnTo>
                  <a:lnTo>
                    <a:pt x="2663498" y="9346"/>
                  </a:lnTo>
                  <a:lnTo>
                    <a:pt x="2675336" y="10950"/>
                  </a:lnTo>
                  <a:lnTo>
                    <a:pt x="2687174" y="12817"/>
                  </a:lnTo>
                  <a:lnTo>
                    <a:pt x="2699011" y="14987"/>
                  </a:lnTo>
                  <a:lnTo>
                    <a:pt x="2710849" y="17504"/>
                  </a:lnTo>
                  <a:lnTo>
                    <a:pt x="2722687" y="20417"/>
                  </a:lnTo>
                  <a:lnTo>
                    <a:pt x="2734525" y="23779"/>
                  </a:lnTo>
                  <a:lnTo>
                    <a:pt x="2746362" y="27649"/>
                  </a:lnTo>
                  <a:lnTo>
                    <a:pt x="2758200" y="32087"/>
                  </a:lnTo>
                  <a:lnTo>
                    <a:pt x="2770038" y="37157"/>
                  </a:lnTo>
                  <a:lnTo>
                    <a:pt x="2781876" y="42925"/>
                  </a:lnTo>
                  <a:lnTo>
                    <a:pt x="2793713" y="49451"/>
                  </a:lnTo>
                  <a:lnTo>
                    <a:pt x="2805551" y="56794"/>
                  </a:lnTo>
                  <a:lnTo>
                    <a:pt x="2817389" y="65003"/>
                  </a:lnTo>
                  <a:lnTo>
                    <a:pt x="2829227" y="74113"/>
                  </a:lnTo>
                  <a:lnTo>
                    <a:pt x="2841065" y="84143"/>
                  </a:lnTo>
                  <a:lnTo>
                    <a:pt x="2852902" y="95089"/>
                  </a:lnTo>
                  <a:lnTo>
                    <a:pt x="2864740" y="106919"/>
                  </a:lnTo>
                  <a:lnTo>
                    <a:pt x="2876578" y="119574"/>
                  </a:lnTo>
                  <a:lnTo>
                    <a:pt x="2888416" y="132959"/>
                  </a:lnTo>
                  <a:lnTo>
                    <a:pt x="2900253" y="146954"/>
                  </a:lnTo>
                  <a:lnTo>
                    <a:pt x="2912091" y="161405"/>
                  </a:lnTo>
                  <a:lnTo>
                    <a:pt x="2923929" y="176140"/>
                  </a:lnTo>
                  <a:lnTo>
                    <a:pt x="2935767" y="190971"/>
                  </a:lnTo>
                  <a:lnTo>
                    <a:pt x="2947604" y="205706"/>
                  </a:lnTo>
                  <a:lnTo>
                    <a:pt x="2959442" y="220158"/>
                  </a:lnTo>
                  <a:lnTo>
                    <a:pt x="2971280" y="234152"/>
                  </a:lnTo>
                  <a:lnTo>
                    <a:pt x="2983118" y="247537"/>
                  </a:lnTo>
                  <a:lnTo>
                    <a:pt x="2994956" y="260192"/>
                  </a:lnTo>
                  <a:lnTo>
                    <a:pt x="3006793" y="272022"/>
                  </a:lnTo>
                  <a:lnTo>
                    <a:pt x="3018631" y="282968"/>
                  </a:lnTo>
                  <a:lnTo>
                    <a:pt x="3030469" y="292998"/>
                  </a:lnTo>
                  <a:lnTo>
                    <a:pt x="3042307" y="302108"/>
                  </a:lnTo>
                  <a:lnTo>
                    <a:pt x="3054144" y="310317"/>
                  </a:lnTo>
                  <a:lnTo>
                    <a:pt x="3065982" y="317660"/>
                  </a:lnTo>
                  <a:lnTo>
                    <a:pt x="3077820" y="324186"/>
                  </a:lnTo>
                  <a:lnTo>
                    <a:pt x="3089658" y="329954"/>
                  </a:lnTo>
                  <a:lnTo>
                    <a:pt x="3101496" y="335024"/>
                  </a:lnTo>
                  <a:lnTo>
                    <a:pt x="3113333" y="339463"/>
                  </a:lnTo>
                  <a:lnTo>
                    <a:pt x="3125171" y="343332"/>
                  </a:lnTo>
                  <a:lnTo>
                    <a:pt x="3137009" y="346694"/>
                  </a:lnTo>
                  <a:lnTo>
                    <a:pt x="3148847" y="349607"/>
                  </a:lnTo>
                  <a:lnTo>
                    <a:pt x="3160684" y="352124"/>
                  </a:lnTo>
                  <a:lnTo>
                    <a:pt x="3172522" y="354294"/>
                  </a:lnTo>
                  <a:lnTo>
                    <a:pt x="3184360" y="356161"/>
                  </a:lnTo>
                  <a:lnTo>
                    <a:pt x="3196198" y="357765"/>
                  </a:lnTo>
                  <a:lnTo>
                    <a:pt x="3208035" y="359141"/>
                  </a:lnTo>
                  <a:lnTo>
                    <a:pt x="3219873" y="360321"/>
                  </a:lnTo>
                  <a:lnTo>
                    <a:pt x="3231711" y="361330"/>
                  </a:lnTo>
                  <a:lnTo>
                    <a:pt x="3243549" y="362193"/>
                  </a:lnTo>
                  <a:lnTo>
                    <a:pt x="3255387" y="362931"/>
                  </a:lnTo>
                  <a:lnTo>
                    <a:pt x="3267224" y="363560"/>
                  </a:lnTo>
                  <a:lnTo>
                    <a:pt x="3279062" y="364098"/>
                  </a:lnTo>
                  <a:lnTo>
                    <a:pt x="3290900" y="364557"/>
                  </a:lnTo>
                  <a:lnTo>
                    <a:pt x="3302738" y="364948"/>
                  </a:lnTo>
                  <a:lnTo>
                    <a:pt x="3314575" y="365281"/>
                  </a:lnTo>
                  <a:lnTo>
                    <a:pt x="3326413" y="365565"/>
                  </a:lnTo>
                  <a:lnTo>
                    <a:pt x="3338251" y="365807"/>
                  </a:lnTo>
                  <a:lnTo>
                    <a:pt x="3350089" y="366014"/>
                  </a:lnTo>
                  <a:lnTo>
                    <a:pt x="3361926" y="366189"/>
                  </a:lnTo>
                  <a:lnTo>
                    <a:pt x="3373764" y="366339"/>
                  </a:lnTo>
                  <a:lnTo>
                    <a:pt x="3385602" y="366466"/>
                  </a:lnTo>
                  <a:lnTo>
                    <a:pt x="3397440" y="366575"/>
                  </a:lnTo>
                  <a:lnTo>
                    <a:pt x="3409278" y="366667"/>
                  </a:lnTo>
                  <a:lnTo>
                    <a:pt x="3421115" y="366745"/>
                  </a:lnTo>
                  <a:lnTo>
                    <a:pt x="3432953" y="366812"/>
                  </a:lnTo>
                  <a:lnTo>
                    <a:pt x="3444791" y="366869"/>
                  </a:lnTo>
                  <a:lnTo>
                    <a:pt x="3456629" y="366917"/>
                  </a:lnTo>
                  <a:lnTo>
                    <a:pt x="3468466" y="366959"/>
                  </a:lnTo>
                  <a:lnTo>
                    <a:pt x="3480304" y="366994"/>
                  </a:lnTo>
                  <a:lnTo>
                    <a:pt x="3492142" y="367024"/>
                  </a:lnTo>
                  <a:lnTo>
                    <a:pt x="3503980" y="367049"/>
                  </a:lnTo>
                  <a:lnTo>
                    <a:pt x="3515818" y="367071"/>
                  </a:lnTo>
                  <a:lnTo>
                    <a:pt x="3515818" y="367194"/>
                  </a:lnTo>
                  <a:lnTo>
                    <a:pt x="3527655" y="367194"/>
                  </a:lnTo>
                  <a:lnTo>
                    <a:pt x="3539493" y="367194"/>
                  </a:lnTo>
                  <a:lnTo>
                    <a:pt x="3551331" y="367194"/>
                  </a:lnTo>
                  <a:lnTo>
                    <a:pt x="3563169" y="367194"/>
                  </a:lnTo>
                  <a:lnTo>
                    <a:pt x="3575006" y="367194"/>
                  </a:lnTo>
                  <a:lnTo>
                    <a:pt x="3586844" y="367194"/>
                  </a:lnTo>
                  <a:lnTo>
                    <a:pt x="3598682" y="367194"/>
                  </a:lnTo>
                  <a:lnTo>
                    <a:pt x="3610520" y="367194"/>
                  </a:lnTo>
                  <a:lnTo>
                    <a:pt x="3622357" y="367194"/>
                  </a:lnTo>
                  <a:lnTo>
                    <a:pt x="3634195" y="367194"/>
                  </a:lnTo>
                  <a:lnTo>
                    <a:pt x="3646033" y="367194"/>
                  </a:lnTo>
                  <a:lnTo>
                    <a:pt x="3657871" y="367194"/>
                  </a:lnTo>
                  <a:lnTo>
                    <a:pt x="3669709" y="367194"/>
                  </a:lnTo>
                  <a:lnTo>
                    <a:pt x="3681546" y="367194"/>
                  </a:lnTo>
                  <a:lnTo>
                    <a:pt x="3693384" y="367194"/>
                  </a:lnTo>
                  <a:lnTo>
                    <a:pt x="3705222" y="367194"/>
                  </a:lnTo>
                  <a:lnTo>
                    <a:pt x="3717060" y="367194"/>
                  </a:lnTo>
                  <a:lnTo>
                    <a:pt x="3728897" y="367194"/>
                  </a:lnTo>
                  <a:lnTo>
                    <a:pt x="3740735" y="367194"/>
                  </a:lnTo>
                  <a:lnTo>
                    <a:pt x="3752573" y="367194"/>
                  </a:lnTo>
                  <a:lnTo>
                    <a:pt x="3764411" y="367194"/>
                  </a:lnTo>
                  <a:lnTo>
                    <a:pt x="3776248" y="367194"/>
                  </a:lnTo>
                  <a:lnTo>
                    <a:pt x="3788086" y="367194"/>
                  </a:lnTo>
                  <a:lnTo>
                    <a:pt x="3799924" y="367194"/>
                  </a:lnTo>
                  <a:lnTo>
                    <a:pt x="3811762" y="367194"/>
                  </a:lnTo>
                  <a:lnTo>
                    <a:pt x="3823600" y="367194"/>
                  </a:lnTo>
                  <a:lnTo>
                    <a:pt x="3835437" y="367194"/>
                  </a:lnTo>
                  <a:lnTo>
                    <a:pt x="3847275" y="367194"/>
                  </a:lnTo>
                  <a:lnTo>
                    <a:pt x="3859113" y="367194"/>
                  </a:lnTo>
                  <a:lnTo>
                    <a:pt x="3870951" y="367194"/>
                  </a:lnTo>
                  <a:lnTo>
                    <a:pt x="3882788" y="367194"/>
                  </a:lnTo>
                  <a:lnTo>
                    <a:pt x="3894626" y="367194"/>
                  </a:lnTo>
                  <a:lnTo>
                    <a:pt x="3906464" y="367194"/>
                  </a:lnTo>
                  <a:lnTo>
                    <a:pt x="3918302" y="367194"/>
                  </a:lnTo>
                  <a:lnTo>
                    <a:pt x="3930139" y="367194"/>
                  </a:lnTo>
                  <a:lnTo>
                    <a:pt x="3941977" y="367194"/>
                  </a:lnTo>
                  <a:lnTo>
                    <a:pt x="3953815" y="367194"/>
                  </a:lnTo>
                  <a:lnTo>
                    <a:pt x="3965653" y="367194"/>
                  </a:lnTo>
                  <a:lnTo>
                    <a:pt x="3977491" y="367194"/>
                  </a:lnTo>
                  <a:lnTo>
                    <a:pt x="3989328" y="367194"/>
                  </a:lnTo>
                  <a:lnTo>
                    <a:pt x="4001166" y="367194"/>
                  </a:lnTo>
                  <a:lnTo>
                    <a:pt x="4013004" y="367194"/>
                  </a:lnTo>
                  <a:lnTo>
                    <a:pt x="4024842" y="367194"/>
                  </a:lnTo>
                  <a:lnTo>
                    <a:pt x="4036679" y="367194"/>
                  </a:lnTo>
                  <a:lnTo>
                    <a:pt x="4048517" y="367194"/>
                  </a:lnTo>
                  <a:lnTo>
                    <a:pt x="4060355" y="367194"/>
                  </a:lnTo>
                  <a:lnTo>
                    <a:pt x="4072193" y="367194"/>
                  </a:lnTo>
                  <a:lnTo>
                    <a:pt x="4084031" y="367194"/>
                  </a:lnTo>
                  <a:lnTo>
                    <a:pt x="4095868" y="367194"/>
                  </a:lnTo>
                  <a:lnTo>
                    <a:pt x="4107706" y="367194"/>
                  </a:lnTo>
                  <a:lnTo>
                    <a:pt x="4119544" y="367194"/>
                  </a:lnTo>
                  <a:lnTo>
                    <a:pt x="4131382" y="367194"/>
                  </a:lnTo>
                  <a:lnTo>
                    <a:pt x="4143219" y="367194"/>
                  </a:lnTo>
                  <a:lnTo>
                    <a:pt x="4155057" y="367194"/>
                  </a:lnTo>
                  <a:lnTo>
                    <a:pt x="4166895" y="367194"/>
                  </a:lnTo>
                  <a:lnTo>
                    <a:pt x="4178733" y="367194"/>
                  </a:lnTo>
                  <a:lnTo>
                    <a:pt x="4190570" y="367194"/>
                  </a:lnTo>
                  <a:lnTo>
                    <a:pt x="4202408" y="367194"/>
                  </a:lnTo>
                  <a:lnTo>
                    <a:pt x="4214246" y="367194"/>
                  </a:lnTo>
                  <a:lnTo>
                    <a:pt x="4226084" y="367194"/>
                  </a:lnTo>
                  <a:lnTo>
                    <a:pt x="4237922" y="367194"/>
                  </a:lnTo>
                  <a:lnTo>
                    <a:pt x="4249759" y="367194"/>
                  </a:lnTo>
                  <a:lnTo>
                    <a:pt x="4261597" y="367194"/>
                  </a:lnTo>
                  <a:lnTo>
                    <a:pt x="4273435" y="367194"/>
                  </a:lnTo>
                  <a:lnTo>
                    <a:pt x="4285273" y="367194"/>
                  </a:lnTo>
                  <a:lnTo>
                    <a:pt x="4297110" y="367194"/>
                  </a:lnTo>
                  <a:lnTo>
                    <a:pt x="4308948" y="367194"/>
                  </a:lnTo>
                  <a:lnTo>
                    <a:pt x="4320786" y="367194"/>
                  </a:lnTo>
                  <a:lnTo>
                    <a:pt x="4332624" y="367194"/>
                  </a:lnTo>
                  <a:lnTo>
                    <a:pt x="4344461" y="367194"/>
                  </a:lnTo>
                  <a:lnTo>
                    <a:pt x="4356299" y="367194"/>
                  </a:lnTo>
                  <a:lnTo>
                    <a:pt x="4368137" y="367194"/>
                  </a:lnTo>
                  <a:lnTo>
                    <a:pt x="4379975" y="367194"/>
                  </a:lnTo>
                  <a:lnTo>
                    <a:pt x="4391813" y="367194"/>
                  </a:lnTo>
                  <a:lnTo>
                    <a:pt x="4403650" y="367194"/>
                  </a:lnTo>
                  <a:lnTo>
                    <a:pt x="4415488" y="367194"/>
                  </a:lnTo>
                  <a:lnTo>
                    <a:pt x="4427326" y="367194"/>
                  </a:lnTo>
                  <a:lnTo>
                    <a:pt x="4439164" y="367194"/>
                  </a:lnTo>
                  <a:lnTo>
                    <a:pt x="4451001" y="367194"/>
                  </a:lnTo>
                  <a:lnTo>
                    <a:pt x="4462839" y="367194"/>
                  </a:lnTo>
                  <a:lnTo>
                    <a:pt x="4474677" y="367194"/>
                  </a:lnTo>
                  <a:lnTo>
                    <a:pt x="4486515" y="367194"/>
                  </a:lnTo>
                  <a:lnTo>
                    <a:pt x="4498352" y="367194"/>
                  </a:lnTo>
                  <a:lnTo>
                    <a:pt x="4510190" y="367194"/>
                  </a:lnTo>
                  <a:lnTo>
                    <a:pt x="4522028" y="367194"/>
                  </a:lnTo>
                  <a:lnTo>
                    <a:pt x="4533866" y="367194"/>
                  </a:lnTo>
                  <a:lnTo>
                    <a:pt x="4545704" y="367194"/>
                  </a:lnTo>
                  <a:lnTo>
                    <a:pt x="4557541" y="367194"/>
                  </a:lnTo>
                  <a:lnTo>
                    <a:pt x="4569379" y="367194"/>
                  </a:lnTo>
                  <a:lnTo>
                    <a:pt x="4581217" y="367194"/>
                  </a:lnTo>
                  <a:lnTo>
                    <a:pt x="4593055" y="367194"/>
                  </a:lnTo>
                  <a:lnTo>
                    <a:pt x="4604892" y="367194"/>
                  </a:lnTo>
                  <a:lnTo>
                    <a:pt x="4616730" y="367194"/>
                  </a:lnTo>
                  <a:lnTo>
                    <a:pt x="4628568" y="367194"/>
                  </a:lnTo>
                  <a:lnTo>
                    <a:pt x="4640406" y="367194"/>
                  </a:lnTo>
                  <a:lnTo>
                    <a:pt x="4652244" y="367194"/>
                  </a:lnTo>
                  <a:lnTo>
                    <a:pt x="4664081" y="367194"/>
                  </a:lnTo>
                  <a:lnTo>
                    <a:pt x="4675919" y="367194"/>
                  </a:lnTo>
                  <a:lnTo>
                    <a:pt x="4687757" y="367194"/>
                  </a:lnTo>
                </a:path>
              </a:pathLst>
            </a:custGeom>
            <a:ln w="40651" cap="flat">
              <a:solidFill>
                <a:srgbClr val="E8E8E8">
                  <a:alpha val="100000"/>
                </a:srgbClr>
              </a:solidFill>
              <a:prstDash val="solid"/>
              <a:round/>
            </a:ln>
          </p:spPr>
          <p:txBody>
            <a:bodyPr/>
            <a:lstStyle/>
            <a:p/>
          </p:txBody>
        </p:sp>
        <p:sp>
          <p:nvSpPr>
            <p:cNvPr id="83" name="pl83"/>
            <p:cNvSpPr/>
            <p:nvPr/>
          </p:nvSpPr>
          <p:spPr>
            <a:xfrm>
              <a:off x="2482252" y="2863916"/>
              <a:ext cx="4687757" cy="244809"/>
            </a:xfrm>
            <a:custGeom>
              <a:avLst/>
              <a:pathLst>
                <a:path w="4687757" h="244809">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25"/>
                  </a:lnTo>
                  <a:lnTo>
                    <a:pt x="1183777" y="122432"/>
                  </a:lnTo>
                  <a:lnTo>
                    <a:pt x="1195614" y="122441"/>
                  </a:lnTo>
                  <a:lnTo>
                    <a:pt x="1207452" y="122451"/>
                  </a:lnTo>
                  <a:lnTo>
                    <a:pt x="1219290" y="122462"/>
                  </a:lnTo>
                  <a:lnTo>
                    <a:pt x="1231128" y="122476"/>
                  </a:lnTo>
                  <a:lnTo>
                    <a:pt x="1242965" y="122492"/>
                  </a:lnTo>
                  <a:lnTo>
                    <a:pt x="1254803" y="122511"/>
                  </a:lnTo>
                  <a:lnTo>
                    <a:pt x="1266641" y="122533"/>
                  </a:lnTo>
                  <a:lnTo>
                    <a:pt x="1278479" y="122560"/>
                  </a:lnTo>
                  <a:lnTo>
                    <a:pt x="1290317" y="122590"/>
                  </a:lnTo>
                  <a:lnTo>
                    <a:pt x="1302154" y="122626"/>
                  </a:lnTo>
                  <a:lnTo>
                    <a:pt x="1313992" y="122669"/>
                  </a:lnTo>
                  <a:lnTo>
                    <a:pt x="1325830" y="122719"/>
                  </a:lnTo>
                  <a:lnTo>
                    <a:pt x="1337668" y="122777"/>
                  </a:lnTo>
                  <a:lnTo>
                    <a:pt x="1349505" y="122846"/>
                  </a:lnTo>
                  <a:lnTo>
                    <a:pt x="1361343" y="122927"/>
                  </a:lnTo>
                  <a:lnTo>
                    <a:pt x="1373181" y="123021"/>
                  </a:lnTo>
                  <a:lnTo>
                    <a:pt x="1385019" y="123132"/>
                  </a:lnTo>
                  <a:lnTo>
                    <a:pt x="1396856" y="123263"/>
                  </a:lnTo>
                  <a:lnTo>
                    <a:pt x="1408694" y="123416"/>
                  </a:lnTo>
                  <a:lnTo>
                    <a:pt x="1420532" y="123595"/>
                  </a:lnTo>
                  <a:lnTo>
                    <a:pt x="1432370" y="123805"/>
                  </a:lnTo>
                  <a:lnTo>
                    <a:pt x="1444208" y="124051"/>
                  </a:lnTo>
                  <a:lnTo>
                    <a:pt x="1456045" y="124338"/>
                  </a:lnTo>
                  <a:lnTo>
                    <a:pt x="1467883" y="124675"/>
                  </a:lnTo>
                  <a:lnTo>
                    <a:pt x="1479721" y="125068"/>
                  </a:lnTo>
                  <a:lnTo>
                    <a:pt x="1491559" y="125527"/>
                  </a:lnTo>
                  <a:lnTo>
                    <a:pt x="1503396" y="126061"/>
                  </a:lnTo>
                  <a:lnTo>
                    <a:pt x="1515234" y="126684"/>
                  </a:lnTo>
                  <a:lnTo>
                    <a:pt x="1527072" y="127407"/>
                  </a:lnTo>
                  <a:lnTo>
                    <a:pt x="1538910" y="128246"/>
                  </a:lnTo>
                  <a:lnTo>
                    <a:pt x="1550748" y="129217"/>
                  </a:lnTo>
                  <a:lnTo>
                    <a:pt x="1562585" y="130338"/>
                  </a:lnTo>
                  <a:lnTo>
                    <a:pt x="1574423" y="131628"/>
                  </a:lnTo>
                  <a:lnTo>
                    <a:pt x="1586261" y="133107"/>
                  </a:lnTo>
                  <a:lnTo>
                    <a:pt x="1598099" y="134797"/>
                  </a:lnTo>
                  <a:lnTo>
                    <a:pt x="1609936" y="136720"/>
                  </a:lnTo>
                  <a:lnTo>
                    <a:pt x="1621774" y="138895"/>
                  </a:lnTo>
                  <a:lnTo>
                    <a:pt x="1633612" y="141343"/>
                  </a:lnTo>
                  <a:lnTo>
                    <a:pt x="1645450" y="144079"/>
                  </a:lnTo>
                  <a:lnTo>
                    <a:pt x="1657287" y="147116"/>
                  </a:lnTo>
                  <a:lnTo>
                    <a:pt x="1669125" y="150459"/>
                  </a:lnTo>
                  <a:lnTo>
                    <a:pt x="1680963" y="154108"/>
                  </a:lnTo>
                  <a:lnTo>
                    <a:pt x="1692801" y="158051"/>
                  </a:lnTo>
                  <a:lnTo>
                    <a:pt x="1704639" y="162269"/>
                  </a:lnTo>
                  <a:lnTo>
                    <a:pt x="1716476" y="166731"/>
                  </a:lnTo>
                  <a:lnTo>
                    <a:pt x="1728314" y="171396"/>
                  </a:lnTo>
                  <a:lnTo>
                    <a:pt x="1740152" y="176213"/>
                  </a:lnTo>
                  <a:lnTo>
                    <a:pt x="1751990" y="181125"/>
                  </a:lnTo>
                  <a:lnTo>
                    <a:pt x="1763827" y="186068"/>
                  </a:lnTo>
                  <a:lnTo>
                    <a:pt x="1775665" y="190980"/>
                  </a:lnTo>
                  <a:lnTo>
                    <a:pt x="1787503" y="195797"/>
                  </a:lnTo>
                  <a:lnTo>
                    <a:pt x="1799341" y="200462"/>
                  </a:lnTo>
                  <a:lnTo>
                    <a:pt x="1811178" y="204924"/>
                  </a:lnTo>
                  <a:lnTo>
                    <a:pt x="1823016" y="209142"/>
                  </a:lnTo>
                  <a:lnTo>
                    <a:pt x="1834854" y="213085"/>
                  </a:lnTo>
                  <a:lnTo>
                    <a:pt x="1846692" y="216734"/>
                  </a:lnTo>
                  <a:lnTo>
                    <a:pt x="1858530" y="220077"/>
                  </a:lnTo>
                  <a:lnTo>
                    <a:pt x="1870367" y="223114"/>
                  </a:lnTo>
                  <a:lnTo>
                    <a:pt x="1882205" y="225850"/>
                  </a:lnTo>
                  <a:lnTo>
                    <a:pt x="1894043" y="228298"/>
                  </a:lnTo>
                  <a:lnTo>
                    <a:pt x="1905881" y="230474"/>
                  </a:lnTo>
                  <a:lnTo>
                    <a:pt x="1917718" y="232396"/>
                  </a:lnTo>
                  <a:lnTo>
                    <a:pt x="1929556" y="234086"/>
                  </a:lnTo>
                  <a:lnTo>
                    <a:pt x="1941394" y="235566"/>
                  </a:lnTo>
                  <a:lnTo>
                    <a:pt x="1953232" y="236855"/>
                  </a:lnTo>
                  <a:lnTo>
                    <a:pt x="1965069" y="237976"/>
                  </a:lnTo>
                  <a:lnTo>
                    <a:pt x="1976907" y="238947"/>
                  </a:lnTo>
                  <a:lnTo>
                    <a:pt x="1988745" y="239786"/>
                  </a:lnTo>
                  <a:lnTo>
                    <a:pt x="2000583" y="240509"/>
                  </a:lnTo>
                  <a:lnTo>
                    <a:pt x="2012421" y="241132"/>
                  </a:lnTo>
                  <a:lnTo>
                    <a:pt x="2024258" y="241666"/>
                  </a:lnTo>
                  <a:lnTo>
                    <a:pt x="2036096" y="242125"/>
                  </a:lnTo>
                  <a:lnTo>
                    <a:pt x="2047934" y="242518"/>
                  </a:lnTo>
                  <a:lnTo>
                    <a:pt x="2059772" y="242855"/>
                  </a:lnTo>
                  <a:lnTo>
                    <a:pt x="2071609" y="243142"/>
                  </a:lnTo>
                  <a:lnTo>
                    <a:pt x="2083447" y="243388"/>
                  </a:lnTo>
                  <a:lnTo>
                    <a:pt x="2095285" y="243598"/>
                  </a:lnTo>
                  <a:lnTo>
                    <a:pt x="2107123" y="243777"/>
                  </a:lnTo>
                  <a:lnTo>
                    <a:pt x="2118961" y="243930"/>
                  </a:lnTo>
                  <a:lnTo>
                    <a:pt x="2130798" y="244061"/>
                  </a:lnTo>
                  <a:lnTo>
                    <a:pt x="2142636" y="244172"/>
                  </a:lnTo>
                  <a:lnTo>
                    <a:pt x="2154474" y="244267"/>
                  </a:lnTo>
                  <a:lnTo>
                    <a:pt x="2166312" y="244347"/>
                  </a:lnTo>
                  <a:lnTo>
                    <a:pt x="2178149" y="244416"/>
                  </a:lnTo>
                  <a:lnTo>
                    <a:pt x="2189987" y="244475"/>
                  </a:lnTo>
                  <a:lnTo>
                    <a:pt x="2201825" y="244524"/>
                  </a:lnTo>
                  <a:lnTo>
                    <a:pt x="2213663" y="244567"/>
                  </a:lnTo>
                  <a:lnTo>
                    <a:pt x="2225500" y="244603"/>
                  </a:lnTo>
                  <a:lnTo>
                    <a:pt x="2237338" y="244634"/>
                  </a:lnTo>
                  <a:lnTo>
                    <a:pt x="2249176" y="244660"/>
                  </a:lnTo>
                  <a:lnTo>
                    <a:pt x="2261014" y="244682"/>
                  </a:lnTo>
                  <a:lnTo>
                    <a:pt x="2272852" y="244701"/>
                  </a:lnTo>
                  <a:lnTo>
                    <a:pt x="2284689" y="244717"/>
                  </a:lnTo>
                  <a:lnTo>
                    <a:pt x="2296527" y="244731"/>
                  </a:lnTo>
                  <a:lnTo>
                    <a:pt x="2308365" y="244743"/>
                  </a:lnTo>
                  <a:lnTo>
                    <a:pt x="2320203" y="244753"/>
                  </a:lnTo>
                  <a:lnTo>
                    <a:pt x="2332040" y="244761"/>
                  </a:lnTo>
                  <a:lnTo>
                    <a:pt x="2343878" y="244768"/>
                  </a:lnTo>
                  <a:lnTo>
                    <a:pt x="2343878" y="244809"/>
                  </a:lnTo>
                  <a:lnTo>
                    <a:pt x="2355716" y="244809"/>
                  </a:lnTo>
                  <a:lnTo>
                    <a:pt x="2367554" y="244809"/>
                  </a:lnTo>
                  <a:lnTo>
                    <a:pt x="2379391" y="244809"/>
                  </a:lnTo>
                  <a:lnTo>
                    <a:pt x="2391229" y="244809"/>
                  </a:lnTo>
                  <a:lnTo>
                    <a:pt x="2403067" y="244809"/>
                  </a:lnTo>
                  <a:lnTo>
                    <a:pt x="2414905" y="244809"/>
                  </a:lnTo>
                  <a:lnTo>
                    <a:pt x="2426743" y="244809"/>
                  </a:lnTo>
                  <a:lnTo>
                    <a:pt x="2438580" y="244809"/>
                  </a:lnTo>
                  <a:lnTo>
                    <a:pt x="2450418" y="244809"/>
                  </a:lnTo>
                  <a:lnTo>
                    <a:pt x="2462256" y="244809"/>
                  </a:lnTo>
                  <a:lnTo>
                    <a:pt x="2474094" y="244809"/>
                  </a:lnTo>
                  <a:lnTo>
                    <a:pt x="2485931" y="244809"/>
                  </a:lnTo>
                  <a:lnTo>
                    <a:pt x="2497769" y="244809"/>
                  </a:lnTo>
                  <a:lnTo>
                    <a:pt x="2509607" y="244809"/>
                  </a:lnTo>
                  <a:lnTo>
                    <a:pt x="2521445" y="244809"/>
                  </a:lnTo>
                  <a:lnTo>
                    <a:pt x="2533283" y="244809"/>
                  </a:lnTo>
                  <a:lnTo>
                    <a:pt x="2545120" y="244809"/>
                  </a:lnTo>
                  <a:lnTo>
                    <a:pt x="2556958" y="244809"/>
                  </a:lnTo>
                  <a:lnTo>
                    <a:pt x="2568796" y="244809"/>
                  </a:lnTo>
                  <a:lnTo>
                    <a:pt x="2580634" y="244809"/>
                  </a:lnTo>
                  <a:lnTo>
                    <a:pt x="2592471" y="244809"/>
                  </a:lnTo>
                  <a:lnTo>
                    <a:pt x="2604309" y="244809"/>
                  </a:lnTo>
                  <a:lnTo>
                    <a:pt x="2616147" y="244809"/>
                  </a:lnTo>
                  <a:lnTo>
                    <a:pt x="2627985" y="244809"/>
                  </a:lnTo>
                  <a:lnTo>
                    <a:pt x="2639822" y="244809"/>
                  </a:lnTo>
                  <a:lnTo>
                    <a:pt x="2651660" y="244809"/>
                  </a:lnTo>
                  <a:lnTo>
                    <a:pt x="2663498" y="244809"/>
                  </a:lnTo>
                  <a:lnTo>
                    <a:pt x="2675336" y="244809"/>
                  </a:lnTo>
                  <a:lnTo>
                    <a:pt x="2687174" y="244809"/>
                  </a:lnTo>
                  <a:lnTo>
                    <a:pt x="2699011" y="244809"/>
                  </a:lnTo>
                  <a:lnTo>
                    <a:pt x="2710849" y="244809"/>
                  </a:lnTo>
                  <a:lnTo>
                    <a:pt x="2722687" y="244809"/>
                  </a:lnTo>
                  <a:lnTo>
                    <a:pt x="2734525" y="244809"/>
                  </a:lnTo>
                  <a:lnTo>
                    <a:pt x="2746362" y="244809"/>
                  </a:lnTo>
                  <a:lnTo>
                    <a:pt x="2758200" y="244809"/>
                  </a:lnTo>
                  <a:lnTo>
                    <a:pt x="2770038" y="244809"/>
                  </a:lnTo>
                  <a:lnTo>
                    <a:pt x="2781876" y="244809"/>
                  </a:lnTo>
                  <a:lnTo>
                    <a:pt x="2793713" y="244809"/>
                  </a:lnTo>
                  <a:lnTo>
                    <a:pt x="2805551" y="244809"/>
                  </a:lnTo>
                  <a:lnTo>
                    <a:pt x="2817389" y="244809"/>
                  </a:lnTo>
                  <a:lnTo>
                    <a:pt x="2829227" y="244809"/>
                  </a:lnTo>
                  <a:lnTo>
                    <a:pt x="2841065" y="244809"/>
                  </a:lnTo>
                  <a:lnTo>
                    <a:pt x="2852902" y="244809"/>
                  </a:lnTo>
                  <a:lnTo>
                    <a:pt x="2864740" y="244809"/>
                  </a:lnTo>
                  <a:lnTo>
                    <a:pt x="2876578" y="244809"/>
                  </a:lnTo>
                  <a:lnTo>
                    <a:pt x="2888416" y="244809"/>
                  </a:lnTo>
                  <a:lnTo>
                    <a:pt x="2900253" y="244809"/>
                  </a:lnTo>
                  <a:lnTo>
                    <a:pt x="2912091" y="244809"/>
                  </a:lnTo>
                  <a:lnTo>
                    <a:pt x="2923929" y="244809"/>
                  </a:lnTo>
                  <a:lnTo>
                    <a:pt x="2935767" y="244809"/>
                  </a:lnTo>
                  <a:lnTo>
                    <a:pt x="2947604" y="244809"/>
                  </a:lnTo>
                  <a:lnTo>
                    <a:pt x="2959442" y="244809"/>
                  </a:lnTo>
                  <a:lnTo>
                    <a:pt x="2971280" y="244809"/>
                  </a:lnTo>
                  <a:lnTo>
                    <a:pt x="2983118" y="244809"/>
                  </a:lnTo>
                  <a:lnTo>
                    <a:pt x="2994956" y="244809"/>
                  </a:lnTo>
                  <a:lnTo>
                    <a:pt x="3006793" y="244809"/>
                  </a:lnTo>
                  <a:lnTo>
                    <a:pt x="3018631" y="244809"/>
                  </a:lnTo>
                  <a:lnTo>
                    <a:pt x="3030469" y="244809"/>
                  </a:lnTo>
                  <a:lnTo>
                    <a:pt x="3042307" y="244809"/>
                  </a:lnTo>
                  <a:lnTo>
                    <a:pt x="3054144" y="244809"/>
                  </a:lnTo>
                  <a:lnTo>
                    <a:pt x="3065982" y="244809"/>
                  </a:lnTo>
                  <a:lnTo>
                    <a:pt x="3077820" y="244809"/>
                  </a:lnTo>
                  <a:lnTo>
                    <a:pt x="3089658" y="244809"/>
                  </a:lnTo>
                  <a:lnTo>
                    <a:pt x="3101496" y="244809"/>
                  </a:lnTo>
                  <a:lnTo>
                    <a:pt x="3113333" y="244809"/>
                  </a:lnTo>
                  <a:lnTo>
                    <a:pt x="3125171" y="244809"/>
                  </a:lnTo>
                  <a:lnTo>
                    <a:pt x="3137009" y="244809"/>
                  </a:lnTo>
                  <a:lnTo>
                    <a:pt x="3148847" y="244809"/>
                  </a:lnTo>
                  <a:lnTo>
                    <a:pt x="3160684" y="244809"/>
                  </a:lnTo>
                  <a:lnTo>
                    <a:pt x="3172522" y="244809"/>
                  </a:lnTo>
                  <a:lnTo>
                    <a:pt x="3184360" y="244809"/>
                  </a:lnTo>
                  <a:lnTo>
                    <a:pt x="3196198" y="244809"/>
                  </a:lnTo>
                  <a:lnTo>
                    <a:pt x="3208035" y="244809"/>
                  </a:lnTo>
                  <a:lnTo>
                    <a:pt x="3219873" y="244809"/>
                  </a:lnTo>
                  <a:lnTo>
                    <a:pt x="3231711" y="244809"/>
                  </a:lnTo>
                  <a:lnTo>
                    <a:pt x="3243549" y="244809"/>
                  </a:lnTo>
                  <a:lnTo>
                    <a:pt x="3255387" y="244809"/>
                  </a:lnTo>
                  <a:lnTo>
                    <a:pt x="3267224" y="244809"/>
                  </a:lnTo>
                  <a:lnTo>
                    <a:pt x="3279062" y="244809"/>
                  </a:lnTo>
                  <a:lnTo>
                    <a:pt x="3290900" y="244809"/>
                  </a:lnTo>
                  <a:lnTo>
                    <a:pt x="3302738" y="244809"/>
                  </a:lnTo>
                  <a:lnTo>
                    <a:pt x="3314575" y="244809"/>
                  </a:lnTo>
                  <a:lnTo>
                    <a:pt x="3326413" y="244809"/>
                  </a:lnTo>
                  <a:lnTo>
                    <a:pt x="3338251" y="244809"/>
                  </a:lnTo>
                  <a:lnTo>
                    <a:pt x="3350089" y="244809"/>
                  </a:lnTo>
                  <a:lnTo>
                    <a:pt x="3361926" y="244809"/>
                  </a:lnTo>
                  <a:lnTo>
                    <a:pt x="3373764" y="244809"/>
                  </a:lnTo>
                  <a:lnTo>
                    <a:pt x="3385602" y="244809"/>
                  </a:lnTo>
                  <a:lnTo>
                    <a:pt x="3397440" y="244809"/>
                  </a:lnTo>
                  <a:lnTo>
                    <a:pt x="3409278" y="244809"/>
                  </a:lnTo>
                  <a:lnTo>
                    <a:pt x="3421115" y="244809"/>
                  </a:lnTo>
                  <a:lnTo>
                    <a:pt x="3432953" y="244809"/>
                  </a:lnTo>
                  <a:lnTo>
                    <a:pt x="3444791" y="244809"/>
                  </a:lnTo>
                  <a:lnTo>
                    <a:pt x="3456629" y="244809"/>
                  </a:lnTo>
                  <a:lnTo>
                    <a:pt x="3468466" y="244809"/>
                  </a:lnTo>
                  <a:lnTo>
                    <a:pt x="3480304" y="244809"/>
                  </a:lnTo>
                  <a:lnTo>
                    <a:pt x="3492142" y="244809"/>
                  </a:lnTo>
                  <a:lnTo>
                    <a:pt x="3503980" y="244809"/>
                  </a:lnTo>
                  <a:lnTo>
                    <a:pt x="3515818" y="244809"/>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84" name="pl84"/>
            <p:cNvSpPr/>
            <p:nvPr/>
          </p:nvSpPr>
          <p:spPr>
            <a:xfrm>
              <a:off x="2482252" y="1027494"/>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5" name="pl8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86" name="pt8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1130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9548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767428"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242354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359548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4767428"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359548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1130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11130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359548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242354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767428"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11130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4767428"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93936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1130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359548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4767428"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593936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111307" y="341730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1" name="pt191"/>
            <p:cNvSpPr/>
            <p:nvPr/>
          </p:nvSpPr>
          <p:spPr>
            <a:xfrm>
              <a:off x="242354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939367" y="366215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5" name="pt195"/>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11130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4767428"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242354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359548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359548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2423549" y="366215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3" name="pt2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3595489" y="390700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5" name="pt215"/>
            <p:cNvSpPr/>
            <p:nvPr/>
          </p:nvSpPr>
          <p:spPr>
            <a:xfrm>
              <a:off x="4767428" y="402942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6" name="pt216"/>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242354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359548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4767428"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11130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93936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4767428"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93936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11130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359548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242354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242354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359548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4767428"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593936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11130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4767428"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359548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242354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93936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11130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4767428"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593936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11130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242354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359548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359548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4767428"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593936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711130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242354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tx291"/>
            <p:cNvSpPr/>
            <p:nvPr/>
          </p:nvSpPr>
          <p:spPr>
            <a:xfrm>
              <a:off x="1258249"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92" name="tx292"/>
            <p:cNvSpPr/>
            <p:nvPr/>
          </p:nvSpPr>
          <p:spPr>
            <a:xfrm>
              <a:off x="1200020"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93" name="tx293"/>
            <p:cNvSpPr/>
            <p:nvPr/>
          </p:nvSpPr>
          <p:spPr>
            <a:xfrm>
              <a:off x="1036948"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94" name="tx294"/>
            <p:cNvSpPr/>
            <p:nvPr/>
          </p:nvSpPr>
          <p:spPr>
            <a:xfrm>
              <a:off x="1578559"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1753450"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96" name="tx296"/>
            <p:cNvSpPr/>
            <p:nvPr/>
          </p:nvSpPr>
          <p:spPr>
            <a:xfrm>
              <a:off x="1514701"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97" name="tx297"/>
            <p:cNvSpPr/>
            <p:nvPr/>
          </p:nvSpPr>
          <p:spPr>
            <a:xfrm>
              <a:off x="1537932"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98" name="tx298"/>
            <p:cNvSpPr/>
            <p:nvPr/>
          </p:nvSpPr>
          <p:spPr>
            <a:xfrm>
              <a:off x="1677619"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99" name="tx299"/>
            <p:cNvSpPr/>
            <p:nvPr/>
          </p:nvSpPr>
          <p:spPr>
            <a:xfrm>
              <a:off x="635077"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300" name="tx300"/>
            <p:cNvSpPr/>
            <p:nvPr/>
          </p:nvSpPr>
          <p:spPr>
            <a:xfrm>
              <a:off x="1718400"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301" name="tx301"/>
            <p:cNvSpPr/>
            <p:nvPr/>
          </p:nvSpPr>
          <p:spPr>
            <a:xfrm>
              <a:off x="167777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302" name="tx302"/>
            <p:cNvSpPr/>
            <p:nvPr/>
          </p:nvSpPr>
          <p:spPr>
            <a:xfrm>
              <a:off x="1170905"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1677773"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1386475"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5" name="tx305"/>
            <p:cNvSpPr/>
            <p:nvPr/>
          </p:nvSpPr>
          <p:spPr>
            <a:xfrm>
              <a:off x="1683504" y="2558186"/>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6" name="tx306"/>
            <p:cNvSpPr/>
            <p:nvPr/>
          </p:nvSpPr>
          <p:spPr>
            <a:xfrm>
              <a:off x="1677619"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1462254"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308" name="tx308"/>
            <p:cNvSpPr/>
            <p:nvPr/>
          </p:nvSpPr>
          <p:spPr>
            <a:xfrm>
              <a:off x="1625326"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09" name="tx309"/>
            <p:cNvSpPr/>
            <p:nvPr/>
          </p:nvSpPr>
          <p:spPr>
            <a:xfrm>
              <a:off x="1625224"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310" name="tx310"/>
            <p:cNvSpPr/>
            <p:nvPr/>
          </p:nvSpPr>
          <p:spPr>
            <a:xfrm>
              <a:off x="1747668"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1" name="tx311"/>
            <p:cNvSpPr/>
            <p:nvPr/>
          </p:nvSpPr>
          <p:spPr>
            <a:xfrm>
              <a:off x="1607827"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2" name="tx312"/>
            <p:cNvSpPr/>
            <p:nvPr/>
          </p:nvSpPr>
          <p:spPr>
            <a:xfrm>
              <a:off x="1578559"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3" name="tx313"/>
            <p:cNvSpPr/>
            <p:nvPr/>
          </p:nvSpPr>
          <p:spPr>
            <a:xfrm>
              <a:off x="1601942"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4" name="tx314"/>
            <p:cNvSpPr/>
            <p:nvPr/>
          </p:nvSpPr>
          <p:spPr>
            <a:xfrm>
              <a:off x="1578815"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315" name="tx315"/>
            <p:cNvSpPr/>
            <p:nvPr/>
          </p:nvSpPr>
          <p:spPr>
            <a:xfrm>
              <a:off x="1654389"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16" name="tx316"/>
            <p:cNvSpPr/>
            <p:nvPr/>
          </p:nvSpPr>
          <p:spPr>
            <a:xfrm>
              <a:off x="1648710"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317" name="tx317"/>
            <p:cNvSpPr/>
            <p:nvPr/>
          </p:nvSpPr>
          <p:spPr>
            <a:xfrm>
              <a:off x="1625326"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318" name="tx318"/>
            <p:cNvSpPr/>
            <p:nvPr/>
          </p:nvSpPr>
          <p:spPr>
            <a:xfrm>
              <a:off x="1599026"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19" name="tx319"/>
            <p:cNvSpPr/>
            <p:nvPr/>
          </p:nvSpPr>
          <p:spPr>
            <a:xfrm>
              <a:off x="1546630"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0" name="tx320"/>
            <p:cNvSpPr/>
            <p:nvPr/>
          </p:nvSpPr>
          <p:spPr>
            <a:xfrm>
              <a:off x="1552412"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1" name="tx321"/>
            <p:cNvSpPr/>
            <p:nvPr/>
          </p:nvSpPr>
          <p:spPr>
            <a:xfrm>
              <a:off x="1663088"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322" name="tx322"/>
            <p:cNvSpPr/>
            <p:nvPr/>
          </p:nvSpPr>
          <p:spPr>
            <a:xfrm>
              <a:off x="1517618"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323" name="tx323"/>
            <p:cNvSpPr/>
            <p:nvPr/>
          </p:nvSpPr>
          <p:spPr>
            <a:xfrm>
              <a:off x="1552361"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324" name="tx324"/>
            <p:cNvSpPr/>
            <p:nvPr/>
          </p:nvSpPr>
          <p:spPr>
            <a:xfrm>
              <a:off x="1698189"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25" name="tx325"/>
            <p:cNvSpPr/>
            <p:nvPr/>
          </p:nvSpPr>
          <p:spPr>
            <a:xfrm>
              <a:off x="1692202"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326" name="tx326"/>
            <p:cNvSpPr/>
            <p:nvPr/>
          </p:nvSpPr>
          <p:spPr>
            <a:xfrm>
              <a:off x="1447569"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1773866"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1494234"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1523349"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1657306"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1657306"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7287203"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333" name="tx333"/>
            <p:cNvSpPr/>
            <p:nvPr/>
          </p:nvSpPr>
          <p:spPr>
            <a:xfrm>
              <a:off x="7287203" y="966655"/>
              <a:ext cx="7049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(67,000)</a:t>
              </a:r>
            </a:p>
          </p:txBody>
        </p:sp>
        <p:sp>
          <p:nvSpPr>
            <p:cNvPr id="334" name="tx334"/>
            <p:cNvSpPr/>
            <p:nvPr/>
          </p:nvSpPr>
          <p:spPr>
            <a:xfrm>
              <a:off x="7287203" y="1089081"/>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(54,000)</a:t>
              </a:r>
            </a:p>
          </p:txBody>
        </p:sp>
        <p:sp>
          <p:nvSpPr>
            <p:cNvPr id="335" name="tx335"/>
            <p:cNvSpPr/>
            <p:nvPr/>
          </p:nvSpPr>
          <p:spPr>
            <a:xfrm>
              <a:off x="7287203" y="1211506"/>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(37,000)</a:t>
              </a:r>
            </a:p>
          </p:txBody>
        </p:sp>
        <p:sp>
          <p:nvSpPr>
            <p:cNvPr id="336" name="tx336"/>
            <p:cNvSpPr/>
            <p:nvPr/>
          </p:nvSpPr>
          <p:spPr>
            <a:xfrm>
              <a:off x="7287203" y="1333932"/>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337" name="tx337"/>
            <p:cNvSpPr/>
            <p:nvPr/>
          </p:nvSpPr>
          <p:spPr>
            <a:xfrm>
              <a:off x="7287203" y="1456357"/>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(24,000)</a:t>
              </a:r>
            </a:p>
          </p:txBody>
        </p:sp>
        <p:sp>
          <p:nvSpPr>
            <p:cNvPr id="338" name="tx338"/>
            <p:cNvSpPr/>
            <p:nvPr/>
          </p:nvSpPr>
          <p:spPr>
            <a:xfrm>
              <a:off x="7287203" y="1578782"/>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339" name="tx339"/>
            <p:cNvSpPr/>
            <p:nvPr/>
          </p:nvSpPr>
          <p:spPr>
            <a:xfrm>
              <a:off x="7287203" y="1701208"/>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(19,000)</a:t>
              </a:r>
            </a:p>
          </p:txBody>
        </p:sp>
        <p:sp>
          <p:nvSpPr>
            <p:cNvPr id="340" name="tx340"/>
            <p:cNvSpPr/>
            <p:nvPr/>
          </p:nvSpPr>
          <p:spPr>
            <a:xfrm>
              <a:off x="7287203" y="1823633"/>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(17,000)</a:t>
              </a:r>
            </a:p>
          </p:txBody>
        </p:sp>
        <p:sp>
          <p:nvSpPr>
            <p:cNvPr id="341" name="tx341"/>
            <p:cNvSpPr/>
            <p:nvPr/>
          </p:nvSpPr>
          <p:spPr>
            <a:xfrm>
              <a:off x="7287203"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42" name="tx342"/>
            <p:cNvSpPr/>
            <p:nvPr/>
          </p:nvSpPr>
          <p:spPr>
            <a:xfrm>
              <a:off x="728720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43" name="tx343"/>
            <p:cNvSpPr/>
            <p:nvPr/>
          </p:nvSpPr>
          <p:spPr>
            <a:xfrm>
              <a:off x="7287203" y="219091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(5,000)</a:t>
              </a:r>
            </a:p>
          </p:txBody>
        </p:sp>
        <p:sp>
          <p:nvSpPr>
            <p:cNvPr id="344" name="tx344"/>
            <p:cNvSpPr/>
            <p:nvPr/>
          </p:nvSpPr>
          <p:spPr>
            <a:xfrm>
              <a:off x="7287203" y="2313335"/>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45" name="tx345"/>
            <p:cNvSpPr/>
            <p:nvPr/>
          </p:nvSpPr>
          <p:spPr>
            <a:xfrm>
              <a:off x="7287203"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(5,000)</a:t>
              </a:r>
            </a:p>
          </p:txBody>
        </p:sp>
        <p:sp>
          <p:nvSpPr>
            <p:cNvPr id="346" name="tx346"/>
            <p:cNvSpPr/>
            <p:nvPr/>
          </p:nvSpPr>
          <p:spPr>
            <a:xfrm>
              <a:off x="7287203"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47" name="tx347"/>
            <p:cNvSpPr/>
            <p:nvPr/>
          </p:nvSpPr>
          <p:spPr>
            <a:xfrm>
              <a:off x="7287203"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48" name="tx348"/>
            <p:cNvSpPr/>
            <p:nvPr/>
          </p:nvSpPr>
          <p:spPr>
            <a:xfrm>
              <a:off x="7287203"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49" name="tx349"/>
            <p:cNvSpPr/>
            <p:nvPr/>
          </p:nvSpPr>
          <p:spPr>
            <a:xfrm>
              <a:off x="7287203"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50" name="tx350"/>
            <p:cNvSpPr/>
            <p:nvPr/>
          </p:nvSpPr>
          <p:spPr>
            <a:xfrm>
              <a:off x="7287203"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51" name="tx351"/>
            <p:cNvSpPr/>
            <p:nvPr/>
          </p:nvSpPr>
          <p:spPr>
            <a:xfrm>
              <a:off x="7287203" y="317031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52" name="tx352"/>
            <p:cNvSpPr/>
            <p:nvPr/>
          </p:nvSpPr>
          <p:spPr>
            <a:xfrm>
              <a:off x="7287203"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53" name="tx353"/>
            <p:cNvSpPr/>
            <p:nvPr/>
          </p:nvSpPr>
          <p:spPr>
            <a:xfrm>
              <a:off x="7287203" y="3415164"/>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54" name="tx354"/>
            <p:cNvSpPr/>
            <p:nvPr/>
          </p:nvSpPr>
          <p:spPr>
            <a:xfrm>
              <a:off x="7287203"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55" name="tx355"/>
            <p:cNvSpPr/>
            <p:nvPr/>
          </p:nvSpPr>
          <p:spPr>
            <a:xfrm>
              <a:off x="7287203" y="3660015"/>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56" name="tx356"/>
            <p:cNvSpPr/>
            <p:nvPr/>
          </p:nvSpPr>
          <p:spPr>
            <a:xfrm>
              <a:off x="7287203" y="3782440"/>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57" name="tx357"/>
            <p:cNvSpPr/>
            <p:nvPr/>
          </p:nvSpPr>
          <p:spPr>
            <a:xfrm>
              <a:off x="7287203" y="3904866"/>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58" name="tx358"/>
            <p:cNvSpPr/>
            <p:nvPr/>
          </p:nvSpPr>
          <p:spPr>
            <a:xfrm>
              <a:off x="7287203" y="4027291"/>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59" name="tx359"/>
            <p:cNvSpPr/>
            <p:nvPr/>
          </p:nvSpPr>
          <p:spPr>
            <a:xfrm>
              <a:off x="7287203"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60" name="tx360"/>
            <p:cNvSpPr/>
            <p:nvPr/>
          </p:nvSpPr>
          <p:spPr>
            <a:xfrm>
              <a:off x="7287203"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61" name="tx361"/>
            <p:cNvSpPr/>
            <p:nvPr/>
          </p:nvSpPr>
          <p:spPr>
            <a:xfrm>
              <a:off x="7287203"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62" name="tx362"/>
            <p:cNvSpPr/>
            <p:nvPr/>
          </p:nvSpPr>
          <p:spPr>
            <a:xfrm>
              <a:off x="7287203"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63" name="tx363"/>
            <p:cNvSpPr/>
            <p:nvPr/>
          </p:nvSpPr>
          <p:spPr>
            <a:xfrm>
              <a:off x="7287203"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64" name="tx364"/>
            <p:cNvSpPr/>
            <p:nvPr/>
          </p:nvSpPr>
          <p:spPr>
            <a:xfrm>
              <a:off x="7287203"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65" name="tx365"/>
            <p:cNvSpPr/>
            <p:nvPr/>
          </p:nvSpPr>
          <p:spPr>
            <a:xfrm>
              <a:off x="7287203"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(&lt;200)</a:t>
              </a:r>
            </a:p>
          </p:txBody>
        </p:sp>
        <p:sp>
          <p:nvSpPr>
            <p:cNvPr id="366" name="tx366"/>
            <p:cNvSpPr/>
            <p:nvPr/>
          </p:nvSpPr>
          <p:spPr>
            <a:xfrm>
              <a:off x="7287203"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67" name="tx367"/>
            <p:cNvSpPr/>
            <p:nvPr/>
          </p:nvSpPr>
          <p:spPr>
            <a:xfrm>
              <a:off x="7287203"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68" name="tx368"/>
            <p:cNvSpPr/>
            <p:nvPr/>
          </p:nvSpPr>
          <p:spPr>
            <a:xfrm>
              <a:off x="7287203"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69" name="tx369"/>
            <p:cNvSpPr/>
            <p:nvPr/>
          </p:nvSpPr>
          <p:spPr>
            <a:xfrm>
              <a:off x="7287203"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70" name="tx370"/>
            <p:cNvSpPr/>
            <p:nvPr/>
          </p:nvSpPr>
          <p:spPr>
            <a:xfrm>
              <a:off x="7287203"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71" name="tx371"/>
            <p:cNvSpPr/>
            <p:nvPr/>
          </p:nvSpPr>
          <p:spPr>
            <a:xfrm>
              <a:off x="7287203"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72" name="tx372"/>
            <p:cNvSpPr/>
            <p:nvPr/>
          </p:nvSpPr>
          <p:spPr>
            <a:xfrm>
              <a:off x="7287203"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73" name="tx37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74" name="tx374"/>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75" name="tx375"/>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76" name="tx376"/>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77" name="tx377"/>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79" name="tx379"/>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80" name="tx380"/>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81" name="tx381"/>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82" name="tx382"/>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84" name="tx384"/>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85" name="tx385"/>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86" name="tx386"/>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87" name="tx387"/>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8" name="tx388"/>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89" name="tx389"/>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90" name="tx390"/>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91" name="tx39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92" name="tx392"/>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3" name="tx39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94" name="tx394"/>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95" name="tx395"/>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96" name="tx396"/>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97" name="tx397"/>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8" name="tx398"/>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99" name="tx399"/>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400" name="tx400"/>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401" name="tx401"/>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402" name="tx402"/>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3" name="tx403"/>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404" name="tx404"/>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405" name="tx405"/>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406" name="tx406"/>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407" name="tx407"/>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8" name="tx408"/>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409" name="tx409"/>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410" name="tx410"/>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411" name="tx411"/>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412" name="tx412"/>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3" name="tx4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414" name="tx4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15" name="tx4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16" name="tx4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17" name="tx4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18" name="tx4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19" name="tx419"/>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2021-2025</a:t>
              </a:r>
            </a:p>
          </p:txBody>
        </p:sp>
        <p:sp>
          <p:nvSpPr>
            <p:cNvPr id="420" name="tx4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1" name="tx4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4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Denmark ranked number 24 out of 41 countries with 1,000 zero-dose children.
In 2025, Denmark ranked number 22 out of 41 countries with 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7301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14827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12353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66064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63590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2670" y="3365010"/>
              <a:ext cx="203168" cy="1320376"/>
            </a:xfrm>
            <a:prstGeom prst="rect">
              <a:avLst/>
            </a:prstGeom>
            <a:solidFill>
              <a:srgbClr val="80BD41">
                <a:alpha val="100000"/>
              </a:srgbClr>
            </a:solidFill>
          </p:spPr>
          <p:txBody>
            <a:bodyPr/>
            <a:lstStyle/>
            <a:p/>
          </p:txBody>
        </p:sp>
        <p:sp>
          <p:nvSpPr>
            <p:cNvPr id="25" name="rc25"/>
            <p:cNvSpPr/>
            <p:nvPr/>
          </p:nvSpPr>
          <p:spPr>
            <a:xfrm>
              <a:off x="1332670" y="3324164"/>
              <a:ext cx="203168" cy="27217"/>
            </a:xfrm>
            <a:prstGeom prst="rect">
              <a:avLst/>
            </a:prstGeom>
            <a:solidFill>
              <a:srgbClr val="0058AB">
                <a:alpha val="100000"/>
              </a:srgbClr>
            </a:solidFill>
          </p:spPr>
          <p:txBody>
            <a:bodyPr/>
            <a:lstStyle/>
            <a:p/>
          </p:txBody>
        </p:sp>
        <p:sp>
          <p:nvSpPr>
            <p:cNvPr id="26" name="rc26"/>
            <p:cNvSpPr/>
            <p:nvPr/>
          </p:nvSpPr>
          <p:spPr>
            <a:xfrm>
              <a:off x="1332670" y="3351381"/>
              <a:ext cx="203168" cy="13629"/>
            </a:xfrm>
            <a:prstGeom prst="rect">
              <a:avLst/>
            </a:prstGeom>
            <a:solidFill>
              <a:srgbClr val="1CABE2">
                <a:alpha val="100000"/>
              </a:srgbClr>
            </a:solidFill>
          </p:spPr>
          <p:txBody>
            <a:bodyPr/>
            <a:lstStyle/>
            <a:p/>
          </p:txBody>
        </p:sp>
        <p:sp>
          <p:nvSpPr>
            <p:cNvPr id="27" name="rc27"/>
            <p:cNvSpPr/>
            <p:nvPr/>
          </p:nvSpPr>
          <p:spPr>
            <a:xfrm>
              <a:off x="1558413" y="3393908"/>
              <a:ext cx="203168" cy="1291478"/>
            </a:xfrm>
            <a:prstGeom prst="rect">
              <a:avLst/>
            </a:prstGeom>
            <a:solidFill>
              <a:srgbClr val="80BD41">
                <a:alpha val="100000"/>
              </a:srgbClr>
            </a:solidFill>
          </p:spPr>
          <p:txBody>
            <a:bodyPr/>
            <a:lstStyle/>
            <a:p/>
          </p:txBody>
        </p:sp>
        <p:sp>
          <p:nvSpPr>
            <p:cNvPr id="28" name="rc28"/>
            <p:cNvSpPr/>
            <p:nvPr/>
          </p:nvSpPr>
          <p:spPr>
            <a:xfrm>
              <a:off x="1558413" y="3353964"/>
              <a:ext cx="203168" cy="39944"/>
            </a:xfrm>
            <a:prstGeom prst="rect">
              <a:avLst/>
            </a:prstGeom>
            <a:solidFill>
              <a:srgbClr val="0058AB">
                <a:alpha val="100000"/>
              </a:srgbClr>
            </a:solidFill>
          </p:spPr>
          <p:txBody>
            <a:bodyPr/>
            <a:lstStyle/>
            <a:p/>
          </p:txBody>
        </p:sp>
        <p:sp>
          <p:nvSpPr>
            <p:cNvPr id="29" name="rc29"/>
            <p:cNvSpPr/>
            <p:nvPr/>
          </p:nvSpPr>
          <p:spPr>
            <a:xfrm>
              <a:off x="1558413" y="3393908"/>
              <a:ext cx="203168" cy="0"/>
            </a:xfrm>
            <a:prstGeom prst="rect">
              <a:avLst/>
            </a:prstGeom>
            <a:solidFill>
              <a:srgbClr val="1CABE2">
                <a:alpha val="100000"/>
              </a:srgbClr>
            </a:solidFill>
          </p:spPr>
          <p:txBody>
            <a:bodyPr/>
            <a:lstStyle/>
            <a:p/>
          </p:txBody>
        </p:sp>
        <p:sp>
          <p:nvSpPr>
            <p:cNvPr id="30" name="rc30"/>
            <p:cNvSpPr/>
            <p:nvPr/>
          </p:nvSpPr>
          <p:spPr>
            <a:xfrm>
              <a:off x="1784155" y="3403069"/>
              <a:ext cx="203168" cy="1282317"/>
            </a:xfrm>
            <a:prstGeom prst="rect">
              <a:avLst/>
            </a:prstGeom>
            <a:solidFill>
              <a:srgbClr val="80BD41">
                <a:alpha val="100000"/>
              </a:srgbClr>
            </a:solidFill>
          </p:spPr>
          <p:txBody>
            <a:bodyPr/>
            <a:lstStyle/>
            <a:p/>
          </p:txBody>
        </p:sp>
        <p:sp>
          <p:nvSpPr>
            <p:cNvPr id="31" name="rc31"/>
            <p:cNvSpPr/>
            <p:nvPr/>
          </p:nvSpPr>
          <p:spPr>
            <a:xfrm>
              <a:off x="1784155" y="3376897"/>
              <a:ext cx="203168" cy="13075"/>
            </a:xfrm>
            <a:prstGeom prst="rect">
              <a:avLst/>
            </a:prstGeom>
            <a:solidFill>
              <a:srgbClr val="0058AB">
                <a:alpha val="100000"/>
              </a:srgbClr>
            </a:solidFill>
          </p:spPr>
          <p:txBody>
            <a:bodyPr/>
            <a:lstStyle/>
            <a:p/>
          </p:txBody>
        </p:sp>
        <p:sp>
          <p:nvSpPr>
            <p:cNvPr id="32" name="rc32"/>
            <p:cNvSpPr/>
            <p:nvPr/>
          </p:nvSpPr>
          <p:spPr>
            <a:xfrm>
              <a:off x="1784155" y="3389973"/>
              <a:ext cx="203168" cy="13096"/>
            </a:xfrm>
            <a:prstGeom prst="rect">
              <a:avLst/>
            </a:prstGeom>
            <a:solidFill>
              <a:srgbClr val="1CABE2">
                <a:alpha val="100000"/>
              </a:srgbClr>
            </a:solidFill>
          </p:spPr>
          <p:txBody>
            <a:bodyPr/>
            <a:lstStyle/>
            <a:p/>
          </p:txBody>
        </p:sp>
        <p:sp>
          <p:nvSpPr>
            <p:cNvPr id="33" name="rc33"/>
            <p:cNvSpPr/>
            <p:nvPr/>
          </p:nvSpPr>
          <p:spPr>
            <a:xfrm>
              <a:off x="2009898" y="3421596"/>
              <a:ext cx="203168" cy="1263790"/>
            </a:xfrm>
            <a:prstGeom prst="rect">
              <a:avLst/>
            </a:prstGeom>
            <a:solidFill>
              <a:srgbClr val="80BD41">
                <a:alpha val="100000"/>
              </a:srgbClr>
            </a:solidFill>
          </p:spPr>
          <p:txBody>
            <a:bodyPr/>
            <a:lstStyle/>
            <a:p/>
          </p:txBody>
        </p:sp>
        <p:sp>
          <p:nvSpPr>
            <p:cNvPr id="34" name="rc34"/>
            <p:cNvSpPr/>
            <p:nvPr/>
          </p:nvSpPr>
          <p:spPr>
            <a:xfrm>
              <a:off x="2009898" y="3368945"/>
              <a:ext cx="203168" cy="26335"/>
            </a:xfrm>
            <a:prstGeom prst="rect">
              <a:avLst/>
            </a:prstGeom>
            <a:solidFill>
              <a:srgbClr val="0058AB">
                <a:alpha val="100000"/>
              </a:srgbClr>
            </a:solidFill>
          </p:spPr>
          <p:txBody>
            <a:bodyPr/>
            <a:lstStyle/>
            <a:p/>
          </p:txBody>
        </p:sp>
        <p:sp>
          <p:nvSpPr>
            <p:cNvPr id="35" name="rc35"/>
            <p:cNvSpPr/>
            <p:nvPr/>
          </p:nvSpPr>
          <p:spPr>
            <a:xfrm>
              <a:off x="2009898" y="3395281"/>
              <a:ext cx="203168" cy="26315"/>
            </a:xfrm>
            <a:prstGeom prst="rect">
              <a:avLst/>
            </a:prstGeom>
            <a:solidFill>
              <a:srgbClr val="1CABE2">
                <a:alpha val="100000"/>
              </a:srgbClr>
            </a:solidFill>
          </p:spPr>
          <p:txBody>
            <a:bodyPr/>
            <a:lstStyle/>
            <a:p/>
          </p:txBody>
        </p:sp>
        <p:sp>
          <p:nvSpPr>
            <p:cNvPr id="36" name="rc36"/>
            <p:cNvSpPr/>
            <p:nvPr/>
          </p:nvSpPr>
          <p:spPr>
            <a:xfrm>
              <a:off x="2235640" y="3435922"/>
              <a:ext cx="203168" cy="1249464"/>
            </a:xfrm>
            <a:prstGeom prst="rect">
              <a:avLst/>
            </a:prstGeom>
            <a:solidFill>
              <a:srgbClr val="80BD41">
                <a:alpha val="100000"/>
              </a:srgbClr>
            </a:solidFill>
          </p:spPr>
          <p:txBody>
            <a:bodyPr/>
            <a:lstStyle/>
            <a:p/>
          </p:txBody>
        </p:sp>
        <p:sp>
          <p:nvSpPr>
            <p:cNvPr id="37" name="rc37"/>
            <p:cNvSpPr/>
            <p:nvPr/>
          </p:nvSpPr>
          <p:spPr>
            <a:xfrm>
              <a:off x="2235640" y="3370154"/>
              <a:ext cx="203168" cy="65767"/>
            </a:xfrm>
            <a:prstGeom prst="rect">
              <a:avLst/>
            </a:prstGeom>
            <a:solidFill>
              <a:srgbClr val="0058AB">
                <a:alpha val="100000"/>
              </a:srgbClr>
            </a:solidFill>
          </p:spPr>
          <p:txBody>
            <a:bodyPr/>
            <a:lstStyle/>
            <a:p/>
          </p:txBody>
        </p:sp>
        <p:sp>
          <p:nvSpPr>
            <p:cNvPr id="38" name="rc38"/>
            <p:cNvSpPr/>
            <p:nvPr/>
          </p:nvSpPr>
          <p:spPr>
            <a:xfrm>
              <a:off x="2235640" y="3435922"/>
              <a:ext cx="203168" cy="0"/>
            </a:xfrm>
            <a:prstGeom prst="rect">
              <a:avLst/>
            </a:prstGeom>
            <a:solidFill>
              <a:srgbClr val="1CABE2">
                <a:alpha val="100000"/>
              </a:srgbClr>
            </a:solidFill>
          </p:spPr>
          <p:txBody>
            <a:bodyPr/>
            <a:lstStyle/>
            <a:p/>
          </p:txBody>
        </p:sp>
        <p:sp>
          <p:nvSpPr>
            <p:cNvPr id="39" name="rc39"/>
            <p:cNvSpPr/>
            <p:nvPr/>
          </p:nvSpPr>
          <p:spPr>
            <a:xfrm>
              <a:off x="2461382" y="3468263"/>
              <a:ext cx="203168" cy="1217123"/>
            </a:xfrm>
            <a:prstGeom prst="rect">
              <a:avLst/>
            </a:prstGeom>
            <a:solidFill>
              <a:srgbClr val="80BD41">
                <a:alpha val="100000"/>
              </a:srgbClr>
            </a:solidFill>
          </p:spPr>
          <p:txBody>
            <a:bodyPr/>
            <a:lstStyle/>
            <a:p/>
          </p:txBody>
        </p:sp>
        <p:sp>
          <p:nvSpPr>
            <p:cNvPr id="40" name="rc40"/>
            <p:cNvSpPr/>
            <p:nvPr/>
          </p:nvSpPr>
          <p:spPr>
            <a:xfrm>
              <a:off x="2461382" y="3376651"/>
              <a:ext cx="203168" cy="91611"/>
            </a:xfrm>
            <a:prstGeom prst="rect">
              <a:avLst/>
            </a:prstGeom>
            <a:solidFill>
              <a:srgbClr val="0058AB">
                <a:alpha val="100000"/>
              </a:srgbClr>
            </a:solidFill>
          </p:spPr>
          <p:txBody>
            <a:bodyPr/>
            <a:lstStyle/>
            <a:p/>
          </p:txBody>
        </p:sp>
        <p:sp>
          <p:nvSpPr>
            <p:cNvPr id="41" name="rc41"/>
            <p:cNvSpPr/>
            <p:nvPr/>
          </p:nvSpPr>
          <p:spPr>
            <a:xfrm>
              <a:off x="2461382" y="3468263"/>
              <a:ext cx="203168" cy="0"/>
            </a:xfrm>
            <a:prstGeom prst="rect">
              <a:avLst/>
            </a:prstGeom>
            <a:solidFill>
              <a:srgbClr val="1CABE2">
                <a:alpha val="100000"/>
              </a:srgbClr>
            </a:solidFill>
          </p:spPr>
          <p:txBody>
            <a:bodyPr/>
            <a:lstStyle/>
            <a:p/>
          </p:txBody>
        </p:sp>
        <p:sp>
          <p:nvSpPr>
            <p:cNvPr id="42" name="rc42"/>
            <p:cNvSpPr/>
            <p:nvPr/>
          </p:nvSpPr>
          <p:spPr>
            <a:xfrm>
              <a:off x="2687125" y="3458016"/>
              <a:ext cx="203168" cy="1227371"/>
            </a:xfrm>
            <a:prstGeom prst="rect">
              <a:avLst/>
            </a:prstGeom>
            <a:solidFill>
              <a:srgbClr val="80BD41">
                <a:alpha val="100000"/>
              </a:srgbClr>
            </a:solidFill>
          </p:spPr>
          <p:txBody>
            <a:bodyPr/>
            <a:lstStyle/>
            <a:p/>
          </p:txBody>
        </p:sp>
        <p:sp>
          <p:nvSpPr>
            <p:cNvPr id="43" name="rc43"/>
            <p:cNvSpPr/>
            <p:nvPr/>
          </p:nvSpPr>
          <p:spPr>
            <a:xfrm>
              <a:off x="2687125" y="3365625"/>
              <a:ext cx="203168" cy="92390"/>
            </a:xfrm>
            <a:prstGeom prst="rect">
              <a:avLst/>
            </a:prstGeom>
            <a:solidFill>
              <a:srgbClr val="0058AB">
                <a:alpha val="100000"/>
              </a:srgbClr>
            </a:solidFill>
          </p:spPr>
          <p:txBody>
            <a:bodyPr/>
            <a:lstStyle/>
            <a:p/>
          </p:txBody>
        </p:sp>
        <p:sp>
          <p:nvSpPr>
            <p:cNvPr id="44" name="rc44"/>
            <p:cNvSpPr/>
            <p:nvPr/>
          </p:nvSpPr>
          <p:spPr>
            <a:xfrm>
              <a:off x="2687125" y="3458016"/>
              <a:ext cx="203168" cy="0"/>
            </a:xfrm>
            <a:prstGeom prst="rect">
              <a:avLst/>
            </a:prstGeom>
            <a:solidFill>
              <a:srgbClr val="1CABE2">
                <a:alpha val="100000"/>
              </a:srgbClr>
            </a:solidFill>
          </p:spPr>
          <p:txBody>
            <a:bodyPr/>
            <a:lstStyle/>
            <a:p/>
          </p:txBody>
        </p:sp>
        <p:sp>
          <p:nvSpPr>
            <p:cNvPr id="45" name="rc45"/>
            <p:cNvSpPr/>
            <p:nvPr/>
          </p:nvSpPr>
          <p:spPr>
            <a:xfrm>
              <a:off x="2912867" y="3552538"/>
              <a:ext cx="203168" cy="1132849"/>
            </a:xfrm>
            <a:prstGeom prst="rect">
              <a:avLst/>
            </a:prstGeom>
            <a:solidFill>
              <a:srgbClr val="80BD41">
                <a:alpha val="100000"/>
              </a:srgbClr>
            </a:solidFill>
          </p:spPr>
          <p:txBody>
            <a:bodyPr/>
            <a:lstStyle/>
            <a:p/>
          </p:txBody>
        </p:sp>
        <p:sp>
          <p:nvSpPr>
            <p:cNvPr id="46" name="rc46"/>
            <p:cNvSpPr/>
            <p:nvPr/>
          </p:nvSpPr>
          <p:spPr>
            <a:xfrm>
              <a:off x="2912867" y="3383271"/>
              <a:ext cx="203168" cy="169266"/>
            </a:xfrm>
            <a:prstGeom prst="rect">
              <a:avLst/>
            </a:prstGeom>
            <a:solidFill>
              <a:srgbClr val="0058AB">
                <a:alpha val="100000"/>
              </a:srgbClr>
            </a:solidFill>
          </p:spPr>
          <p:txBody>
            <a:bodyPr/>
            <a:lstStyle/>
            <a:p/>
          </p:txBody>
        </p:sp>
        <p:sp>
          <p:nvSpPr>
            <p:cNvPr id="47" name="rc47"/>
            <p:cNvSpPr/>
            <p:nvPr/>
          </p:nvSpPr>
          <p:spPr>
            <a:xfrm>
              <a:off x="2912867" y="3552538"/>
              <a:ext cx="203168" cy="0"/>
            </a:xfrm>
            <a:prstGeom prst="rect">
              <a:avLst/>
            </a:prstGeom>
            <a:solidFill>
              <a:srgbClr val="1CABE2">
                <a:alpha val="100000"/>
              </a:srgbClr>
            </a:solidFill>
          </p:spPr>
          <p:txBody>
            <a:bodyPr/>
            <a:lstStyle/>
            <a:p/>
          </p:txBody>
        </p:sp>
        <p:sp>
          <p:nvSpPr>
            <p:cNvPr id="48" name="rc48"/>
            <p:cNvSpPr/>
            <p:nvPr/>
          </p:nvSpPr>
          <p:spPr>
            <a:xfrm>
              <a:off x="3138609" y="3527288"/>
              <a:ext cx="203168" cy="1158098"/>
            </a:xfrm>
            <a:prstGeom prst="rect">
              <a:avLst/>
            </a:prstGeom>
            <a:solidFill>
              <a:srgbClr val="80BD41">
                <a:alpha val="100000"/>
              </a:srgbClr>
            </a:solidFill>
          </p:spPr>
          <p:txBody>
            <a:bodyPr/>
            <a:lstStyle/>
            <a:p/>
          </p:txBody>
        </p:sp>
        <p:sp>
          <p:nvSpPr>
            <p:cNvPr id="49" name="rc49"/>
            <p:cNvSpPr/>
            <p:nvPr/>
          </p:nvSpPr>
          <p:spPr>
            <a:xfrm>
              <a:off x="3138609" y="3369355"/>
              <a:ext cx="203168" cy="144754"/>
            </a:xfrm>
            <a:prstGeom prst="rect">
              <a:avLst/>
            </a:prstGeom>
            <a:solidFill>
              <a:srgbClr val="0058AB">
                <a:alpha val="100000"/>
              </a:srgbClr>
            </a:solidFill>
          </p:spPr>
          <p:txBody>
            <a:bodyPr/>
            <a:lstStyle/>
            <a:p/>
          </p:txBody>
        </p:sp>
        <p:sp>
          <p:nvSpPr>
            <p:cNvPr id="50" name="rc50"/>
            <p:cNvSpPr/>
            <p:nvPr/>
          </p:nvSpPr>
          <p:spPr>
            <a:xfrm>
              <a:off x="3138609" y="3514110"/>
              <a:ext cx="203168" cy="13178"/>
            </a:xfrm>
            <a:prstGeom prst="rect">
              <a:avLst/>
            </a:prstGeom>
            <a:solidFill>
              <a:srgbClr val="1CABE2">
                <a:alpha val="100000"/>
              </a:srgbClr>
            </a:solidFill>
          </p:spPr>
          <p:txBody>
            <a:bodyPr/>
            <a:lstStyle/>
            <a:p/>
          </p:txBody>
        </p:sp>
        <p:sp>
          <p:nvSpPr>
            <p:cNvPr id="51" name="rc51"/>
            <p:cNvSpPr/>
            <p:nvPr/>
          </p:nvSpPr>
          <p:spPr>
            <a:xfrm>
              <a:off x="3364352" y="3546246"/>
              <a:ext cx="203168" cy="1139141"/>
            </a:xfrm>
            <a:prstGeom prst="rect">
              <a:avLst/>
            </a:prstGeom>
            <a:solidFill>
              <a:srgbClr val="80BD41">
                <a:alpha val="100000"/>
              </a:srgbClr>
            </a:solidFill>
          </p:spPr>
          <p:txBody>
            <a:bodyPr/>
            <a:lstStyle/>
            <a:p/>
          </p:txBody>
        </p:sp>
        <p:sp>
          <p:nvSpPr>
            <p:cNvPr id="52" name="rc52"/>
            <p:cNvSpPr/>
            <p:nvPr/>
          </p:nvSpPr>
          <p:spPr>
            <a:xfrm>
              <a:off x="3364352" y="3405446"/>
              <a:ext cx="203168" cy="127989"/>
            </a:xfrm>
            <a:prstGeom prst="rect">
              <a:avLst/>
            </a:prstGeom>
            <a:solidFill>
              <a:srgbClr val="0058AB">
                <a:alpha val="100000"/>
              </a:srgbClr>
            </a:solidFill>
          </p:spPr>
          <p:txBody>
            <a:bodyPr/>
            <a:lstStyle/>
            <a:p/>
          </p:txBody>
        </p:sp>
        <p:sp>
          <p:nvSpPr>
            <p:cNvPr id="53" name="rc53"/>
            <p:cNvSpPr/>
            <p:nvPr/>
          </p:nvSpPr>
          <p:spPr>
            <a:xfrm>
              <a:off x="3364352" y="3533436"/>
              <a:ext cx="203168" cy="12809"/>
            </a:xfrm>
            <a:prstGeom prst="rect">
              <a:avLst/>
            </a:prstGeom>
            <a:solidFill>
              <a:srgbClr val="1CABE2">
                <a:alpha val="100000"/>
              </a:srgbClr>
            </a:solidFill>
          </p:spPr>
          <p:txBody>
            <a:bodyPr/>
            <a:lstStyle/>
            <a:p/>
          </p:txBody>
        </p:sp>
        <p:sp>
          <p:nvSpPr>
            <p:cNvPr id="54" name="rc54"/>
            <p:cNvSpPr/>
            <p:nvPr/>
          </p:nvSpPr>
          <p:spPr>
            <a:xfrm>
              <a:off x="3590094" y="3531059"/>
              <a:ext cx="203168" cy="1154327"/>
            </a:xfrm>
            <a:prstGeom prst="rect">
              <a:avLst/>
            </a:prstGeom>
            <a:solidFill>
              <a:srgbClr val="80BD41">
                <a:alpha val="100000"/>
              </a:srgbClr>
            </a:solidFill>
          </p:spPr>
          <p:txBody>
            <a:bodyPr/>
            <a:lstStyle/>
            <a:p/>
          </p:txBody>
        </p:sp>
        <p:sp>
          <p:nvSpPr>
            <p:cNvPr id="55" name="rc55"/>
            <p:cNvSpPr/>
            <p:nvPr/>
          </p:nvSpPr>
          <p:spPr>
            <a:xfrm>
              <a:off x="3590094" y="3402803"/>
              <a:ext cx="203168" cy="89787"/>
            </a:xfrm>
            <a:prstGeom prst="rect">
              <a:avLst/>
            </a:prstGeom>
            <a:solidFill>
              <a:srgbClr val="0058AB">
                <a:alpha val="100000"/>
              </a:srgbClr>
            </a:solidFill>
          </p:spPr>
          <p:txBody>
            <a:bodyPr/>
            <a:lstStyle/>
            <a:p/>
          </p:txBody>
        </p:sp>
        <p:sp>
          <p:nvSpPr>
            <p:cNvPr id="56" name="rc56"/>
            <p:cNvSpPr/>
            <p:nvPr/>
          </p:nvSpPr>
          <p:spPr>
            <a:xfrm>
              <a:off x="3590094" y="3492590"/>
              <a:ext cx="203168" cy="38468"/>
            </a:xfrm>
            <a:prstGeom prst="rect">
              <a:avLst/>
            </a:prstGeom>
            <a:solidFill>
              <a:srgbClr val="1CABE2">
                <a:alpha val="100000"/>
              </a:srgbClr>
            </a:solidFill>
          </p:spPr>
          <p:txBody>
            <a:bodyPr/>
            <a:lstStyle/>
            <a:p/>
          </p:txBody>
        </p:sp>
        <p:sp>
          <p:nvSpPr>
            <p:cNvPr id="57" name="rc57"/>
            <p:cNvSpPr/>
            <p:nvPr/>
          </p:nvSpPr>
          <p:spPr>
            <a:xfrm>
              <a:off x="3815836" y="3589572"/>
              <a:ext cx="203168" cy="1095815"/>
            </a:xfrm>
            <a:prstGeom prst="rect">
              <a:avLst/>
            </a:prstGeom>
            <a:solidFill>
              <a:srgbClr val="80BD41">
                <a:alpha val="100000"/>
              </a:srgbClr>
            </a:solidFill>
          </p:spPr>
          <p:txBody>
            <a:bodyPr/>
            <a:lstStyle/>
            <a:p/>
          </p:txBody>
        </p:sp>
        <p:sp>
          <p:nvSpPr>
            <p:cNvPr id="58" name="rc58"/>
            <p:cNvSpPr/>
            <p:nvPr/>
          </p:nvSpPr>
          <p:spPr>
            <a:xfrm>
              <a:off x="3815836" y="3481195"/>
              <a:ext cx="203168" cy="72244"/>
            </a:xfrm>
            <a:prstGeom prst="rect">
              <a:avLst/>
            </a:prstGeom>
            <a:solidFill>
              <a:srgbClr val="0058AB">
                <a:alpha val="100000"/>
              </a:srgbClr>
            </a:solidFill>
          </p:spPr>
          <p:txBody>
            <a:bodyPr/>
            <a:lstStyle/>
            <a:p/>
          </p:txBody>
        </p:sp>
        <p:sp>
          <p:nvSpPr>
            <p:cNvPr id="59" name="rc59"/>
            <p:cNvSpPr/>
            <p:nvPr/>
          </p:nvSpPr>
          <p:spPr>
            <a:xfrm>
              <a:off x="3815836" y="3553439"/>
              <a:ext cx="203168" cy="36132"/>
            </a:xfrm>
            <a:prstGeom prst="rect">
              <a:avLst/>
            </a:prstGeom>
            <a:solidFill>
              <a:srgbClr val="1CABE2">
                <a:alpha val="100000"/>
              </a:srgbClr>
            </a:solidFill>
          </p:spPr>
          <p:txBody>
            <a:bodyPr/>
            <a:lstStyle/>
            <a:p/>
          </p:txBody>
        </p:sp>
        <p:sp>
          <p:nvSpPr>
            <p:cNvPr id="60" name="rc60"/>
            <p:cNvSpPr/>
            <p:nvPr/>
          </p:nvSpPr>
          <p:spPr>
            <a:xfrm>
              <a:off x="4041579" y="3579078"/>
              <a:ext cx="203168" cy="1106308"/>
            </a:xfrm>
            <a:prstGeom prst="rect">
              <a:avLst/>
            </a:prstGeom>
            <a:solidFill>
              <a:srgbClr val="80BD41">
                <a:alpha val="100000"/>
              </a:srgbClr>
            </a:solidFill>
          </p:spPr>
          <p:txBody>
            <a:bodyPr/>
            <a:lstStyle/>
            <a:p/>
          </p:txBody>
        </p:sp>
        <p:sp>
          <p:nvSpPr>
            <p:cNvPr id="61" name="rc61"/>
            <p:cNvSpPr/>
            <p:nvPr/>
          </p:nvSpPr>
          <p:spPr>
            <a:xfrm>
              <a:off x="4041579" y="3508453"/>
              <a:ext cx="203168" cy="35312"/>
            </a:xfrm>
            <a:prstGeom prst="rect">
              <a:avLst/>
            </a:prstGeom>
            <a:solidFill>
              <a:srgbClr val="0058AB">
                <a:alpha val="100000"/>
              </a:srgbClr>
            </a:solidFill>
          </p:spPr>
          <p:txBody>
            <a:bodyPr/>
            <a:lstStyle/>
            <a:p/>
          </p:txBody>
        </p:sp>
        <p:sp>
          <p:nvSpPr>
            <p:cNvPr id="62" name="rc62"/>
            <p:cNvSpPr/>
            <p:nvPr/>
          </p:nvSpPr>
          <p:spPr>
            <a:xfrm>
              <a:off x="4041579" y="3543766"/>
              <a:ext cx="203168" cy="35312"/>
            </a:xfrm>
            <a:prstGeom prst="rect">
              <a:avLst/>
            </a:prstGeom>
            <a:solidFill>
              <a:srgbClr val="1CABE2">
                <a:alpha val="100000"/>
              </a:srgbClr>
            </a:solidFill>
          </p:spPr>
          <p:txBody>
            <a:bodyPr/>
            <a:lstStyle/>
            <a:p/>
          </p:txBody>
        </p:sp>
        <p:sp>
          <p:nvSpPr>
            <p:cNvPr id="63" name="rc63"/>
            <p:cNvSpPr/>
            <p:nvPr/>
          </p:nvSpPr>
          <p:spPr>
            <a:xfrm>
              <a:off x="4267321" y="3615067"/>
              <a:ext cx="203168" cy="1070319"/>
            </a:xfrm>
            <a:prstGeom prst="rect">
              <a:avLst/>
            </a:prstGeom>
            <a:solidFill>
              <a:srgbClr val="80BD41">
                <a:alpha val="100000"/>
              </a:srgbClr>
            </a:solidFill>
          </p:spPr>
          <p:txBody>
            <a:bodyPr/>
            <a:lstStyle/>
            <a:p/>
          </p:txBody>
        </p:sp>
        <p:sp>
          <p:nvSpPr>
            <p:cNvPr id="64" name="rc64"/>
            <p:cNvSpPr/>
            <p:nvPr/>
          </p:nvSpPr>
          <p:spPr>
            <a:xfrm>
              <a:off x="4267321" y="3546758"/>
              <a:ext cx="203168" cy="34164"/>
            </a:xfrm>
            <a:prstGeom prst="rect">
              <a:avLst/>
            </a:prstGeom>
            <a:solidFill>
              <a:srgbClr val="0058AB">
                <a:alpha val="100000"/>
              </a:srgbClr>
            </a:solidFill>
          </p:spPr>
          <p:txBody>
            <a:bodyPr/>
            <a:lstStyle/>
            <a:p/>
          </p:txBody>
        </p:sp>
        <p:sp>
          <p:nvSpPr>
            <p:cNvPr id="65" name="rc65"/>
            <p:cNvSpPr/>
            <p:nvPr/>
          </p:nvSpPr>
          <p:spPr>
            <a:xfrm>
              <a:off x="4267321" y="3580923"/>
              <a:ext cx="203168" cy="34144"/>
            </a:xfrm>
            <a:prstGeom prst="rect">
              <a:avLst/>
            </a:prstGeom>
            <a:solidFill>
              <a:srgbClr val="1CABE2">
                <a:alpha val="100000"/>
              </a:srgbClr>
            </a:solidFill>
          </p:spPr>
          <p:txBody>
            <a:bodyPr/>
            <a:lstStyle/>
            <a:p/>
          </p:txBody>
        </p:sp>
        <p:sp>
          <p:nvSpPr>
            <p:cNvPr id="66" name="rc66"/>
            <p:cNvSpPr/>
            <p:nvPr/>
          </p:nvSpPr>
          <p:spPr>
            <a:xfrm>
              <a:off x="4493063" y="3599409"/>
              <a:ext cx="203168" cy="1085977"/>
            </a:xfrm>
            <a:prstGeom prst="rect">
              <a:avLst/>
            </a:prstGeom>
            <a:solidFill>
              <a:srgbClr val="80BD41">
                <a:alpha val="100000"/>
              </a:srgbClr>
            </a:solidFill>
          </p:spPr>
          <p:txBody>
            <a:bodyPr/>
            <a:lstStyle/>
            <a:p/>
          </p:txBody>
        </p:sp>
        <p:sp>
          <p:nvSpPr>
            <p:cNvPr id="67" name="rc67"/>
            <p:cNvSpPr/>
            <p:nvPr/>
          </p:nvSpPr>
          <p:spPr>
            <a:xfrm>
              <a:off x="4493063" y="3530096"/>
              <a:ext cx="203168" cy="46215"/>
            </a:xfrm>
            <a:prstGeom prst="rect">
              <a:avLst/>
            </a:prstGeom>
            <a:solidFill>
              <a:srgbClr val="0058AB">
                <a:alpha val="100000"/>
              </a:srgbClr>
            </a:solidFill>
          </p:spPr>
          <p:txBody>
            <a:bodyPr/>
            <a:lstStyle/>
            <a:p/>
          </p:txBody>
        </p:sp>
        <p:sp>
          <p:nvSpPr>
            <p:cNvPr id="68" name="rc68"/>
            <p:cNvSpPr/>
            <p:nvPr/>
          </p:nvSpPr>
          <p:spPr>
            <a:xfrm>
              <a:off x="4493063" y="3576311"/>
              <a:ext cx="203168" cy="23097"/>
            </a:xfrm>
            <a:prstGeom prst="rect">
              <a:avLst/>
            </a:prstGeom>
            <a:solidFill>
              <a:srgbClr val="1CABE2">
                <a:alpha val="100000"/>
              </a:srgbClr>
            </a:solidFill>
          </p:spPr>
          <p:txBody>
            <a:bodyPr/>
            <a:lstStyle/>
            <a:p/>
          </p:txBody>
        </p:sp>
        <p:sp>
          <p:nvSpPr>
            <p:cNvPr id="69" name="rc69"/>
            <p:cNvSpPr/>
            <p:nvPr/>
          </p:nvSpPr>
          <p:spPr>
            <a:xfrm>
              <a:off x="4718806" y="3587133"/>
              <a:ext cx="203168" cy="1098253"/>
            </a:xfrm>
            <a:prstGeom prst="rect">
              <a:avLst/>
            </a:prstGeom>
            <a:solidFill>
              <a:srgbClr val="80BD41">
                <a:alpha val="100000"/>
              </a:srgbClr>
            </a:solidFill>
          </p:spPr>
          <p:txBody>
            <a:bodyPr/>
            <a:lstStyle/>
            <a:p/>
          </p:txBody>
        </p:sp>
        <p:sp>
          <p:nvSpPr>
            <p:cNvPr id="70" name="rc70"/>
            <p:cNvSpPr/>
            <p:nvPr/>
          </p:nvSpPr>
          <p:spPr>
            <a:xfrm>
              <a:off x="4718806" y="3504477"/>
              <a:ext cx="203168" cy="47240"/>
            </a:xfrm>
            <a:prstGeom prst="rect">
              <a:avLst/>
            </a:prstGeom>
            <a:solidFill>
              <a:srgbClr val="0058AB">
                <a:alpha val="100000"/>
              </a:srgbClr>
            </a:solidFill>
          </p:spPr>
          <p:txBody>
            <a:bodyPr/>
            <a:lstStyle/>
            <a:p/>
          </p:txBody>
        </p:sp>
        <p:sp>
          <p:nvSpPr>
            <p:cNvPr id="71" name="rc71"/>
            <p:cNvSpPr/>
            <p:nvPr/>
          </p:nvSpPr>
          <p:spPr>
            <a:xfrm>
              <a:off x="4718806" y="3551718"/>
              <a:ext cx="203168" cy="35414"/>
            </a:xfrm>
            <a:prstGeom prst="rect">
              <a:avLst/>
            </a:prstGeom>
            <a:solidFill>
              <a:srgbClr val="1CABE2">
                <a:alpha val="100000"/>
              </a:srgbClr>
            </a:solidFill>
          </p:spPr>
          <p:txBody>
            <a:bodyPr/>
            <a:lstStyle/>
            <a:p/>
          </p:txBody>
        </p:sp>
        <p:sp>
          <p:nvSpPr>
            <p:cNvPr id="72" name="rc72"/>
            <p:cNvSpPr/>
            <p:nvPr/>
          </p:nvSpPr>
          <p:spPr>
            <a:xfrm>
              <a:off x="4944548" y="3514848"/>
              <a:ext cx="203168" cy="1170539"/>
            </a:xfrm>
            <a:prstGeom prst="rect">
              <a:avLst/>
            </a:prstGeom>
            <a:solidFill>
              <a:srgbClr val="80BD41">
                <a:alpha val="100000"/>
              </a:srgbClr>
            </a:solidFill>
          </p:spPr>
          <p:txBody>
            <a:bodyPr/>
            <a:lstStyle/>
            <a:p/>
          </p:txBody>
        </p:sp>
        <p:sp>
          <p:nvSpPr>
            <p:cNvPr id="73" name="rc73"/>
            <p:cNvSpPr/>
            <p:nvPr/>
          </p:nvSpPr>
          <p:spPr>
            <a:xfrm>
              <a:off x="4944548" y="3440124"/>
              <a:ext cx="203168" cy="37361"/>
            </a:xfrm>
            <a:prstGeom prst="rect">
              <a:avLst/>
            </a:prstGeom>
            <a:solidFill>
              <a:srgbClr val="0058AB">
                <a:alpha val="100000"/>
              </a:srgbClr>
            </a:solidFill>
          </p:spPr>
          <p:txBody>
            <a:bodyPr/>
            <a:lstStyle/>
            <a:p/>
          </p:txBody>
        </p:sp>
        <p:sp>
          <p:nvSpPr>
            <p:cNvPr id="74" name="rc74"/>
            <p:cNvSpPr/>
            <p:nvPr/>
          </p:nvSpPr>
          <p:spPr>
            <a:xfrm>
              <a:off x="4944548" y="3477486"/>
              <a:ext cx="203168" cy="37361"/>
            </a:xfrm>
            <a:prstGeom prst="rect">
              <a:avLst/>
            </a:prstGeom>
            <a:solidFill>
              <a:srgbClr val="1CABE2">
                <a:alpha val="100000"/>
              </a:srgbClr>
            </a:solidFill>
          </p:spPr>
          <p:txBody>
            <a:bodyPr/>
            <a:lstStyle/>
            <a:p/>
          </p:txBody>
        </p:sp>
        <p:sp>
          <p:nvSpPr>
            <p:cNvPr id="75" name="rc75"/>
            <p:cNvSpPr/>
            <p:nvPr/>
          </p:nvSpPr>
          <p:spPr>
            <a:xfrm>
              <a:off x="5170291" y="3463078"/>
              <a:ext cx="203168" cy="1222308"/>
            </a:xfrm>
            <a:prstGeom prst="rect">
              <a:avLst/>
            </a:prstGeom>
            <a:solidFill>
              <a:srgbClr val="80BD41">
                <a:alpha val="100000"/>
              </a:srgbClr>
            </a:solidFill>
          </p:spPr>
          <p:txBody>
            <a:bodyPr/>
            <a:lstStyle/>
            <a:p/>
          </p:txBody>
        </p:sp>
        <p:sp>
          <p:nvSpPr>
            <p:cNvPr id="76" name="rc76"/>
            <p:cNvSpPr/>
            <p:nvPr/>
          </p:nvSpPr>
          <p:spPr>
            <a:xfrm>
              <a:off x="5170291" y="3438136"/>
              <a:ext cx="203168" cy="12481"/>
            </a:xfrm>
            <a:prstGeom prst="rect">
              <a:avLst/>
            </a:prstGeom>
            <a:solidFill>
              <a:srgbClr val="0058AB">
                <a:alpha val="100000"/>
              </a:srgbClr>
            </a:solidFill>
          </p:spPr>
          <p:txBody>
            <a:bodyPr/>
            <a:lstStyle/>
            <a:p/>
          </p:txBody>
        </p:sp>
        <p:sp>
          <p:nvSpPr>
            <p:cNvPr id="77" name="rc77"/>
            <p:cNvSpPr/>
            <p:nvPr/>
          </p:nvSpPr>
          <p:spPr>
            <a:xfrm>
              <a:off x="5170291" y="3450617"/>
              <a:ext cx="203168" cy="12460"/>
            </a:xfrm>
            <a:prstGeom prst="rect">
              <a:avLst/>
            </a:prstGeom>
            <a:solidFill>
              <a:srgbClr val="1CABE2">
                <a:alpha val="100000"/>
              </a:srgbClr>
            </a:solidFill>
          </p:spPr>
          <p:txBody>
            <a:bodyPr/>
            <a:lstStyle/>
            <a:p/>
          </p:txBody>
        </p:sp>
        <p:sp>
          <p:nvSpPr>
            <p:cNvPr id="78" name="rc78"/>
            <p:cNvSpPr/>
            <p:nvPr/>
          </p:nvSpPr>
          <p:spPr>
            <a:xfrm>
              <a:off x="5396033" y="3472731"/>
              <a:ext cx="203168" cy="1212655"/>
            </a:xfrm>
            <a:prstGeom prst="rect">
              <a:avLst/>
            </a:prstGeom>
            <a:solidFill>
              <a:srgbClr val="80BD41">
                <a:alpha val="100000"/>
              </a:srgbClr>
            </a:solidFill>
          </p:spPr>
          <p:txBody>
            <a:bodyPr/>
            <a:lstStyle/>
            <a:p/>
          </p:txBody>
        </p:sp>
        <p:sp>
          <p:nvSpPr>
            <p:cNvPr id="79" name="rc79"/>
            <p:cNvSpPr/>
            <p:nvPr/>
          </p:nvSpPr>
          <p:spPr>
            <a:xfrm>
              <a:off x="5396033" y="3435225"/>
              <a:ext cx="203168" cy="37505"/>
            </a:xfrm>
            <a:prstGeom prst="rect">
              <a:avLst/>
            </a:prstGeom>
            <a:solidFill>
              <a:srgbClr val="0058AB">
                <a:alpha val="100000"/>
              </a:srgbClr>
            </a:solidFill>
          </p:spPr>
          <p:txBody>
            <a:bodyPr/>
            <a:lstStyle/>
            <a:p/>
          </p:txBody>
        </p:sp>
        <p:sp>
          <p:nvSpPr>
            <p:cNvPr id="80" name="rc80"/>
            <p:cNvSpPr/>
            <p:nvPr/>
          </p:nvSpPr>
          <p:spPr>
            <a:xfrm>
              <a:off x="5396033" y="3472731"/>
              <a:ext cx="203168" cy="0"/>
            </a:xfrm>
            <a:prstGeom prst="rect">
              <a:avLst/>
            </a:prstGeom>
            <a:solidFill>
              <a:srgbClr val="1CABE2">
                <a:alpha val="100000"/>
              </a:srgbClr>
            </a:solidFill>
          </p:spPr>
          <p:txBody>
            <a:bodyPr/>
            <a:lstStyle/>
            <a:p/>
          </p:txBody>
        </p:sp>
        <p:sp>
          <p:nvSpPr>
            <p:cNvPr id="81" name="rc81"/>
            <p:cNvSpPr/>
            <p:nvPr/>
          </p:nvSpPr>
          <p:spPr>
            <a:xfrm>
              <a:off x="5621775" y="3474411"/>
              <a:ext cx="203168" cy="1210975"/>
            </a:xfrm>
            <a:prstGeom prst="rect">
              <a:avLst/>
            </a:prstGeom>
            <a:solidFill>
              <a:srgbClr val="80BD41">
                <a:alpha val="100000"/>
              </a:srgbClr>
            </a:solidFill>
          </p:spPr>
          <p:txBody>
            <a:bodyPr/>
            <a:lstStyle/>
            <a:p/>
          </p:txBody>
        </p:sp>
        <p:sp>
          <p:nvSpPr>
            <p:cNvPr id="82" name="rc82"/>
            <p:cNvSpPr/>
            <p:nvPr/>
          </p:nvSpPr>
          <p:spPr>
            <a:xfrm>
              <a:off x="5621775" y="3436967"/>
              <a:ext cx="203168" cy="37443"/>
            </a:xfrm>
            <a:prstGeom prst="rect">
              <a:avLst/>
            </a:prstGeom>
            <a:solidFill>
              <a:srgbClr val="0058AB">
                <a:alpha val="100000"/>
              </a:srgbClr>
            </a:solidFill>
          </p:spPr>
          <p:txBody>
            <a:bodyPr/>
            <a:lstStyle/>
            <a:p/>
          </p:txBody>
        </p:sp>
        <p:sp>
          <p:nvSpPr>
            <p:cNvPr id="83" name="rc83"/>
            <p:cNvSpPr/>
            <p:nvPr/>
          </p:nvSpPr>
          <p:spPr>
            <a:xfrm>
              <a:off x="5621775" y="3474411"/>
              <a:ext cx="203168" cy="0"/>
            </a:xfrm>
            <a:prstGeom prst="rect">
              <a:avLst/>
            </a:prstGeom>
            <a:solidFill>
              <a:srgbClr val="1CABE2">
                <a:alpha val="100000"/>
              </a:srgbClr>
            </a:solidFill>
          </p:spPr>
          <p:txBody>
            <a:bodyPr/>
            <a:lstStyle/>
            <a:p/>
          </p:txBody>
        </p:sp>
        <p:sp>
          <p:nvSpPr>
            <p:cNvPr id="84" name="rc84"/>
            <p:cNvSpPr/>
            <p:nvPr/>
          </p:nvSpPr>
          <p:spPr>
            <a:xfrm>
              <a:off x="5847518" y="3476112"/>
              <a:ext cx="203168" cy="1209274"/>
            </a:xfrm>
            <a:prstGeom prst="rect">
              <a:avLst/>
            </a:prstGeom>
            <a:solidFill>
              <a:srgbClr val="80BD41">
                <a:alpha val="100000"/>
              </a:srgbClr>
            </a:solidFill>
          </p:spPr>
          <p:txBody>
            <a:bodyPr/>
            <a:lstStyle/>
            <a:p/>
          </p:txBody>
        </p:sp>
        <p:sp>
          <p:nvSpPr>
            <p:cNvPr id="85" name="rc85"/>
            <p:cNvSpPr/>
            <p:nvPr/>
          </p:nvSpPr>
          <p:spPr>
            <a:xfrm>
              <a:off x="5847518" y="3438709"/>
              <a:ext cx="203168" cy="37402"/>
            </a:xfrm>
            <a:prstGeom prst="rect">
              <a:avLst/>
            </a:prstGeom>
            <a:solidFill>
              <a:srgbClr val="0058AB">
                <a:alpha val="100000"/>
              </a:srgbClr>
            </a:solidFill>
          </p:spPr>
          <p:txBody>
            <a:bodyPr/>
            <a:lstStyle/>
            <a:p/>
          </p:txBody>
        </p:sp>
        <p:sp>
          <p:nvSpPr>
            <p:cNvPr id="86" name="rc86"/>
            <p:cNvSpPr/>
            <p:nvPr/>
          </p:nvSpPr>
          <p:spPr>
            <a:xfrm>
              <a:off x="5847518" y="3476112"/>
              <a:ext cx="203168" cy="0"/>
            </a:xfrm>
            <a:prstGeom prst="rect">
              <a:avLst/>
            </a:prstGeom>
            <a:solidFill>
              <a:srgbClr val="1CABE2">
                <a:alpha val="100000"/>
              </a:srgbClr>
            </a:solidFill>
          </p:spPr>
          <p:txBody>
            <a:bodyPr/>
            <a:lstStyle/>
            <a:p/>
          </p:txBody>
        </p:sp>
        <p:sp>
          <p:nvSpPr>
            <p:cNvPr id="87" name="rc87"/>
            <p:cNvSpPr/>
            <p:nvPr/>
          </p:nvSpPr>
          <p:spPr>
            <a:xfrm>
              <a:off x="6073260" y="3426945"/>
              <a:ext cx="203168" cy="1258441"/>
            </a:xfrm>
            <a:prstGeom prst="rect">
              <a:avLst/>
            </a:prstGeom>
            <a:solidFill>
              <a:srgbClr val="80BD41">
                <a:alpha val="100000"/>
              </a:srgbClr>
            </a:solidFill>
          </p:spPr>
          <p:txBody>
            <a:bodyPr/>
            <a:lstStyle/>
            <a:p/>
          </p:txBody>
        </p:sp>
        <p:sp>
          <p:nvSpPr>
            <p:cNvPr id="88" name="rc88"/>
            <p:cNvSpPr/>
            <p:nvPr/>
          </p:nvSpPr>
          <p:spPr>
            <a:xfrm>
              <a:off x="6073260" y="3388026"/>
              <a:ext cx="203168" cy="25946"/>
            </a:xfrm>
            <a:prstGeom prst="rect">
              <a:avLst/>
            </a:prstGeom>
            <a:solidFill>
              <a:srgbClr val="0058AB">
                <a:alpha val="100000"/>
              </a:srgbClr>
            </a:solidFill>
          </p:spPr>
          <p:txBody>
            <a:bodyPr/>
            <a:lstStyle/>
            <a:p/>
          </p:txBody>
        </p:sp>
        <p:sp>
          <p:nvSpPr>
            <p:cNvPr id="89" name="rc89"/>
            <p:cNvSpPr/>
            <p:nvPr/>
          </p:nvSpPr>
          <p:spPr>
            <a:xfrm>
              <a:off x="6073260" y="3413972"/>
              <a:ext cx="203168" cy="12973"/>
            </a:xfrm>
            <a:prstGeom prst="rect">
              <a:avLst/>
            </a:prstGeom>
            <a:solidFill>
              <a:srgbClr val="1CABE2">
                <a:alpha val="100000"/>
              </a:srgbClr>
            </a:solidFill>
          </p:spPr>
          <p:txBody>
            <a:bodyPr/>
            <a:lstStyle/>
            <a:p/>
          </p:txBody>
        </p:sp>
        <p:sp>
          <p:nvSpPr>
            <p:cNvPr id="90" name="rc90"/>
            <p:cNvSpPr/>
            <p:nvPr/>
          </p:nvSpPr>
          <p:spPr>
            <a:xfrm>
              <a:off x="6299002" y="3533580"/>
              <a:ext cx="203168" cy="1151806"/>
            </a:xfrm>
            <a:prstGeom prst="rect">
              <a:avLst/>
            </a:prstGeom>
            <a:solidFill>
              <a:srgbClr val="80BD41">
                <a:alpha val="100000"/>
              </a:srgbClr>
            </a:solidFill>
          </p:spPr>
          <p:txBody>
            <a:bodyPr/>
            <a:lstStyle/>
            <a:p/>
          </p:txBody>
        </p:sp>
        <p:sp>
          <p:nvSpPr>
            <p:cNvPr id="91" name="rc91"/>
            <p:cNvSpPr/>
            <p:nvPr/>
          </p:nvSpPr>
          <p:spPr>
            <a:xfrm>
              <a:off x="6299002" y="3497960"/>
              <a:ext cx="203168" cy="23753"/>
            </a:xfrm>
            <a:prstGeom prst="rect">
              <a:avLst/>
            </a:prstGeom>
            <a:solidFill>
              <a:srgbClr val="0058AB">
                <a:alpha val="100000"/>
              </a:srgbClr>
            </a:solidFill>
          </p:spPr>
          <p:txBody>
            <a:bodyPr/>
            <a:lstStyle/>
            <a:p/>
          </p:txBody>
        </p:sp>
        <p:sp>
          <p:nvSpPr>
            <p:cNvPr id="92" name="rc92"/>
            <p:cNvSpPr/>
            <p:nvPr/>
          </p:nvSpPr>
          <p:spPr>
            <a:xfrm>
              <a:off x="6299002" y="3521713"/>
              <a:ext cx="203168" cy="11866"/>
            </a:xfrm>
            <a:prstGeom prst="rect">
              <a:avLst/>
            </a:prstGeom>
            <a:solidFill>
              <a:srgbClr val="1CABE2">
                <a:alpha val="100000"/>
              </a:srgbClr>
            </a:solidFill>
          </p:spPr>
          <p:txBody>
            <a:bodyPr/>
            <a:lstStyle/>
            <a:p/>
          </p:txBody>
        </p:sp>
        <p:sp>
          <p:nvSpPr>
            <p:cNvPr id="93" name="rc93"/>
            <p:cNvSpPr/>
            <p:nvPr/>
          </p:nvSpPr>
          <p:spPr>
            <a:xfrm>
              <a:off x="6524745" y="3538970"/>
              <a:ext cx="203168" cy="1146416"/>
            </a:xfrm>
            <a:prstGeom prst="rect">
              <a:avLst/>
            </a:prstGeom>
            <a:solidFill>
              <a:srgbClr val="80BD41">
                <a:alpha val="100000"/>
              </a:srgbClr>
            </a:solidFill>
          </p:spPr>
          <p:txBody>
            <a:bodyPr/>
            <a:lstStyle/>
            <a:p/>
          </p:txBody>
        </p:sp>
        <p:sp>
          <p:nvSpPr>
            <p:cNvPr id="94" name="rc94"/>
            <p:cNvSpPr/>
            <p:nvPr/>
          </p:nvSpPr>
          <p:spPr>
            <a:xfrm>
              <a:off x="6524745" y="3503514"/>
              <a:ext cx="203168" cy="23630"/>
            </a:xfrm>
            <a:prstGeom prst="rect">
              <a:avLst/>
            </a:prstGeom>
            <a:solidFill>
              <a:srgbClr val="0058AB">
                <a:alpha val="100000"/>
              </a:srgbClr>
            </a:solidFill>
          </p:spPr>
          <p:txBody>
            <a:bodyPr/>
            <a:lstStyle/>
            <a:p/>
          </p:txBody>
        </p:sp>
        <p:sp>
          <p:nvSpPr>
            <p:cNvPr id="95" name="rc95"/>
            <p:cNvSpPr/>
            <p:nvPr/>
          </p:nvSpPr>
          <p:spPr>
            <a:xfrm>
              <a:off x="6524745" y="3527144"/>
              <a:ext cx="203168" cy="11825"/>
            </a:xfrm>
            <a:prstGeom prst="rect">
              <a:avLst/>
            </a:prstGeom>
            <a:solidFill>
              <a:srgbClr val="1CABE2">
                <a:alpha val="100000"/>
              </a:srgbClr>
            </a:solidFill>
          </p:spPr>
          <p:txBody>
            <a:bodyPr/>
            <a:lstStyle/>
            <a:p/>
          </p:txBody>
        </p:sp>
        <p:sp>
          <p:nvSpPr>
            <p:cNvPr id="96" name="rc96"/>
            <p:cNvSpPr/>
            <p:nvPr/>
          </p:nvSpPr>
          <p:spPr>
            <a:xfrm>
              <a:off x="6750487" y="3534297"/>
              <a:ext cx="203168" cy="1151089"/>
            </a:xfrm>
            <a:prstGeom prst="rect">
              <a:avLst/>
            </a:prstGeom>
            <a:solidFill>
              <a:srgbClr val="80BD41">
                <a:alpha val="100000"/>
              </a:srgbClr>
            </a:solidFill>
          </p:spPr>
          <p:txBody>
            <a:bodyPr/>
            <a:lstStyle/>
            <a:p/>
          </p:txBody>
        </p:sp>
        <p:sp>
          <p:nvSpPr>
            <p:cNvPr id="97" name="rc97"/>
            <p:cNvSpPr/>
            <p:nvPr/>
          </p:nvSpPr>
          <p:spPr>
            <a:xfrm>
              <a:off x="6750487" y="3486339"/>
              <a:ext cx="203168" cy="35968"/>
            </a:xfrm>
            <a:prstGeom prst="rect">
              <a:avLst/>
            </a:prstGeom>
            <a:solidFill>
              <a:srgbClr val="0058AB">
                <a:alpha val="100000"/>
              </a:srgbClr>
            </a:solidFill>
          </p:spPr>
          <p:txBody>
            <a:bodyPr/>
            <a:lstStyle/>
            <a:p/>
          </p:txBody>
        </p:sp>
        <p:sp>
          <p:nvSpPr>
            <p:cNvPr id="98" name="rc98"/>
            <p:cNvSpPr/>
            <p:nvPr/>
          </p:nvSpPr>
          <p:spPr>
            <a:xfrm>
              <a:off x="6750487" y="3522308"/>
              <a:ext cx="203168" cy="11989"/>
            </a:xfrm>
            <a:prstGeom prst="rect">
              <a:avLst/>
            </a:prstGeom>
            <a:solidFill>
              <a:srgbClr val="1CABE2">
                <a:alpha val="100000"/>
              </a:srgbClr>
            </a:solidFill>
          </p:spPr>
          <p:txBody>
            <a:bodyPr/>
            <a:lstStyle/>
            <a:p/>
          </p:txBody>
        </p:sp>
        <p:sp>
          <p:nvSpPr>
            <p:cNvPr id="99" name="rc99"/>
            <p:cNvSpPr/>
            <p:nvPr/>
          </p:nvSpPr>
          <p:spPr>
            <a:xfrm>
              <a:off x="6976229" y="3522861"/>
              <a:ext cx="203168" cy="1162525"/>
            </a:xfrm>
            <a:prstGeom prst="rect">
              <a:avLst/>
            </a:prstGeom>
            <a:solidFill>
              <a:srgbClr val="80BD41">
                <a:alpha val="100000"/>
              </a:srgbClr>
            </a:solidFill>
          </p:spPr>
          <p:txBody>
            <a:bodyPr/>
            <a:lstStyle/>
            <a:p/>
          </p:txBody>
        </p:sp>
        <p:sp>
          <p:nvSpPr>
            <p:cNvPr id="100" name="rc100"/>
            <p:cNvSpPr/>
            <p:nvPr/>
          </p:nvSpPr>
          <p:spPr>
            <a:xfrm>
              <a:off x="6976229" y="3474432"/>
              <a:ext cx="203168" cy="36337"/>
            </a:xfrm>
            <a:prstGeom prst="rect">
              <a:avLst/>
            </a:prstGeom>
            <a:solidFill>
              <a:srgbClr val="0058AB">
                <a:alpha val="100000"/>
              </a:srgbClr>
            </a:solidFill>
          </p:spPr>
          <p:txBody>
            <a:bodyPr/>
            <a:lstStyle/>
            <a:p/>
          </p:txBody>
        </p:sp>
        <p:sp>
          <p:nvSpPr>
            <p:cNvPr id="101" name="rc101"/>
            <p:cNvSpPr/>
            <p:nvPr/>
          </p:nvSpPr>
          <p:spPr>
            <a:xfrm>
              <a:off x="6976229" y="3510769"/>
              <a:ext cx="203168" cy="12091"/>
            </a:xfrm>
            <a:prstGeom prst="rect">
              <a:avLst/>
            </a:prstGeom>
            <a:solidFill>
              <a:srgbClr val="1CABE2">
                <a:alpha val="100000"/>
              </a:srgbClr>
            </a:solidFill>
          </p:spPr>
          <p:txBody>
            <a:bodyPr/>
            <a:lstStyle/>
            <a:p/>
          </p:txBody>
        </p:sp>
        <p:sp>
          <p:nvSpPr>
            <p:cNvPr id="102" name="rc102"/>
            <p:cNvSpPr/>
            <p:nvPr/>
          </p:nvSpPr>
          <p:spPr>
            <a:xfrm>
              <a:off x="7201972" y="3466357"/>
              <a:ext cx="203168" cy="31823"/>
            </a:xfrm>
            <a:prstGeom prst="rect">
              <a:avLst/>
            </a:prstGeom>
            <a:solidFill>
              <a:srgbClr val="F26A21">
                <a:alpha val="100000"/>
              </a:srgbClr>
            </a:solidFill>
          </p:spPr>
          <p:txBody>
            <a:bodyPr/>
            <a:lstStyle/>
            <a:p/>
          </p:txBody>
        </p:sp>
        <p:sp>
          <p:nvSpPr>
            <p:cNvPr id="103" name="rc103"/>
            <p:cNvSpPr/>
            <p:nvPr/>
          </p:nvSpPr>
          <p:spPr>
            <a:xfrm>
              <a:off x="7201972" y="3498181"/>
              <a:ext cx="203168" cy="1187205"/>
            </a:xfrm>
            <a:prstGeom prst="rect">
              <a:avLst/>
            </a:prstGeom>
            <a:solidFill>
              <a:srgbClr val="FFC20E">
                <a:alpha val="100000"/>
              </a:srgbClr>
            </a:solidFill>
          </p:spPr>
          <p:txBody>
            <a:bodyPr/>
            <a:lstStyle/>
            <a:p/>
          </p:txBody>
        </p:sp>
        <p:sp>
          <p:nvSpPr>
            <p:cNvPr id="104" name="rc104"/>
            <p:cNvSpPr/>
            <p:nvPr/>
          </p:nvSpPr>
          <p:spPr>
            <a:xfrm>
              <a:off x="7427714" y="3461274"/>
              <a:ext cx="203168" cy="27870"/>
            </a:xfrm>
            <a:prstGeom prst="rect">
              <a:avLst/>
            </a:prstGeom>
            <a:solidFill>
              <a:srgbClr val="F26A21">
                <a:alpha val="100000"/>
              </a:srgbClr>
            </a:solidFill>
          </p:spPr>
          <p:txBody>
            <a:bodyPr/>
            <a:lstStyle/>
            <a:p/>
          </p:txBody>
        </p:sp>
        <p:sp>
          <p:nvSpPr>
            <p:cNvPr id="105" name="rc105"/>
            <p:cNvSpPr/>
            <p:nvPr/>
          </p:nvSpPr>
          <p:spPr>
            <a:xfrm>
              <a:off x="7427714" y="3489145"/>
              <a:ext cx="203168" cy="1196241"/>
            </a:xfrm>
            <a:prstGeom prst="rect">
              <a:avLst/>
            </a:prstGeom>
            <a:solidFill>
              <a:srgbClr val="FFC20E">
                <a:alpha val="100000"/>
              </a:srgbClr>
            </a:solidFill>
          </p:spPr>
          <p:txBody>
            <a:bodyPr/>
            <a:lstStyle/>
            <a:p/>
          </p:txBody>
        </p:sp>
        <p:sp>
          <p:nvSpPr>
            <p:cNvPr id="106" name="rc106"/>
            <p:cNvSpPr/>
            <p:nvPr/>
          </p:nvSpPr>
          <p:spPr>
            <a:xfrm>
              <a:off x="7653457" y="3458139"/>
              <a:ext cx="203168" cy="24409"/>
            </a:xfrm>
            <a:prstGeom prst="rect">
              <a:avLst/>
            </a:prstGeom>
            <a:solidFill>
              <a:srgbClr val="F26A21">
                <a:alpha val="100000"/>
              </a:srgbClr>
            </a:solidFill>
          </p:spPr>
          <p:txBody>
            <a:bodyPr/>
            <a:lstStyle/>
            <a:p/>
          </p:txBody>
        </p:sp>
        <p:sp>
          <p:nvSpPr>
            <p:cNvPr id="107" name="rc107"/>
            <p:cNvSpPr/>
            <p:nvPr/>
          </p:nvSpPr>
          <p:spPr>
            <a:xfrm>
              <a:off x="7653457" y="3482548"/>
              <a:ext cx="203168" cy="1202839"/>
            </a:xfrm>
            <a:prstGeom prst="rect">
              <a:avLst/>
            </a:prstGeom>
            <a:solidFill>
              <a:srgbClr val="FFC20E">
                <a:alpha val="100000"/>
              </a:srgbClr>
            </a:solidFill>
          </p:spPr>
          <p:txBody>
            <a:bodyPr/>
            <a:lstStyle/>
            <a:p/>
          </p:txBody>
        </p:sp>
        <p:sp>
          <p:nvSpPr>
            <p:cNvPr id="108" name="rc108"/>
            <p:cNvSpPr/>
            <p:nvPr/>
          </p:nvSpPr>
          <p:spPr>
            <a:xfrm>
              <a:off x="7879199" y="3458384"/>
              <a:ext cx="203168" cy="21377"/>
            </a:xfrm>
            <a:prstGeom prst="rect">
              <a:avLst/>
            </a:prstGeom>
            <a:solidFill>
              <a:srgbClr val="F26A21">
                <a:alpha val="100000"/>
              </a:srgbClr>
            </a:solidFill>
          </p:spPr>
          <p:txBody>
            <a:bodyPr/>
            <a:lstStyle/>
            <a:p/>
          </p:txBody>
        </p:sp>
        <p:sp>
          <p:nvSpPr>
            <p:cNvPr id="109" name="rc109"/>
            <p:cNvSpPr/>
            <p:nvPr/>
          </p:nvSpPr>
          <p:spPr>
            <a:xfrm>
              <a:off x="7879199" y="3479762"/>
              <a:ext cx="203168" cy="1205624"/>
            </a:xfrm>
            <a:prstGeom prst="rect">
              <a:avLst/>
            </a:prstGeom>
            <a:solidFill>
              <a:srgbClr val="FFC20E">
                <a:alpha val="100000"/>
              </a:srgbClr>
            </a:solidFill>
          </p:spPr>
          <p:txBody>
            <a:bodyPr/>
            <a:lstStyle/>
            <a:p/>
          </p:txBody>
        </p:sp>
        <p:sp>
          <p:nvSpPr>
            <p:cNvPr id="110" name="rc110"/>
            <p:cNvSpPr/>
            <p:nvPr/>
          </p:nvSpPr>
          <p:spPr>
            <a:xfrm>
              <a:off x="8104941" y="3458507"/>
              <a:ext cx="203168" cy="18721"/>
            </a:xfrm>
            <a:prstGeom prst="rect">
              <a:avLst/>
            </a:prstGeom>
            <a:solidFill>
              <a:srgbClr val="F26A21">
                <a:alpha val="100000"/>
              </a:srgbClr>
            </a:solidFill>
          </p:spPr>
          <p:txBody>
            <a:bodyPr/>
            <a:lstStyle/>
            <a:p/>
          </p:txBody>
        </p:sp>
        <p:sp>
          <p:nvSpPr>
            <p:cNvPr id="111" name="rc111"/>
            <p:cNvSpPr/>
            <p:nvPr/>
          </p:nvSpPr>
          <p:spPr>
            <a:xfrm>
              <a:off x="8104941" y="3477229"/>
              <a:ext cx="203168" cy="1208157"/>
            </a:xfrm>
            <a:prstGeom prst="rect">
              <a:avLst/>
            </a:prstGeom>
            <a:solidFill>
              <a:srgbClr val="FFC20E">
                <a:alpha val="100000"/>
              </a:srgbClr>
            </a:solidFill>
          </p:spPr>
          <p:txBody>
            <a:bodyPr/>
            <a:lstStyle/>
            <a:p/>
          </p:txBody>
        </p:sp>
        <p:sp>
          <p:nvSpPr>
            <p:cNvPr id="112" name="pl112"/>
            <p:cNvSpPr/>
            <p:nvPr/>
          </p:nvSpPr>
          <p:spPr>
            <a:xfrm>
              <a:off x="1434255" y="2071041"/>
              <a:ext cx="5643558" cy="316890"/>
            </a:xfrm>
            <a:custGeom>
              <a:avLst/>
              <a:pathLst>
                <a:path w="5643558" h="316890">
                  <a:moveTo>
                    <a:pt x="0" y="26407"/>
                  </a:moveTo>
                  <a:lnTo>
                    <a:pt x="225742" y="52815"/>
                  </a:lnTo>
                  <a:lnTo>
                    <a:pt x="451484" y="0"/>
                  </a:lnTo>
                  <a:lnTo>
                    <a:pt x="677227" y="26407"/>
                  </a:lnTo>
                  <a:lnTo>
                    <a:pt x="902969" y="105630"/>
                  </a:lnTo>
                  <a:lnTo>
                    <a:pt x="1128711" y="158445"/>
                  </a:lnTo>
                  <a:lnTo>
                    <a:pt x="1354454" y="158445"/>
                  </a:lnTo>
                  <a:lnTo>
                    <a:pt x="1580196" y="316890"/>
                  </a:lnTo>
                  <a:lnTo>
                    <a:pt x="1805938" y="264075"/>
                  </a:lnTo>
                  <a:lnTo>
                    <a:pt x="2031681" y="237667"/>
                  </a:lnTo>
                  <a:lnTo>
                    <a:pt x="2257423" y="158445"/>
                  </a:lnTo>
                  <a:lnTo>
                    <a:pt x="2483165" y="132037"/>
                  </a:lnTo>
                  <a:lnTo>
                    <a:pt x="2708908" y="52815"/>
                  </a:lnTo>
                  <a:lnTo>
                    <a:pt x="2934650" y="52815"/>
                  </a:lnTo>
                  <a:lnTo>
                    <a:pt x="3160393" y="79222"/>
                  </a:lnTo>
                  <a:lnTo>
                    <a:pt x="3386135" y="79222"/>
                  </a:lnTo>
                  <a:lnTo>
                    <a:pt x="3611877" y="52815"/>
                  </a:lnTo>
                  <a:lnTo>
                    <a:pt x="3837620" y="0"/>
                  </a:lnTo>
                  <a:lnTo>
                    <a:pt x="4063362" y="52815"/>
                  </a:lnTo>
                  <a:lnTo>
                    <a:pt x="4289104" y="52815"/>
                  </a:lnTo>
                  <a:lnTo>
                    <a:pt x="4514847" y="52815"/>
                  </a:lnTo>
                  <a:lnTo>
                    <a:pt x="4740589" y="26407"/>
                  </a:lnTo>
                  <a:lnTo>
                    <a:pt x="4966331" y="26407"/>
                  </a:lnTo>
                  <a:lnTo>
                    <a:pt x="5192074" y="26407"/>
                  </a:lnTo>
                  <a:lnTo>
                    <a:pt x="5417816" y="52815"/>
                  </a:lnTo>
                  <a:lnTo>
                    <a:pt x="5643558" y="52815"/>
                  </a:lnTo>
                </a:path>
              </a:pathLst>
            </a:custGeom>
            <a:ln w="27101" cap="flat">
              <a:solidFill>
                <a:srgbClr val="0058AB">
                  <a:alpha val="100000"/>
                </a:srgbClr>
              </a:solidFill>
              <a:prstDash val="solid"/>
              <a:round/>
            </a:ln>
          </p:spPr>
          <p:txBody>
            <a:bodyPr/>
            <a:lstStyle/>
            <a:p/>
          </p:txBody>
        </p:sp>
        <p:sp>
          <p:nvSpPr>
            <p:cNvPr id="113" name="pl113"/>
            <p:cNvSpPr/>
            <p:nvPr/>
          </p:nvSpPr>
          <p:spPr>
            <a:xfrm>
              <a:off x="1434255" y="2097449"/>
              <a:ext cx="5643558" cy="290482"/>
            </a:xfrm>
            <a:custGeom>
              <a:avLst/>
              <a:pathLst>
                <a:path w="5643558" h="290482">
                  <a:moveTo>
                    <a:pt x="0" y="26407"/>
                  </a:moveTo>
                  <a:lnTo>
                    <a:pt x="225742" y="26407"/>
                  </a:lnTo>
                  <a:lnTo>
                    <a:pt x="451484" y="0"/>
                  </a:lnTo>
                  <a:lnTo>
                    <a:pt x="677227" y="52815"/>
                  </a:lnTo>
                  <a:lnTo>
                    <a:pt x="902969" y="79222"/>
                  </a:lnTo>
                  <a:lnTo>
                    <a:pt x="1128711" y="132037"/>
                  </a:lnTo>
                  <a:lnTo>
                    <a:pt x="1354454" y="132037"/>
                  </a:lnTo>
                  <a:lnTo>
                    <a:pt x="1580196" y="290482"/>
                  </a:lnTo>
                  <a:lnTo>
                    <a:pt x="1805938" y="264075"/>
                  </a:lnTo>
                  <a:lnTo>
                    <a:pt x="2031681" y="237667"/>
                  </a:lnTo>
                  <a:lnTo>
                    <a:pt x="2257423" y="211260"/>
                  </a:lnTo>
                  <a:lnTo>
                    <a:pt x="2483165" y="184852"/>
                  </a:lnTo>
                  <a:lnTo>
                    <a:pt x="2708908" y="105630"/>
                  </a:lnTo>
                  <a:lnTo>
                    <a:pt x="2934650" y="105630"/>
                  </a:lnTo>
                  <a:lnTo>
                    <a:pt x="3160393" y="105630"/>
                  </a:lnTo>
                  <a:lnTo>
                    <a:pt x="3386135" y="132037"/>
                  </a:lnTo>
                  <a:lnTo>
                    <a:pt x="3611877" y="105630"/>
                  </a:lnTo>
                  <a:lnTo>
                    <a:pt x="3837620" y="0"/>
                  </a:lnTo>
                  <a:lnTo>
                    <a:pt x="4063362" y="26407"/>
                  </a:lnTo>
                  <a:lnTo>
                    <a:pt x="4289104" y="26407"/>
                  </a:lnTo>
                  <a:lnTo>
                    <a:pt x="4514847" y="26407"/>
                  </a:lnTo>
                  <a:lnTo>
                    <a:pt x="4740589" y="26407"/>
                  </a:lnTo>
                  <a:lnTo>
                    <a:pt x="4966331" y="26407"/>
                  </a:lnTo>
                  <a:lnTo>
                    <a:pt x="5192074" y="26407"/>
                  </a:lnTo>
                  <a:lnTo>
                    <a:pt x="5417816" y="52815"/>
                  </a:lnTo>
                  <a:lnTo>
                    <a:pt x="5643558" y="52815"/>
                  </a:lnTo>
                </a:path>
              </a:pathLst>
            </a:custGeom>
            <a:ln w="27101" cap="flat">
              <a:solidFill>
                <a:srgbClr val="80BD41">
                  <a:alpha val="100000"/>
                </a:srgbClr>
              </a:solidFill>
              <a:prstDash val="solid"/>
              <a:round/>
            </a:ln>
          </p:spPr>
          <p:txBody>
            <a:bodyPr/>
            <a:lstStyle/>
            <a:p/>
          </p:txBody>
        </p:sp>
        <p:sp>
          <p:nvSpPr>
            <p:cNvPr id="114" name="tx114"/>
            <p:cNvSpPr/>
            <p:nvPr/>
          </p:nvSpPr>
          <p:spPr>
            <a:xfrm>
              <a:off x="1365926"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5" name="tx115"/>
            <p:cNvSpPr/>
            <p:nvPr/>
          </p:nvSpPr>
          <p:spPr>
            <a:xfrm>
              <a:off x="2494638"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6" name="tx116"/>
            <p:cNvSpPr/>
            <p:nvPr/>
          </p:nvSpPr>
          <p:spPr>
            <a:xfrm>
              <a:off x="3623350"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7" name="tx117"/>
            <p:cNvSpPr/>
            <p:nvPr/>
          </p:nvSpPr>
          <p:spPr>
            <a:xfrm>
              <a:off x="4752062"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8" name="tx118"/>
            <p:cNvSpPr/>
            <p:nvPr/>
          </p:nvSpPr>
          <p:spPr>
            <a:xfrm>
              <a:off x="5655031"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9" name="tx119"/>
            <p:cNvSpPr/>
            <p:nvPr/>
          </p:nvSpPr>
          <p:spPr>
            <a:xfrm>
              <a:off x="5880773"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6106516"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6332258"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2" name="tx122"/>
            <p:cNvSpPr/>
            <p:nvPr/>
          </p:nvSpPr>
          <p:spPr>
            <a:xfrm>
              <a:off x="6558000"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6783743"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4" name="tx124"/>
            <p:cNvSpPr/>
            <p:nvPr/>
          </p:nvSpPr>
          <p:spPr>
            <a:xfrm>
              <a:off x="7009485"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5" name="tx125"/>
            <p:cNvSpPr/>
            <p:nvPr/>
          </p:nvSpPr>
          <p:spPr>
            <a:xfrm>
              <a:off x="1365926"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6" name="tx126"/>
            <p:cNvSpPr/>
            <p:nvPr/>
          </p:nvSpPr>
          <p:spPr>
            <a:xfrm>
              <a:off x="2494638"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7" name="tx127"/>
            <p:cNvSpPr/>
            <p:nvPr/>
          </p:nvSpPr>
          <p:spPr>
            <a:xfrm>
              <a:off x="3623350"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8" name="tx128"/>
            <p:cNvSpPr/>
            <p:nvPr/>
          </p:nvSpPr>
          <p:spPr>
            <a:xfrm>
              <a:off x="4752062"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9" name="tx129"/>
            <p:cNvSpPr/>
            <p:nvPr/>
          </p:nvSpPr>
          <p:spPr>
            <a:xfrm>
              <a:off x="5655031"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0" name="tx130"/>
            <p:cNvSpPr/>
            <p:nvPr/>
          </p:nvSpPr>
          <p:spPr>
            <a:xfrm>
              <a:off x="5880773"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1" name="tx131"/>
            <p:cNvSpPr/>
            <p:nvPr/>
          </p:nvSpPr>
          <p:spPr>
            <a:xfrm>
              <a:off x="6106516"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2" name="tx132"/>
            <p:cNvSpPr/>
            <p:nvPr/>
          </p:nvSpPr>
          <p:spPr>
            <a:xfrm>
              <a:off x="6332258"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3" name="tx133"/>
            <p:cNvSpPr/>
            <p:nvPr/>
          </p:nvSpPr>
          <p:spPr>
            <a:xfrm>
              <a:off x="6558000"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4" name="tx134"/>
            <p:cNvSpPr/>
            <p:nvPr/>
          </p:nvSpPr>
          <p:spPr>
            <a:xfrm>
              <a:off x="6783743"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5" name="tx135"/>
            <p:cNvSpPr/>
            <p:nvPr/>
          </p:nvSpPr>
          <p:spPr>
            <a:xfrm>
              <a:off x="7009485"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6" name="tx136"/>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71671" y="360321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8" name="tx138"/>
            <p:cNvSpPr/>
            <p:nvPr/>
          </p:nvSpPr>
          <p:spPr>
            <a:xfrm>
              <a:off x="508103" y="257847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9" name="tx139"/>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1" name="tx141"/>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2" name="tx142"/>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3" name="tx143"/>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4" name="tx144"/>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5" name="tx145"/>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6" name="tx146"/>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7" name="tx147"/>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8" name="tx148"/>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0" name="tx150"/>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1" name="tx151"/>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2" name="tx152"/>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4" name="tx154"/>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5" name="tx155"/>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6" name="tx156"/>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7" name="tx157"/>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715824" y="5522891"/>
              <a:ext cx="201455" cy="201456"/>
            </a:xfrm>
            <a:prstGeom prst="rect">
              <a:avLst/>
            </a:prstGeom>
            <a:solidFill>
              <a:srgbClr val="80BD41">
                <a:alpha val="100000"/>
              </a:srgbClr>
            </a:solidFill>
          </p:spPr>
          <p:txBody>
            <a:bodyPr/>
            <a:lstStyle/>
            <a:p/>
          </p:txBody>
        </p:sp>
        <p:sp>
          <p:nvSpPr>
            <p:cNvPr id="161" name="rc161"/>
            <p:cNvSpPr/>
            <p:nvPr/>
          </p:nvSpPr>
          <p:spPr>
            <a:xfrm>
              <a:off x="2617773" y="5522891"/>
              <a:ext cx="201456" cy="201456"/>
            </a:xfrm>
            <a:prstGeom prst="rect">
              <a:avLst/>
            </a:prstGeom>
            <a:solidFill>
              <a:srgbClr val="1CABE2">
                <a:alpha val="100000"/>
              </a:srgbClr>
            </a:solidFill>
          </p:spPr>
          <p:txBody>
            <a:bodyPr/>
            <a:lstStyle/>
            <a:p/>
          </p:txBody>
        </p:sp>
        <p:sp>
          <p:nvSpPr>
            <p:cNvPr id="162" name="rc162"/>
            <p:cNvSpPr/>
            <p:nvPr/>
          </p:nvSpPr>
          <p:spPr>
            <a:xfrm>
              <a:off x="3690596" y="5522891"/>
              <a:ext cx="201456" cy="201456"/>
            </a:xfrm>
            <a:prstGeom prst="rect">
              <a:avLst/>
            </a:prstGeom>
            <a:solidFill>
              <a:srgbClr val="0058AB">
                <a:alpha val="100000"/>
              </a:srgbClr>
            </a:solidFill>
          </p:spPr>
          <p:txBody>
            <a:bodyPr/>
            <a:lstStyle/>
            <a:p/>
          </p:txBody>
        </p:sp>
        <p:sp>
          <p:nvSpPr>
            <p:cNvPr id="163" name="rc163"/>
            <p:cNvSpPr/>
            <p:nvPr/>
          </p:nvSpPr>
          <p:spPr>
            <a:xfrm>
              <a:off x="4685930" y="5522891"/>
              <a:ext cx="201456" cy="201456"/>
            </a:xfrm>
            <a:prstGeom prst="rect">
              <a:avLst/>
            </a:prstGeom>
            <a:solidFill>
              <a:srgbClr val="FFC20E">
                <a:alpha val="100000"/>
              </a:srgbClr>
            </a:solidFill>
          </p:spPr>
          <p:txBody>
            <a:bodyPr/>
            <a:lstStyle/>
            <a:p/>
          </p:txBody>
        </p:sp>
        <p:sp>
          <p:nvSpPr>
            <p:cNvPr id="164" name="rc164"/>
            <p:cNvSpPr/>
            <p:nvPr/>
          </p:nvSpPr>
          <p:spPr>
            <a:xfrm>
              <a:off x="6590063" y="5522891"/>
              <a:ext cx="201456" cy="201456"/>
            </a:xfrm>
            <a:prstGeom prst="rect">
              <a:avLst/>
            </a:prstGeom>
            <a:solidFill>
              <a:srgbClr val="F26A21">
                <a:alpha val="100000"/>
              </a:srgbClr>
            </a:solidFill>
          </p:spPr>
          <p:txBody>
            <a:bodyPr/>
            <a:lstStyle/>
            <a:p/>
          </p:txBody>
        </p:sp>
        <p:sp>
          <p:nvSpPr>
            <p:cNvPr id="165" name="tx165"/>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5" name="tx175"/>
            <p:cNvSpPr/>
            <p:nvPr/>
          </p:nvSpPr>
          <p:spPr>
            <a:xfrm>
              <a:off x="983899" y="1513317"/>
              <a:ext cx="435217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Denmark</a:t>
              </a:r>
            </a:p>
          </p:txBody>
        </p:sp>
        <p:sp>
          <p:nvSpPr>
            <p:cNvPr id="176" name="tx176"/>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7" name="tx177"/>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Denmark is projected to have a  small increase (&lt;10,000) in the number of surviving infants by 2030. Therefore, to achieve the IA2030 ZD target, slightly more (~0.56%) children need to be vaccinated with DTP1 each year.</a:t>
            </a:r>
          </a:p>
        </p:txBody>
      </p:sp>
      <p:sp>
        <p:nvSpPr>
          <p:cNvPr id="1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1" name=""/>
          <p:cNvGrpSpPr/>
          <p:nvPr/>
        </p:nvGrpSpPr>
        <p:grpSpPr>
          <a:xfrm>
            <a:off x="292608" y="1051560"/>
            <a:ext cx="8595360" cy="28575"/>
            <a:chOff x="292608" y="1051560"/>
            <a:chExt cx="8595360" cy="28575"/>
          </a:xfrm>
        </p:grpSpPr>
        <p:sp>
          <p:nvSpPr>
            <p:cNvPr id="18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651888"/>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854442"/>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3056996"/>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225955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4253165"/>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45571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658273"/>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186082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230292" y="4521107"/>
              <a:ext cx="217589" cy="529504"/>
            </a:xfrm>
            <a:prstGeom prst="rect">
              <a:avLst/>
            </a:prstGeom>
            <a:solidFill>
              <a:srgbClr val="0058AB">
                <a:alpha val="100000"/>
              </a:srgbClr>
            </a:solidFill>
          </p:spPr>
          <p:txBody>
            <a:bodyPr/>
            <a:lstStyle/>
            <a:p/>
          </p:txBody>
        </p:sp>
        <p:sp>
          <p:nvSpPr>
            <p:cNvPr id="42" name="rc42"/>
            <p:cNvSpPr/>
            <p:nvPr/>
          </p:nvSpPr>
          <p:spPr>
            <a:xfrm>
              <a:off x="1472058" y="4273500"/>
              <a:ext cx="217589" cy="777111"/>
            </a:xfrm>
            <a:prstGeom prst="rect">
              <a:avLst/>
            </a:prstGeom>
            <a:solidFill>
              <a:srgbClr val="0058AB">
                <a:alpha val="100000"/>
              </a:srgbClr>
            </a:solidFill>
          </p:spPr>
          <p:txBody>
            <a:bodyPr/>
            <a:lstStyle/>
            <a:p/>
          </p:txBody>
        </p:sp>
        <p:sp>
          <p:nvSpPr>
            <p:cNvPr id="43" name="rc43"/>
            <p:cNvSpPr/>
            <p:nvPr/>
          </p:nvSpPr>
          <p:spPr>
            <a:xfrm>
              <a:off x="1713825" y="4796226"/>
              <a:ext cx="217589" cy="254385"/>
            </a:xfrm>
            <a:prstGeom prst="rect">
              <a:avLst/>
            </a:prstGeom>
            <a:solidFill>
              <a:srgbClr val="0058AB">
                <a:alpha val="100000"/>
              </a:srgbClr>
            </a:solidFill>
          </p:spPr>
          <p:txBody>
            <a:bodyPr/>
            <a:lstStyle/>
            <a:p/>
          </p:txBody>
        </p:sp>
        <p:sp>
          <p:nvSpPr>
            <p:cNvPr id="44" name="rc44"/>
            <p:cNvSpPr/>
            <p:nvPr/>
          </p:nvSpPr>
          <p:spPr>
            <a:xfrm>
              <a:off x="1955592" y="4538252"/>
              <a:ext cx="217589" cy="512359"/>
            </a:xfrm>
            <a:prstGeom prst="rect">
              <a:avLst/>
            </a:prstGeom>
            <a:solidFill>
              <a:srgbClr val="0058AB">
                <a:alpha val="100000"/>
              </a:srgbClr>
            </a:solidFill>
          </p:spPr>
          <p:txBody>
            <a:bodyPr/>
            <a:lstStyle/>
            <a:p/>
          </p:txBody>
        </p:sp>
        <p:sp>
          <p:nvSpPr>
            <p:cNvPr id="45" name="rc45"/>
            <p:cNvSpPr/>
            <p:nvPr/>
          </p:nvSpPr>
          <p:spPr>
            <a:xfrm>
              <a:off x="2197358" y="3771109"/>
              <a:ext cx="217589" cy="1279502"/>
            </a:xfrm>
            <a:prstGeom prst="rect">
              <a:avLst/>
            </a:prstGeom>
            <a:solidFill>
              <a:srgbClr val="0058AB">
                <a:alpha val="100000"/>
              </a:srgbClr>
            </a:solidFill>
          </p:spPr>
          <p:txBody>
            <a:bodyPr/>
            <a:lstStyle/>
            <a:p/>
          </p:txBody>
        </p:sp>
        <p:sp>
          <p:nvSpPr>
            <p:cNvPr id="46" name="rc46"/>
            <p:cNvSpPr/>
            <p:nvPr/>
          </p:nvSpPr>
          <p:spPr>
            <a:xfrm>
              <a:off x="2439125" y="3268319"/>
              <a:ext cx="217589" cy="1782291"/>
            </a:xfrm>
            <a:prstGeom prst="rect">
              <a:avLst/>
            </a:prstGeom>
            <a:solidFill>
              <a:srgbClr val="0058AB">
                <a:alpha val="100000"/>
              </a:srgbClr>
            </a:solidFill>
          </p:spPr>
          <p:txBody>
            <a:bodyPr/>
            <a:lstStyle/>
            <a:p/>
          </p:txBody>
        </p:sp>
        <p:sp>
          <p:nvSpPr>
            <p:cNvPr id="47" name="rc47"/>
            <p:cNvSpPr/>
            <p:nvPr/>
          </p:nvSpPr>
          <p:spPr>
            <a:xfrm>
              <a:off x="2680891" y="3253168"/>
              <a:ext cx="217589" cy="1797443"/>
            </a:xfrm>
            <a:prstGeom prst="rect">
              <a:avLst/>
            </a:prstGeom>
            <a:solidFill>
              <a:srgbClr val="0058AB">
                <a:alpha val="100000"/>
              </a:srgbClr>
            </a:solidFill>
          </p:spPr>
          <p:txBody>
            <a:bodyPr/>
            <a:lstStyle/>
            <a:p/>
          </p:txBody>
        </p:sp>
        <p:sp>
          <p:nvSpPr>
            <p:cNvPr id="48" name="rc48"/>
            <p:cNvSpPr/>
            <p:nvPr/>
          </p:nvSpPr>
          <p:spPr>
            <a:xfrm>
              <a:off x="2922658" y="1757558"/>
              <a:ext cx="217589" cy="3293053"/>
            </a:xfrm>
            <a:prstGeom prst="rect">
              <a:avLst/>
            </a:prstGeom>
            <a:solidFill>
              <a:srgbClr val="0058AB">
                <a:alpha val="100000"/>
              </a:srgbClr>
            </a:solidFill>
          </p:spPr>
          <p:txBody>
            <a:bodyPr/>
            <a:lstStyle/>
            <a:p/>
          </p:txBody>
        </p:sp>
        <p:sp>
          <p:nvSpPr>
            <p:cNvPr id="49" name="rc49"/>
            <p:cNvSpPr/>
            <p:nvPr/>
          </p:nvSpPr>
          <p:spPr>
            <a:xfrm>
              <a:off x="3164425" y="2234431"/>
              <a:ext cx="217589" cy="2816180"/>
            </a:xfrm>
            <a:prstGeom prst="rect">
              <a:avLst/>
            </a:prstGeom>
            <a:solidFill>
              <a:srgbClr val="0058AB">
                <a:alpha val="100000"/>
              </a:srgbClr>
            </a:solidFill>
          </p:spPr>
          <p:txBody>
            <a:bodyPr/>
            <a:lstStyle/>
            <a:p/>
          </p:txBody>
        </p:sp>
        <p:sp>
          <p:nvSpPr>
            <p:cNvPr id="50" name="rc50"/>
            <p:cNvSpPr/>
            <p:nvPr/>
          </p:nvSpPr>
          <p:spPr>
            <a:xfrm>
              <a:off x="3406191" y="2560586"/>
              <a:ext cx="217589" cy="2490025"/>
            </a:xfrm>
            <a:prstGeom prst="rect">
              <a:avLst/>
            </a:prstGeom>
            <a:solidFill>
              <a:srgbClr val="0058AB">
                <a:alpha val="100000"/>
              </a:srgbClr>
            </a:solidFill>
          </p:spPr>
          <p:txBody>
            <a:bodyPr/>
            <a:lstStyle/>
            <a:p/>
          </p:txBody>
        </p:sp>
        <p:sp>
          <p:nvSpPr>
            <p:cNvPr id="51" name="rc51"/>
            <p:cNvSpPr/>
            <p:nvPr/>
          </p:nvSpPr>
          <p:spPr>
            <a:xfrm>
              <a:off x="3647958" y="3303806"/>
              <a:ext cx="217589" cy="1746805"/>
            </a:xfrm>
            <a:prstGeom prst="rect">
              <a:avLst/>
            </a:prstGeom>
            <a:solidFill>
              <a:srgbClr val="0058AB">
                <a:alpha val="100000"/>
              </a:srgbClr>
            </a:solidFill>
          </p:spPr>
          <p:txBody>
            <a:bodyPr/>
            <a:lstStyle/>
            <a:p/>
          </p:txBody>
        </p:sp>
        <p:sp>
          <p:nvSpPr>
            <p:cNvPr id="52" name="rc52"/>
            <p:cNvSpPr/>
            <p:nvPr/>
          </p:nvSpPr>
          <p:spPr>
            <a:xfrm>
              <a:off x="3889725" y="3645113"/>
              <a:ext cx="217589" cy="1405498"/>
            </a:xfrm>
            <a:prstGeom prst="rect">
              <a:avLst/>
            </a:prstGeom>
            <a:solidFill>
              <a:srgbClr val="0058AB">
                <a:alpha val="100000"/>
              </a:srgbClr>
            </a:solidFill>
          </p:spPr>
          <p:txBody>
            <a:bodyPr/>
            <a:lstStyle/>
            <a:p/>
          </p:txBody>
        </p:sp>
        <p:sp>
          <p:nvSpPr>
            <p:cNvPr id="53" name="rc53"/>
            <p:cNvSpPr/>
            <p:nvPr/>
          </p:nvSpPr>
          <p:spPr>
            <a:xfrm>
              <a:off x="4131491" y="4363612"/>
              <a:ext cx="217589" cy="686999"/>
            </a:xfrm>
            <a:prstGeom prst="rect">
              <a:avLst/>
            </a:prstGeom>
            <a:solidFill>
              <a:srgbClr val="0058AB">
                <a:alpha val="100000"/>
              </a:srgbClr>
            </a:solidFill>
          </p:spPr>
          <p:txBody>
            <a:bodyPr/>
            <a:lstStyle/>
            <a:p/>
          </p:txBody>
        </p:sp>
        <p:sp>
          <p:nvSpPr>
            <p:cNvPr id="54" name="rc54"/>
            <p:cNvSpPr/>
            <p:nvPr/>
          </p:nvSpPr>
          <p:spPr>
            <a:xfrm>
              <a:off x="4373258" y="4385940"/>
              <a:ext cx="217589" cy="664671"/>
            </a:xfrm>
            <a:prstGeom prst="rect">
              <a:avLst/>
            </a:prstGeom>
            <a:solidFill>
              <a:srgbClr val="0058AB">
                <a:alpha val="100000"/>
              </a:srgbClr>
            </a:solidFill>
          </p:spPr>
          <p:txBody>
            <a:bodyPr/>
            <a:lstStyle/>
            <a:p/>
          </p:txBody>
        </p:sp>
        <p:sp>
          <p:nvSpPr>
            <p:cNvPr id="55" name="rc55"/>
            <p:cNvSpPr/>
            <p:nvPr/>
          </p:nvSpPr>
          <p:spPr>
            <a:xfrm>
              <a:off x="4615025" y="4151491"/>
              <a:ext cx="217589" cy="899120"/>
            </a:xfrm>
            <a:prstGeom prst="rect">
              <a:avLst/>
            </a:prstGeom>
            <a:solidFill>
              <a:srgbClr val="0058AB">
                <a:alpha val="100000"/>
              </a:srgbClr>
            </a:solidFill>
          </p:spPr>
          <p:txBody>
            <a:bodyPr/>
            <a:lstStyle/>
            <a:p/>
          </p:txBody>
        </p:sp>
        <p:sp>
          <p:nvSpPr>
            <p:cNvPr id="56" name="rc56"/>
            <p:cNvSpPr/>
            <p:nvPr/>
          </p:nvSpPr>
          <p:spPr>
            <a:xfrm>
              <a:off x="4856791" y="4131555"/>
              <a:ext cx="217589" cy="919056"/>
            </a:xfrm>
            <a:prstGeom prst="rect">
              <a:avLst/>
            </a:prstGeom>
            <a:solidFill>
              <a:srgbClr val="0058AB">
                <a:alpha val="100000"/>
              </a:srgbClr>
            </a:solidFill>
          </p:spPr>
          <p:txBody>
            <a:bodyPr/>
            <a:lstStyle/>
            <a:p/>
          </p:txBody>
        </p:sp>
        <p:sp>
          <p:nvSpPr>
            <p:cNvPr id="57" name="rc57"/>
            <p:cNvSpPr/>
            <p:nvPr/>
          </p:nvSpPr>
          <p:spPr>
            <a:xfrm>
              <a:off x="5098558" y="4323739"/>
              <a:ext cx="217589" cy="726872"/>
            </a:xfrm>
            <a:prstGeom prst="rect">
              <a:avLst/>
            </a:prstGeom>
            <a:solidFill>
              <a:srgbClr val="0058AB">
                <a:alpha val="100000"/>
              </a:srgbClr>
            </a:solidFill>
          </p:spPr>
          <p:txBody>
            <a:bodyPr/>
            <a:lstStyle/>
            <a:p/>
          </p:txBody>
        </p:sp>
        <p:sp>
          <p:nvSpPr>
            <p:cNvPr id="58" name="rc58"/>
            <p:cNvSpPr/>
            <p:nvPr/>
          </p:nvSpPr>
          <p:spPr>
            <a:xfrm>
              <a:off x="5340325" y="4807789"/>
              <a:ext cx="217589" cy="242822"/>
            </a:xfrm>
            <a:prstGeom prst="rect">
              <a:avLst/>
            </a:prstGeom>
            <a:solidFill>
              <a:srgbClr val="0058AB">
                <a:alpha val="100000"/>
              </a:srgbClr>
            </a:solidFill>
          </p:spPr>
          <p:txBody>
            <a:bodyPr/>
            <a:lstStyle/>
            <a:p/>
          </p:txBody>
        </p:sp>
        <p:sp>
          <p:nvSpPr>
            <p:cNvPr id="59" name="rc59"/>
            <p:cNvSpPr/>
            <p:nvPr/>
          </p:nvSpPr>
          <p:spPr>
            <a:xfrm>
              <a:off x="5582091" y="4320948"/>
              <a:ext cx="217589" cy="729663"/>
            </a:xfrm>
            <a:prstGeom prst="rect">
              <a:avLst/>
            </a:prstGeom>
            <a:solidFill>
              <a:srgbClr val="0058AB">
                <a:alpha val="100000"/>
              </a:srgbClr>
            </a:solidFill>
          </p:spPr>
          <p:txBody>
            <a:bodyPr/>
            <a:lstStyle/>
            <a:p/>
          </p:txBody>
        </p:sp>
        <p:sp>
          <p:nvSpPr>
            <p:cNvPr id="60" name="rc60"/>
            <p:cNvSpPr/>
            <p:nvPr/>
          </p:nvSpPr>
          <p:spPr>
            <a:xfrm>
              <a:off x="5823858" y="4322144"/>
              <a:ext cx="217589" cy="728466"/>
            </a:xfrm>
            <a:prstGeom prst="rect">
              <a:avLst/>
            </a:prstGeom>
            <a:solidFill>
              <a:srgbClr val="0058AB">
                <a:alpha val="100000"/>
              </a:srgbClr>
            </a:solidFill>
          </p:spPr>
          <p:txBody>
            <a:bodyPr/>
            <a:lstStyle/>
            <a:p/>
          </p:txBody>
        </p:sp>
        <p:sp>
          <p:nvSpPr>
            <p:cNvPr id="61" name="rc61"/>
            <p:cNvSpPr/>
            <p:nvPr/>
          </p:nvSpPr>
          <p:spPr>
            <a:xfrm>
              <a:off x="6065625" y="4322942"/>
              <a:ext cx="217589" cy="727669"/>
            </a:xfrm>
            <a:prstGeom prst="rect">
              <a:avLst/>
            </a:prstGeom>
            <a:solidFill>
              <a:srgbClr val="0058AB">
                <a:alpha val="100000"/>
              </a:srgbClr>
            </a:solidFill>
          </p:spPr>
          <p:txBody>
            <a:bodyPr/>
            <a:lstStyle/>
            <a:p/>
          </p:txBody>
        </p:sp>
        <p:sp>
          <p:nvSpPr>
            <p:cNvPr id="62" name="rc62"/>
            <p:cNvSpPr/>
            <p:nvPr/>
          </p:nvSpPr>
          <p:spPr>
            <a:xfrm>
              <a:off x="6307391" y="4545828"/>
              <a:ext cx="217589" cy="504783"/>
            </a:xfrm>
            <a:prstGeom prst="rect">
              <a:avLst/>
            </a:prstGeom>
            <a:solidFill>
              <a:srgbClr val="0058AB">
                <a:alpha val="100000"/>
              </a:srgbClr>
            </a:solidFill>
          </p:spPr>
          <p:txBody>
            <a:bodyPr/>
            <a:lstStyle/>
            <a:p/>
          </p:txBody>
        </p:sp>
        <p:sp>
          <p:nvSpPr>
            <p:cNvPr id="63" name="rc63"/>
            <p:cNvSpPr/>
            <p:nvPr/>
          </p:nvSpPr>
          <p:spPr>
            <a:xfrm>
              <a:off x="6549158" y="4588491"/>
              <a:ext cx="217589" cy="462119"/>
            </a:xfrm>
            <a:prstGeom prst="rect">
              <a:avLst/>
            </a:prstGeom>
            <a:solidFill>
              <a:srgbClr val="0058AB">
                <a:alpha val="100000"/>
              </a:srgbClr>
            </a:solidFill>
          </p:spPr>
          <p:txBody>
            <a:bodyPr/>
            <a:lstStyle/>
            <a:p/>
          </p:txBody>
        </p:sp>
        <p:sp>
          <p:nvSpPr>
            <p:cNvPr id="64" name="rc64"/>
            <p:cNvSpPr/>
            <p:nvPr/>
          </p:nvSpPr>
          <p:spPr>
            <a:xfrm>
              <a:off x="6790924" y="4590884"/>
              <a:ext cx="217589" cy="459727"/>
            </a:xfrm>
            <a:prstGeom prst="rect">
              <a:avLst/>
            </a:prstGeom>
            <a:solidFill>
              <a:srgbClr val="0058AB">
                <a:alpha val="100000"/>
              </a:srgbClr>
            </a:solidFill>
          </p:spPr>
          <p:txBody>
            <a:bodyPr/>
            <a:lstStyle/>
            <a:p/>
          </p:txBody>
        </p:sp>
        <p:sp>
          <p:nvSpPr>
            <p:cNvPr id="65" name="rc65"/>
            <p:cNvSpPr/>
            <p:nvPr/>
          </p:nvSpPr>
          <p:spPr>
            <a:xfrm>
              <a:off x="7032691" y="4350852"/>
              <a:ext cx="217589" cy="699758"/>
            </a:xfrm>
            <a:prstGeom prst="rect">
              <a:avLst/>
            </a:prstGeom>
            <a:solidFill>
              <a:srgbClr val="0058AB">
                <a:alpha val="100000"/>
              </a:srgbClr>
            </a:solidFill>
          </p:spPr>
          <p:txBody>
            <a:bodyPr/>
            <a:lstStyle/>
            <a:p/>
          </p:txBody>
        </p:sp>
        <p:sp>
          <p:nvSpPr>
            <p:cNvPr id="66" name="rc66"/>
            <p:cNvSpPr/>
            <p:nvPr/>
          </p:nvSpPr>
          <p:spPr>
            <a:xfrm>
              <a:off x="7274458" y="4343675"/>
              <a:ext cx="217589" cy="706935"/>
            </a:xfrm>
            <a:prstGeom prst="rect">
              <a:avLst/>
            </a:prstGeom>
            <a:solidFill>
              <a:srgbClr val="0058AB">
                <a:alpha val="100000"/>
              </a:srgbClr>
            </a:solidFill>
          </p:spPr>
          <p:txBody>
            <a:bodyPr/>
            <a:lstStyle/>
            <a:p/>
          </p:txBody>
        </p:sp>
        <p:sp>
          <p:nvSpPr>
            <p:cNvPr id="67" name="rc67"/>
            <p:cNvSpPr/>
            <p:nvPr/>
          </p:nvSpPr>
          <p:spPr>
            <a:xfrm>
              <a:off x="8483291" y="4686178"/>
              <a:ext cx="217589" cy="364432"/>
            </a:xfrm>
            <a:prstGeom prst="rect">
              <a:avLst/>
            </a:prstGeom>
            <a:solidFill>
              <a:srgbClr val="69DBFF">
                <a:alpha val="100000"/>
              </a:srgbClr>
            </a:solidFill>
          </p:spPr>
          <p:txBody>
            <a:bodyPr/>
            <a:lstStyle/>
            <a:p/>
          </p:txBody>
        </p:sp>
        <p:sp>
          <p:nvSpPr>
            <p:cNvPr id="68" name="pl68"/>
            <p:cNvSpPr/>
            <p:nvPr/>
          </p:nvSpPr>
          <p:spPr>
            <a:xfrm>
              <a:off x="6174420" y="4322144"/>
              <a:ext cx="2417666" cy="364233"/>
            </a:xfrm>
            <a:custGeom>
              <a:avLst/>
              <a:pathLst>
                <a:path w="2417666" h="364233">
                  <a:moveTo>
                    <a:pt x="0" y="0"/>
                  </a:moveTo>
                  <a:lnTo>
                    <a:pt x="241766" y="36423"/>
                  </a:lnTo>
                  <a:lnTo>
                    <a:pt x="483533" y="72846"/>
                  </a:lnTo>
                  <a:lnTo>
                    <a:pt x="725299" y="109270"/>
                  </a:lnTo>
                  <a:lnTo>
                    <a:pt x="967066" y="145693"/>
                  </a:lnTo>
                  <a:lnTo>
                    <a:pt x="1208833" y="182116"/>
                  </a:lnTo>
                  <a:lnTo>
                    <a:pt x="1450599" y="218540"/>
                  </a:lnTo>
                  <a:lnTo>
                    <a:pt x="1692366" y="254963"/>
                  </a:lnTo>
                  <a:lnTo>
                    <a:pt x="1934133" y="291386"/>
                  </a:lnTo>
                  <a:lnTo>
                    <a:pt x="2175899" y="327810"/>
                  </a:lnTo>
                  <a:lnTo>
                    <a:pt x="2417666" y="364233"/>
                  </a:lnTo>
                </a:path>
              </a:pathLst>
            </a:custGeom>
            <a:ln w="13550" cap="flat">
              <a:solidFill>
                <a:srgbClr val="000000">
                  <a:alpha val="100000"/>
                </a:srgbClr>
              </a:solidFill>
              <a:prstDash val="solid"/>
              <a:round/>
            </a:ln>
          </p:spPr>
          <p:txBody>
            <a:bodyPr/>
            <a:lstStyle/>
            <a:p/>
          </p:txBody>
        </p:sp>
        <p:sp>
          <p:nvSpPr>
            <p:cNvPr id="69" name="pt69"/>
            <p:cNvSpPr/>
            <p:nvPr/>
          </p:nvSpPr>
          <p:spPr>
            <a:xfrm>
              <a:off x="6149594" y="42973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391360" y="43337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33127" y="437016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74894" y="44065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16660" y="44430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58427" y="44794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00193" y="45158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41960" y="45522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83727" y="45887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25493" y="46251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67260" y="46615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08103" y="419573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2" name="tx82"/>
            <p:cNvSpPr/>
            <p:nvPr/>
          </p:nvSpPr>
          <p:spPr>
            <a:xfrm>
              <a:off x="508103" y="339829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83" name="tx83"/>
            <p:cNvSpPr/>
            <p:nvPr/>
          </p:nvSpPr>
          <p:spPr>
            <a:xfrm>
              <a:off x="508103" y="260084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84" name="tx84"/>
            <p:cNvSpPr/>
            <p:nvPr/>
          </p:nvSpPr>
          <p:spPr>
            <a:xfrm>
              <a:off x="508103" y="180339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8,000</a:t>
              </a:r>
            </a:p>
          </p:txBody>
        </p:sp>
        <p:sp>
          <p:nvSpPr>
            <p:cNvPr id="85" name="tx85"/>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29600" y="5900002"/>
              <a:ext cx="201456" cy="201456"/>
            </a:xfrm>
            <a:prstGeom prst="rect">
              <a:avLst/>
            </a:prstGeom>
            <a:solidFill>
              <a:srgbClr val="0058AB">
                <a:alpha val="100000"/>
              </a:srgbClr>
            </a:solidFill>
          </p:spPr>
          <p:txBody>
            <a:bodyPr/>
            <a:lstStyle/>
            <a:p/>
          </p:txBody>
        </p:sp>
        <p:sp>
          <p:nvSpPr>
            <p:cNvPr id="115" name="rc115"/>
            <p:cNvSpPr/>
            <p:nvPr/>
          </p:nvSpPr>
          <p:spPr>
            <a:xfrm>
              <a:off x="4531686" y="5900002"/>
              <a:ext cx="201456" cy="201456"/>
            </a:xfrm>
            <a:prstGeom prst="rect">
              <a:avLst/>
            </a:prstGeom>
            <a:solidFill>
              <a:srgbClr val="69DBFF">
                <a:alpha val="100000"/>
              </a:srgbClr>
            </a:solidFill>
          </p:spPr>
          <p:txBody>
            <a:bodyPr/>
            <a:lstStyle/>
            <a:p/>
          </p:txBody>
        </p:sp>
        <p:sp>
          <p:nvSpPr>
            <p:cNvPr id="116" name="tx116"/>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923019" y="1330710"/>
              <a:ext cx="608513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Denmark</a:t>
              </a:r>
            </a:p>
          </p:txBody>
        </p:sp>
        <p:sp>
          <p:nvSpPr>
            <p:cNvPr id="119" name="tx119"/>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29% higher than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29% above the annual IA2030 goal, putting the 2030 goal at serious risk without accelerated action.</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051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993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935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877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022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964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906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848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993627"/>
              <a:ext cx="239888" cy="1314394"/>
            </a:xfrm>
            <a:prstGeom prst="rect">
              <a:avLst/>
            </a:prstGeom>
            <a:solidFill>
              <a:srgbClr val="80BD41">
                <a:alpha val="100000"/>
              </a:srgbClr>
            </a:solidFill>
          </p:spPr>
          <p:txBody>
            <a:bodyPr/>
            <a:lstStyle/>
            <a:p/>
          </p:txBody>
        </p:sp>
        <p:sp>
          <p:nvSpPr>
            <p:cNvPr id="26" name="rc26"/>
            <p:cNvSpPr/>
            <p:nvPr/>
          </p:nvSpPr>
          <p:spPr>
            <a:xfrm>
              <a:off x="1296273" y="2966770"/>
              <a:ext cx="239888" cy="26857"/>
            </a:xfrm>
            <a:prstGeom prst="rect">
              <a:avLst/>
            </a:prstGeom>
            <a:solidFill>
              <a:srgbClr val="1CABE2">
                <a:alpha val="100000"/>
              </a:srgbClr>
            </a:solidFill>
          </p:spPr>
          <p:txBody>
            <a:bodyPr/>
            <a:lstStyle/>
            <a:p/>
          </p:txBody>
        </p:sp>
        <p:sp>
          <p:nvSpPr>
            <p:cNvPr id="27" name="rc27"/>
            <p:cNvSpPr/>
            <p:nvPr/>
          </p:nvSpPr>
          <p:spPr>
            <a:xfrm>
              <a:off x="1562816" y="3035427"/>
              <a:ext cx="239888" cy="1272593"/>
            </a:xfrm>
            <a:prstGeom prst="rect">
              <a:avLst/>
            </a:prstGeom>
            <a:solidFill>
              <a:srgbClr val="80BD41">
                <a:alpha val="100000"/>
              </a:srgbClr>
            </a:solidFill>
          </p:spPr>
          <p:txBody>
            <a:bodyPr/>
            <a:lstStyle/>
            <a:p/>
          </p:txBody>
        </p:sp>
        <p:sp>
          <p:nvSpPr>
            <p:cNvPr id="28" name="rc28"/>
            <p:cNvSpPr/>
            <p:nvPr/>
          </p:nvSpPr>
          <p:spPr>
            <a:xfrm>
              <a:off x="1562816" y="2996050"/>
              <a:ext cx="239888" cy="39377"/>
            </a:xfrm>
            <a:prstGeom prst="rect">
              <a:avLst/>
            </a:prstGeom>
            <a:solidFill>
              <a:srgbClr val="1CABE2">
                <a:alpha val="100000"/>
              </a:srgbClr>
            </a:solidFill>
          </p:spPr>
          <p:txBody>
            <a:bodyPr/>
            <a:lstStyle/>
            <a:p/>
          </p:txBody>
        </p:sp>
        <p:sp>
          <p:nvSpPr>
            <p:cNvPr id="29" name="rc29"/>
            <p:cNvSpPr/>
            <p:nvPr/>
          </p:nvSpPr>
          <p:spPr>
            <a:xfrm>
              <a:off x="1829360" y="3031591"/>
              <a:ext cx="239888" cy="1276430"/>
            </a:xfrm>
            <a:prstGeom prst="rect">
              <a:avLst/>
            </a:prstGeom>
            <a:solidFill>
              <a:srgbClr val="80BD41">
                <a:alpha val="100000"/>
              </a:srgbClr>
            </a:solidFill>
          </p:spPr>
          <p:txBody>
            <a:bodyPr/>
            <a:lstStyle/>
            <a:p/>
          </p:txBody>
        </p:sp>
        <p:sp>
          <p:nvSpPr>
            <p:cNvPr id="30" name="rc30"/>
            <p:cNvSpPr/>
            <p:nvPr/>
          </p:nvSpPr>
          <p:spPr>
            <a:xfrm>
              <a:off x="1829360" y="3018667"/>
              <a:ext cx="239888" cy="12923"/>
            </a:xfrm>
            <a:prstGeom prst="rect">
              <a:avLst/>
            </a:prstGeom>
            <a:solidFill>
              <a:srgbClr val="1CABE2">
                <a:alpha val="100000"/>
              </a:srgbClr>
            </a:solidFill>
          </p:spPr>
          <p:txBody>
            <a:bodyPr/>
            <a:lstStyle/>
            <a:p/>
          </p:txBody>
        </p:sp>
        <p:sp>
          <p:nvSpPr>
            <p:cNvPr id="31" name="rc31"/>
            <p:cNvSpPr/>
            <p:nvPr/>
          </p:nvSpPr>
          <p:spPr>
            <a:xfrm>
              <a:off x="2095903" y="3036841"/>
              <a:ext cx="239888" cy="1271180"/>
            </a:xfrm>
            <a:prstGeom prst="rect">
              <a:avLst/>
            </a:prstGeom>
            <a:solidFill>
              <a:srgbClr val="80BD41">
                <a:alpha val="100000"/>
              </a:srgbClr>
            </a:solidFill>
          </p:spPr>
          <p:txBody>
            <a:bodyPr/>
            <a:lstStyle/>
            <a:p/>
          </p:txBody>
        </p:sp>
        <p:sp>
          <p:nvSpPr>
            <p:cNvPr id="32" name="rc32"/>
            <p:cNvSpPr/>
            <p:nvPr/>
          </p:nvSpPr>
          <p:spPr>
            <a:xfrm>
              <a:off x="2095903" y="3010993"/>
              <a:ext cx="239888" cy="25847"/>
            </a:xfrm>
            <a:prstGeom prst="rect">
              <a:avLst/>
            </a:prstGeom>
            <a:solidFill>
              <a:srgbClr val="1CABE2">
                <a:alpha val="100000"/>
              </a:srgbClr>
            </a:solidFill>
          </p:spPr>
          <p:txBody>
            <a:bodyPr/>
            <a:lstStyle/>
            <a:p/>
          </p:txBody>
        </p:sp>
        <p:sp>
          <p:nvSpPr>
            <p:cNvPr id="33" name="rc33"/>
            <p:cNvSpPr/>
            <p:nvPr/>
          </p:nvSpPr>
          <p:spPr>
            <a:xfrm>
              <a:off x="2362446" y="3076824"/>
              <a:ext cx="239888" cy="1231197"/>
            </a:xfrm>
            <a:prstGeom prst="rect">
              <a:avLst/>
            </a:prstGeom>
            <a:solidFill>
              <a:srgbClr val="80BD41">
                <a:alpha val="100000"/>
              </a:srgbClr>
            </a:solidFill>
          </p:spPr>
          <p:txBody>
            <a:bodyPr/>
            <a:lstStyle/>
            <a:p/>
          </p:txBody>
        </p:sp>
        <p:sp>
          <p:nvSpPr>
            <p:cNvPr id="34" name="rc34"/>
            <p:cNvSpPr/>
            <p:nvPr/>
          </p:nvSpPr>
          <p:spPr>
            <a:xfrm>
              <a:off x="2362446" y="3012003"/>
              <a:ext cx="239888" cy="64821"/>
            </a:xfrm>
            <a:prstGeom prst="rect">
              <a:avLst/>
            </a:prstGeom>
            <a:solidFill>
              <a:srgbClr val="1CABE2">
                <a:alpha val="100000"/>
              </a:srgbClr>
            </a:solidFill>
          </p:spPr>
          <p:txBody>
            <a:bodyPr/>
            <a:lstStyle/>
            <a:p/>
          </p:txBody>
        </p:sp>
        <p:sp>
          <p:nvSpPr>
            <p:cNvPr id="35" name="rc35"/>
            <p:cNvSpPr/>
            <p:nvPr/>
          </p:nvSpPr>
          <p:spPr>
            <a:xfrm>
              <a:off x="2628989" y="3108730"/>
              <a:ext cx="239888" cy="1199291"/>
            </a:xfrm>
            <a:prstGeom prst="rect">
              <a:avLst/>
            </a:prstGeom>
            <a:solidFill>
              <a:srgbClr val="80BD41">
                <a:alpha val="100000"/>
              </a:srgbClr>
            </a:solidFill>
          </p:spPr>
          <p:txBody>
            <a:bodyPr/>
            <a:lstStyle/>
            <a:p/>
          </p:txBody>
        </p:sp>
        <p:sp>
          <p:nvSpPr>
            <p:cNvPr id="36" name="rc36"/>
            <p:cNvSpPr/>
            <p:nvPr/>
          </p:nvSpPr>
          <p:spPr>
            <a:xfrm>
              <a:off x="2628989" y="3018465"/>
              <a:ext cx="239888" cy="90264"/>
            </a:xfrm>
            <a:prstGeom prst="rect">
              <a:avLst/>
            </a:prstGeom>
            <a:solidFill>
              <a:srgbClr val="1CABE2">
                <a:alpha val="100000"/>
              </a:srgbClr>
            </a:solidFill>
          </p:spPr>
          <p:txBody>
            <a:bodyPr/>
            <a:lstStyle/>
            <a:p/>
          </p:txBody>
        </p:sp>
        <p:sp>
          <p:nvSpPr>
            <p:cNvPr id="37" name="rc37"/>
            <p:cNvSpPr/>
            <p:nvPr/>
          </p:nvSpPr>
          <p:spPr>
            <a:xfrm>
              <a:off x="2895532" y="3098633"/>
              <a:ext cx="239888" cy="1209388"/>
            </a:xfrm>
            <a:prstGeom prst="rect">
              <a:avLst/>
            </a:prstGeom>
            <a:solidFill>
              <a:srgbClr val="80BD41">
                <a:alpha val="100000"/>
              </a:srgbClr>
            </a:solidFill>
          </p:spPr>
          <p:txBody>
            <a:bodyPr/>
            <a:lstStyle/>
            <a:p/>
          </p:txBody>
        </p:sp>
        <p:sp>
          <p:nvSpPr>
            <p:cNvPr id="38" name="rc38"/>
            <p:cNvSpPr/>
            <p:nvPr/>
          </p:nvSpPr>
          <p:spPr>
            <a:xfrm>
              <a:off x="2895532" y="3007560"/>
              <a:ext cx="239888" cy="91072"/>
            </a:xfrm>
            <a:prstGeom prst="rect">
              <a:avLst/>
            </a:prstGeom>
            <a:solidFill>
              <a:srgbClr val="1CABE2">
                <a:alpha val="100000"/>
              </a:srgbClr>
            </a:solidFill>
          </p:spPr>
          <p:txBody>
            <a:bodyPr/>
            <a:lstStyle/>
            <a:p/>
          </p:txBody>
        </p:sp>
        <p:sp>
          <p:nvSpPr>
            <p:cNvPr id="39" name="rc39"/>
            <p:cNvSpPr/>
            <p:nvPr/>
          </p:nvSpPr>
          <p:spPr>
            <a:xfrm>
              <a:off x="3162075" y="3191927"/>
              <a:ext cx="239888" cy="1116094"/>
            </a:xfrm>
            <a:prstGeom prst="rect">
              <a:avLst/>
            </a:prstGeom>
            <a:solidFill>
              <a:srgbClr val="80BD41">
                <a:alpha val="100000"/>
              </a:srgbClr>
            </a:solidFill>
          </p:spPr>
          <p:txBody>
            <a:bodyPr/>
            <a:lstStyle/>
            <a:p/>
          </p:txBody>
        </p:sp>
        <p:sp>
          <p:nvSpPr>
            <p:cNvPr id="40" name="rc40"/>
            <p:cNvSpPr/>
            <p:nvPr/>
          </p:nvSpPr>
          <p:spPr>
            <a:xfrm>
              <a:off x="3162075" y="3025129"/>
              <a:ext cx="239888" cy="166798"/>
            </a:xfrm>
            <a:prstGeom prst="rect">
              <a:avLst/>
            </a:prstGeom>
            <a:solidFill>
              <a:srgbClr val="1CABE2">
                <a:alpha val="100000"/>
              </a:srgbClr>
            </a:solidFill>
          </p:spPr>
          <p:txBody>
            <a:bodyPr/>
            <a:lstStyle/>
            <a:p/>
          </p:txBody>
        </p:sp>
        <p:sp>
          <p:nvSpPr>
            <p:cNvPr id="41" name="rc41"/>
            <p:cNvSpPr/>
            <p:nvPr/>
          </p:nvSpPr>
          <p:spPr>
            <a:xfrm>
              <a:off x="3428618" y="3153963"/>
              <a:ext cx="239888" cy="1154057"/>
            </a:xfrm>
            <a:prstGeom prst="rect">
              <a:avLst/>
            </a:prstGeom>
            <a:solidFill>
              <a:srgbClr val="80BD41">
                <a:alpha val="100000"/>
              </a:srgbClr>
            </a:solidFill>
          </p:spPr>
          <p:txBody>
            <a:bodyPr/>
            <a:lstStyle/>
            <a:p/>
          </p:txBody>
        </p:sp>
        <p:sp>
          <p:nvSpPr>
            <p:cNvPr id="42" name="rc42"/>
            <p:cNvSpPr/>
            <p:nvPr/>
          </p:nvSpPr>
          <p:spPr>
            <a:xfrm>
              <a:off x="3428618" y="3011397"/>
              <a:ext cx="239888" cy="142566"/>
            </a:xfrm>
            <a:prstGeom prst="rect">
              <a:avLst/>
            </a:prstGeom>
            <a:solidFill>
              <a:srgbClr val="1CABE2">
                <a:alpha val="100000"/>
              </a:srgbClr>
            </a:solidFill>
          </p:spPr>
          <p:txBody>
            <a:bodyPr/>
            <a:lstStyle/>
            <a:p/>
          </p:txBody>
        </p:sp>
        <p:sp>
          <p:nvSpPr>
            <p:cNvPr id="43" name="rc43"/>
            <p:cNvSpPr/>
            <p:nvPr/>
          </p:nvSpPr>
          <p:spPr>
            <a:xfrm>
              <a:off x="3695161" y="3172945"/>
              <a:ext cx="239888" cy="1135076"/>
            </a:xfrm>
            <a:prstGeom prst="rect">
              <a:avLst/>
            </a:prstGeom>
            <a:solidFill>
              <a:srgbClr val="80BD41">
                <a:alpha val="100000"/>
              </a:srgbClr>
            </a:solidFill>
          </p:spPr>
          <p:txBody>
            <a:bodyPr/>
            <a:lstStyle/>
            <a:p/>
          </p:txBody>
        </p:sp>
        <p:sp>
          <p:nvSpPr>
            <p:cNvPr id="44" name="rc44"/>
            <p:cNvSpPr/>
            <p:nvPr/>
          </p:nvSpPr>
          <p:spPr>
            <a:xfrm>
              <a:off x="3695161" y="3046938"/>
              <a:ext cx="239888" cy="126007"/>
            </a:xfrm>
            <a:prstGeom prst="rect">
              <a:avLst/>
            </a:prstGeom>
            <a:solidFill>
              <a:srgbClr val="1CABE2">
                <a:alpha val="100000"/>
              </a:srgbClr>
            </a:solidFill>
          </p:spPr>
          <p:txBody>
            <a:bodyPr/>
            <a:lstStyle/>
            <a:p/>
          </p:txBody>
        </p:sp>
        <p:sp>
          <p:nvSpPr>
            <p:cNvPr id="45" name="rc45"/>
            <p:cNvSpPr/>
            <p:nvPr/>
          </p:nvSpPr>
          <p:spPr>
            <a:xfrm>
              <a:off x="3961705" y="3132760"/>
              <a:ext cx="239888" cy="1175261"/>
            </a:xfrm>
            <a:prstGeom prst="rect">
              <a:avLst/>
            </a:prstGeom>
            <a:solidFill>
              <a:srgbClr val="80BD41">
                <a:alpha val="100000"/>
              </a:srgbClr>
            </a:solidFill>
          </p:spPr>
          <p:txBody>
            <a:bodyPr/>
            <a:lstStyle/>
            <a:p/>
          </p:txBody>
        </p:sp>
        <p:sp>
          <p:nvSpPr>
            <p:cNvPr id="46" name="rc46"/>
            <p:cNvSpPr/>
            <p:nvPr/>
          </p:nvSpPr>
          <p:spPr>
            <a:xfrm>
              <a:off x="3961705" y="3044313"/>
              <a:ext cx="239888" cy="88447"/>
            </a:xfrm>
            <a:prstGeom prst="rect">
              <a:avLst/>
            </a:prstGeom>
            <a:solidFill>
              <a:srgbClr val="1CABE2">
                <a:alpha val="100000"/>
              </a:srgbClr>
            </a:solidFill>
          </p:spPr>
          <p:txBody>
            <a:bodyPr/>
            <a:lstStyle/>
            <a:p/>
          </p:txBody>
        </p:sp>
        <p:sp>
          <p:nvSpPr>
            <p:cNvPr id="47" name="rc47"/>
            <p:cNvSpPr/>
            <p:nvPr/>
          </p:nvSpPr>
          <p:spPr>
            <a:xfrm>
              <a:off x="4228248" y="3192735"/>
              <a:ext cx="239888" cy="1115286"/>
            </a:xfrm>
            <a:prstGeom prst="rect">
              <a:avLst/>
            </a:prstGeom>
            <a:solidFill>
              <a:srgbClr val="80BD41">
                <a:alpha val="100000"/>
              </a:srgbClr>
            </a:solidFill>
          </p:spPr>
          <p:txBody>
            <a:bodyPr/>
            <a:lstStyle/>
            <a:p/>
          </p:txBody>
        </p:sp>
        <p:sp>
          <p:nvSpPr>
            <p:cNvPr id="48" name="rc48"/>
            <p:cNvSpPr/>
            <p:nvPr/>
          </p:nvSpPr>
          <p:spPr>
            <a:xfrm>
              <a:off x="4228248" y="3121654"/>
              <a:ext cx="239888" cy="71081"/>
            </a:xfrm>
            <a:prstGeom prst="rect">
              <a:avLst/>
            </a:prstGeom>
            <a:solidFill>
              <a:srgbClr val="1CABE2">
                <a:alpha val="100000"/>
              </a:srgbClr>
            </a:solidFill>
          </p:spPr>
          <p:txBody>
            <a:bodyPr/>
            <a:lstStyle/>
            <a:p/>
          </p:txBody>
        </p:sp>
        <p:sp>
          <p:nvSpPr>
            <p:cNvPr id="49" name="rc49"/>
            <p:cNvSpPr/>
            <p:nvPr/>
          </p:nvSpPr>
          <p:spPr>
            <a:xfrm>
              <a:off x="4494791" y="3183244"/>
              <a:ext cx="239888" cy="1124777"/>
            </a:xfrm>
            <a:prstGeom prst="rect">
              <a:avLst/>
            </a:prstGeom>
            <a:solidFill>
              <a:srgbClr val="80BD41">
                <a:alpha val="100000"/>
              </a:srgbClr>
            </a:solidFill>
          </p:spPr>
          <p:txBody>
            <a:bodyPr/>
            <a:lstStyle/>
            <a:p/>
          </p:txBody>
        </p:sp>
        <p:sp>
          <p:nvSpPr>
            <p:cNvPr id="50" name="rc50"/>
            <p:cNvSpPr/>
            <p:nvPr/>
          </p:nvSpPr>
          <p:spPr>
            <a:xfrm>
              <a:off x="4494791" y="3148511"/>
              <a:ext cx="239888" cy="34732"/>
            </a:xfrm>
            <a:prstGeom prst="rect">
              <a:avLst/>
            </a:prstGeom>
            <a:solidFill>
              <a:srgbClr val="1CABE2">
                <a:alpha val="100000"/>
              </a:srgbClr>
            </a:solidFill>
          </p:spPr>
          <p:txBody>
            <a:bodyPr/>
            <a:lstStyle/>
            <a:p/>
          </p:txBody>
        </p:sp>
        <p:sp>
          <p:nvSpPr>
            <p:cNvPr id="51" name="rc51"/>
            <p:cNvSpPr/>
            <p:nvPr/>
          </p:nvSpPr>
          <p:spPr>
            <a:xfrm>
              <a:off x="4761334" y="3219794"/>
              <a:ext cx="239888" cy="1088227"/>
            </a:xfrm>
            <a:prstGeom prst="rect">
              <a:avLst/>
            </a:prstGeom>
            <a:solidFill>
              <a:srgbClr val="80BD41">
                <a:alpha val="100000"/>
              </a:srgbClr>
            </a:solidFill>
          </p:spPr>
          <p:txBody>
            <a:bodyPr/>
            <a:lstStyle/>
            <a:p/>
          </p:txBody>
        </p:sp>
        <p:sp>
          <p:nvSpPr>
            <p:cNvPr id="52" name="rc52"/>
            <p:cNvSpPr/>
            <p:nvPr/>
          </p:nvSpPr>
          <p:spPr>
            <a:xfrm>
              <a:off x="4761334" y="3186071"/>
              <a:ext cx="239888" cy="33723"/>
            </a:xfrm>
            <a:prstGeom prst="rect">
              <a:avLst/>
            </a:prstGeom>
            <a:solidFill>
              <a:srgbClr val="1CABE2">
                <a:alpha val="100000"/>
              </a:srgbClr>
            </a:solidFill>
          </p:spPr>
          <p:txBody>
            <a:bodyPr/>
            <a:lstStyle/>
            <a:p/>
          </p:txBody>
        </p:sp>
        <p:sp>
          <p:nvSpPr>
            <p:cNvPr id="53" name="rc53"/>
            <p:cNvSpPr/>
            <p:nvPr/>
          </p:nvSpPr>
          <p:spPr>
            <a:xfrm>
              <a:off x="5027877" y="3215150"/>
              <a:ext cx="239888" cy="1092871"/>
            </a:xfrm>
            <a:prstGeom prst="rect">
              <a:avLst/>
            </a:prstGeom>
            <a:solidFill>
              <a:srgbClr val="80BD41">
                <a:alpha val="100000"/>
              </a:srgbClr>
            </a:solidFill>
          </p:spPr>
          <p:txBody>
            <a:bodyPr/>
            <a:lstStyle/>
            <a:p/>
          </p:txBody>
        </p:sp>
        <p:sp>
          <p:nvSpPr>
            <p:cNvPr id="54" name="rc54"/>
            <p:cNvSpPr/>
            <p:nvPr/>
          </p:nvSpPr>
          <p:spPr>
            <a:xfrm>
              <a:off x="5027877" y="3169512"/>
              <a:ext cx="239888" cy="45637"/>
            </a:xfrm>
            <a:prstGeom prst="rect">
              <a:avLst/>
            </a:prstGeom>
            <a:solidFill>
              <a:srgbClr val="1CABE2">
                <a:alpha val="100000"/>
              </a:srgbClr>
            </a:solidFill>
          </p:spPr>
          <p:txBody>
            <a:bodyPr/>
            <a:lstStyle/>
            <a:p/>
          </p:txBody>
        </p:sp>
        <p:sp>
          <p:nvSpPr>
            <p:cNvPr id="55" name="rc55"/>
            <p:cNvSpPr/>
            <p:nvPr/>
          </p:nvSpPr>
          <p:spPr>
            <a:xfrm>
              <a:off x="5294420" y="3191119"/>
              <a:ext cx="239888" cy="1116901"/>
            </a:xfrm>
            <a:prstGeom prst="rect">
              <a:avLst/>
            </a:prstGeom>
            <a:solidFill>
              <a:srgbClr val="80BD41">
                <a:alpha val="100000"/>
              </a:srgbClr>
            </a:solidFill>
          </p:spPr>
          <p:txBody>
            <a:bodyPr/>
            <a:lstStyle/>
            <a:p/>
          </p:txBody>
        </p:sp>
        <p:sp>
          <p:nvSpPr>
            <p:cNvPr id="56" name="rc56"/>
            <p:cNvSpPr/>
            <p:nvPr/>
          </p:nvSpPr>
          <p:spPr>
            <a:xfrm>
              <a:off x="5294420" y="3144472"/>
              <a:ext cx="239888" cy="46646"/>
            </a:xfrm>
            <a:prstGeom prst="rect">
              <a:avLst/>
            </a:prstGeom>
            <a:solidFill>
              <a:srgbClr val="1CABE2">
                <a:alpha val="100000"/>
              </a:srgbClr>
            </a:solidFill>
          </p:spPr>
          <p:txBody>
            <a:bodyPr/>
            <a:lstStyle/>
            <a:p/>
          </p:txBody>
        </p:sp>
        <p:sp>
          <p:nvSpPr>
            <p:cNvPr id="57" name="rc57"/>
            <p:cNvSpPr/>
            <p:nvPr/>
          </p:nvSpPr>
          <p:spPr>
            <a:xfrm>
              <a:off x="5560963" y="3117817"/>
              <a:ext cx="239888" cy="1190204"/>
            </a:xfrm>
            <a:prstGeom prst="rect">
              <a:avLst/>
            </a:prstGeom>
            <a:solidFill>
              <a:srgbClr val="80BD41">
                <a:alpha val="100000"/>
              </a:srgbClr>
            </a:solidFill>
          </p:spPr>
          <p:txBody>
            <a:bodyPr/>
            <a:lstStyle/>
            <a:p/>
          </p:txBody>
        </p:sp>
        <p:sp>
          <p:nvSpPr>
            <p:cNvPr id="58" name="rc58"/>
            <p:cNvSpPr/>
            <p:nvPr/>
          </p:nvSpPr>
          <p:spPr>
            <a:xfrm>
              <a:off x="5560963" y="3081065"/>
              <a:ext cx="239888" cy="36752"/>
            </a:xfrm>
            <a:prstGeom prst="rect">
              <a:avLst/>
            </a:prstGeom>
            <a:solidFill>
              <a:srgbClr val="1CABE2">
                <a:alpha val="100000"/>
              </a:srgbClr>
            </a:solidFill>
          </p:spPr>
          <p:txBody>
            <a:bodyPr/>
            <a:lstStyle/>
            <a:p/>
          </p:txBody>
        </p:sp>
        <p:sp>
          <p:nvSpPr>
            <p:cNvPr id="59" name="rc59"/>
            <p:cNvSpPr/>
            <p:nvPr/>
          </p:nvSpPr>
          <p:spPr>
            <a:xfrm>
              <a:off x="5827506" y="3091363"/>
              <a:ext cx="239888" cy="1216657"/>
            </a:xfrm>
            <a:prstGeom prst="rect">
              <a:avLst/>
            </a:prstGeom>
            <a:solidFill>
              <a:srgbClr val="80BD41">
                <a:alpha val="100000"/>
              </a:srgbClr>
            </a:solidFill>
          </p:spPr>
          <p:txBody>
            <a:bodyPr/>
            <a:lstStyle/>
            <a:p/>
          </p:txBody>
        </p:sp>
        <p:sp>
          <p:nvSpPr>
            <p:cNvPr id="60" name="rc60"/>
            <p:cNvSpPr/>
            <p:nvPr/>
          </p:nvSpPr>
          <p:spPr>
            <a:xfrm>
              <a:off x="5827506" y="3079045"/>
              <a:ext cx="239888" cy="12318"/>
            </a:xfrm>
            <a:prstGeom prst="rect">
              <a:avLst/>
            </a:prstGeom>
            <a:solidFill>
              <a:srgbClr val="1CABE2">
                <a:alpha val="100000"/>
              </a:srgbClr>
            </a:solidFill>
          </p:spPr>
          <p:txBody>
            <a:bodyPr/>
            <a:lstStyle/>
            <a:p/>
          </p:txBody>
        </p:sp>
        <p:sp>
          <p:nvSpPr>
            <p:cNvPr id="61" name="rc61"/>
            <p:cNvSpPr/>
            <p:nvPr/>
          </p:nvSpPr>
          <p:spPr>
            <a:xfrm>
              <a:off x="6094049" y="3113172"/>
              <a:ext cx="239888" cy="1194848"/>
            </a:xfrm>
            <a:prstGeom prst="rect">
              <a:avLst/>
            </a:prstGeom>
            <a:solidFill>
              <a:srgbClr val="80BD41">
                <a:alpha val="100000"/>
              </a:srgbClr>
            </a:solidFill>
          </p:spPr>
          <p:txBody>
            <a:bodyPr/>
            <a:lstStyle/>
            <a:p/>
          </p:txBody>
        </p:sp>
        <p:sp>
          <p:nvSpPr>
            <p:cNvPr id="62" name="rc62"/>
            <p:cNvSpPr/>
            <p:nvPr/>
          </p:nvSpPr>
          <p:spPr>
            <a:xfrm>
              <a:off x="6094049" y="3076218"/>
              <a:ext cx="239888" cy="36954"/>
            </a:xfrm>
            <a:prstGeom prst="rect">
              <a:avLst/>
            </a:prstGeom>
            <a:solidFill>
              <a:srgbClr val="1CABE2">
                <a:alpha val="100000"/>
              </a:srgbClr>
            </a:solidFill>
          </p:spPr>
          <p:txBody>
            <a:bodyPr/>
            <a:lstStyle/>
            <a:p/>
          </p:txBody>
        </p:sp>
        <p:sp>
          <p:nvSpPr>
            <p:cNvPr id="63" name="rc63"/>
            <p:cNvSpPr/>
            <p:nvPr/>
          </p:nvSpPr>
          <p:spPr>
            <a:xfrm>
              <a:off x="6360593" y="3114788"/>
              <a:ext cx="239888" cy="1193233"/>
            </a:xfrm>
            <a:prstGeom prst="rect">
              <a:avLst/>
            </a:prstGeom>
            <a:solidFill>
              <a:srgbClr val="80BD41">
                <a:alpha val="100000"/>
              </a:srgbClr>
            </a:solidFill>
          </p:spPr>
          <p:txBody>
            <a:bodyPr/>
            <a:lstStyle/>
            <a:p/>
          </p:txBody>
        </p:sp>
        <p:sp>
          <p:nvSpPr>
            <p:cNvPr id="64" name="rc64"/>
            <p:cNvSpPr/>
            <p:nvPr/>
          </p:nvSpPr>
          <p:spPr>
            <a:xfrm>
              <a:off x="6360593" y="3077834"/>
              <a:ext cx="239888" cy="36954"/>
            </a:xfrm>
            <a:prstGeom prst="rect">
              <a:avLst/>
            </a:prstGeom>
            <a:solidFill>
              <a:srgbClr val="1CABE2">
                <a:alpha val="100000"/>
              </a:srgbClr>
            </a:solidFill>
          </p:spPr>
          <p:txBody>
            <a:bodyPr/>
            <a:lstStyle/>
            <a:p/>
          </p:txBody>
        </p:sp>
        <p:sp>
          <p:nvSpPr>
            <p:cNvPr id="65" name="rc65"/>
            <p:cNvSpPr/>
            <p:nvPr/>
          </p:nvSpPr>
          <p:spPr>
            <a:xfrm>
              <a:off x="6627136" y="3116605"/>
              <a:ext cx="239888" cy="1191415"/>
            </a:xfrm>
            <a:prstGeom prst="rect">
              <a:avLst/>
            </a:prstGeom>
            <a:solidFill>
              <a:srgbClr val="80BD41">
                <a:alpha val="100000"/>
              </a:srgbClr>
            </a:solidFill>
          </p:spPr>
          <p:txBody>
            <a:bodyPr/>
            <a:lstStyle/>
            <a:p/>
          </p:txBody>
        </p:sp>
        <p:sp>
          <p:nvSpPr>
            <p:cNvPr id="66" name="rc66"/>
            <p:cNvSpPr/>
            <p:nvPr/>
          </p:nvSpPr>
          <p:spPr>
            <a:xfrm>
              <a:off x="6627136" y="3079853"/>
              <a:ext cx="239888" cy="36752"/>
            </a:xfrm>
            <a:prstGeom prst="rect">
              <a:avLst/>
            </a:prstGeom>
            <a:solidFill>
              <a:srgbClr val="1CABE2">
                <a:alpha val="100000"/>
              </a:srgbClr>
            </a:solidFill>
          </p:spPr>
          <p:txBody>
            <a:bodyPr/>
            <a:lstStyle/>
            <a:p/>
          </p:txBody>
        </p:sp>
        <p:sp>
          <p:nvSpPr>
            <p:cNvPr id="67" name="rc67"/>
            <p:cNvSpPr/>
            <p:nvPr/>
          </p:nvSpPr>
          <p:spPr>
            <a:xfrm>
              <a:off x="6893679" y="3055217"/>
              <a:ext cx="239888" cy="1252804"/>
            </a:xfrm>
            <a:prstGeom prst="rect">
              <a:avLst/>
            </a:prstGeom>
            <a:solidFill>
              <a:srgbClr val="80BD41">
                <a:alpha val="100000"/>
              </a:srgbClr>
            </a:solidFill>
          </p:spPr>
          <p:txBody>
            <a:bodyPr/>
            <a:lstStyle/>
            <a:p/>
          </p:txBody>
        </p:sp>
        <p:sp>
          <p:nvSpPr>
            <p:cNvPr id="68" name="rc68"/>
            <p:cNvSpPr/>
            <p:nvPr/>
          </p:nvSpPr>
          <p:spPr>
            <a:xfrm>
              <a:off x="6893679" y="3029571"/>
              <a:ext cx="239888" cy="25645"/>
            </a:xfrm>
            <a:prstGeom prst="rect">
              <a:avLst/>
            </a:prstGeom>
            <a:solidFill>
              <a:srgbClr val="1CABE2">
                <a:alpha val="100000"/>
              </a:srgbClr>
            </a:solidFill>
          </p:spPr>
          <p:txBody>
            <a:bodyPr/>
            <a:lstStyle/>
            <a:p/>
          </p:txBody>
        </p:sp>
        <p:sp>
          <p:nvSpPr>
            <p:cNvPr id="69" name="rc69"/>
            <p:cNvSpPr/>
            <p:nvPr/>
          </p:nvSpPr>
          <p:spPr>
            <a:xfrm>
              <a:off x="7160222" y="3161435"/>
              <a:ext cx="239888" cy="1146586"/>
            </a:xfrm>
            <a:prstGeom prst="rect">
              <a:avLst/>
            </a:prstGeom>
            <a:solidFill>
              <a:srgbClr val="80BD41">
                <a:alpha val="100000"/>
              </a:srgbClr>
            </a:solidFill>
          </p:spPr>
          <p:txBody>
            <a:bodyPr/>
            <a:lstStyle/>
            <a:p/>
          </p:txBody>
        </p:sp>
        <p:sp>
          <p:nvSpPr>
            <p:cNvPr id="70" name="rc70"/>
            <p:cNvSpPr/>
            <p:nvPr/>
          </p:nvSpPr>
          <p:spPr>
            <a:xfrm>
              <a:off x="7160222" y="3138010"/>
              <a:ext cx="239888" cy="23424"/>
            </a:xfrm>
            <a:prstGeom prst="rect">
              <a:avLst/>
            </a:prstGeom>
            <a:solidFill>
              <a:srgbClr val="1CABE2">
                <a:alpha val="100000"/>
              </a:srgbClr>
            </a:solidFill>
          </p:spPr>
          <p:txBody>
            <a:bodyPr/>
            <a:lstStyle/>
            <a:p/>
          </p:txBody>
        </p:sp>
        <p:sp>
          <p:nvSpPr>
            <p:cNvPr id="71" name="rc71"/>
            <p:cNvSpPr/>
            <p:nvPr/>
          </p:nvSpPr>
          <p:spPr>
            <a:xfrm>
              <a:off x="7426765" y="3166887"/>
              <a:ext cx="239888" cy="1141134"/>
            </a:xfrm>
            <a:prstGeom prst="rect">
              <a:avLst/>
            </a:prstGeom>
            <a:solidFill>
              <a:srgbClr val="80BD41">
                <a:alpha val="100000"/>
              </a:srgbClr>
            </a:solidFill>
          </p:spPr>
          <p:txBody>
            <a:bodyPr/>
            <a:lstStyle/>
            <a:p/>
          </p:txBody>
        </p:sp>
        <p:sp>
          <p:nvSpPr>
            <p:cNvPr id="72" name="rc72"/>
            <p:cNvSpPr/>
            <p:nvPr/>
          </p:nvSpPr>
          <p:spPr>
            <a:xfrm>
              <a:off x="7426765" y="3143665"/>
              <a:ext cx="239888" cy="23222"/>
            </a:xfrm>
            <a:prstGeom prst="rect">
              <a:avLst/>
            </a:prstGeom>
            <a:solidFill>
              <a:srgbClr val="1CABE2">
                <a:alpha val="100000"/>
              </a:srgbClr>
            </a:solidFill>
          </p:spPr>
          <p:txBody>
            <a:bodyPr/>
            <a:lstStyle/>
            <a:p/>
          </p:txBody>
        </p:sp>
        <p:sp>
          <p:nvSpPr>
            <p:cNvPr id="73" name="rc73"/>
            <p:cNvSpPr/>
            <p:nvPr/>
          </p:nvSpPr>
          <p:spPr>
            <a:xfrm>
              <a:off x="7693308" y="3162041"/>
              <a:ext cx="239888" cy="1145980"/>
            </a:xfrm>
            <a:prstGeom prst="rect">
              <a:avLst/>
            </a:prstGeom>
            <a:solidFill>
              <a:srgbClr val="80BD41">
                <a:alpha val="100000"/>
              </a:srgbClr>
            </a:solidFill>
          </p:spPr>
          <p:txBody>
            <a:bodyPr/>
            <a:lstStyle/>
            <a:p/>
          </p:txBody>
        </p:sp>
        <p:sp>
          <p:nvSpPr>
            <p:cNvPr id="74" name="rc74"/>
            <p:cNvSpPr/>
            <p:nvPr/>
          </p:nvSpPr>
          <p:spPr>
            <a:xfrm>
              <a:off x="7693308" y="3126702"/>
              <a:ext cx="239888" cy="35338"/>
            </a:xfrm>
            <a:prstGeom prst="rect">
              <a:avLst/>
            </a:prstGeom>
            <a:solidFill>
              <a:srgbClr val="1CABE2">
                <a:alpha val="100000"/>
              </a:srgbClr>
            </a:solidFill>
          </p:spPr>
          <p:txBody>
            <a:bodyPr/>
            <a:lstStyle/>
            <a:p/>
          </p:txBody>
        </p:sp>
        <p:sp>
          <p:nvSpPr>
            <p:cNvPr id="75" name="rc75"/>
            <p:cNvSpPr/>
            <p:nvPr/>
          </p:nvSpPr>
          <p:spPr>
            <a:xfrm>
              <a:off x="7959851" y="3150732"/>
              <a:ext cx="239888" cy="1157288"/>
            </a:xfrm>
            <a:prstGeom prst="rect">
              <a:avLst/>
            </a:prstGeom>
            <a:solidFill>
              <a:srgbClr val="80BD41">
                <a:alpha val="100000"/>
              </a:srgbClr>
            </a:solidFill>
          </p:spPr>
          <p:txBody>
            <a:bodyPr/>
            <a:lstStyle/>
            <a:p/>
          </p:txBody>
        </p:sp>
        <p:sp>
          <p:nvSpPr>
            <p:cNvPr id="76" name="rc76"/>
            <p:cNvSpPr/>
            <p:nvPr/>
          </p:nvSpPr>
          <p:spPr>
            <a:xfrm>
              <a:off x="7959851" y="3114990"/>
              <a:ext cx="239888" cy="35742"/>
            </a:xfrm>
            <a:prstGeom prst="rect">
              <a:avLst/>
            </a:prstGeom>
            <a:solidFill>
              <a:srgbClr val="1CABE2">
                <a:alpha val="100000"/>
              </a:srgbClr>
            </a:solidFill>
          </p:spPr>
          <p:txBody>
            <a:bodyPr/>
            <a:lstStyle/>
            <a:p/>
          </p:txBody>
        </p:sp>
        <p:sp>
          <p:nvSpPr>
            <p:cNvPr id="77" name="pl77"/>
            <p:cNvSpPr/>
            <p:nvPr/>
          </p:nvSpPr>
          <p:spPr>
            <a:xfrm>
              <a:off x="1416218" y="2095023"/>
              <a:ext cx="6663577" cy="268242"/>
            </a:xfrm>
            <a:custGeom>
              <a:avLst/>
              <a:pathLst>
                <a:path w="6663577" h="268242">
                  <a:moveTo>
                    <a:pt x="0" y="22353"/>
                  </a:moveTo>
                  <a:lnTo>
                    <a:pt x="266543" y="44707"/>
                  </a:lnTo>
                  <a:lnTo>
                    <a:pt x="533086" y="0"/>
                  </a:lnTo>
                  <a:lnTo>
                    <a:pt x="799629" y="22353"/>
                  </a:lnTo>
                  <a:lnTo>
                    <a:pt x="1066172" y="89414"/>
                  </a:lnTo>
                  <a:lnTo>
                    <a:pt x="1332715" y="134121"/>
                  </a:lnTo>
                  <a:lnTo>
                    <a:pt x="1599258" y="134121"/>
                  </a:lnTo>
                  <a:lnTo>
                    <a:pt x="1865801" y="268242"/>
                  </a:lnTo>
                  <a:lnTo>
                    <a:pt x="2132344" y="223535"/>
                  </a:lnTo>
                  <a:lnTo>
                    <a:pt x="2398888" y="201181"/>
                  </a:lnTo>
                  <a:lnTo>
                    <a:pt x="2665431" y="134121"/>
                  </a:lnTo>
                  <a:lnTo>
                    <a:pt x="2931974" y="111767"/>
                  </a:lnTo>
                  <a:lnTo>
                    <a:pt x="3198517" y="44707"/>
                  </a:lnTo>
                  <a:lnTo>
                    <a:pt x="3465060" y="44707"/>
                  </a:lnTo>
                  <a:lnTo>
                    <a:pt x="3731603" y="67060"/>
                  </a:lnTo>
                  <a:lnTo>
                    <a:pt x="3998146" y="67060"/>
                  </a:lnTo>
                  <a:lnTo>
                    <a:pt x="4264689" y="44707"/>
                  </a:lnTo>
                  <a:lnTo>
                    <a:pt x="4531233" y="0"/>
                  </a:lnTo>
                  <a:lnTo>
                    <a:pt x="4797776" y="44707"/>
                  </a:lnTo>
                  <a:lnTo>
                    <a:pt x="5064319" y="44707"/>
                  </a:lnTo>
                  <a:lnTo>
                    <a:pt x="5330862" y="44707"/>
                  </a:lnTo>
                  <a:lnTo>
                    <a:pt x="5597405" y="22353"/>
                  </a:lnTo>
                  <a:lnTo>
                    <a:pt x="5863948" y="22353"/>
                  </a:lnTo>
                  <a:lnTo>
                    <a:pt x="6130491" y="22353"/>
                  </a:lnTo>
                  <a:lnTo>
                    <a:pt x="6397034" y="44707"/>
                  </a:lnTo>
                  <a:lnTo>
                    <a:pt x="6663577" y="44707"/>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268864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4021359"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9" name="tx89"/>
            <p:cNvSpPr/>
            <p:nvPr/>
          </p:nvSpPr>
          <p:spPr>
            <a:xfrm>
              <a:off x="1324790" y="28308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66.4</a:t>
              </a:r>
            </a:p>
          </p:txBody>
        </p:sp>
        <p:sp>
          <p:nvSpPr>
            <p:cNvPr id="90" name="tx90"/>
            <p:cNvSpPr/>
            <p:nvPr/>
          </p:nvSpPr>
          <p:spPr>
            <a:xfrm>
              <a:off x="2657505" y="28824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63.9</a:t>
              </a:r>
            </a:p>
          </p:txBody>
        </p:sp>
        <p:sp>
          <p:nvSpPr>
            <p:cNvPr id="91" name="tx91"/>
            <p:cNvSpPr/>
            <p:nvPr/>
          </p:nvSpPr>
          <p:spPr>
            <a:xfrm>
              <a:off x="3990221" y="29083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62.6</a:t>
              </a:r>
            </a:p>
          </p:txBody>
        </p:sp>
        <p:sp>
          <p:nvSpPr>
            <p:cNvPr id="92" name="tx92"/>
            <p:cNvSpPr/>
            <p:nvPr/>
          </p:nvSpPr>
          <p:spPr>
            <a:xfrm>
              <a:off x="5322937" y="30085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57.6</a:t>
              </a:r>
            </a:p>
          </p:txBody>
        </p:sp>
        <p:sp>
          <p:nvSpPr>
            <p:cNvPr id="93" name="tx93"/>
            <p:cNvSpPr/>
            <p:nvPr/>
          </p:nvSpPr>
          <p:spPr>
            <a:xfrm>
              <a:off x="6389109" y="29421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60.9</a:t>
              </a:r>
            </a:p>
          </p:txBody>
        </p:sp>
        <p:sp>
          <p:nvSpPr>
            <p:cNvPr id="94" name="tx94"/>
            <p:cNvSpPr/>
            <p:nvPr/>
          </p:nvSpPr>
          <p:spPr>
            <a:xfrm>
              <a:off x="6655652" y="29437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60.8</a:t>
              </a:r>
            </a:p>
          </p:txBody>
        </p:sp>
        <p:sp>
          <p:nvSpPr>
            <p:cNvPr id="95" name="tx95"/>
            <p:cNvSpPr/>
            <p:nvPr/>
          </p:nvSpPr>
          <p:spPr>
            <a:xfrm>
              <a:off x="6922195" y="289380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63.3</a:t>
              </a:r>
            </a:p>
          </p:txBody>
        </p:sp>
        <p:sp>
          <p:nvSpPr>
            <p:cNvPr id="96" name="tx96"/>
            <p:cNvSpPr/>
            <p:nvPr/>
          </p:nvSpPr>
          <p:spPr>
            <a:xfrm>
              <a:off x="7188738" y="30020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57.9</a:t>
              </a:r>
            </a:p>
          </p:txBody>
        </p:sp>
        <p:sp>
          <p:nvSpPr>
            <p:cNvPr id="97" name="tx97"/>
            <p:cNvSpPr/>
            <p:nvPr/>
          </p:nvSpPr>
          <p:spPr>
            <a:xfrm>
              <a:off x="7455282" y="300868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57.7</a:t>
              </a:r>
            </a:p>
          </p:txBody>
        </p:sp>
        <p:sp>
          <p:nvSpPr>
            <p:cNvPr id="98" name="tx98"/>
            <p:cNvSpPr/>
            <p:nvPr/>
          </p:nvSpPr>
          <p:spPr>
            <a:xfrm>
              <a:off x="7721825" y="29905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58.5</a:t>
              </a:r>
            </a:p>
          </p:txBody>
        </p:sp>
        <p:sp>
          <p:nvSpPr>
            <p:cNvPr id="99" name="tx99"/>
            <p:cNvSpPr/>
            <p:nvPr/>
          </p:nvSpPr>
          <p:spPr>
            <a:xfrm>
              <a:off x="7988368" y="29788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59.1</a:t>
              </a:r>
            </a:p>
          </p:txBody>
        </p:sp>
        <p:sp>
          <p:nvSpPr>
            <p:cNvPr id="100" name="pl100"/>
            <p:cNvSpPr/>
            <p:nvPr/>
          </p:nvSpPr>
          <p:spPr>
            <a:xfrm>
              <a:off x="1416218"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6157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65.1</a:t>
              </a:r>
            </a:p>
          </p:txBody>
        </p:sp>
        <p:sp>
          <p:nvSpPr>
            <p:cNvPr id="112" name="tx112"/>
            <p:cNvSpPr/>
            <p:nvPr/>
          </p:nvSpPr>
          <p:spPr>
            <a:xfrm>
              <a:off x="1350915" y="294510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3" name="tx113"/>
            <p:cNvSpPr/>
            <p:nvPr/>
          </p:nvSpPr>
          <p:spPr>
            <a:xfrm>
              <a:off x="2657505" y="36733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59.4</a:t>
              </a:r>
            </a:p>
          </p:txBody>
        </p:sp>
        <p:sp>
          <p:nvSpPr>
            <p:cNvPr id="114" name="tx114"/>
            <p:cNvSpPr/>
            <p:nvPr/>
          </p:nvSpPr>
          <p:spPr>
            <a:xfrm>
              <a:off x="2683631" y="3028825"/>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15" name="tx115"/>
            <p:cNvSpPr/>
            <p:nvPr/>
          </p:nvSpPr>
          <p:spPr>
            <a:xfrm>
              <a:off x="3990221" y="36853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58.2</a:t>
              </a:r>
            </a:p>
          </p:txBody>
        </p:sp>
        <p:sp>
          <p:nvSpPr>
            <p:cNvPr id="116" name="tx116"/>
            <p:cNvSpPr/>
            <p:nvPr/>
          </p:nvSpPr>
          <p:spPr>
            <a:xfrm>
              <a:off x="4016347" y="3054910"/>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7" name="tx117"/>
            <p:cNvSpPr/>
            <p:nvPr/>
          </p:nvSpPr>
          <p:spPr>
            <a:xfrm>
              <a:off x="5322937" y="37144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55.3</a:t>
              </a:r>
            </a:p>
          </p:txBody>
        </p:sp>
        <p:sp>
          <p:nvSpPr>
            <p:cNvPr id="118" name="tx118"/>
            <p:cNvSpPr/>
            <p:nvPr/>
          </p:nvSpPr>
          <p:spPr>
            <a:xfrm>
              <a:off x="5349062" y="313270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9" name="tx119"/>
            <p:cNvSpPr/>
            <p:nvPr/>
          </p:nvSpPr>
          <p:spPr>
            <a:xfrm>
              <a:off x="6389109" y="36763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59.1</a:t>
              </a:r>
            </a:p>
          </p:txBody>
        </p:sp>
        <p:sp>
          <p:nvSpPr>
            <p:cNvPr id="120" name="tx120"/>
            <p:cNvSpPr/>
            <p:nvPr/>
          </p:nvSpPr>
          <p:spPr>
            <a:xfrm>
              <a:off x="6415235" y="306126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1" name="tx121"/>
            <p:cNvSpPr/>
            <p:nvPr/>
          </p:nvSpPr>
          <p:spPr>
            <a:xfrm>
              <a:off x="6694829" y="367726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2" name="tx122"/>
            <p:cNvSpPr/>
            <p:nvPr/>
          </p:nvSpPr>
          <p:spPr>
            <a:xfrm>
              <a:off x="6681778" y="306318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3" name="tx123"/>
            <p:cNvSpPr/>
            <p:nvPr/>
          </p:nvSpPr>
          <p:spPr>
            <a:xfrm>
              <a:off x="6961372" y="364657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24" name="tx124"/>
            <p:cNvSpPr/>
            <p:nvPr/>
          </p:nvSpPr>
          <p:spPr>
            <a:xfrm>
              <a:off x="6948321" y="300730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5" name="tx125"/>
            <p:cNvSpPr/>
            <p:nvPr/>
          </p:nvSpPr>
          <p:spPr>
            <a:xfrm>
              <a:off x="7188738" y="36996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56.8</a:t>
              </a:r>
            </a:p>
          </p:txBody>
        </p:sp>
        <p:sp>
          <p:nvSpPr>
            <p:cNvPr id="126" name="tx126"/>
            <p:cNvSpPr/>
            <p:nvPr/>
          </p:nvSpPr>
          <p:spPr>
            <a:xfrm>
              <a:off x="7214864" y="311582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7" name="tx127"/>
            <p:cNvSpPr/>
            <p:nvPr/>
          </p:nvSpPr>
          <p:spPr>
            <a:xfrm>
              <a:off x="7455282" y="37024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56.5</a:t>
              </a:r>
            </a:p>
          </p:txBody>
        </p:sp>
        <p:sp>
          <p:nvSpPr>
            <p:cNvPr id="128" name="tx128"/>
            <p:cNvSpPr/>
            <p:nvPr/>
          </p:nvSpPr>
          <p:spPr>
            <a:xfrm>
              <a:off x="7481407" y="312137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9" name="tx129"/>
            <p:cNvSpPr/>
            <p:nvPr/>
          </p:nvSpPr>
          <p:spPr>
            <a:xfrm>
              <a:off x="7721825" y="36999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56.8</a:t>
              </a:r>
            </a:p>
          </p:txBody>
        </p:sp>
        <p:sp>
          <p:nvSpPr>
            <p:cNvPr id="130" name="tx130"/>
            <p:cNvSpPr/>
            <p:nvPr/>
          </p:nvSpPr>
          <p:spPr>
            <a:xfrm>
              <a:off x="7747950" y="310932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31" name="tx131"/>
            <p:cNvSpPr/>
            <p:nvPr/>
          </p:nvSpPr>
          <p:spPr>
            <a:xfrm>
              <a:off x="7988368" y="36942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57.3</a:t>
              </a:r>
            </a:p>
          </p:txBody>
        </p:sp>
        <p:sp>
          <p:nvSpPr>
            <p:cNvPr id="132" name="tx132"/>
            <p:cNvSpPr/>
            <p:nvPr/>
          </p:nvSpPr>
          <p:spPr>
            <a:xfrm>
              <a:off x="8014493" y="309781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650034"/>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5" name="tx135"/>
            <p:cNvSpPr/>
            <p:nvPr/>
          </p:nvSpPr>
          <p:spPr>
            <a:xfrm>
              <a:off x="733081" y="30442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6" name="tx136"/>
            <p:cNvSpPr/>
            <p:nvPr/>
          </p:nvSpPr>
          <p:spPr>
            <a:xfrm>
              <a:off x="733081" y="24384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37" name="tx137"/>
            <p:cNvSpPr/>
            <p:nvPr/>
          </p:nvSpPr>
          <p:spPr>
            <a:xfrm>
              <a:off x="655386" y="183268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8" name="rc158"/>
            <p:cNvSpPr/>
            <p:nvPr/>
          </p:nvSpPr>
          <p:spPr>
            <a:xfrm>
              <a:off x="4056806" y="5180747"/>
              <a:ext cx="201456" cy="201456"/>
            </a:xfrm>
            <a:prstGeom prst="rect">
              <a:avLst/>
            </a:prstGeom>
            <a:solidFill>
              <a:srgbClr val="1CABE2">
                <a:alpha val="100000"/>
              </a:srgbClr>
            </a:solidFill>
          </p:spPr>
          <p:txBody>
            <a:bodyPr/>
            <a:lstStyle/>
            <a:p/>
          </p:txBody>
        </p:sp>
        <p:sp>
          <p:nvSpPr>
            <p:cNvPr id="159" name="rc159"/>
            <p:cNvSpPr/>
            <p:nvPr/>
          </p:nvSpPr>
          <p:spPr>
            <a:xfrm>
              <a:off x="6014964" y="5180747"/>
              <a:ext cx="201456" cy="201456"/>
            </a:xfrm>
            <a:prstGeom prst="rect">
              <a:avLst/>
            </a:prstGeom>
            <a:solidFill>
              <a:srgbClr val="80BD41">
                <a:alpha val="100000"/>
              </a:srgbClr>
            </a:solidFill>
          </p:spPr>
          <p:txBody>
            <a:bodyPr/>
            <a:lstStyle/>
            <a:p/>
          </p:txBody>
        </p:sp>
        <p:sp>
          <p:nvSpPr>
            <p:cNvPr id="160" name="tx160"/>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1" name="tx161"/>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3" name="tx163"/>
            <p:cNvSpPr/>
            <p:nvPr/>
          </p:nvSpPr>
          <p:spPr>
            <a:xfrm>
              <a:off x="951100" y="1594448"/>
              <a:ext cx="157489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Denmark, 2000-2025</a:t>
              </a:r>
            </a:p>
          </p:txBody>
        </p:sp>
        <p:sp>
          <p:nvSpPr>
            <p:cNvPr id="164" name="pl164"/>
            <p:cNvSpPr/>
            <p:nvPr/>
          </p:nvSpPr>
          <p:spPr>
            <a:xfrm>
              <a:off x="237569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53452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69335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45510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61394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77277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954972"/>
              <a:ext cx="6378276" cy="129091"/>
            </a:xfrm>
            <a:prstGeom prst="rect">
              <a:avLst/>
            </a:prstGeom>
            <a:solidFill>
              <a:srgbClr val="80BD41">
                <a:alpha val="100000"/>
              </a:srgbClr>
            </a:solidFill>
          </p:spPr>
          <p:txBody>
            <a:bodyPr/>
            <a:lstStyle/>
            <a:p/>
          </p:txBody>
        </p:sp>
        <p:sp>
          <p:nvSpPr>
            <p:cNvPr id="175" name="rc175"/>
            <p:cNvSpPr/>
            <p:nvPr/>
          </p:nvSpPr>
          <p:spPr>
            <a:xfrm>
              <a:off x="7674550" y="5954972"/>
              <a:ext cx="197533" cy="129091"/>
            </a:xfrm>
            <a:prstGeom prst="rect">
              <a:avLst/>
            </a:prstGeom>
            <a:solidFill>
              <a:srgbClr val="1CABE2">
                <a:alpha val="100000"/>
              </a:srgbClr>
            </a:solidFill>
          </p:spPr>
          <p:txBody>
            <a:bodyPr/>
            <a:lstStyle/>
            <a:p/>
          </p:txBody>
        </p:sp>
        <p:sp>
          <p:nvSpPr>
            <p:cNvPr id="176" name="rc176"/>
            <p:cNvSpPr/>
            <p:nvPr/>
          </p:nvSpPr>
          <p:spPr>
            <a:xfrm>
              <a:off x="1296273" y="5793607"/>
              <a:ext cx="6125692" cy="129091"/>
            </a:xfrm>
            <a:prstGeom prst="rect">
              <a:avLst/>
            </a:prstGeom>
            <a:solidFill>
              <a:srgbClr val="80BD41">
                <a:alpha val="100000"/>
              </a:srgbClr>
            </a:solidFill>
          </p:spPr>
          <p:txBody>
            <a:bodyPr/>
            <a:lstStyle/>
            <a:p/>
          </p:txBody>
        </p:sp>
        <p:sp>
          <p:nvSpPr>
            <p:cNvPr id="177" name="rc177"/>
            <p:cNvSpPr/>
            <p:nvPr/>
          </p:nvSpPr>
          <p:spPr>
            <a:xfrm>
              <a:off x="7421966" y="5793607"/>
              <a:ext cx="188898" cy="129091"/>
            </a:xfrm>
            <a:prstGeom prst="rect">
              <a:avLst/>
            </a:prstGeom>
            <a:solidFill>
              <a:srgbClr val="1CABE2">
                <a:alpha val="100000"/>
              </a:srgbClr>
            </a:solidFill>
          </p:spPr>
          <p:txBody>
            <a:bodyPr/>
            <a:lstStyle/>
            <a:p/>
          </p:txBody>
        </p:sp>
        <p:sp>
          <p:nvSpPr>
            <p:cNvPr id="178" name="rc178"/>
            <p:cNvSpPr/>
            <p:nvPr/>
          </p:nvSpPr>
          <p:spPr>
            <a:xfrm>
              <a:off x="1296273" y="5632243"/>
              <a:ext cx="6186140" cy="129091"/>
            </a:xfrm>
            <a:prstGeom prst="rect">
              <a:avLst/>
            </a:prstGeom>
            <a:solidFill>
              <a:srgbClr val="80BD41">
                <a:alpha val="100000"/>
              </a:srgbClr>
            </a:solidFill>
          </p:spPr>
          <p:txBody>
            <a:bodyPr/>
            <a:lstStyle/>
            <a:p/>
          </p:txBody>
        </p:sp>
        <p:sp>
          <p:nvSpPr>
            <p:cNvPr id="179" name="rc179"/>
            <p:cNvSpPr/>
            <p:nvPr/>
          </p:nvSpPr>
          <p:spPr>
            <a:xfrm>
              <a:off x="7482413" y="5632243"/>
              <a:ext cx="191056" cy="129091"/>
            </a:xfrm>
            <a:prstGeom prst="rect">
              <a:avLst/>
            </a:prstGeom>
            <a:solidFill>
              <a:srgbClr val="1CABE2">
                <a:alpha val="100000"/>
              </a:srgbClr>
            </a:solidFill>
          </p:spPr>
          <p:txBody>
            <a:bodyPr/>
            <a:lstStyle/>
            <a:p/>
          </p:txBody>
        </p:sp>
        <p:sp>
          <p:nvSpPr>
            <p:cNvPr id="180" name="tx180"/>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60.9</a:t>
              </a:r>
            </a:p>
          </p:txBody>
        </p:sp>
        <p:sp>
          <p:nvSpPr>
            <p:cNvPr id="181" name="tx181"/>
            <p:cNvSpPr/>
            <p:nvPr/>
          </p:nvSpPr>
          <p:spPr>
            <a:xfrm>
              <a:off x="7815200"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58.5</a:t>
              </a:r>
            </a:p>
          </p:txBody>
        </p:sp>
        <p:sp>
          <p:nvSpPr>
            <p:cNvPr id="182" name="tx182"/>
            <p:cNvSpPr/>
            <p:nvPr/>
          </p:nvSpPr>
          <p:spPr>
            <a:xfrm>
              <a:off x="7880937"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59.1</a:t>
              </a:r>
            </a:p>
          </p:txBody>
        </p:sp>
        <p:sp>
          <p:nvSpPr>
            <p:cNvPr id="183" name="tx183"/>
            <p:cNvSpPr/>
            <p:nvPr/>
          </p:nvSpPr>
          <p:spPr>
            <a:xfrm>
              <a:off x="4379918"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59.1</a:t>
              </a:r>
            </a:p>
          </p:txBody>
        </p:sp>
        <p:sp>
          <p:nvSpPr>
            <p:cNvPr id="184" name="tx184"/>
            <p:cNvSpPr/>
            <p:nvPr/>
          </p:nvSpPr>
          <p:spPr>
            <a:xfrm>
              <a:off x="7697967"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85" name="tx185"/>
            <p:cNvSpPr/>
            <p:nvPr/>
          </p:nvSpPr>
          <p:spPr>
            <a:xfrm>
              <a:off x="4253626"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56.8</a:t>
              </a:r>
            </a:p>
          </p:txBody>
        </p:sp>
        <p:sp>
          <p:nvSpPr>
            <p:cNvPr id="186" name="tx186"/>
            <p:cNvSpPr/>
            <p:nvPr/>
          </p:nvSpPr>
          <p:spPr>
            <a:xfrm>
              <a:off x="7441066"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87" name="tx187"/>
            <p:cNvSpPr/>
            <p:nvPr/>
          </p:nvSpPr>
          <p:spPr>
            <a:xfrm>
              <a:off x="4283850"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57.3</a:t>
              </a:r>
            </a:p>
          </p:txBody>
        </p:sp>
        <p:sp>
          <p:nvSpPr>
            <p:cNvPr id="188" name="tx188"/>
            <p:cNvSpPr/>
            <p:nvPr/>
          </p:nvSpPr>
          <p:spPr>
            <a:xfrm>
              <a:off x="7502593"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89" name="tx18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337741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4" name="tx194"/>
            <p:cNvSpPr/>
            <p:nvPr/>
          </p:nvSpPr>
          <p:spPr>
            <a:xfrm>
              <a:off x="5536248"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5" name="tx195"/>
            <p:cNvSpPr/>
            <p:nvPr/>
          </p:nvSpPr>
          <p:spPr>
            <a:xfrm>
              <a:off x="769508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6" name="tx196"/>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7" name="tx197"/>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(97%) was the same as in 2019 (97%).
The number of children vaccinated with DTP1 decreased 3% compared to in 2019.
The number of surviving infants decreased approximately 3%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0" name=""/>
          <p:cNvGrpSpPr/>
          <p:nvPr/>
        </p:nvGrpSpPr>
        <p:grpSpPr>
          <a:xfrm>
            <a:off x="292608" y="1051560"/>
            <a:ext cx="8595360" cy="28575"/>
            <a:chOff x="292608" y="1051560"/>
            <a:chExt cx="8595360" cy="28575"/>
          </a:xfrm>
        </p:grpSpPr>
        <p:sp>
          <p:nvSpPr>
            <p:cNvPr id="20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Denmark</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240584"/>
            </a:xfrm>
            <a:custGeom>
              <a:avLst/>
              <a:pathLst>
                <a:path w="3397293" h="240584">
                  <a:moveTo>
                    <a:pt x="0" y="21871"/>
                  </a:moveTo>
                  <a:lnTo>
                    <a:pt x="135891" y="21871"/>
                  </a:lnTo>
                  <a:lnTo>
                    <a:pt x="271783" y="0"/>
                  </a:lnTo>
                  <a:lnTo>
                    <a:pt x="407675" y="43742"/>
                  </a:lnTo>
                  <a:lnTo>
                    <a:pt x="543566" y="65614"/>
                  </a:lnTo>
                  <a:lnTo>
                    <a:pt x="679458" y="109356"/>
                  </a:lnTo>
                  <a:lnTo>
                    <a:pt x="815350" y="109356"/>
                  </a:lnTo>
                  <a:lnTo>
                    <a:pt x="951242" y="240584"/>
                  </a:lnTo>
                  <a:lnTo>
                    <a:pt x="1087133" y="218713"/>
                  </a:lnTo>
                  <a:lnTo>
                    <a:pt x="1223025" y="196842"/>
                  </a:lnTo>
                  <a:lnTo>
                    <a:pt x="1358917" y="174970"/>
                  </a:lnTo>
                  <a:lnTo>
                    <a:pt x="1494809" y="153099"/>
                  </a:lnTo>
                  <a:lnTo>
                    <a:pt x="1630700" y="87485"/>
                  </a:lnTo>
                  <a:lnTo>
                    <a:pt x="1766592" y="87485"/>
                  </a:lnTo>
                  <a:lnTo>
                    <a:pt x="1902484" y="87485"/>
                  </a:lnTo>
                  <a:lnTo>
                    <a:pt x="2038375" y="109356"/>
                  </a:lnTo>
                  <a:lnTo>
                    <a:pt x="2174267" y="87485"/>
                  </a:lnTo>
                  <a:lnTo>
                    <a:pt x="2310159" y="0"/>
                  </a:lnTo>
                  <a:lnTo>
                    <a:pt x="2446051" y="21871"/>
                  </a:lnTo>
                  <a:lnTo>
                    <a:pt x="2581942" y="21871"/>
                  </a:lnTo>
                  <a:lnTo>
                    <a:pt x="2717834" y="21871"/>
                  </a:lnTo>
                  <a:lnTo>
                    <a:pt x="2853726" y="21871"/>
                  </a:lnTo>
                  <a:lnTo>
                    <a:pt x="2989618" y="21871"/>
                  </a:lnTo>
                  <a:lnTo>
                    <a:pt x="3125509" y="21871"/>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65614"/>
            </a:xfrm>
            <a:custGeom>
              <a:avLst/>
              <a:pathLst>
                <a:path w="3397293" h="65614">
                  <a:moveTo>
                    <a:pt x="0" y="65614"/>
                  </a:moveTo>
                  <a:lnTo>
                    <a:pt x="135891" y="43742"/>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21871"/>
                  </a:lnTo>
                  <a:lnTo>
                    <a:pt x="2989618" y="21871"/>
                  </a:lnTo>
                  <a:lnTo>
                    <a:pt x="3125509" y="43742"/>
                  </a:lnTo>
                  <a:lnTo>
                    <a:pt x="3261401" y="43742"/>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240584"/>
            </a:xfrm>
            <a:custGeom>
              <a:avLst/>
              <a:pathLst>
                <a:path w="3397293" h="240584">
                  <a:moveTo>
                    <a:pt x="0" y="21871"/>
                  </a:moveTo>
                  <a:lnTo>
                    <a:pt x="135891" y="21871"/>
                  </a:lnTo>
                  <a:lnTo>
                    <a:pt x="271783" y="0"/>
                  </a:lnTo>
                  <a:lnTo>
                    <a:pt x="407675" y="43742"/>
                  </a:lnTo>
                  <a:lnTo>
                    <a:pt x="543566" y="65614"/>
                  </a:lnTo>
                  <a:lnTo>
                    <a:pt x="679458" y="109356"/>
                  </a:lnTo>
                  <a:lnTo>
                    <a:pt x="815350" y="109356"/>
                  </a:lnTo>
                  <a:lnTo>
                    <a:pt x="951242" y="240584"/>
                  </a:lnTo>
                  <a:lnTo>
                    <a:pt x="1087133" y="218713"/>
                  </a:lnTo>
                  <a:lnTo>
                    <a:pt x="1223025" y="196842"/>
                  </a:lnTo>
                  <a:lnTo>
                    <a:pt x="1358917" y="174970"/>
                  </a:lnTo>
                  <a:lnTo>
                    <a:pt x="1494809" y="153099"/>
                  </a:lnTo>
                  <a:lnTo>
                    <a:pt x="1630700" y="87485"/>
                  </a:lnTo>
                  <a:lnTo>
                    <a:pt x="1766592" y="87485"/>
                  </a:lnTo>
                  <a:lnTo>
                    <a:pt x="1902484" y="87485"/>
                  </a:lnTo>
                  <a:lnTo>
                    <a:pt x="2038375" y="109356"/>
                  </a:lnTo>
                  <a:lnTo>
                    <a:pt x="2174267" y="87485"/>
                  </a:lnTo>
                  <a:lnTo>
                    <a:pt x="2310159" y="0"/>
                  </a:lnTo>
                  <a:lnTo>
                    <a:pt x="2446051" y="21871"/>
                  </a:lnTo>
                  <a:lnTo>
                    <a:pt x="2581942" y="21871"/>
                  </a:lnTo>
                  <a:lnTo>
                    <a:pt x="2717834" y="21871"/>
                  </a:lnTo>
                  <a:lnTo>
                    <a:pt x="2853726" y="21871"/>
                  </a:lnTo>
                  <a:lnTo>
                    <a:pt x="2989618" y="21871"/>
                  </a:lnTo>
                  <a:lnTo>
                    <a:pt x="3125509" y="21871"/>
                  </a:lnTo>
                  <a:lnTo>
                    <a:pt x="3261401" y="43742"/>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240584"/>
            </a:xfrm>
            <a:custGeom>
              <a:avLst/>
              <a:pathLst>
                <a:path w="3397293" h="240584">
                  <a:moveTo>
                    <a:pt x="0" y="21871"/>
                  </a:moveTo>
                  <a:lnTo>
                    <a:pt x="135891" y="21871"/>
                  </a:lnTo>
                  <a:lnTo>
                    <a:pt x="271783" y="0"/>
                  </a:lnTo>
                  <a:lnTo>
                    <a:pt x="407675" y="43742"/>
                  </a:lnTo>
                  <a:lnTo>
                    <a:pt x="543566" y="65614"/>
                  </a:lnTo>
                  <a:lnTo>
                    <a:pt x="679458" y="109356"/>
                  </a:lnTo>
                  <a:lnTo>
                    <a:pt x="815350" y="109356"/>
                  </a:lnTo>
                  <a:lnTo>
                    <a:pt x="951242" y="240584"/>
                  </a:lnTo>
                  <a:lnTo>
                    <a:pt x="1087133" y="218713"/>
                  </a:lnTo>
                  <a:lnTo>
                    <a:pt x="1223025" y="196842"/>
                  </a:lnTo>
                  <a:lnTo>
                    <a:pt x="1358917" y="174970"/>
                  </a:lnTo>
                  <a:lnTo>
                    <a:pt x="1494809" y="153099"/>
                  </a:lnTo>
                  <a:lnTo>
                    <a:pt x="1630700" y="87485"/>
                  </a:lnTo>
                  <a:lnTo>
                    <a:pt x="1766592" y="87485"/>
                  </a:lnTo>
                  <a:lnTo>
                    <a:pt x="1902484" y="87485"/>
                  </a:lnTo>
                  <a:lnTo>
                    <a:pt x="2038375" y="109356"/>
                  </a:lnTo>
                  <a:lnTo>
                    <a:pt x="2174267" y="87485"/>
                  </a:lnTo>
                  <a:lnTo>
                    <a:pt x="2310159" y="0"/>
                  </a:lnTo>
                  <a:lnTo>
                    <a:pt x="2446051" y="21871"/>
                  </a:lnTo>
                  <a:lnTo>
                    <a:pt x="2581942" y="21871"/>
                  </a:lnTo>
                  <a:lnTo>
                    <a:pt x="2717834" y="21871"/>
                  </a:lnTo>
                  <a:lnTo>
                    <a:pt x="2853726" y="21871"/>
                  </a:lnTo>
                  <a:lnTo>
                    <a:pt x="2989618" y="21871"/>
                  </a:lnTo>
                  <a:lnTo>
                    <a:pt x="3125509" y="21871"/>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963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4460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4460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6995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3240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11706" y="4990743"/>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Denmark</a:t>
              </a:r>
            </a:p>
          </p:txBody>
        </p:sp>
        <p:sp>
          <p:nvSpPr>
            <p:cNvPr id="60" name="tx60"/>
            <p:cNvSpPr/>
            <p:nvPr/>
          </p:nvSpPr>
          <p:spPr>
            <a:xfrm>
              <a:off x="253705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99507"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31988" y="1405107"/>
              <a:ext cx="257524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Denmark, 2000-2025</a:t>
              </a:r>
            </a:p>
          </p:txBody>
        </p:sp>
        <p:sp>
          <p:nvSpPr>
            <p:cNvPr id="63" name="pl63"/>
            <p:cNvSpPr/>
            <p:nvPr/>
          </p:nvSpPr>
          <p:spPr>
            <a:xfrm>
              <a:off x="5267799" y="39219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626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033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440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847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515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922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2329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73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14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550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681799"/>
              <a:ext cx="3397293" cy="1010456"/>
            </a:xfrm>
            <a:custGeom>
              <a:avLst/>
              <a:pathLst>
                <a:path w="3397293" h="1010456">
                  <a:moveTo>
                    <a:pt x="0" y="91859"/>
                  </a:moveTo>
                  <a:lnTo>
                    <a:pt x="135891" y="91859"/>
                  </a:lnTo>
                  <a:lnTo>
                    <a:pt x="271783" y="0"/>
                  </a:lnTo>
                  <a:lnTo>
                    <a:pt x="407675" y="183719"/>
                  </a:lnTo>
                  <a:lnTo>
                    <a:pt x="543566" y="275579"/>
                  </a:lnTo>
                  <a:lnTo>
                    <a:pt x="679458" y="459298"/>
                  </a:lnTo>
                  <a:lnTo>
                    <a:pt x="815350" y="459298"/>
                  </a:lnTo>
                  <a:lnTo>
                    <a:pt x="951242" y="1010456"/>
                  </a:lnTo>
                  <a:lnTo>
                    <a:pt x="1087133" y="918596"/>
                  </a:lnTo>
                  <a:lnTo>
                    <a:pt x="1223025" y="826737"/>
                  </a:lnTo>
                  <a:lnTo>
                    <a:pt x="1358917" y="734877"/>
                  </a:lnTo>
                  <a:lnTo>
                    <a:pt x="1494809" y="643017"/>
                  </a:lnTo>
                  <a:lnTo>
                    <a:pt x="1630700" y="367438"/>
                  </a:lnTo>
                  <a:lnTo>
                    <a:pt x="1766592" y="367438"/>
                  </a:lnTo>
                  <a:lnTo>
                    <a:pt x="1902484" y="367438"/>
                  </a:lnTo>
                  <a:lnTo>
                    <a:pt x="2038375" y="459298"/>
                  </a:lnTo>
                  <a:lnTo>
                    <a:pt x="2174267" y="367438"/>
                  </a:lnTo>
                  <a:lnTo>
                    <a:pt x="2310159" y="0"/>
                  </a:lnTo>
                  <a:lnTo>
                    <a:pt x="2446051" y="91859"/>
                  </a:lnTo>
                  <a:lnTo>
                    <a:pt x="2581942" y="91859"/>
                  </a:lnTo>
                  <a:lnTo>
                    <a:pt x="2717834" y="91859"/>
                  </a:lnTo>
                  <a:lnTo>
                    <a:pt x="2853726" y="91859"/>
                  </a:lnTo>
                  <a:lnTo>
                    <a:pt x="2989618" y="91859"/>
                  </a:lnTo>
                  <a:lnTo>
                    <a:pt x="3125509" y="91859"/>
                  </a:lnTo>
                  <a:lnTo>
                    <a:pt x="3261401" y="183719"/>
                  </a:lnTo>
                  <a:lnTo>
                    <a:pt x="3397293" y="183719"/>
                  </a:lnTo>
                </a:path>
              </a:pathLst>
            </a:custGeom>
            <a:ln w="27101" cap="flat">
              <a:solidFill>
                <a:srgbClr val="0058AB">
                  <a:alpha val="100000"/>
                </a:srgbClr>
              </a:solidFill>
              <a:prstDash val="solid"/>
              <a:round/>
            </a:ln>
          </p:spPr>
          <p:txBody>
            <a:bodyPr/>
            <a:lstStyle/>
            <a:p/>
          </p:txBody>
        </p:sp>
        <p:sp>
          <p:nvSpPr>
            <p:cNvPr id="82" name="pl82"/>
            <p:cNvSpPr/>
            <p:nvPr/>
          </p:nvSpPr>
          <p:spPr>
            <a:xfrm>
              <a:off x="5437664" y="2773659"/>
              <a:ext cx="3397293" cy="1286035"/>
            </a:xfrm>
            <a:custGeom>
              <a:avLst/>
              <a:pathLst>
                <a:path w="3397293" h="1286035">
                  <a:moveTo>
                    <a:pt x="0" y="1286035"/>
                  </a:moveTo>
                  <a:lnTo>
                    <a:pt x="135891" y="1286035"/>
                  </a:lnTo>
                  <a:lnTo>
                    <a:pt x="271783" y="1286035"/>
                  </a:lnTo>
                  <a:lnTo>
                    <a:pt x="407675" y="1102316"/>
                  </a:lnTo>
                  <a:lnTo>
                    <a:pt x="543566" y="918596"/>
                  </a:lnTo>
                  <a:lnTo>
                    <a:pt x="679458" y="826737"/>
                  </a:lnTo>
                  <a:lnTo>
                    <a:pt x="815350" y="734877"/>
                  </a:lnTo>
                  <a:lnTo>
                    <a:pt x="951242" y="734877"/>
                  </a:lnTo>
                  <a:lnTo>
                    <a:pt x="1087133" y="459298"/>
                  </a:lnTo>
                  <a:lnTo>
                    <a:pt x="1223025" y="275579"/>
                  </a:lnTo>
                  <a:lnTo>
                    <a:pt x="1358917" y="275579"/>
                  </a:lnTo>
                  <a:lnTo>
                    <a:pt x="1494809" y="183719"/>
                  </a:lnTo>
                  <a:lnTo>
                    <a:pt x="1630700" y="183719"/>
                  </a:lnTo>
                  <a:lnTo>
                    <a:pt x="1766592" y="183719"/>
                  </a:lnTo>
                  <a:lnTo>
                    <a:pt x="1902484" y="183719"/>
                  </a:lnTo>
                  <a:lnTo>
                    <a:pt x="2038375" y="91859"/>
                  </a:lnTo>
                  <a:lnTo>
                    <a:pt x="2174267" y="0"/>
                  </a:lnTo>
                  <a:lnTo>
                    <a:pt x="2310159" y="0"/>
                  </a:lnTo>
                  <a:lnTo>
                    <a:pt x="2446051" y="0"/>
                  </a:lnTo>
                  <a:lnTo>
                    <a:pt x="2581942" y="0"/>
                  </a:lnTo>
                  <a:lnTo>
                    <a:pt x="2717834" y="275579"/>
                  </a:lnTo>
                  <a:lnTo>
                    <a:pt x="2853726" y="459298"/>
                  </a:lnTo>
                  <a:lnTo>
                    <a:pt x="2989618" y="91859"/>
                  </a:lnTo>
                  <a:lnTo>
                    <a:pt x="3125509" y="183719"/>
                  </a:lnTo>
                  <a:lnTo>
                    <a:pt x="3261401" y="183719"/>
                  </a:lnTo>
                  <a:lnTo>
                    <a:pt x="3397293" y="9185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681799"/>
              <a:ext cx="3397293" cy="275579"/>
            </a:xfrm>
            <a:custGeom>
              <a:avLst/>
              <a:pathLst>
                <a:path w="3397293" h="275579">
                  <a:moveTo>
                    <a:pt x="0" y="275579"/>
                  </a:moveTo>
                  <a:lnTo>
                    <a:pt x="135891" y="183719"/>
                  </a:lnTo>
                  <a:lnTo>
                    <a:pt x="271783" y="91859"/>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91859"/>
                  </a:lnTo>
                  <a:lnTo>
                    <a:pt x="1902484" y="91859"/>
                  </a:lnTo>
                  <a:lnTo>
                    <a:pt x="2038375" y="91859"/>
                  </a:lnTo>
                  <a:lnTo>
                    <a:pt x="2174267" y="91859"/>
                  </a:lnTo>
                  <a:lnTo>
                    <a:pt x="2310159" y="91859"/>
                  </a:lnTo>
                  <a:lnTo>
                    <a:pt x="2446051" y="91859"/>
                  </a:lnTo>
                  <a:lnTo>
                    <a:pt x="2581942" y="91859"/>
                  </a:lnTo>
                  <a:lnTo>
                    <a:pt x="2717834" y="183719"/>
                  </a:lnTo>
                  <a:lnTo>
                    <a:pt x="2853726" y="91859"/>
                  </a:lnTo>
                  <a:lnTo>
                    <a:pt x="2989618" y="91859"/>
                  </a:lnTo>
                  <a:lnTo>
                    <a:pt x="3125509" y="183719"/>
                  </a:lnTo>
                  <a:lnTo>
                    <a:pt x="3261401" y="183719"/>
                  </a:lnTo>
                  <a:lnTo>
                    <a:pt x="3397293" y="18371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77365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681799"/>
              <a:ext cx="3397293" cy="1010456"/>
            </a:xfrm>
            <a:custGeom>
              <a:avLst/>
              <a:pathLst>
                <a:path w="3397293" h="1010456">
                  <a:moveTo>
                    <a:pt x="0" y="91859"/>
                  </a:moveTo>
                  <a:lnTo>
                    <a:pt x="135891" y="91859"/>
                  </a:lnTo>
                  <a:lnTo>
                    <a:pt x="271783" y="0"/>
                  </a:lnTo>
                  <a:lnTo>
                    <a:pt x="407675" y="183719"/>
                  </a:lnTo>
                  <a:lnTo>
                    <a:pt x="543566" y="275579"/>
                  </a:lnTo>
                  <a:lnTo>
                    <a:pt x="679458" y="459298"/>
                  </a:lnTo>
                  <a:lnTo>
                    <a:pt x="815350" y="459298"/>
                  </a:lnTo>
                  <a:lnTo>
                    <a:pt x="951242" y="1010456"/>
                  </a:lnTo>
                  <a:lnTo>
                    <a:pt x="1087133" y="918596"/>
                  </a:lnTo>
                  <a:lnTo>
                    <a:pt x="1223025" y="826737"/>
                  </a:lnTo>
                  <a:lnTo>
                    <a:pt x="1358917" y="734877"/>
                  </a:lnTo>
                  <a:lnTo>
                    <a:pt x="1494809" y="643017"/>
                  </a:lnTo>
                  <a:lnTo>
                    <a:pt x="1630700" y="367438"/>
                  </a:lnTo>
                  <a:lnTo>
                    <a:pt x="1766592" y="367438"/>
                  </a:lnTo>
                  <a:lnTo>
                    <a:pt x="1902484" y="367438"/>
                  </a:lnTo>
                  <a:lnTo>
                    <a:pt x="2038375" y="459298"/>
                  </a:lnTo>
                  <a:lnTo>
                    <a:pt x="2174267" y="367438"/>
                  </a:lnTo>
                  <a:lnTo>
                    <a:pt x="2310159" y="0"/>
                  </a:lnTo>
                  <a:lnTo>
                    <a:pt x="2446051" y="91859"/>
                  </a:lnTo>
                  <a:lnTo>
                    <a:pt x="2581942" y="91859"/>
                  </a:lnTo>
                  <a:lnTo>
                    <a:pt x="2717834" y="91859"/>
                  </a:lnTo>
                  <a:lnTo>
                    <a:pt x="2853726" y="91859"/>
                  </a:lnTo>
                  <a:lnTo>
                    <a:pt x="2989618" y="91859"/>
                  </a:lnTo>
                  <a:lnTo>
                    <a:pt x="3125509" y="91859"/>
                  </a:lnTo>
                  <a:lnTo>
                    <a:pt x="3261401" y="183719"/>
                  </a:lnTo>
                  <a:lnTo>
                    <a:pt x="3397293" y="183719"/>
                  </a:lnTo>
                </a:path>
              </a:pathLst>
            </a:custGeom>
            <a:ln w="43362" cap="flat">
              <a:solidFill>
                <a:srgbClr val="000000">
                  <a:alpha val="100000"/>
                </a:srgbClr>
              </a:solidFill>
              <a:prstDash val="solid"/>
              <a:round/>
            </a:ln>
          </p:spPr>
          <p:txBody>
            <a:bodyPr/>
            <a:lstStyle/>
            <a:p/>
          </p:txBody>
        </p:sp>
        <p:sp>
          <p:nvSpPr>
            <p:cNvPr id="86" name="pl86"/>
            <p:cNvSpPr/>
            <p:nvPr/>
          </p:nvSpPr>
          <p:spPr>
            <a:xfrm>
              <a:off x="5437664" y="2351105"/>
              <a:ext cx="0" cy="422554"/>
            </a:xfrm>
            <a:custGeom>
              <a:avLst/>
              <a:pathLst>
                <a:path w="0" h="422554">
                  <a:moveTo>
                    <a:pt x="0" y="42255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351105"/>
              <a:ext cx="0" cy="789993"/>
            </a:xfrm>
            <a:custGeom>
              <a:avLst/>
              <a:pathLst>
                <a:path w="0" h="789993">
                  <a:moveTo>
                    <a:pt x="0" y="78999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351105"/>
              <a:ext cx="0" cy="1065572"/>
            </a:xfrm>
            <a:custGeom>
              <a:avLst/>
              <a:pathLst>
                <a:path w="0" h="1065572">
                  <a:moveTo>
                    <a:pt x="0" y="106557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351105"/>
              <a:ext cx="0" cy="789993"/>
            </a:xfrm>
            <a:custGeom>
              <a:avLst/>
              <a:pathLst>
                <a:path w="0" h="789993">
                  <a:moveTo>
                    <a:pt x="0" y="78999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351105"/>
              <a:ext cx="0" cy="422554"/>
            </a:xfrm>
            <a:custGeom>
              <a:avLst/>
              <a:pathLst>
                <a:path w="0" h="422554">
                  <a:moveTo>
                    <a:pt x="0" y="42255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351105"/>
              <a:ext cx="0" cy="514414"/>
            </a:xfrm>
            <a:custGeom>
              <a:avLst/>
              <a:pathLst>
                <a:path w="0" h="514414">
                  <a:moveTo>
                    <a:pt x="0" y="51441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351105"/>
              <a:ext cx="0" cy="514414"/>
            </a:xfrm>
            <a:custGeom>
              <a:avLst/>
              <a:pathLst>
                <a:path w="0" h="514414">
                  <a:moveTo>
                    <a:pt x="0" y="51441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681799"/>
              <a:ext cx="3397293" cy="1010456"/>
            </a:xfrm>
            <a:custGeom>
              <a:avLst/>
              <a:pathLst>
                <a:path w="3397293" h="1010456">
                  <a:moveTo>
                    <a:pt x="0" y="91859"/>
                  </a:moveTo>
                  <a:lnTo>
                    <a:pt x="135891" y="91859"/>
                  </a:lnTo>
                  <a:lnTo>
                    <a:pt x="271783" y="0"/>
                  </a:lnTo>
                  <a:lnTo>
                    <a:pt x="407675" y="183719"/>
                  </a:lnTo>
                  <a:lnTo>
                    <a:pt x="543566" y="275579"/>
                  </a:lnTo>
                  <a:lnTo>
                    <a:pt x="679458" y="459298"/>
                  </a:lnTo>
                  <a:lnTo>
                    <a:pt x="815350" y="459298"/>
                  </a:lnTo>
                  <a:lnTo>
                    <a:pt x="951242" y="1010456"/>
                  </a:lnTo>
                  <a:lnTo>
                    <a:pt x="1087133" y="918596"/>
                  </a:lnTo>
                  <a:lnTo>
                    <a:pt x="1223025" y="826737"/>
                  </a:lnTo>
                  <a:lnTo>
                    <a:pt x="1358917" y="734877"/>
                  </a:lnTo>
                  <a:lnTo>
                    <a:pt x="1494809" y="643017"/>
                  </a:lnTo>
                  <a:lnTo>
                    <a:pt x="1630700" y="367438"/>
                  </a:lnTo>
                  <a:lnTo>
                    <a:pt x="1766592" y="367438"/>
                  </a:lnTo>
                  <a:lnTo>
                    <a:pt x="1902484" y="367438"/>
                  </a:lnTo>
                  <a:lnTo>
                    <a:pt x="2038375" y="459298"/>
                  </a:lnTo>
                  <a:lnTo>
                    <a:pt x="2174267" y="367438"/>
                  </a:lnTo>
                  <a:lnTo>
                    <a:pt x="2310159" y="0"/>
                  </a:lnTo>
                  <a:lnTo>
                    <a:pt x="2446051" y="91859"/>
                  </a:lnTo>
                  <a:lnTo>
                    <a:pt x="2581942" y="91859"/>
                  </a:lnTo>
                  <a:lnTo>
                    <a:pt x="2717834" y="91859"/>
                  </a:lnTo>
                  <a:lnTo>
                    <a:pt x="2853726" y="91859"/>
                  </a:lnTo>
                  <a:lnTo>
                    <a:pt x="2989618" y="91859"/>
                  </a:lnTo>
                  <a:lnTo>
                    <a:pt x="3125509" y="91859"/>
                  </a:lnTo>
                  <a:lnTo>
                    <a:pt x="3261401" y="183719"/>
                  </a:lnTo>
                  <a:lnTo>
                    <a:pt x="3397293" y="183719"/>
                  </a:lnTo>
                </a:path>
              </a:pathLst>
            </a:custGeom>
            <a:ln w="27101" cap="flat">
              <a:solidFill>
                <a:srgbClr val="0058AB">
                  <a:alpha val="100000"/>
                </a:srgbClr>
              </a:solidFill>
              <a:prstDash val="solid"/>
              <a:round/>
            </a:ln>
          </p:spPr>
          <p:txBody>
            <a:bodyPr/>
            <a:lstStyle/>
            <a:p/>
          </p:txBody>
        </p:sp>
        <p:sp>
          <p:nvSpPr>
            <p:cNvPr id="94" name="tx94"/>
            <p:cNvSpPr/>
            <p:nvPr/>
          </p:nvSpPr>
          <p:spPr>
            <a:xfrm>
              <a:off x="5407519" y="22739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068928" y="227556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6748386" y="2276567"/>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7427845" y="227556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7989462" y="22739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50870" y="22752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786762" y="22752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409943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6401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18261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72154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226402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18029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6130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6130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58665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34910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928405" y="4990743"/>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Denmark</a:t>
              </a:r>
            </a:p>
          </p:txBody>
        </p:sp>
        <p:sp>
          <p:nvSpPr>
            <p:cNvPr id="122" name="tx122"/>
            <p:cNvSpPr/>
            <p:nvPr/>
          </p:nvSpPr>
          <p:spPr>
            <a:xfrm>
              <a:off x="685375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616206"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09178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64099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19020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73941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28862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286638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41559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96480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51401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87395"/>
              <a:ext cx="5660812" cy="114824"/>
            </a:xfrm>
            <a:prstGeom prst="rect">
              <a:avLst/>
            </a:prstGeom>
            <a:solidFill>
              <a:srgbClr val="1CABE2">
                <a:alpha val="80000"/>
              </a:srgbClr>
            </a:solidFill>
          </p:spPr>
          <p:txBody>
            <a:bodyPr/>
            <a:lstStyle/>
            <a:p/>
          </p:txBody>
        </p:sp>
        <p:sp>
          <p:nvSpPr>
            <p:cNvPr id="139" name="rc139"/>
            <p:cNvSpPr/>
            <p:nvPr/>
          </p:nvSpPr>
          <p:spPr>
            <a:xfrm>
              <a:off x="1317178" y="5743865"/>
              <a:ext cx="7250301" cy="114824"/>
            </a:xfrm>
            <a:prstGeom prst="rect">
              <a:avLst/>
            </a:prstGeom>
            <a:solidFill>
              <a:srgbClr val="1CABE2">
                <a:alpha val="80000"/>
              </a:srgbClr>
            </a:solidFill>
          </p:spPr>
          <p:txBody>
            <a:bodyPr/>
            <a:lstStyle/>
            <a:p/>
          </p:txBody>
        </p:sp>
        <p:sp>
          <p:nvSpPr>
            <p:cNvPr id="140" name="rc140"/>
            <p:cNvSpPr/>
            <p:nvPr/>
          </p:nvSpPr>
          <p:spPr>
            <a:xfrm>
              <a:off x="1317178" y="5600334"/>
              <a:ext cx="7321564" cy="114824"/>
            </a:xfrm>
            <a:prstGeom prst="rect">
              <a:avLst/>
            </a:prstGeom>
            <a:solidFill>
              <a:srgbClr val="1CABE2">
                <a:alpha val="80000"/>
              </a:srgbClr>
            </a:solidFill>
          </p:spPr>
          <p:txBody>
            <a:bodyPr/>
            <a:lstStyle/>
            <a:p/>
          </p:txBody>
        </p:sp>
        <p:sp>
          <p:nvSpPr>
            <p:cNvPr id="141" name="tx14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633304"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6" name="tx146"/>
            <p:cNvSpPr/>
            <p:nvPr/>
          </p:nvSpPr>
          <p:spPr>
            <a:xfrm>
              <a:off x="406600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7" name="tx147"/>
            <p:cNvSpPr/>
            <p:nvPr/>
          </p:nvSpPr>
          <p:spPr>
            <a:xfrm>
              <a:off x="561521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8" name="tx148"/>
            <p:cNvSpPr/>
            <p:nvPr/>
          </p:nvSpPr>
          <p:spPr>
            <a:xfrm>
              <a:off x="716442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9" name="tx149"/>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50" name="tx15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Denmark (96%) was 11 percentage points higher than the global average (85%) and 2 percentage points higher than the average across all non-programme countries (94%).
National DTP3 coverage was 1 percentage point lower than in 2019 (97%).
This equates to 2,000 un- and undervaccinated children in 2025 - the same number of un- and undervaccinated children as in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Denmark DTP3 coverage was 96% - this is 1 percentage point lower than in 2019 and higher than both the global and regional averages.</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2025, Denmark ranked number 22 out of 41 countries for lowest DTP3 coverage (based on tied ranks).
Denmark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Denmark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209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387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565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742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298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476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653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831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961824"/>
              <a:ext cx="239888" cy="1250184"/>
            </a:xfrm>
            <a:prstGeom prst="rect">
              <a:avLst/>
            </a:prstGeom>
            <a:solidFill>
              <a:srgbClr val="80BD41">
                <a:alpha val="100000"/>
              </a:srgbClr>
            </a:solidFill>
          </p:spPr>
          <p:txBody>
            <a:bodyPr/>
            <a:lstStyle/>
            <a:p/>
          </p:txBody>
        </p:sp>
        <p:sp>
          <p:nvSpPr>
            <p:cNvPr id="26" name="rc26"/>
            <p:cNvSpPr/>
            <p:nvPr/>
          </p:nvSpPr>
          <p:spPr>
            <a:xfrm>
              <a:off x="1296273" y="2923205"/>
              <a:ext cx="239888" cy="38619"/>
            </a:xfrm>
            <a:prstGeom prst="rect">
              <a:avLst/>
            </a:prstGeom>
            <a:solidFill>
              <a:srgbClr val="1CABE2">
                <a:alpha val="100000"/>
              </a:srgbClr>
            </a:solidFill>
          </p:spPr>
          <p:txBody>
            <a:bodyPr/>
            <a:lstStyle/>
            <a:p/>
          </p:txBody>
        </p:sp>
        <p:sp>
          <p:nvSpPr>
            <p:cNvPr id="27" name="rc27"/>
            <p:cNvSpPr/>
            <p:nvPr/>
          </p:nvSpPr>
          <p:spPr>
            <a:xfrm>
              <a:off x="1562816" y="2988994"/>
              <a:ext cx="239888" cy="1223015"/>
            </a:xfrm>
            <a:prstGeom prst="rect">
              <a:avLst/>
            </a:prstGeom>
            <a:solidFill>
              <a:srgbClr val="80BD41">
                <a:alpha val="100000"/>
              </a:srgbClr>
            </a:solidFill>
          </p:spPr>
          <p:txBody>
            <a:bodyPr/>
            <a:lstStyle/>
            <a:p/>
          </p:txBody>
        </p:sp>
        <p:sp>
          <p:nvSpPr>
            <p:cNvPr id="28" name="rc28"/>
            <p:cNvSpPr/>
            <p:nvPr/>
          </p:nvSpPr>
          <p:spPr>
            <a:xfrm>
              <a:off x="1562816" y="2951150"/>
              <a:ext cx="239888" cy="37843"/>
            </a:xfrm>
            <a:prstGeom prst="rect">
              <a:avLst/>
            </a:prstGeom>
            <a:solidFill>
              <a:srgbClr val="1CABE2">
                <a:alpha val="100000"/>
              </a:srgbClr>
            </a:solidFill>
          </p:spPr>
          <p:txBody>
            <a:bodyPr/>
            <a:lstStyle/>
            <a:p/>
          </p:txBody>
        </p:sp>
        <p:sp>
          <p:nvSpPr>
            <p:cNvPr id="29" name="rc29"/>
            <p:cNvSpPr/>
            <p:nvPr/>
          </p:nvSpPr>
          <p:spPr>
            <a:xfrm>
              <a:off x="1829360" y="2997727"/>
              <a:ext cx="239888" cy="1214282"/>
            </a:xfrm>
            <a:prstGeom prst="rect">
              <a:avLst/>
            </a:prstGeom>
            <a:solidFill>
              <a:srgbClr val="80BD41">
                <a:alpha val="100000"/>
              </a:srgbClr>
            </a:solidFill>
          </p:spPr>
          <p:txBody>
            <a:bodyPr/>
            <a:lstStyle/>
            <a:p/>
          </p:txBody>
        </p:sp>
        <p:sp>
          <p:nvSpPr>
            <p:cNvPr id="30" name="rc30"/>
            <p:cNvSpPr/>
            <p:nvPr/>
          </p:nvSpPr>
          <p:spPr>
            <a:xfrm>
              <a:off x="1829360" y="2972886"/>
              <a:ext cx="239888" cy="24840"/>
            </a:xfrm>
            <a:prstGeom prst="rect">
              <a:avLst/>
            </a:prstGeom>
            <a:solidFill>
              <a:srgbClr val="1CABE2">
                <a:alpha val="100000"/>
              </a:srgbClr>
            </a:solidFill>
          </p:spPr>
          <p:txBody>
            <a:bodyPr/>
            <a:lstStyle/>
            <a:p/>
          </p:txBody>
        </p:sp>
        <p:sp>
          <p:nvSpPr>
            <p:cNvPr id="31" name="rc31"/>
            <p:cNvSpPr/>
            <p:nvPr/>
          </p:nvSpPr>
          <p:spPr>
            <a:xfrm>
              <a:off x="2095903" y="3015387"/>
              <a:ext cx="239888" cy="1196622"/>
            </a:xfrm>
            <a:prstGeom prst="rect">
              <a:avLst/>
            </a:prstGeom>
            <a:solidFill>
              <a:srgbClr val="80BD41">
                <a:alpha val="100000"/>
              </a:srgbClr>
            </a:solidFill>
          </p:spPr>
          <p:txBody>
            <a:bodyPr/>
            <a:lstStyle/>
            <a:p/>
          </p:txBody>
        </p:sp>
        <p:sp>
          <p:nvSpPr>
            <p:cNvPr id="32" name="rc32"/>
            <p:cNvSpPr/>
            <p:nvPr/>
          </p:nvSpPr>
          <p:spPr>
            <a:xfrm>
              <a:off x="2095903" y="2965511"/>
              <a:ext cx="239888" cy="49875"/>
            </a:xfrm>
            <a:prstGeom prst="rect">
              <a:avLst/>
            </a:prstGeom>
            <a:solidFill>
              <a:srgbClr val="1CABE2">
                <a:alpha val="100000"/>
              </a:srgbClr>
            </a:solidFill>
          </p:spPr>
          <p:txBody>
            <a:bodyPr/>
            <a:lstStyle/>
            <a:p/>
          </p:txBody>
        </p:sp>
        <p:sp>
          <p:nvSpPr>
            <p:cNvPr id="33" name="rc33"/>
            <p:cNvSpPr/>
            <p:nvPr/>
          </p:nvSpPr>
          <p:spPr>
            <a:xfrm>
              <a:off x="2362446" y="3028778"/>
              <a:ext cx="239888" cy="1183231"/>
            </a:xfrm>
            <a:prstGeom prst="rect">
              <a:avLst/>
            </a:prstGeom>
            <a:solidFill>
              <a:srgbClr val="80BD41">
                <a:alpha val="100000"/>
              </a:srgbClr>
            </a:solidFill>
          </p:spPr>
          <p:txBody>
            <a:bodyPr/>
            <a:lstStyle/>
            <a:p/>
          </p:txBody>
        </p:sp>
        <p:sp>
          <p:nvSpPr>
            <p:cNvPr id="34" name="rc34"/>
            <p:cNvSpPr/>
            <p:nvPr/>
          </p:nvSpPr>
          <p:spPr>
            <a:xfrm>
              <a:off x="2362446" y="2966482"/>
              <a:ext cx="239888" cy="62295"/>
            </a:xfrm>
            <a:prstGeom prst="rect">
              <a:avLst/>
            </a:prstGeom>
            <a:solidFill>
              <a:srgbClr val="1CABE2">
                <a:alpha val="100000"/>
              </a:srgbClr>
            </a:solidFill>
          </p:spPr>
          <p:txBody>
            <a:bodyPr/>
            <a:lstStyle/>
            <a:p/>
          </p:txBody>
        </p:sp>
        <p:sp>
          <p:nvSpPr>
            <p:cNvPr id="35" name="rc35"/>
            <p:cNvSpPr/>
            <p:nvPr/>
          </p:nvSpPr>
          <p:spPr>
            <a:xfrm>
              <a:off x="2628989" y="3059440"/>
              <a:ext cx="239888" cy="1152568"/>
            </a:xfrm>
            <a:prstGeom prst="rect">
              <a:avLst/>
            </a:prstGeom>
            <a:solidFill>
              <a:srgbClr val="80BD41">
                <a:alpha val="100000"/>
              </a:srgbClr>
            </a:solidFill>
          </p:spPr>
          <p:txBody>
            <a:bodyPr/>
            <a:lstStyle/>
            <a:p/>
          </p:txBody>
        </p:sp>
        <p:sp>
          <p:nvSpPr>
            <p:cNvPr id="36" name="rc36"/>
            <p:cNvSpPr/>
            <p:nvPr/>
          </p:nvSpPr>
          <p:spPr>
            <a:xfrm>
              <a:off x="2628989" y="2972692"/>
              <a:ext cx="239888" cy="86748"/>
            </a:xfrm>
            <a:prstGeom prst="rect">
              <a:avLst/>
            </a:prstGeom>
            <a:solidFill>
              <a:srgbClr val="1CABE2">
                <a:alpha val="100000"/>
              </a:srgbClr>
            </a:solidFill>
          </p:spPr>
          <p:txBody>
            <a:bodyPr/>
            <a:lstStyle/>
            <a:p/>
          </p:txBody>
        </p:sp>
        <p:sp>
          <p:nvSpPr>
            <p:cNvPr id="37" name="rc37"/>
            <p:cNvSpPr/>
            <p:nvPr/>
          </p:nvSpPr>
          <p:spPr>
            <a:xfrm>
              <a:off x="2895532" y="3049737"/>
              <a:ext cx="239888" cy="1162272"/>
            </a:xfrm>
            <a:prstGeom prst="rect">
              <a:avLst/>
            </a:prstGeom>
            <a:solidFill>
              <a:srgbClr val="80BD41">
                <a:alpha val="100000"/>
              </a:srgbClr>
            </a:solidFill>
          </p:spPr>
          <p:txBody>
            <a:bodyPr/>
            <a:lstStyle/>
            <a:p/>
          </p:txBody>
        </p:sp>
        <p:sp>
          <p:nvSpPr>
            <p:cNvPr id="38" name="rc38"/>
            <p:cNvSpPr/>
            <p:nvPr/>
          </p:nvSpPr>
          <p:spPr>
            <a:xfrm>
              <a:off x="2895532" y="2962212"/>
              <a:ext cx="239888" cy="87524"/>
            </a:xfrm>
            <a:prstGeom prst="rect">
              <a:avLst/>
            </a:prstGeom>
            <a:solidFill>
              <a:srgbClr val="1CABE2">
                <a:alpha val="100000"/>
              </a:srgbClr>
            </a:solidFill>
          </p:spPr>
          <p:txBody>
            <a:bodyPr/>
            <a:lstStyle/>
            <a:p/>
          </p:txBody>
        </p:sp>
        <p:sp>
          <p:nvSpPr>
            <p:cNvPr id="39" name="rc39"/>
            <p:cNvSpPr/>
            <p:nvPr/>
          </p:nvSpPr>
          <p:spPr>
            <a:xfrm>
              <a:off x="3162075" y="3139396"/>
              <a:ext cx="239888" cy="1072612"/>
            </a:xfrm>
            <a:prstGeom prst="rect">
              <a:avLst/>
            </a:prstGeom>
            <a:solidFill>
              <a:srgbClr val="80BD41">
                <a:alpha val="100000"/>
              </a:srgbClr>
            </a:solidFill>
          </p:spPr>
          <p:txBody>
            <a:bodyPr/>
            <a:lstStyle/>
            <a:p/>
          </p:txBody>
        </p:sp>
        <p:sp>
          <p:nvSpPr>
            <p:cNvPr id="40" name="rc40"/>
            <p:cNvSpPr/>
            <p:nvPr/>
          </p:nvSpPr>
          <p:spPr>
            <a:xfrm>
              <a:off x="3162075" y="2979096"/>
              <a:ext cx="239888" cy="160300"/>
            </a:xfrm>
            <a:prstGeom prst="rect">
              <a:avLst/>
            </a:prstGeom>
            <a:solidFill>
              <a:srgbClr val="1CABE2">
                <a:alpha val="100000"/>
              </a:srgbClr>
            </a:solidFill>
          </p:spPr>
          <p:txBody>
            <a:bodyPr/>
            <a:lstStyle/>
            <a:p/>
          </p:txBody>
        </p:sp>
        <p:sp>
          <p:nvSpPr>
            <p:cNvPr id="41" name="rc41"/>
            <p:cNvSpPr/>
            <p:nvPr/>
          </p:nvSpPr>
          <p:spPr>
            <a:xfrm>
              <a:off x="3428618" y="3115332"/>
              <a:ext cx="239888" cy="1096677"/>
            </a:xfrm>
            <a:prstGeom prst="rect">
              <a:avLst/>
            </a:prstGeom>
            <a:solidFill>
              <a:srgbClr val="80BD41">
                <a:alpha val="100000"/>
              </a:srgbClr>
            </a:solidFill>
          </p:spPr>
          <p:txBody>
            <a:bodyPr/>
            <a:lstStyle/>
            <a:p/>
          </p:txBody>
        </p:sp>
        <p:sp>
          <p:nvSpPr>
            <p:cNvPr id="42" name="rc42"/>
            <p:cNvSpPr/>
            <p:nvPr/>
          </p:nvSpPr>
          <p:spPr>
            <a:xfrm>
              <a:off x="3428618" y="2965706"/>
              <a:ext cx="239888" cy="149626"/>
            </a:xfrm>
            <a:prstGeom prst="rect">
              <a:avLst/>
            </a:prstGeom>
            <a:solidFill>
              <a:srgbClr val="1CABE2">
                <a:alpha val="100000"/>
              </a:srgbClr>
            </a:solidFill>
          </p:spPr>
          <p:txBody>
            <a:bodyPr/>
            <a:lstStyle/>
            <a:p/>
          </p:txBody>
        </p:sp>
        <p:sp>
          <p:nvSpPr>
            <p:cNvPr id="43" name="rc43"/>
            <p:cNvSpPr/>
            <p:nvPr/>
          </p:nvSpPr>
          <p:spPr>
            <a:xfrm>
              <a:off x="3695161" y="3133380"/>
              <a:ext cx="239888" cy="1078629"/>
            </a:xfrm>
            <a:prstGeom prst="rect">
              <a:avLst/>
            </a:prstGeom>
            <a:solidFill>
              <a:srgbClr val="80BD41">
                <a:alpha val="100000"/>
              </a:srgbClr>
            </a:solidFill>
          </p:spPr>
          <p:txBody>
            <a:bodyPr/>
            <a:lstStyle/>
            <a:p/>
          </p:txBody>
        </p:sp>
        <p:sp>
          <p:nvSpPr>
            <p:cNvPr id="44" name="rc44"/>
            <p:cNvSpPr/>
            <p:nvPr/>
          </p:nvSpPr>
          <p:spPr>
            <a:xfrm>
              <a:off x="3695161" y="3000056"/>
              <a:ext cx="239888" cy="133324"/>
            </a:xfrm>
            <a:prstGeom prst="rect">
              <a:avLst/>
            </a:prstGeom>
            <a:solidFill>
              <a:srgbClr val="1CABE2">
                <a:alpha val="100000"/>
              </a:srgbClr>
            </a:solidFill>
          </p:spPr>
          <p:txBody>
            <a:bodyPr/>
            <a:lstStyle/>
            <a:p/>
          </p:txBody>
        </p:sp>
        <p:sp>
          <p:nvSpPr>
            <p:cNvPr id="45" name="rc45"/>
            <p:cNvSpPr/>
            <p:nvPr/>
          </p:nvSpPr>
          <p:spPr>
            <a:xfrm>
              <a:off x="3961705" y="3119019"/>
              <a:ext cx="239888" cy="1092990"/>
            </a:xfrm>
            <a:prstGeom prst="rect">
              <a:avLst/>
            </a:prstGeom>
            <a:solidFill>
              <a:srgbClr val="80BD41">
                <a:alpha val="100000"/>
              </a:srgbClr>
            </a:solidFill>
          </p:spPr>
          <p:txBody>
            <a:bodyPr/>
            <a:lstStyle/>
            <a:p/>
          </p:txBody>
        </p:sp>
        <p:sp>
          <p:nvSpPr>
            <p:cNvPr id="46" name="rc46"/>
            <p:cNvSpPr/>
            <p:nvPr/>
          </p:nvSpPr>
          <p:spPr>
            <a:xfrm>
              <a:off x="3961705" y="2997533"/>
              <a:ext cx="239888" cy="121486"/>
            </a:xfrm>
            <a:prstGeom prst="rect">
              <a:avLst/>
            </a:prstGeom>
            <a:solidFill>
              <a:srgbClr val="1CABE2">
                <a:alpha val="100000"/>
              </a:srgbClr>
            </a:solidFill>
          </p:spPr>
          <p:txBody>
            <a:bodyPr/>
            <a:lstStyle/>
            <a:p/>
          </p:txBody>
        </p:sp>
        <p:sp>
          <p:nvSpPr>
            <p:cNvPr id="47" name="rc47"/>
            <p:cNvSpPr/>
            <p:nvPr/>
          </p:nvSpPr>
          <p:spPr>
            <a:xfrm>
              <a:off x="4228248" y="3174328"/>
              <a:ext cx="239888" cy="1037680"/>
            </a:xfrm>
            <a:prstGeom prst="rect">
              <a:avLst/>
            </a:prstGeom>
            <a:solidFill>
              <a:srgbClr val="80BD41">
                <a:alpha val="100000"/>
              </a:srgbClr>
            </a:solidFill>
          </p:spPr>
          <p:txBody>
            <a:bodyPr/>
            <a:lstStyle/>
            <a:p/>
          </p:txBody>
        </p:sp>
        <p:sp>
          <p:nvSpPr>
            <p:cNvPr id="48" name="rc48"/>
            <p:cNvSpPr/>
            <p:nvPr/>
          </p:nvSpPr>
          <p:spPr>
            <a:xfrm>
              <a:off x="4228248" y="3071667"/>
              <a:ext cx="239888" cy="102661"/>
            </a:xfrm>
            <a:prstGeom prst="rect">
              <a:avLst/>
            </a:prstGeom>
            <a:solidFill>
              <a:srgbClr val="1CABE2">
                <a:alpha val="100000"/>
              </a:srgbClr>
            </a:solidFill>
          </p:spPr>
          <p:txBody>
            <a:bodyPr/>
            <a:lstStyle/>
            <a:p/>
          </p:txBody>
        </p:sp>
        <p:sp>
          <p:nvSpPr>
            <p:cNvPr id="49" name="rc49"/>
            <p:cNvSpPr/>
            <p:nvPr/>
          </p:nvSpPr>
          <p:spPr>
            <a:xfrm>
              <a:off x="4494791" y="3164431"/>
              <a:ext cx="239888" cy="1047578"/>
            </a:xfrm>
            <a:prstGeom prst="rect">
              <a:avLst/>
            </a:prstGeom>
            <a:solidFill>
              <a:srgbClr val="80BD41">
                <a:alpha val="100000"/>
              </a:srgbClr>
            </a:solidFill>
          </p:spPr>
          <p:txBody>
            <a:bodyPr/>
            <a:lstStyle/>
            <a:p/>
          </p:txBody>
        </p:sp>
        <p:sp>
          <p:nvSpPr>
            <p:cNvPr id="50" name="rc50"/>
            <p:cNvSpPr/>
            <p:nvPr/>
          </p:nvSpPr>
          <p:spPr>
            <a:xfrm>
              <a:off x="4494791" y="3097478"/>
              <a:ext cx="239888" cy="66953"/>
            </a:xfrm>
            <a:prstGeom prst="rect">
              <a:avLst/>
            </a:prstGeom>
            <a:solidFill>
              <a:srgbClr val="1CABE2">
                <a:alpha val="100000"/>
              </a:srgbClr>
            </a:solidFill>
          </p:spPr>
          <p:txBody>
            <a:bodyPr/>
            <a:lstStyle/>
            <a:p/>
          </p:txBody>
        </p:sp>
        <p:sp>
          <p:nvSpPr>
            <p:cNvPr id="51" name="rc51"/>
            <p:cNvSpPr/>
            <p:nvPr/>
          </p:nvSpPr>
          <p:spPr>
            <a:xfrm>
              <a:off x="4761334" y="3198587"/>
              <a:ext cx="239888" cy="1013422"/>
            </a:xfrm>
            <a:prstGeom prst="rect">
              <a:avLst/>
            </a:prstGeom>
            <a:solidFill>
              <a:srgbClr val="80BD41">
                <a:alpha val="100000"/>
              </a:srgbClr>
            </a:solidFill>
          </p:spPr>
          <p:txBody>
            <a:bodyPr/>
            <a:lstStyle/>
            <a:p/>
          </p:txBody>
        </p:sp>
        <p:sp>
          <p:nvSpPr>
            <p:cNvPr id="52" name="rc52"/>
            <p:cNvSpPr/>
            <p:nvPr/>
          </p:nvSpPr>
          <p:spPr>
            <a:xfrm>
              <a:off x="4761334" y="3133962"/>
              <a:ext cx="239888" cy="64624"/>
            </a:xfrm>
            <a:prstGeom prst="rect">
              <a:avLst/>
            </a:prstGeom>
            <a:solidFill>
              <a:srgbClr val="1CABE2">
                <a:alpha val="100000"/>
              </a:srgbClr>
            </a:solidFill>
          </p:spPr>
          <p:txBody>
            <a:bodyPr/>
            <a:lstStyle/>
            <a:p/>
          </p:txBody>
        </p:sp>
        <p:sp>
          <p:nvSpPr>
            <p:cNvPr id="53" name="rc53"/>
            <p:cNvSpPr/>
            <p:nvPr/>
          </p:nvSpPr>
          <p:spPr>
            <a:xfrm>
              <a:off x="5027877" y="3183644"/>
              <a:ext cx="239888" cy="1028365"/>
            </a:xfrm>
            <a:prstGeom prst="rect">
              <a:avLst/>
            </a:prstGeom>
            <a:solidFill>
              <a:srgbClr val="80BD41">
                <a:alpha val="100000"/>
              </a:srgbClr>
            </a:solidFill>
          </p:spPr>
          <p:txBody>
            <a:bodyPr/>
            <a:lstStyle/>
            <a:p/>
          </p:txBody>
        </p:sp>
        <p:sp>
          <p:nvSpPr>
            <p:cNvPr id="54" name="rc54"/>
            <p:cNvSpPr/>
            <p:nvPr/>
          </p:nvSpPr>
          <p:spPr>
            <a:xfrm>
              <a:off x="5027877" y="3118049"/>
              <a:ext cx="239888" cy="65594"/>
            </a:xfrm>
            <a:prstGeom prst="rect">
              <a:avLst/>
            </a:prstGeom>
            <a:solidFill>
              <a:srgbClr val="1CABE2">
                <a:alpha val="100000"/>
              </a:srgbClr>
            </a:solidFill>
          </p:spPr>
          <p:txBody>
            <a:bodyPr/>
            <a:lstStyle/>
            <a:p/>
          </p:txBody>
        </p:sp>
        <p:sp>
          <p:nvSpPr>
            <p:cNvPr id="55" name="rc55"/>
            <p:cNvSpPr/>
            <p:nvPr/>
          </p:nvSpPr>
          <p:spPr>
            <a:xfrm>
              <a:off x="5294420" y="3172000"/>
              <a:ext cx="239888" cy="1040009"/>
            </a:xfrm>
            <a:prstGeom prst="rect">
              <a:avLst/>
            </a:prstGeom>
            <a:solidFill>
              <a:srgbClr val="80BD41">
                <a:alpha val="100000"/>
              </a:srgbClr>
            </a:solidFill>
          </p:spPr>
          <p:txBody>
            <a:bodyPr/>
            <a:lstStyle/>
            <a:p/>
          </p:txBody>
        </p:sp>
        <p:sp>
          <p:nvSpPr>
            <p:cNvPr id="56" name="rc56"/>
            <p:cNvSpPr/>
            <p:nvPr/>
          </p:nvSpPr>
          <p:spPr>
            <a:xfrm>
              <a:off x="5294420" y="3093790"/>
              <a:ext cx="239888" cy="78209"/>
            </a:xfrm>
            <a:prstGeom prst="rect">
              <a:avLst/>
            </a:prstGeom>
            <a:solidFill>
              <a:srgbClr val="1CABE2">
                <a:alpha val="100000"/>
              </a:srgbClr>
            </a:solidFill>
          </p:spPr>
          <p:txBody>
            <a:bodyPr/>
            <a:lstStyle/>
            <a:p/>
          </p:txBody>
        </p:sp>
        <p:sp>
          <p:nvSpPr>
            <p:cNvPr id="57" name="rc57"/>
            <p:cNvSpPr/>
            <p:nvPr/>
          </p:nvSpPr>
          <p:spPr>
            <a:xfrm>
              <a:off x="5560963" y="3103688"/>
              <a:ext cx="239888" cy="1108321"/>
            </a:xfrm>
            <a:prstGeom prst="rect">
              <a:avLst/>
            </a:prstGeom>
            <a:solidFill>
              <a:srgbClr val="80BD41">
                <a:alpha val="100000"/>
              </a:srgbClr>
            </a:solidFill>
          </p:spPr>
          <p:txBody>
            <a:bodyPr/>
            <a:lstStyle/>
            <a:p/>
          </p:txBody>
        </p:sp>
        <p:sp>
          <p:nvSpPr>
            <p:cNvPr id="58" name="rc58"/>
            <p:cNvSpPr/>
            <p:nvPr/>
          </p:nvSpPr>
          <p:spPr>
            <a:xfrm>
              <a:off x="5560963" y="3032853"/>
              <a:ext cx="239888" cy="70834"/>
            </a:xfrm>
            <a:prstGeom prst="rect">
              <a:avLst/>
            </a:prstGeom>
            <a:solidFill>
              <a:srgbClr val="1CABE2">
                <a:alpha val="100000"/>
              </a:srgbClr>
            </a:solidFill>
          </p:spPr>
          <p:txBody>
            <a:bodyPr/>
            <a:lstStyle/>
            <a:p/>
          </p:txBody>
        </p:sp>
        <p:sp>
          <p:nvSpPr>
            <p:cNvPr id="59" name="rc59"/>
            <p:cNvSpPr/>
            <p:nvPr/>
          </p:nvSpPr>
          <p:spPr>
            <a:xfrm>
              <a:off x="5827506" y="3054589"/>
              <a:ext cx="239888" cy="1157420"/>
            </a:xfrm>
            <a:prstGeom prst="rect">
              <a:avLst/>
            </a:prstGeom>
            <a:solidFill>
              <a:srgbClr val="80BD41">
                <a:alpha val="100000"/>
              </a:srgbClr>
            </a:solidFill>
          </p:spPr>
          <p:txBody>
            <a:bodyPr/>
            <a:lstStyle/>
            <a:p/>
          </p:txBody>
        </p:sp>
        <p:sp>
          <p:nvSpPr>
            <p:cNvPr id="60" name="rc60"/>
            <p:cNvSpPr/>
            <p:nvPr/>
          </p:nvSpPr>
          <p:spPr>
            <a:xfrm>
              <a:off x="5827506" y="3030912"/>
              <a:ext cx="239888" cy="23676"/>
            </a:xfrm>
            <a:prstGeom prst="rect">
              <a:avLst/>
            </a:prstGeom>
            <a:solidFill>
              <a:srgbClr val="1CABE2">
                <a:alpha val="100000"/>
              </a:srgbClr>
            </a:solidFill>
          </p:spPr>
          <p:txBody>
            <a:bodyPr/>
            <a:lstStyle/>
            <a:p/>
          </p:txBody>
        </p:sp>
        <p:sp>
          <p:nvSpPr>
            <p:cNvPr id="61" name="rc61"/>
            <p:cNvSpPr/>
            <p:nvPr/>
          </p:nvSpPr>
          <p:spPr>
            <a:xfrm>
              <a:off x="6094049" y="3063710"/>
              <a:ext cx="239888" cy="1148299"/>
            </a:xfrm>
            <a:prstGeom prst="rect">
              <a:avLst/>
            </a:prstGeom>
            <a:solidFill>
              <a:srgbClr val="80BD41">
                <a:alpha val="100000"/>
              </a:srgbClr>
            </a:solidFill>
          </p:spPr>
          <p:txBody>
            <a:bodyPr/>
            <a:lstStyle/>
            <a:p/>
          </p:txBody>
        </p:sp>
        <p:sp>
          <p:nvSpPr>
            <p:cNvPr id="62" name="rc62"/>
            <p:cNvSpPr/>
            <p:nvPr/>
          </p:nvSpPr>
          <p:spPr>
            <a:xfrm>
              <a:off x="6094049" y="3028195"/>
              <a:ext cx="239888" cy="35514"/>
            </a:xfrm>
            <a:prstGeom prst="rect">
              <a:avLst/>
            </a:prstGeom>
            <a:solidFill>
              <a:srgbClr val="1CABE2">
                <a:alpha val="100000"/>
              </a:srgbClr>
            </a:solidFill>
          </p:spPr>
          <p:txBody>
            <a:bodyPr/>
            <a:lstStyle/>
            <a:p/>
          </p:txBody>
        </p:sp>
        <p:sp>
          <p:nvSpPr>
            <p:cNvPr id="63" name="rc63"/>
            <p:cNvSpPr/>
            <p:nvPr/>
          </p:nvSpPr>
          <p:spPr>
            <a:xfrm>
              <a:off x="6360593" y="3065262"/>
              <a:ext cx="239888" cy="1146746"/>
            </a:xfrm>
            <a:prstGeom prst="rect">
              <a:avLst/>
            </a:prstGeom>
            <a:solidFill>
              <a:srgbClr val="80BD41">
                <a:alpha val="100000"/>
              </a:srgbClr>
            </a:solidFill>
          </p:spPr>
          <p:txBody>
            <a:bodyPr/>
            <a:lstStyle/>
            <a:p/>
          </p:txBody>
        </p:sp>
        <p:sp>
          <p:nvSpPr>
            <p:cNvPr id="64" name="rc64"/>
            <p:cNvSpPr/>
            <p:nvPr/>
          </p:nvSpPr>
          <p:spPr>
            <a:xfrm>
              <a:off x="6360593" y="3029748"/>
              <a:ext cx="239888" cy="35514"/>
            </a:xfrm>
            <a:prstGeom prst="rect">
              <a:avLst/>
            </a:prstGeom>
            <a:solidFill>
              <a:srgbClr val="1CABE2">
                <a:alpha val="100000"/>
              </a:srgbClr>
            </a:solidFill>
          </p:spPr>
          <p:txBody>
            <a:bodyPr/>
            <a:lstStyle/>
            <a:p/>
          </p:txBody>
        </p:sp>
        <p:sp>
          <p:nvSpPr>
            <p:cNvPr id="65" name="rc65"/>
            <p:cNvSpPr/>
            <p:nvPr/>
          </p:nvSpPr>
          <p:spPr>
            <a:xfrm>
              <a:off x="6627136" y="3067009"/>
              <a:ext cx="239888" cy="1145000"/>
            </a:xfrm>
            <a:prstGeom prst="rect">
              <a:avLst/>
            </a:prstGeom>
            <a:solidFill>
              <a:srgbClr val="80BD41">
                <a:alpha val="100000"/>
              </a:srgbClr>
            </a:solidFill>
          </p:spPr>
          <p:txBody>
            <a:bodyPr/>
            <a:lstStyle/>
            <a:p/>
          </p:txBody>
        </p:sp>
        <p:sp>
          <p:nvSpPr>
            <p:cNvPr id="66" name="rc66"/>
            <p:cNvSpPr/>
            <p:nvPr/>
          </p:nvSpPr>
          <p:spPr>
            <a:xfrm>
              <a:off x="6627136" y="3031689"/>
              <a:ext cx="239888" cy="35320"/>
            </a:xfrm>
            <a:prstGeom prst="rect">
              <a:avLst/>
            </a:prstGeom>
            <a:solidFill>
              <a:srgbClr val="1CABE2">
                <a:alpha val="100000"/>
              </a:srgbClr>
            </a:solidFill>
          </p:spPr>
          <p:txBody>
            <a:bodyPr/>
            <a:lstStyle/>
            <a:p/>
          </p:txBody>
        </p:sp>
        <p:sp>
          <p:nvSpPr>
            <p:cNvPr id="67" name="rc67"/>
            <p:cNvSpPr/>
            <p:nvPr/>
          </p:nvSpPr>
          <p:spPr>
            <a:xfrm>
              <a:off x="6893679" y="3020433"/>
              <a:ext cx="239888" cy="1191576"/>
            </a:xfrm>
            <a:prstGeom prst="rect">
              <a:avLst/>
            </a:prstGeom>
            <a:solidFill>
              <a:srgbClr val="80BD41">
                <a:alpha val="100000"/>
              </a:srgbClr>
            </a:solidFill>
          </p:spPr>
          <p:txBody>
            <a:bodyPr/>
            <a:lstStyle/>
            <a:p/>
          </p:txBody>
        </p:sp>
        <p:sp>
          <p:nvSpPr>
            <p:cNvPr id="68" name="rc68"/>
            <p:cNvSpPr/>
            <p:nvPr/>
          </p:nvSpPr>
          <p:spPr>
            <a:xfrm>
              <a:off x="6893679" y="2983560"/>
              <a:ext cx="239888" cy="36872"/>
            </a:xfrm>
            <a:prstGeom prst="rect">
              <a:avLst/>
            </a:prstGeom>
            <a:solidFill>
              <a:srgbClr val="1CABE2">
                <a:alpha val="100000"/>
              </a:srgbClr>
            </a:solidFill>
          </p:spPr>
          <p:txBody>
            <a:bodyPr/>
            <a:lstStyle/>
            <a:p/>
          </p:txBody>
        </p:sp>
        <p:sp>
          <p:nvSpPr>
            <p:cNvPr id="69" name="rc69"/>
            <p:cNvSpPr/>
            <p:nvPr/>
          </p:nvSpPr>
          <p:spPr>
            <a:xfrm>
              <a:off x="7160222" y="3121348"/>
              <a:ext cx="239888" cy="1090661"/>
            </a:xfrm>
            <a:prstGeom prst="rect">
              <a:avLst/>
            </a:prstGeom>
            <a:solidFill>
              <a:srgbClr val="80BD41">
                <a:alpha val="100000"/>
              </a:srgbClr>
            </a:solidFill>
          </p:spPr>
          <p:txBody>
            <a:bodyPr/>
            <a:lstStyle/>
            <a:p/>
          </p:txBody>
        </p:sp>
        <p:sp>
          <p:nvSpPr>
            <p:cNvPr id="70" name="rc70"/>
            <p:cNvSpPr/>
            <p:nvPr/>
          </p:nvSpPr>
          <p:spPr>
            <a:xfrm>
              <a:off x="7160222" y="3087580"/>
              <a:ext cx="239888" cy="33767"/>
            </a:xfrm>
            <a:prstGeom prst="rect">
              <a:avLst/>
            </a:prstGeom>
            <a:solidFill>
              <a:srgbClr val="1CABE2">
                <a:alpha val="100000"/>
              </a:srgbClr>
            </a:solidFill>
          </p:spPr>
          <p:txBody>
            <a:bodyPr/>
            <a:lstStyle/>
            <a:p/>
          </p:txBody>
        </p:sp>
        <p:sp>
          <p:nvSpPr>
            <p:cNvPr id="71" name="rc71"/>
            <p:cNvSpPr/>
            <p:nvPr/>
          </p:nvSpPr>
          <p:spPr>
            <a:xfrm>
              <a:off x="7426765" y="3126394"/>
              <a:ext cx="239888" cy="1085615"/>
            </a:xfrm>
            <a:prstGeom prst="rect">
              <a:avLst/>
            </a:prstGeom>
            <a:solidFill>
              <a:srgbClr val="80BD41">
                <a:alpha val="100000"/>
              </a:srgbClr>
            </a:solidFill>
          </p:spPr>
          <p:txBody>
            <a:bodyPr/>
            <a:lstStyle/>
            <a:p/>
          </p:txBody>
        </p:sp>
        <p:sp>
          <p:nvSpPr>
            <p:cNvPr id="72" name="rc72"/>
            <p:cNvSpPr/>
            <p:nvPr/>
          </p:nvSpPr>
          <p:spPr>
            <a:xfrm>
              <a:off x="7426765" y="3092820"/>
              <a:ext cx="239888" cy="33573"/>
            </a:xfrm>
            <a:prstGeom prst="rect">
              <a:avLst/>
            </a:prstGeom>
            <a:solidFill>
              <a:srgbClr val="1CABE2">
                <a:alpha val="100000"/>
              </a:srgbClr>
            </a:solidFill>
          </p:spPr>
          <p:txBody>
            <a:bodyPr/>
            <a:lstStyle/>
            <a:p/>
          </p:txBody>
        </p:sp>
        <p:sp>
          <p:nvSpPr>
            <p:cNvPr id="73" name="rc73"/>
            <p:cNvSpPr/>
            <p:nvPr/>
          </p:nvSpPr>
          <p:spPr>
            <a:xfrm>
              <a:off x="7693308" y="3122124"/>
              <a:ext cx="239888" cy="1089884"/>
            </a:xfrm>
            <a:prstGeom prst="rect">
              <a:avLst/>
            </a:prstGeom>
            <a:solidFill>
              <a:srgbClr val="80BD41">
                <a:alpha val="100000"/>
              </a:srgbClr>
            </a:solidFill>
          </p:spPr>
          <p:txBody>
            <a:bodyPr/>
            <a:lstStyle/>
            <a:p/>
          </p:txBody>
        </p:sp>
        <p:sp>
          <p:nvSpPr>
            <p:cNvPr id="74" name="rc74"/>
            <p:cNvSpPr/>
            <p:nvPr/>
          </p:nvSpPr>
          <p:spPr>
            <a:xfrm>
              <a:off x="7693308" y="3076712"/>
              <a:ext cx="239888" cy="45411"/>
            </a:xfrm>
            <a:prstGeom prst="rect">
              <a:avLst/>
            </a:prstGeom>
            <a:solidFill>
              <a:srgbClr val="1CABE2">
                <a:alpha val="100000"/>
              </a:srgbClr>
            </a:solidFill>
          </p:spPr>
          <p:txBody>
            <a:bodyPr/>
            <a:lstStyle/>
            <a:p/>
          </p:txBody>
        </p:sp>
        <p:sp>
          <p:nvSpPr>
            <p:cNvPr id="75" name="rc75"/>
            <p:cNvSpPr/>
            <p:nvPr/>
          </p:nvSpPr>
          <p:spPr>
            <a:xfrm>
              <a:off x="7959851" y="3111256"/>
              <a:ext cx="239888" cy="1100752"/>
            </a:xfrm>
            <a:prstGeom prst="rect">
              <a:avLst/>
            </a:prstGeom>
            <a:solidFill>
              <a:srgbClr val="80BD41">
                <a:alpha val="100000"/>
              </a:srgbClr>
            </a:solidFill>
          </p:spPr>
          <p:txBody>
            <a:bodyPr/>
            <a:lstStyle/>
            <a:p/>
          </p:txBody>
        </p:sp>
        <p:sp>
          <p:nvSpPr>
            <p:cNvPr id="76" name="rc76"/>
            <p:cNvSpPr/>
            <p:nvPr/>
          </p:nvSpPr>
          <p:spPr>
            <a:xfrm>
              <a:off x="7959851" y="3065456"/>
              <a:ext cx="239888" cy="45800"/>
            </a:xfrm>
            <a:prstGeom prst="rect">
              <a:avLst/>
            </a:prstGeom>
            <a:solidFill>
              <a:srgbClr val="1CABE2">
                <a:alpha val="100000"/>
              </a:srgbClr>
            </a:solidFill>
          </p:spPr>
          <p:txBody>
            <a:bodyPr/>
            <a:lstStyle/>
            <a:p/>
          </p:txBody>
        </p:sp>
        <p:sp>
          <p:nvSpPr>
            <p:cNvPr id="77" name="pl77"/>
            <p:cNvSpPr/>
            <p:nvPr/>
          </p:nvSpPr>
          <p:spPr>
            <a:xfrm>
              <a:off x="1416218" y="2106708"/>
              <a:ext cx="6663577" cy="236309"/>
            </a:xfrm>
            <a:custGeom>
              <a:avLst/>
              <a:pathLst>
                <a:path w="6663577" h="236309">
                  <a:moveTo>
                    <a:pt x="0" y="21482"/>
                  </a:moveTo>
                  <a:lnTo>
                    <a:pt x="266543" y="21482"/>
                  </a:lnTo>
                  <a:lnTo>
                    <a:pt x="533086" y="0"/>
                  </a:lnTo>
                  <a:lnTo>
                    <a:pt x="799629" y="42965"/>
                  </a:lnTo>
                  <a:lnTo>
                    <a:pt x="1066172" y="64447"/>
                  </a:lnTo>
                  <a:lnTo>
                    <a:pt x="1332715" y="107413"/>
                  </a:lnTo>
                  <a:lnTo>
                    <a:pt x="1599258" y="107413"/>
                  </a:lnTo>
                  <a:lnTo>
                    <a:pt x="1865801" y="236309"/>
                  </a:lnTo>
                  <a:lnTo>
                    <a:pt x="2132344" y="214826"/>
                  </a:lnTo>
                  <a:lnTo>
                    <a:pt x="2398888" y="193343"/>
                  </a:lnTo>
                  <a:lnTo>
                    <a:pt x="2665431" y="171861"/>
                  </a:lnTo>
                  <a:lnTo>
                    <a:pt x="2931974" y="150378"/>
                  </a:lnTo>
                  <a:lnTo>
                    <a:pt x="3198517" y="85930"/>
                  </a:lnTo>
                  <a:lnTo>
                    <a:pt x="3465060" y="85930"/>
                  </a:lnTo>
                  <a:lnTo>
                    <a:pt x="3731603" y="85930"/>
                  </a:lnTo>
                  <a:lnTo>
                    <a:pt x="3998146" y="107413"/>
                  </a:lnTo>
                  <a:lnTo>
                    <a:pt x="4264689" y="85930"/>
                  </a:lnTo>
                  <a:lnTo>
                    <a:pt x="4531233" y="0"/>
                  </a:lnTo>
                  <a:lnTo>
                    <a:pt x="4797776" y="21482"/>
                  </a:lnTo>
                  <a:lnTo>
                    <a:pt x="5064319" y="21482"/>
                  </a:lnTo>
                  <a:lnTo>
                    <a:pt x="5330862" y="21482"/>
                  </a:lnTo>
                  <a:lnTo>
                    <a:pt x="5597405" y="21482"/>
                  </a:lnTo>
                  <a:lnTo>
                    <a:pt x="5863948" y="21482"/>
                  </a:lnTo>
                  <a:lnTo>
                    <a:pt x="6130491" y="21482"/>
                  </a:lnTo>
                  <a:lnTo>
                    <a:pt x="6397034" y="42965"/>
                  </a:lnTo>
                  <a:lnTo>
                    <a:pt x="6663577" y="42965"/>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2688644"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1" name="tx81"/>
            <p:cNvSpPr/>
            <p:nvPr/>
          </p:nvSpPr>
          <p:spPr>
            <a:xfrm>
              <a:off x="5354075"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8" name="tx88"/>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9" name="tx89"/>
            <p:cNvSpPr/>
            <p:nvPr/>
          </p:nvSpPr>
          <p:spPr>
            <a:xfrm>
              <a:off x="1324790" y="27870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66.4</a:t>
              </a:r>
            </a:p>
          </p:txBody>
        </p:sp>
        <p:sp>
          <p:nvSpPr>
            <p:cNvPr id="90" name="tx90"/>
            <p:cNvSpPr/>
            <p:nvPr/>
          </p:nvSpPr>
          <p:spPr>
            <a:xfrm>
              <a:off x="2657505" y="283672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63.9</a:t>
              </a:r>
            </a:p>
          </p:txBody>
        </p:sp>
        <p:sp>
          <p:nvSpPr>
            <p:cNvPr id="91" name="tx91"/>
            <p:cNvSpPr/>
            <p:nvPr/>
          </p:nvSpPr>
          <p:spPr>
            <a:xfrm>
              <a:off x="3990221" y="28616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62.6</a:t>
              </a:r>
            </a:p>
          </p:txBody>
        </p:sp>
        <p:sp>
          <p:nvSpPr>
            <p:cNvPr id="92" name="tx92"/>
            <p:cNvSpPr/>
            <p:nvPr/>
          </p:nvSpPr>
          <p:spPr>
            <a:xfrm>
              <a:off x="5322937" y="29578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57.6</a:t>
              </a:r>
            </a:p>
          </p:txBody>
        </p:sp>
        <p:sp>
          <p:nvSpPr>
            <p:cNvPr id="93" name="tx93"/>
            <p:cNvSpPr/>
            <p:nvPr/>
          </p:nvSpPr>
          <p:spPr>
            <a:xfrm>
              <a:off x="6389109" y="28940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60.9</a:t>
              </a:r>
            </a:p>
          </p:txBody>
        </p:sp>
        <p:sp>
          <p:nvSpPr>
            <p:cNvPr id="94" name="tx94"/>
            <p:cNvSpPr/>
            <p:nvPr/>
          </p:nvSpPr>
          <p:spPr>
            <a:xfrm>
              <a:off x="6655652" y="28955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60.8</a:t>
              </a:r>
            </a:p>
          </p:txBody>
        </p:sp>
        <p:sp>
          <p:nvSpPr>
            <p:cNvPr id="95" name="tx95"/>
            <p:cNvSpPr/>
            <p:nvPr/>
          </p:nvSpPr>
          <p:spPr>
            <a:xfrm>
              <a:off x="6922195" y="284758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63.3</a:t>
              </a:r>
            </a:p>
          </p:txBody>
        </p:sp>
        <p:sp>
          <p:nvSpPr>
            <p:cNvPr id="96" name="tx96"/>
            <p:cNvSpPr/>
            <p:nvPr/>
          </p:nvSpPr>
          <p:spPr>
            <a:xfrm>
              <a:off x="7188738" y="29516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57.9</a:t>
              </a:r>
            </a:p>
          </p:txBody>
        </p:sp>
        <p:sp>
          <p:nvSpPr>
            <p:cNvPr id="97" name="tx97"/>
            <p:cNvSpPr/>
            <p:nvPr/>
          </p:nvSpPr>
          <p:spPr>
            <a:xfrm>
              <a:off x="7455282" y="295804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57.7</a:t>
              </a:r>
            </a:p>
          </p:txBody>
        </p:sp>
        <p:sp>
          <p:nvSpPr>
            <p:cNvPr id="98" name="tx98"/>
            <p:cNvSpPr/>
            <p:nvPr/>
          </p:nvSpPr>
          <p:spPr>
            <a:xfrm>
              <a:off x="7721825" y="29405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58.5</a:t>
              </a:r>
            </a:p>
          </p:txBody>
        </p:sp>
        <p:sp>
          <p:nvSpPr>
            <p:cNvPr id="99" name="tx99"/>
            <p:cNvSpPr/>
            <p:nvPr/>
          </p:nvSpPr>
          <p:spPr>
            <a:xfrm>
              <a:off x="7988368" y="29293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59.1</a:t>
              </a:r>
            </a:p>
          </p:txBody>
        </p:sp>
        <p:sp>
          <p:nvSpPr>
            <p:cNvPr id="100" name="pl100"/>
            <p:cNvSpPr/>
            <p:nvPr/>
          </p:nvSpPr>
          <p:spPr>
            <a:xfrm>
              <a:off x="1416218"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5518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64.4</a:t>
              </a:r>
            </a:p>
          </p:txBody>
        </p:sp>
        <p:sp>
          <p:nvSpPr>
            <p:cNvPr id="112" name="tx112"/>
            <p:cNvSpPr/>
            <p:nvPr/>
          </p:nvSpPr>
          <p:spPr>
            <a:xfrm>
              <a:off x="1390092" y="2908613"/>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13" name="tx113"/>
            <p:cNvSpPr/>
            <p:nvPr/>
          </p:nvSpPr>
          <p:spPr>
            <a:xfrm>
              <a:off x="2657505" y="36006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59.4</a:t>
              </a:r>
            </a:p>
          </p:txBody>
        </p:sp>
        <p:sp>
          <p:nvSpPr>
            <p:cNvPr id="114" name="tx114"/>
            <p:cNvSpPr/>
            <p:nvPr/>
          </p:nvSpPr>
          <p:spPr>
            <a:xfrm>
              <a:off x="2683631" y="2981293"/>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15" name="tx115"/>
            <p:cNvSpPr/>
            <p:nvPr/>
          </p:nvSpPr>
          <p:spPr>
            <a:xfrm>
              <a:off x="3990221" y="363042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56.3</a:t>
              </a:r>
            </a:p>
          </p:txBody>
        </p:sp>
        <p:sp>
          <p:nvSpPr>
            <p:cNvPr id="116" name="tx116"/>
            <p:cNvSpPr/>
            <p:nvPr/>
          </p:nvSpPr>
          <p:spPr>
            <a:xfrm>
              <a:off x="4016347" y="302318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17" name="tx117"/>
            <p:cNvSpPr/>
            <p:nvPr/>
          </p:nvSpPr>
          <p:spPr>
            <a:xfrm>
              <a:off x="5322937" y="36569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53.6</a:t>
              </a:r>
            </a:p>
          </p:txBody>
        </p:sp>
        <p:sp>
          <p:nvSpPr>
            <p:cNvPr id="118" name="tx118"/>
            <p:cNvSpPr/>
            <p:nvPr/>
          </p:nvSpPr>
          <p:spPr>
            <a:xfrm>
              <a:off x="5388239" y="3099269"/>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19" name="tx119"/>
            <p:cNvSpPr/>
            <p:nvPr/>
          </p:nvSpPr>
          <p:spPr>
            <a:xfrm>
              <a:off x="6389109" y="36035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59.1</a:t>
              </a:r>
            </a:p>
          </p:txBody>
        </p:sp>
        <p:sp>
          <p:nvSpPr>
            <p:cNvPr id="120" name="tx120"/>
            <p:cNvSpPr/>
            <p:nvPr/>
          </p:nvSpPr>
          <p:spPr>
            <a:xfrm>
              <a:off x="6415235" y="301245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1" name="tx121"/>
            <p:cNvSpPr/>
            <p:nvPr/>
          </p:nvSpPr>
          <p:spPr>
            <a:xfrm>
              <a:off x="6694829" y="360446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2" name="tx122"/>
            <p:cNvSpPr/>
            <p:nvPr/>
          </p:nvSpPr>
          <p:spPr>
            <a:xfrm>
              <a:off x="6681778" y="301430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3" name="tx123"/>
            <p:cNvSpPr/>
            <p:nvPr/>
          </p:nvSpPr>
          <p:spPr>
            <a:xfrm>
              <a:off x="6922195" y="35811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61.4</a:t>
              </a:r>
            </a:p>
          </p:txBody>
        </p:sp>
        <p:sp>
          <p:nvSpPr>
            <p:cNvPr id="124" name="tx124"/>
            <p:cNvSpPr/>
            <p:nvPr/>
          </p:nvSpPr>
          <p:spPr>
            <a:xfrm>
              <a:off x="6948321" y="296694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25" name="tx125"/>
            <p:cNvSpPr/>
            <p:nvPr/>
          </p:nvSpPr>
          <p:spPr>
            <a:xfrm>
              <a:off x="7188738" y="36316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56.2</a:t>
              </a:r>
            </a:p>
          </p:txBody>
        </p:sp>
        <p:sp>
          <p:nvSpPr>
            <p:cNvPr id="126" name="tx126"/>
            <p:cNvSpPr/>
            <p:nvPr/>
          </p:nvSpPr>
          <p:spPr>
            <a:xfrm>
              <a:off x="7214864" y="307056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7" name="tx127"/>
            <p:cNvSpPr/>
            <p:nvPr/>
          </p:nvSpPr>
          <p:spPr>
            <a:xfrm>
              <a:off x="7455282" y="36341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55.9</a:t>
              </a:r>
            </a:p>
          </p:txBody>
        </p:sp>
        <p:sp>
          <p:nvSpPr>
            <p:cNvPr id="128" name="tx128"/>
            <p:cNvSpPr/>
            <p:nvPr/>
          </p:nvSpPr>
          <p:spPr>
            <a:xfrm>
              <a:off x="7481407" y="307570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9" name="tx129"/>
            <p:cNvSpPr/>
            <p:nvPr/>
          </p:nvSpPr>
          <p:spPr>
            <a:xfrm>
              <a:off x="7721825" y="36320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56.2</a:t>
              </a:r>
            </a:p>
          </p:txBody>
        </p:sp>
        <p:sp>
          <p:nvSpPr>
            <p:cNvPr id="130" name="tx130"/>
            <p:cNvSpPr/>
            <p:nvPr/>
          </p:nvSpPr>
          <p:spPr>
            <a:xfrm>
              <a:off x="7747950" y="306432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31" name="tx131"/>
            <p:cNvSpPr/>
            <p:nvPr/>
          </p:nvSpPr>
          <p:spPr>
            <a:xfrm>
              <a:off x="7988368" y="36265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56.7</a:t>
              </a:r>
            </a:p>
          </p:txBody>
        </p:sp>
        <p:sp>
          <p:nvSpPr>
            <p:cNvPr id="132" name="tx132"/>
            <p:cNvSpPr/>
            <p:nvPr/>
          </p:nvSpPr>
          <p:spPr>
            <a:xfrm>
              <a:off x="8014493" y="305445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33" name="tx133"/>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57762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5" name="tx135"/>
            <p:cNvSpPr/>
            <p:nvPr/>
          </p:nvSpPr>
          <p:spPr>
            <a:xfrm>
              <a:off x="733081" y="29954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6" name="tx136"/>
            <p:cNvSpPr/>
            <p:nvPr/>
          </p:nvSpPr>
          <p:spPr>
            <a:xfrm>
              <a:off x="733081" y="241328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37" name="tx137"/>
            <p:cNvSpPr/>
            <p:nvPr/>
          </p:nvSpPr>
          <p:spPr>
            <a:xfrm>
              <a:off x="655386" y="18310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8" name="rc158"/>
            <p:cNvSpPr/>
            <p:nvPr/>
          </p:nvSpPr>
          <p:spPr>
            <a:xfrm>
              <a:off x="4433341" y="5080163"/>
              <a:ext cx="201456" cy="201456"/>
            </a:xfrm>
            <a:prstGeom prst="rect">
              <a:avLst/>
            </a:prstGeom>
            <a:solidFill>
              <a:srgbClr val="1CABE2">
                <a:alpha val="100000"/>
              </a:srgbClr>
            </a:solidFill>
          </p:spPr>
          <p:txBody>
            <a:bodyPr/>
            <a:lstStyle/>
            <a:p/>
          </p:txBody>
        </p:sp>
        <p:sp>
          <p:nvSpPr>
            <p:cNvPr id="159" name="rc159"/>
            <p:cNvSpPr/>
            <p:nvPr/>
          </p:nvSpPr>
          <p:spPr>
            <a:xfrm>
              <a:off x="5638429" y="5080163"/>
              <a:ext cx="201456" cy="201456"/>
            </a:xfrm>
            <a:prstGeom prst="rect">
              <a:avLst/>
            </a:prstGeom>
            <a:solidFill>
              <a:srgbClr val="80BD41">
                <a:alpha val="100000"/>
              </a:srgbClr>
            </a:solidFill>
          </p:spPr>
          <p:txBody>
            <a:bodyPr/>
            <a:lstStyle/>
            <a:p/>
          </p:txBody>
        </p:sp>
        <p:sp>
          <p:nvSpPr>
            <p:cNvPr id="160" name="tx160"/>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3" name="tx163"/>
            <p:cNvSpPr/>
            <p:nvPr/>
          </p:nvSpPr>
          <p:spPr>
            <a:xfrm>
              <a:off x="951100" y="1594448"/>
              <a:ext cx="157489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Denmark, 2000-2025</a:t>
              </a:r>
            </a:p>
          </p:txBody>
        </p:sp>
        <p:sp>
          <p:nvSpPr>
            <p:cNvPr id="164" name="pl164"/>
            <p:cNvSpPr/>
            <p:nvPr/>
          </p:nvSpPr>
          <p:spPr>
            <a:xfrm>
              <a:off x="237569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53452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69335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45510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61394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77277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840557"/>
              <a:ext cx="6378276" cy="124062"/>
            </a:xfrm>
            <a:prstGeom prst="rect">
              <a:avLst/>
            </a:prstGeom>
            <a:solidFill>
              <a:srgbClr val="80BD41">
                <a:alpha val="100000"/>
              </a:srgbClr>
            </a:solidFill>
          </p:spPr>
          <p:txBody>
            <a:bodyPr/>
            <a:lstStyle/>
            <a:p/>
          </p:txBody>
        </p:sp>
        <p:sp>
          <p:nvSpPr>
            <p:cNvPr id="175" name="rc175"/>
            <p:cNvSpPr/>
            <p:nvPr/>
          </p:nvSpPr>
          <p:spPr>
            <a:xfrm>
              <a:off x="7674550" y="5840557"/>
              <a:ext cx="197533" cy="124062"/>
            </a:xfrm>
            <a:prstGeom prst="rect">
              <a:avLst/>
            </a:prstGeom>
            <a:solidFill>
              <a:srgbClr val="1CABE2">
                <a:alpha val="100000"/>
              </a:srgbClr>
            </a:solidFill>
          </p:spPr>
          <p:txBody>
            <a:bodyPr/>
            <a:lstStyle/>
            <a:p/>
          </p:txBody>
        </p:sp>
        <p:sp>
          <p:nvSpPr>
            <p:cNvPr id="176" name="rc176"/>
            <p:cNvSpPr/>
            <p:nvPr/>
          </p:nvSpPr>
          <p:spPr>
            <a:xfrm>
              <a:off x="1296273" y="5685479"/>
              <a:ext cx="6062007" cy="124062"/>
            </a:xfrm>
            <a:prstGeom prst="rect">
              <a:avLst/>
            </a:prstGeom>
            <a:solidFill>
              <a:srgbClr val="80BD41">
                <a:alpha val="100000"/>
              </a:srgbClr>
            </a:solidFill>
          </p:spPr>
          <p:txBody>
            <a:bodyPr/>
            <a:lstStyle/>
            <a:p/>
          </p:txBody>
        </p:sp>
        <p:sp>
          <p:nvSpPr>
            <p:cNvPr id="177" name="rc177"/>
            <p:cNvSpPr/>
            <p:nvPr/>
          </p:nvSpPr>
          <p:spPr>
            <a:xfrm>
              <a:off x="7358280" y="5685479"/>
              <a:ext cx="252583" cy="124062"/>
            </a:xfrm>
            <a:prstGeom prst="rect">
              <a:avLst/>
            </a:prstGeom>
            <a:solidFill>
              <a:srgbClr val="1CABE2">
                <a:alpha val="100000"/>
              </a:srgbClr>
            </a:solidFill>
          </p:spPr>
          <p:txBody>
            <a:bodyPr/>
            <a:lstStyle/>
            <a:p/>
          </p:txBody>
        </p:sp>
        <p:sp>
          <p:nvSpPr>
            <p:cNvPr id="178" name="rc178"/>
            <p:cNvSpPr/>
            <p:nvPr/>
          </p:nvSpPr>
          <p:spPr>
            <a:xfrm>
              <a:off x="1296273" y="5530401"/>
              <a:ext cx="6122454" cy="124062"/>
            </a:xfrm>
            <a:prstGeom prst="rect">
              <a:avLst/>
            </a:prstGeom>
            <a:solidFill>
              <a:srgbClr val="80BD41">
                <a:alpha val="100000"/>
              </a:srgbClr>
            </a:solidFill>
          </p:spPr>
          <p:txBody>
            <a:bodyPr/>
            <a:lstStyle/>
            <a:p/>
          </p:txBody>
        </p:sp>
        <p:sp>
          <p:nvSpPr>
            <p:cNvPr id="179" name="rc179"/>
            <p:cNvSpPr/>
            <p:nvPr/>
          </p:nvSpPr>
          <p:spPr>
            <a:xfrm>
              <a:off x="7418728" y="5530401"/>
              <a:ext cx="254742" cy="124062"/>
            </a:xfrm>
            <a:prstGeom prst="rect">
              <a:avLst/>
            </a:prstGeom>
            <a:solidFill>
              <a:srgbClr val="1CABE2">
                <a:alpha val="100000"/>
              </a:srgbClr>
            </a:solidFill>
          </p:spPr>
          <p:txBody>
            <a:bodyPr/>
            <a:lstStyle/>
            <a:p/>
          </p:txBody>
        </p:sp>
        <p:sp>
          <p:nvSpPr>
            <p:cNvPr id="180" name="tx180"/>
            <p:cNvSpPr/>
            <p:nvPr/>
          </p:nvSpPr>
          <p:spPr>
            <a:xfrm>
              <a:off x="8087213"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60.9</a:t>
              </a:r>
            </a:p>
          </p:txBody>
        </p:sp>
        <p:sp>
          <p:nvSpPr>
            <p:cNvPr id="181" name="tx181"/>
            <p:cNvSpPr/>
            <p:nvPr/>
          </p:nvSpPr>
          <p:spPr>
            <a:xfrm>
              <a:off x="7815200"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58.5</a:t>
              </a:r>
            </a:p>
          </p:txBody>
        </p:sp>
        <p:sp>
          <p:nvSpPr>
            <p:cNvPr id="182" name="tx182"/>
            <p:cNvSpPr/>
            <p:nvPr/>
          </p:nvSpPr>
          <p:spPr>
            <a:xfrm>
              <a:off x="7880937"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59.1</a:t>
              </a:r>
            </a:p>
          </p:txBody>
        </p:sp>
        <p:sp>
          <p:nvSpPr>
            <p:cNvPr id="183" name="tx183"/>
            <p:cNvSpPr/>
            <p:nvPr/>
          </p:nvSpPr>
          <p:spPr>
            <a:xfrm>
              <a:off x="4379918"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59.1</a:t>
              </a:r>
            </a:p>
          </p:txBody>
        </p:sp>
        <p:sp>
          <p:nvSpPr>
            <p:cNvPr id="184" name="tx184"/>
            <p:cNvSpPr/>
            <p:nvPr/>
          </p:nvSpPr>
          <p:spPr>
            <a:xfrm>
              <a:off x="7697967" y="58621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85" name="tx185"/>
            <p:cNvSpPr/>
            <p:nvPr/>
          </p:nvSpPr>
          <p:spPr>
            <a:xfrm>
              <a:off x="4221783"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56.2</a:t>
              </a:r>
            </a:p>
          </p:txBody>
        </p:sp>
        <p:sp>
          <p:nvSpPr>
            <p:cNvPr id="186" name="tx186"/>
            <p:cNvSpPr/>
            <p:nvPr/>
          </p:nvSpPr>
          <p:spPr>
            <a:xfrm>
              <a:off x="7409223" y="57070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87" name="tx187"/>
            <p:cNvSpPr/>
            <p:nvPr/>
          </p:nvSpPr>
          <p:spPr>
            <a:xfrm>
              <a:off x="4252007"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56.7</a:t>
              </a:r>
            </a:p>
          </p:txBody>
        </p:sp>
        <p:sp>
          <p:nvSpPr>
            <p:cNvPr id="188" name="tx188"/>
            <p:cNvSpPr/>
            <p:nvPr/>
          </p:nvSpPr>
          <p:spPr>
            <a:xfrm>
              <a:off x="7470750" y="555331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89" name="tx189"/>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3377413"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4" name="tx194"/>
            <p:cNvSpPr/>
            <p:nvPr/>
          </p:nvSpPr>
          <p:spPr>
            <a:xfrm>
              <a:off x="5536248"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5" name="tx195"/>
            <p:cNvSpPr/>
            <p:nvPr/>
          </p:nvSpPr>
          <p:spPr>
            <a:xfrm>
              <a:off x="7695082"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6" name="tx196"/>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7" name="tx197"/>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8" name="tx198"/>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(96%) was relatively constant within 1% compared to 2019 (97%).
The number of children vaccinated with DTP3 decreased 4% compared to in 2019.
The number of surviving infants decreased approximately 3%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61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443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325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4207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9090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002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1884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6766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1649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4144045"/>
              <a:ext cx="239888" cy="67963"/>
            </a:xfrm>
            <a:prstGeom prst="rect">
              <a:avLst/>
            </a:prstGeom>
            <a:solidFill>
              <a:srgbClr val="E2231A">
                <a:alpha val="90196"/>
              </a:srgbClr>
            </a:solidFill>
          </p:spPr>
          <p:txBody>
            <a:bodyPr/>
            <a:lstStyle/>
            <a:p/>
          </p:txBody>
        </p:sp>
        <p:sp>
          <p:nvSpPr>
            <p:cNvPr id="27" name="rc27"/>
            <p:cNvSpPr/>
            <p:nvPr/>
          </p:nvSpPr>
          <p:spPr>
            <a:xfrm>
              <a:off x="1562816" y="3813028"/>
              <a:ext cx="239888" cy="398980"/>
            </a:xfrm>
            <a:prstGeom prst="rect">
              <a:avLst/>
            </a:prstGeom>
            <a:solidFill>
              <a:srgbClr val="E2231A">
                <a:alpha val="90196"/>
              </a:srgbClr>
            </a:solidFill>
          </p:spPr>
          <p:txBody>
            <a:bodyPr/>
            <a:lstStyle/>
            <a:p/>
          </p:txBody>
        </p:sp>
        <p:sp>
          <p:nvSpPr>
            <p:cNvPr id="28" name="rc28"/>
            <p:cNvSpPr/>
            <p:nvPr/>
          </p:nvSpPr>
          <p:spPr>
            <a:xfrm>
              <a:off x="1829360" y="3885291"/>
              <a:ext cx="239888" cy="326717"/>
            </a:xfrm>
            <a:prstGeom prst="rect">
              <a:avLst/>
            </a:prstGeom>
            <a:solidFill>
              <a:srgbClr val="E2231A">
                <a:alpha val="90196"/>
              </a:srgbClr>
            </a:solidFill>
          </p:spPr>
          <p:txBody>
            <a:bodyPr/>
            <a:lstStyle/>
            <a:p/>
          </p:txBody>
        </p:sp>
        <p:sp>
          <p:nvSpPr>
            <p:cNvPr id="29" name="rc29"/>
            <p:cNvSpPr/>
            <p:nvPr/>
          </p:nvSpPr>
          <p:spPr>
            <a:xfrm>
              <a:off x="2095903" y="3949059"/>
              <a:ext cx="239888" cy="262950"/>
            </a:xfrm>
            <a:prstGeom prst="rect">
              <a:avLst/>
            </a:prstGeom>
            <a:solidFill>
              <a:srgbClr val="E2231A">
                <a:alpha val="90196"/>
              </a:srgbClr>
            </a:solidFill>
          </p:spPr>
          <p:txBody>
            <a:bodyPr/>
            <a:lstStyle/>
            <a:p/>
          </p:txBody>
        </p:sp>
        <p:sp>
          <p:nvSpPr>
            <p:cNvPr id="30" name="rc30"/>
            <p:cNvSpPr/>
            <p:nvPr/>
          </p:nvSpPr>
          <p:spPr>
            <a:xfrm>
              <a:off x="2362446" y="3949263"/>
              <a:ext cx="239888" cy="262745"/>
            </a:xfrm>
            <a:prstGeom prst="rect">
              <a:avLst/>
            </a:prstGeom>
            <a:solidFill>
              <a:srgbClr val="E2231A">
                <a:alpha val="90196"/>
              </a:srgbClr>
            </a:solidFill>
          </p:spPr>
          <p:txBody>
            <a:bodyPr/>
            <a:lstStyle/>
            <a:p/>
          </p:txBody>
        </p:sp>
        <p:sp>
          <p:nvSpPr>
            <p:cNvPr id="31" name="rc31"/>
            <p:cNvSpPr/>
            <p:nvPr/>
          </p:nvSpPr>
          <p:spPr>
            <a:xfrm>
              <a:off x="2628989" y="3885189"/>
              <a:ext cx="239888" cy="326820"/>
            </a:xfrm>
            <a:prstGeom prst="rect">
              <a:avLst/>
            </a:prstGeom>
            <a:solidFill>
              <a:srgbClr val="E2231A">
                <a:alpha val="90196"/>
              </a:srgbClr>
            </a:solidFill>
          </p:spPr>
          <p:txBody>
            <a:bodyPr/>
            <a:lstStyle/>
            <a:p/>
          </p:txBody>
        </p:sp>
        <p:sp>
          <p:nvSpPr>
            <p:cNvPr id="32" name="rc32"/>
            <p:cNvSpPr/>
            <p:nvPr/>
          </p:nvSpPr>
          <p:spPr>
            <a:xfrm>
              <a:off x="2895532" y="3552944"/>
              <a:ext cx="239888" cy="659065"/>
            </a:xfrm>
            <a:prstGeom prst="rect">
              <a:avLst/>
            </a:prstGeom>
            <a:solidFill>
              <a:srgbClr val="E2231A">
                <a:alpha val="90196"/>
              </a:srgbClr>
            </a:solidFill>
          </p:spPr>
          <p:txBody>
            <a:bodyPr/>
            <a:lstStyle/>
            <a:p/>
          </p:txBody>
        </p:sp>
        <p:sp>
          <p:nvSpPr>
            <p:cNvPr id="33" name="rc33"/>
            <p:cNvSpPr/>
            <p:nvPr/>
          </p:nvSpPr>
          <p:spPr>
            <a:xfrm>
              <a:off x="3162075" y="3496648"/>
              <a:ext cx="239888" cy="715360"/>
            </a:xfrm>
            <a:prstGeom prst="rect">
              <a:avLst/>
            </a:prstGeom>
            <a:solidFill>
              <a:srgbClr val="E2231A">
                <a:alpha val="90196"/>
              </a:srgbClr>
            </a:solidFill>
          </p:spPr>
          <p:txBody>
            <a:bodyPr/>
            <a:lstStyle/>
            <a:p/>
          </p:txBody>
        </p:sp>
        <p:sp>
          <p:nvSpPr>
            <p:cNvPr id="34" name="rc34"/>
            <p:cNvSpPr/>
            <p:nvPr/>
          </p:nvSpPr>
          <p:spPr>
            <a:xfrm>
              <a:off x="3428618" y="3357547"/>
              <a:ext cx="239888" cy="854461"/>
            </a:xfrm>
            <a:prstGeom prst="rect">
              <a:avLst/>
            </a:prstGeom>
            <a:solidFill>
              <a:srgbClr val="E2231A">
                <a:alpha val="90196"/>
              </a:srgbClr>
            </a:solidFill>
          </p:spPr>
          <p:txBody>
            <a:bodyPr/>
            <a:lstStyle/>
            <a:p/>
          </p:txBody>
        </p:sp>
        <p:sp>
          <p:nvSpPr>
            <p:cNvPr id="35" name="rc35"/>
            <p:cNvSpPr/>
            <p:nvPr/>
          </p:nvSpPr>
          <p:spPr>
            <a:xfrm>
              <a:off x="3695161" y="3189275"/>
              <a:ext cx="239888" cy="1022733"/>
            </a:xfrm>
            <a:prstGeom prst="rect">
              <a:avLst/>
            </a:prstGeom>
            <a:solidFill>
              <a:srgbClr val="E2231A">
                <a:alpha val="90196"/>
              </a:srgbClr>
            </a:solidFill>
          </p:spPr>
          <p:txBody>
            <a:bodyPr/>
            <a:lstStyle/>
            <a:p/>
          </p:txBody>
        </p:sp>
        <p:sp>
          <p:nvSpPr>
            <p:cNvPr id="36" name="rc36"/>
            <p:cNvSpPr/>
            <p:nvPr/>
          </p:nvSpPr>
          <p:spPr>
            <a:xfrm>
              <a:off x="3961705" y="3251200"/>
              <a:ext cx="239888" cy="960808"/>
            </a:xfrm>
            <a:prstGeom prst="rect">
              <a:avLst/>
            </a:prstGeom>
            <a:solidFill>
              <a:srgbClr val="E2231A">
                <a:alpha val="90196"/>
              </a:srgbClr>
            </a:solidFill>
          </p:spPr>
          <p:txBody>
            <a:bodyPr/>
            <a:lstStyle/>
            <a:p/>
          </p:txBody>
        </p:sp>
        <p:sp>
          <p:nvSpPr>
            <p:cNvPr id="37" name="rc37"/>
            <p:cNvSpPr/>
            <p:nvPr/>
          </p:nvSpPr>
          <p:spPr>
            <a:xfrm>
              <a:off x="4228248" y="3430220"/>
              <a:ext cx="239888" cy="781789"/>
            </a:xfrm>
            <a:prstGeom prst="rect">
              <a:avLst/>
            </a:prstGeom>
            <a:solidFill>
              <a:srgbClr val="E2231A">
                <a:alpha val="90196"/>
              </a:srgbClr>
            </a:solidFill>
          </p:spPr>
          <p:txBody>
            <a:bodyPr/>
            <a:lstStyle/>
            <a:p/>
          </p:txBody>
        </p:sp>
        <p:sp>
          <p:nvSpPr>
            <p:cNvPr id="38" name="rc38"/>
            <p:cNvSpPr/>
            <p:nvPr/>
          </p:nvSpPr>
          <p:spPr>
            <a:xfrm>
              <a:off x="4494791" y="3624183"/>
              <a:ext cx="239888" cy="587826"/>
            </a:xfrm>
            <a:prstGeom prst="rect">
              <a:avLst/>
            </a:prstGeom>
            <a:solidFill>
              <a:srgbClr val="E2231A">
                <a:alpha val="90196"/>
              </a:srgbClr>
            </a:solidFill>
          </p:spPr>
          <p:txBody>
            <a:bodyPr/>
            <a:lstStyle/>
            <a:p/>
          </p:txBody>
        </p:sp>
        <p:sp>
          <p:nvSpPr>
            <p:cNvPr id="39" name="rc39"/>
            <p:cNvSpPr/>
            <p:nvPr/>
          </p:nvSpPr>
          <p:spPr>
            <a:xfrm>
              <a:off x="4761334" y="3586516"/>
              <a:ext cx="239888" cy="625492"/>
            </a:xfrm>
            <a:prstGeom prst="rect">
              <a:avLst/>
            </a:prstGeom>
            <a:solidFill>
              <a:srgbClr val="E2231A">
                <a:alpha val="90196"/>
              </a:srgbClr>
            </a:solidFill>
          </p:spPr>
          <p:txBody>
            <a:bodyPr/>
            <a:lstStyle/>
            <a:p/>
          </p:txBody>
        </p:sp>
        <p:sp>
          <p:nvSpPr>
            <p:cNvPr id="40" name="rc40"/>
            <p:cNvSpPr/>
            <p:nvPr/>
          </p:nvSpPr>
          <p:spPr>
            <a:xfrm>
              <a:off x="5027877" y="3635033"/>
              <a:ext cx="239888" cy="576976"/>
            </a:xfrm>
            <a:prstGeom prst="rect">
              <a:avLst/>
            </a:prstGeom>
            <a:solidFill>
              <a:srgbClr val="E2231A">
                <a:alpha val="90196"/>
              </a:srgbClr>
            </a:solidFill>
          </p:spPr>
          <p:txBody>
            <a:bodyPr/>
            <a:lstStyle/>
            <a:p/>
          </p:txBody>
        </p:sp>
        <p:sp>
          <p:nvSpPr>
            <p:cNvPr id="41" name="rc41"/>
            <p:cNvSpPr/>
            <p:nvPr/>
          </p:nvSpPr>
          <p:spPr>
            <a:xfrm>
              <a:off x="5294420" y="3681195"/>
              <a:ext cx="239888" cy="530814"/>
            </a:xfrm>
            <a:prstGeom prst="rect">
              <a:avLst/>
            </a:prstGeom>
            <a:solidFill>
              <a:srgbClr val="E2231A">
                <a:alpha val="90196"/>
              </a:srgbClr>
            </a:solidFill>
          </p:spPr>
          <p:txBody>
            <a:bodyPr/>
            <a:lstStyle/>
            <a:p/>
          </p:txBody>
        </p:sp>
        <p:sp>
          <p:nvSpPr>
            <p:cNvPr id="42" name="rc42"/>
            <p:cNvSpPr/>
            <p:nvPr/>
          </p:nvSpPr>
          <p:spPr>
            <a:xfrm>
              <a:off x="5560963" y="3838822"/>
              <a:ext cx="239888" cy="373187"/>
            </a:xfrm>
            <a:prstGeom prst="rect">
              <a:avLst/>
            </a:prstGeom>
            <a:solidFill>
              <a:srgbClr val="E2231A">
                <a:alpha val="90196"/>
              </a:srgbClr>
            </a:solidFill>
          </p:spPr>
          <p:txBody>
            <a:bodyPr/>
            <a:lstStyle/>
            <a:p/>
          </p:txBody>
        </p:sp>
        <p:sp>
          <p:nvSpPr>
            <p:cNvPr id="43" name="rc43"/>
            <p:cNvSpPr/>
            <p:nvPr/>
          </p:nvSpPr>
          <p:spPr>
            <a:xfrm>
              <a:off x="5827506" y="4025108"/>
              <a:ext cx="239888" cy="186900"/>
            </a:xfrm>
            <a:prstGeom prst="rect">
              <a:avLst/>
            </a:prstGeom>
            <a:solidFill>
              <a:srgbClr val="E2231A">
                <a:alpha val="90196"/>
              </a:srgbClr>
            </a:solidFill>
          </p:spPr>
          <p:txBody>
            <a:bodyPr/>
            <a:lstStyle/>
            <a:p/>
          </p:txBody>
        </p:sp>
        <p:sp>
          <p:nvSpPr>
            <p:cNvPr id="44" name="rc44"/>
            <p:cNvSpPr/>
            <p:nvPr/>
          </p:nvSpPr>
          <p:spPr>
            <a:xfrm>
              <a:off x="6094049" y="3899826"/>
              <a:ext cx="239888" cy="312183"/>
            </a:xfrm>
            <a:prstGeom prst="rect">
              <a:avLst/>
            </a:prstGeom>
            <a:solidFill>
              <a:srgbClr val="E2231A">
                <a:alpha val="90196"/>
              </a:srgbClr>
            </a:solidFill>
          </p:spPr>
          <p:txBody>
            <a:bodyPr/>
            <a:lstStyle/>
            <a:p/>
          </p:txBody>
        </p:sp>
        <p:sp>
          <p:nvSpPr>
            <p:cNvPr id="45" name="rc45"/>
            <p:cNvSpPr/>
            <p:nvPr/>
          </p:nvSpPr>
          <p:spPr>
            <a:xfrm>
              <a:off x="6360593" y="3962569"/>
              <a:ext cx="239888" cy="249439"/>
            </a:xfrm>
            <a:prstGeom prst="rect">
              <a:avLst/>
            </a:prstGeom>
            <a:solidFill>
              <a:srgbClr val="E2231A">
                <a:alpha val="90196"/>
              </a:srgbClr>
            </a:solidFill>
          </p:spPr>
          <p:txBody>
            <a:bodyPr/>
            <a:lstStyle/>
            <a:p/>
          </p:txBody>
        </p:sp>
        <p:sp>
          <p:nvSpPr>
            <p:cNvPr id="46" name="rc46"/>
            <p:cNvSpPr/>
            <p:nvPr/>
          </p:nvSpPr>
          <p:spPr>
            <a:xfrm>
              <a:off x="6627136" y="3838412"/>
              <a:ext cx="239888" cy="373596"/>
            </a:xfrm>
            <a:prstGeom prst="rect">
              <a:avLst/>
            </a:prstGeom>
            <a:solidFill>
              <a:srgbClr val="E2231A">
                <a:alpha val="90196"/>
              </a:srgbClr>
            </a:solidFill>
          </p:spPr>
          <p:txBody>
            <a:bodyPr/>
            <a:lstStyle/>
            <a:p/>
          </p:txBody>
        </p:sp>
        <p:sp>
          <p:nvSpPr>
            <p:cNvPr id="47" name="rc47"/>
            <p:cNvSpPr/>
            <p:nvPr/>
          </p:nvSpPr>
          <p:spPr>
            <a:xfrm>
              <a:off x="6893679" y="3888055"/>
              <a:ext cx="239888" cy="323954"/>
            </a:xfrm>
            <a:prstGeom prst="rect">
              <a:avLst/>
            </a:prstGeom>
            <a:solidFill>
              <a:srgbClr val="E2231A">
                <a:alpha val="90196"/>
              </a:srgbClr>
            </a:solidFill>
          </p:spPr>
          <p:txBody>
            <a:bodyPr/>
            <a:lstStyle/>
            <a:p/>
          </p:txBody>
        </p:sp>
        <p:sp>
          <p:nvSpPr>
            <p:cNvPr id="48" name="rc48"/>
            <p:cNvSpPr/>
            <p:nvPr/>
          </p:nvSpPr>
          <p:spPr>
            <a:xfrm>
              <a:off x="7160222" y="3915486"/>
              <a:ext cx="239888" cy="296523"/>
            </a:xfrm>
            <a:prstGeom prst="rect">
              <a:avLst/>
            </a:prstGeom>
            <a:solidFill>
              <a:srgbClr val="E2231A">
                <a:alpha val="90196"/>
              </a:srgbClr>
            </a:solidFill>
          </p:spPr>
          <p:txBody>
            <a:bodyPr/>
            <a:lstStyle/>
            <a:p/>
          </p:txBody>
        </p:sp>
        <p:sp>
          <p:nvSpPr>
            <p:cNvPr id="49" name="rc49"/>
            <p:cNvSpPr/>
            <p:nvPr/>
          </p:nvSpPr>
          <p:spPr>
            <a:xfrm>
              <a:off x="7426765" y="3916919"/>
              <a:ext cx="239888" cy="295090"/>
            </a:xfrm>
            <a:prstGeom prst="rect">
              <a:avLst/>
            </a:prstGeom>
            <a:solidFill>
              <a:srgbClr val="E2231A">
                <a:alpha val="90196"/>
              </a:srgbClr>
            </a:solidFill>
          </p:spPr>
          <p:txBody>
            <a:bodyPr/>
            <a:lstStyle/>
            <a:p/>
          </p:txBody>
        </p:sp>
        <p:sp>
          <p:nvSpPr>
            <p:cNvPr id="50" name="rc50"/>
            <p:cNvSpPr/>
            <p:nvPr/>
          </p:nvSpPr>
          <p:spPr>
            <a:xfrm>
              <a:off x="7693308" y="3852742"/>
              <a:ext cx="239888" cy="359266"/>
            </a:xfrm>
            <a:prstGeom prst="rect">
              <a:avLst/>
            </a:prstGeom>
            <a:solidFill>
              <a:srgbClr val="E2231A">
                <a:alpha val="90196"/>
              </a:srgbClr>
            </a:solidFill>
          </p:spPr>
          <p:txBody>
            <a:bodyPr/>
            <a:lstStyle/>
            <a:p/>
          </p:txBody>
        </p:sp>
        <p:sp>
          <p:nvSpPr>
            <p:cNvPr id="51" name="rc51"/>
            <p:cNvSpPr/>
            <p:nvPr/>
          </p:nvSpPr>
          <p:spPr>
            <a:xfrm>
              <a:off x="7959851" y="3849160"/>
              <a:ext cx="239888" cy="362849"/>
            </a:xfrm>
            <a:prstGeom prst="rect">
              <a:avLst/>
            </a:prstGeom>
            <a:solidFill>
              <a:srgbClr val="E2231A">
                <a:alpha val="90196"/>
              </a:srgbClr>
            </a:solidFill>
          </p:spPr>
          <p:txBody>
            <a:bodyPr/>
            <a:lstStyle/>
            <a:p/>
          </p:txBody>
        </p:sp>
        <p:sp>
          <p:nvSpPr>
            <p:cNvPr id="52" name="rc52"/>
            <p:cNvSpPr/>
            <p:nvPr/>
          </p:nvSpPr>
          <p:spPr>
            <a:xfrm>
              <a:off x="1562816" y="3374538"/>
              <a:ext cx="239888" cy="438489"/>
            </a:xfrm>
            <a:prstGeom prst="rect">
              <a:avLst/>
            </a:prstGeom>
            <a:solidFill>
              <a:srgbClr val="B3B3B3">
                <a:alpha val="90196"/>
              </a:srgbClr>
            </a:solidFill>
          </p:spPr>
          <p:txBody>
            <a:bodyPr/>
            <a:lstStyle/>
            <a:p/>
          </p:txBody>
        </p:sp>
        <p:sp>
          <p:nvSpPr>
            <p:cNvPr id="53" name="rc53"/>
            <p:cNvSpPr/>
            <p:nvPr/>
          </p:nvSpPr>
          <p:spPr>
            <a:xfrm>
              <a:off x="1829360" y="3676384"/>
              <a:ext cx="239888" cy="208907"/>
            </a:xfrm>
            <a:prstGeom prst="rect">
              <a:avLst/>
            </a:prstGeom>
            <a:solidFill>
              <a:srgbClr val="B3B3B3">
                <a:alpha val="90196"/>
              </a:srgbClr>
            </a:solidFill>
          </p:spPr>
          <p:txBody>
            <a:bodyPr/>
            <a:lstStyle/>
            <a:p/>
          </p:txBody>
        </p:sp>
        <p:sp>
          <p:nvSpPr>
            <p:cNvPr id="54" name="rc54"/>
            <p:cNvSpPr/>
            <p:nvPr/>
          </p:nvSpPr>
          <p:spPr>
            <a:xfrm>
              <a:off x="2095903" y="3390608"/>
              <a:ext cx="239888" cy="558450"/>
            </a:xfrm>
            <a:prstGeom prst="rect">
              <a:avLst/>
            </a:prstGeom>
            <a:solidFill>
              <a:srgbClr val="B3B3B3">
                <a:alpha val="90196"/>
              </a:srgbClr>
            </a:solidFill>
          </p:spPr>
          <p:txBody>
            <a:bodyPr/>
            <a:lstStyle/>
            <a:p/>
          </p:txBody>
        </p:sp>
        <p:sp>
          <p:nvSpPr>
            <p:cNvPr id="55" name="rc55"/>
            <p:cNvSpPr/>
            <p:nvPr/>
          </p:nvSpPr>
          <p:spPr>
            <a:xfrm>
              <a:off x="2362446" y="3367988"/>
              <a:ext cx="239888" cy="581275"/>
            </a:xfrm>
            <a:prstGeom prst="rect">
              <a:avLst/>
            </a:prstGeom>
            <a:solidFill>
              <a:srgbClr val="B3B3B3">
                <a:alpha val="90196"/>
              </a:srgbClr>
            </a:solidFill>
          </p:spPr>
          <p:txBody>
            <a:bodyPr/>
            <a:lstStyle/>
            <a:p/>
          </p:txBody>
        </p:sp>
        <p:sp>
          <p:nvSpPr>
            <p:cNvPr id="56" name="rc56"/>
            <p:cNvSpPr/>
            <p:nvPr/>
          </p:nvSpPr>
          <p:spPr>
            <a:xfrm>
              <a:off x="2628989" y="3567376"/>
              <a:ext cx="239888" cy="317813"/>
            </a:xfrm>
            <a:prstGeom prst="rect">
              <a:avLst/>
            </a:prstGeom>
            <a:solidFill>
              <a:srgbClr val="B3B3B3">
                <a:alpha val="90196"/>
              </a:srgbClr>
            </a:solidFill>
          </p:spPr>
          <p:txBody>
            <a:bodyPr/>
            <a:lstStyle/>
            <a:p/>
          </p:txBody>
        </p:sp>
        <p:sp>
          <p:nvSpPr>
            <p:cNvPr id="57" name="rc57"/>
            <p:cNvSpPr/>
            <p:nvPr/>
          </p:nvSpPr>
          <p:spPr>
            <a:xfrm>
              <a:off x="3162075" y="3328479"/>
              <a:ext cx="239888" cy="168169"/>
            </a:xfrm>
            <a:prstGeom prst="rect">
              <a:avLst/>
            </a:prstGeom>
            <a:solidFill>
              <a:srgbClr val="B3B3B3">
                <a:alpha val="90196"/>
              </a:srgbClr>
            </a:solidFill>
          </p:spPr>
          <p:txBody>
            <a:bodyPr/>
            <a:lstStyle/>
            <a:p/>
          </p:txBody>
        </p:sp>
        <p:sp>
          <p:nvSpPr>
            <p:cNvPr id="58" name="rc58"/>
            <p:cNvSpPr/>
            <p:nvPr/>
          </p:nvSpPr>
          <p:spPr>
            <a:xfrm>
              <a:off x="3428618" y="3272695"/>
              <a:ext cx="239888" cy="84852"/>
            </a:xfrm>
            <a:prstGeom prst="rect">
              <a:avLst/>
            </a:prstGeom>
            <a:solidFill>
              <a:srgbClr val="B3B3B3">
                <a:alpha val="90196"/>
              </a:srgbClr>
            </a:solidFill>
          </p:spPr>
          <p:txBody>
            <a:bodyPr/>
            <a:lstStyle/>
            <a:p/>
          </p:txBody>
        </p:sp>
        <p:sp>
          <p:nvSpPr>
            <p:cNvPr id="59" name="rc59"/>
            <p:cNvSpPr/>
            <p:nvPr/>
          </p:nvSpPr>
          <p:spPr>
            <a:xfrm>
              <a:off x="3961705" y="3199409"/>
              <a:ext cx="239888" cy="51791"/>
            </a:xfrm>
            <a:prstGeom prst="rect">
              <a:avLst/>
            </a:prstGeom>
            <a:solidFill>
              <a:srgbClr val="B3B3B3">
                <a:alpha val="90196"/>
              </a:srgbClr>
            </a:solidFill>
          </p:spPr>
          <p:txBody>
            <a:bodyPr/>
            <a:lstStyle/>
            <a:p/>
          </p:txBody>
        </p:sp>
        <p:sp>
          <p:nvSpPr>
            <p:cNvPr id="60" name="rc60"/>
            <p:cNvSpPr/>
            <p:nvPr/>
          </p:nvSpPr>
          <p:spPr>
            <a:xfrm>
              <a:off x="4228248" y="3266451"/>
              <a:ext cx="239888" cy="163768"/>
            </a:xfrm>
            <a:prstGeom prst="rect">
              <a:avLst/>
            </a:prstGeom>
            <a:solidFill>
              <a:srgbClr val="B3B3B3">
                <a:alpha val="90196"/>
              </a:srgbClr>
            </a:solidFill>
          </p:spPr>
          <p:txBody>
            <a:bodyPr/>
            <a:lstStyle/>
            <a:p/>
          </p:txBody>
        </p:sp>
        <p:sp>
          <p:nvSpPr>
            <p:cNvPr id="61" name="rc61"/>
            <p:cNvSpPr/>
            <p:nvPr/>
          </p:nvSpPr>
          <p:spPr>
            <a:xfrm>
              <a:off x="4494791" y="3333187"/>
              <a:ext cx="239888" cy="290995"/>
            </a:xfrm>
            <a:prstGeom prst="rect">
              <a:avLst/>
            </a:prstGeom>
            <a:solidFill>
              <a:srgbClr val="B3B3B3">
                <a:alpha val="90196"/>
              </a:srgbClr>
            </a:solidFill>
          </p:spPr>
          <p:txBody>
            <a:bodyPr/>
            <a:lstStyle/>
            <a:p/>
          </p:txBody>
        </p:sp>
        <p:sp>
          <p:nvSpPr>
            <p:cNvPr id="62" name="rc62"/>
            <p:cNvSpPr/>
            <p:nvPr/>
          </p:nvSpPr>
          <p:spPr>
            <a:xfrm>
              <a:off x="4761334" y="3275049"/>
              <a:ext cx="239888" cy="311467"/>
            </a:xfrm>
            <a:prstGeom prst="rect">
              <a:avLst/>
            </a:prstGeom>
            <a:solidFill>
              <a:srgbClr val="B3B3B3">
                <a:alpha val="90196"/>
              </a:srgbClr>
            </a:solidFill>
          </p:spPr>
          <p:txBody>
            <a:bodyPr/>
            <a:lstStyle/>
            <a:p/>
          </p:txBody>
        </p:sp>
        <p:sp>
          <p:nvSpPr>
            <p:cNvPr id="63" name="rc63"/>
            <p:cNvSpPr/>
            <p:nvPr/>
          </p:nvSpPr>
          <p:spPr>
            <a:xfrm>
              <a:off x="5027877" y="3154270"/>
              <a:ext cx="239888" cy="480762"/>
            </a:xfrm>
            <a:prstGeom prst="rect">
              <a:avLst/>
            </a:prstGeom>
            <a:solidFill>
              <a:srgbClr val="B3B3B3">
                <a:alpha val="90196"/>
              </a:srgbClr>
            </a:solidFill>
          </p:spPr>
          <p:txBody>
            <a:bodyPr/>
            <a:lstStyle/>
            <a:p/>
          </p:txBody>
        </p:sp>
        <p:sp>
          <p:nvSpPr>
            <p:cNvPr id="64" name="rc64"/>
            <p:cNvSpPr/>
            <p:nvPr/>
          </p:nvSpPr>
          <p:spPr>
            <a:xfrm>
              <a:off x="5294420" y="2923049"/>
              <a:ext cx="239888" cy="758145"/>
            </a:xfrm>
            <a:prstGeom prst="rect">
              <a:avLst/>
            </a:prstGeom>
            <a:solidFill>
              <a:srgbClr val="B3B3B3">
                <a:alpha val="90196"/>
              </a:srgbClr>
            </a:solidFill>
          </p:spPr>
          <p:txBody>
            <a:bodyPr/>
            <a:lstStyle/>
            <a:p/>
          </p:txBody>
        </p:sp>
        <p:sp>
          <p:nvSpPr>
            <p:cNvPr id="65" name="rc65"/>
            <p:cNvSpPr/>
            <p:nvPr/>
          </p:nvSpPr>
          <p:spPr>
            <a:xfrm>
              <a:off x="5560963" y="3281190"/>
              <a:ext cx="239888" cy="557631"/>
            </a:xfrm>
            <a:prstGeom prst="rect">
              <a:avLst/>
            </a:prstGeom>
            <a:solidFill>
              <a:srgbClr val="B3B3B3">
                <a:alpha val="90196"/>
              </a:srgbClr>
            </a:solidFill>
          </p:spPr>
          <p:txBody>
            <a:bodyPr/>
            <a:lstStyle/>
            <a:p/>
          </p:txBody>
        </p:sp>
        <p:sp>
          <p:nvSpPr>
            <p:cNvPr id="66" name="rc66"/>
            <p:cNvSpPr/>
            <p:nvPr/>
          </p:nvSpPr>
          <p:spPr>
            <a:xfrm>
              <a:off x="5827506" y="3484366"/>
              <a:ext cx="239888" cy="540742"/>
            </a:xfrm>
            <a:prstGeom prst="rect">
              <a:avLst/>
            </a:prstGeom>
            <a:solidFill>
              <a:srgbClr val="B3B3B3">
                <a:alpha val="90196"/>
              </a:srgbClr>
            </a:solidFill>
          </p:spPr>
          <p:txBody>
            <a:bodyPr/>
            <a:lstStyle/>
            <a:p/>
          </p:txBody>
        </p:sp>
        <p:sp>
          <p:nvSpPr>
            <p:cNvPr id="67" name="rc67"/>
            <p:cNvSpPr/>
            <p:nvPr/>
          </p:nvSpPr>
          <p:spPr>
            <a:xfrm>
              <a:off x="6094049" y="3612719"/>
              <a:ext cx="239888" cy="287106"/>
            </a:xfrm>
            <a:prstGeom prst="rect">
              <a:avLst/>
            </a:prstGeom>
            <a:solidFill>
              <a:srgbClr val="B3B3B3">
                <a:alpha val="90196"/>
              </a:srgbClr>
            </a:solidFill>
          </p:spPr>
          <p:txBody>
            <a:bodyPr/>
            <a:lstStyle/>
            <a:p/>
          </p:txBody>
        </p:sp>
        <p:sp>
          <p:nvSpPr>
            <p:cNvPr id="68" name="rc68"/>
            <p:cNvSpPr/>
            <p:nvPr/>
          </p:nvSpPr>
          <p:spPr>
            <a:xfrm>
              <a:off x="6360593" y="3605247"/>
              <a:ext cx="239888" cy="357322"/>
            </a:xfrm>
            <a:prstGeom prst="rect">
              <a:avLst/>
            </a:prstGeom>
            <a:solidFill>
              <a:srgbClr val="B3B3B3">
                <a:alpha val="90196"/>
              </a:srgbClr>
            </a:solidFill>
          </p:spPr>
          <p:txBody>
            <a:bodyPr/>
            <a:lstStyle/>
            <a:p/>
          </p:txBody>
        </p:sp>
        <p:sp>
          <p:nvSpPr>
            <p:cNvPr id="69" name="rc69"/>
            <p:cNvSpPr/>
            <p:nvPr/>
          </p:nvSpPr>
          <p:spPr>
            <a:xfrm>
              <a:off x="6627136" y="3585083"/>
              <a:ext cx="239888" cy="253329"/>
            </a:xfrm>
            <a:prstGeom prst="rect">
              <a:avLst/>
            </a:prstGeom>
            <a:solidFill>
              <a:srgbClr val="B3B3B3">
                <a:alpha val="90196"/>
              </a:srgbClr>
            </a:solidFill>
          </p:spPr>
          <p:txBody>
            <a:bodyPr/>
            <a:lstStyle/>
            <a:p/>
          </p:txBody>
        </p:sp>
        <p:sp>
          <p:nvSpPr>
            <p:cNvPr id="70" name="rc70"/>
            <p:cNvSpPr/>
            <p:nvPr/>
          </p:nvSpPr>
          <p:spPr>
            <a:xfrm>
              <a:off x="6893679" y="3827768"/>
              <a:ext cx="239888" cy="60287"/>
            </a:xfrm>
            <a:prstGeom prst="rect">
              <a:avLst/>
            </a:prstGeom>
            <a:solidFill>
              <a:srgbClr val="B3B3B3">
                <a:alpha val="90196"/>
              </a:srgbClr>
            </a:solidFill>
          </p:spPr>
          <p:txBody>
            <a:bodyPr/>
            <a:lstStyle/>
            <a:p/>
          </p:txBody>
        </p:sp>
        <p:sp>
          <p:nvSpPr>
            <p:cNvPr id="71" name="rc71"/>
            <p:cNvSpPr/>
            <p:nvPr/>
          </p:nvSpPr>
          <p:spPr>
            <a:xfrm>
              <a:off x="7160222" y="3827870"/>
              <a:ext cx="239888" cy="87616"/>
            </a:xfrm>
            <a:prstGeom prst="rect">
              <a:avLst/>
            </a:prstGeom>
            <a:solidFill>
              <a:srgbClr val="B3B3B3">
                <a:alpha val="90196"/>
              </a:srgbClr>
            </a:solidFill>
          </p:spPr>
          <p:txBody>
            <a:bodyPr/>
            <a:lstStyle/>
            <a:p/>
          </p:txBody>
        </p:sp>
        <p:sp>
          <p:nvSpPr>
            <p:cNvPr id="72" name="rc72"/>
            <p:cNvSpPr/>
            <p:nvPr/>
          </p:nvSpPr>
          <p:spPr>
            <a:xfrm>
              <a:off x="7426765" y="3761646"/>
              <a:ext cx="239888" cy="155272"/>
            </a:xfrm>
            <a:prstGeom prst="rect">
              <a:avLst/>
            </a:prstGeom>
            <a:solidFill>
              <a:srgbClr val="B3B3B3">
                <a:alpha val="90196"/>
              </a:srgbClr>
            </a:solidFill>
          </p:spPr>
          <p:txBody>
            <a:bodyPr/>
            <a:lstStyle/>
            <a:p/>
          </p:txBody>
        </p:sp>
        <p:sp>
          <p:nvSpPr>
            <p:cNvPr id="73" name="rc73"/>
            <p:cNvSpPr/>
            <p:nvPr/>
          </p:nvSpPr>
          <p:spPr>
            <a:xfrm>
              <a:off x="7693308" y="3761134"/>
              <a:ext cx="239888" cy="91607"/>
            </a:xfrm>
            <a:prstGeom prst="rect">
              <a:avLst/>
            </a:prstGeom>
            <a:solidFill>
              <a:srgbClr val="B3B3B3">
                <a:alpha val="90196"/>
              </a:srgbClr>
            </a:solidFill>
          </p:spPr>
          <p:txBody>
            <a:bodyPr/>
            <a:lstStyle/>
            <a:p/>
          </p:txBody>
        </p:sp>
        <p:sp>
          <p:nvSpPr>
            <p:cNvPr id="74" name="rc74"/>
            <p:cNvSpPr/>
            <p:nvPr/>
          </p:nvSpPr>
          <p:spPr>
            <a:xfrm>
              <a:off x="7959851" y="3817532"/>
              <a:ext cx="239888" cy="31627"/>
            </a:xfrm>
            <a:prstGeom prst="rect">
              <a:avLst/>
            </a:prstGeom>
            <a:solidFill>
              <a:srgbClr val="B3B3B3">
                <a:alpha val="90196"/>
              </a:srgbClr>
            </a:solidFill>
          </p:spPr>
          <p:txBody>
            <a:bodyPr/>
            <a:lstStyle/>
            <a:p/>
          </p:txBody>
        </p:sp>
        <p:sp>
          <p:nvSpPr>
            <p:cNvPr id="75" name="pl75"/>
            <p:cNvSpPr/>
            <p:nvPr/>
          </p:nvSpPr>
          <p:spPr>
            <a:xfrm>
              <a:off x="1416218" y="2085226"/>
              <a:ext cx="6663577" cy="322239"/>
            </a:xfrm>
            <a:custGeom>
              <a:avLst/>
              <a:pathLst>
                <a:path w="6663577" h="322239">
                  <a:moveTo>
                    <a:pt x="0" y="0"/>
                  </a:moveTo>
                  <a:lnTo>
                    <a:pt x="266543" y="107413"/>
                  </a:lnTo>
                  <a:lnTo>
                    <a:pt x="533086" y="85930"/>
                  </a:lnTo>
                  <a:lnTo>
                    <a:pt x="799629" y="64447"/>
                  </a:lnTo>
                  <a:lnTo>
                    <a:pt x="1066172" y="64447"/>
                  </a:lnTo>
                  <a:lnTo>
                    <a:pt x="1332715" y="85930"/>
                  </a:lnTo>
                  <a:lnTo>
                    <a:pt x="1599258" y="193343"/>
                  </a:lnTo>
                  <a:lnTo>
                    <a:pt x="1865801" y="214826"/>
                  </a:lnTo>
                  <a:lnTo>
                    <a:pt x="2132344" y="257791"/>
                  </a:lnTo>
                  <a:lnTo>
                    <a:pt x="2398888" y="322239"/>
                  </a:lnTo>
                  <a:lnTo>
                    <a:pt x="2665431" y="300757"/>
                  </a:lnTo>
                  <a:lnTo>
                    <a:pt x="2931974" y="257791"/>
                  </a:lnTo>
                  <a:lnTo>
                    <a:pt x="3198517" y="193343"/>
                  </a:lnTo>
                  <a:lnTo>
                    <a:pt x="3465060" y="214826"/>
                  </a:lnTo>
                  <a:lnTo>
                    <a:pt x="3731603" y="193343"/>
                  </a:lnTo>
                  <a:lnTo>
                    <a:pt x="3998146" y="171861"/>
                  </a:lnTo>
                  <a:lnTo>
                    <a:pt x="4264689" y="107413"/>
                  </a:lnTo>
                  <a:lnTo>
                    <a:pt x="4531233" y="42965"/>
                  </a:lnTo>
                  <a:lnTo>
                    <a:pt x="4797776" y="85930"/>
                  </a:lnTo>
                  <a:lnTo>
                    <a:pt x="5064319" y="64447"/>
                  </a:lnTo>
                  <a:lnTo>
                    <a:pt x="5330862" y="107413"/>
                  </a:lnTo>
                  <a:lnTo>
                    <a:pt x="5597405" y="85930"/>
                  </a:lnTo>
                  <a:lnTo>
                    <a:pt x="5863948" y="85930"/>
                  </a:lnTo>
                  <a:lnTo>
                    <a:pt x="6130491" y="85930"/>
                  </a:lnTo>
                  <a:lnTo>
                    <a:pt x="6397034" y="107413"/>
                  </a:lnTo>
                  <a:lnTo>
                    <a:pt x="6663577" y="107413"/>
                  </a:lnTo>
                </a:path>
              </a:pathLst>
            </a:custGeom>
            <a:ln w="27101" cap="flat">
              <a:solidFill>
                <a:srgbClr val="3283FE">
                  <a:alpha val="100000"/>
                </a:srgbClr>
              </a:solidFill>
              <a:prstDash val="solid"/>
              <a:round/>
            </a:ln>
          </p:spPr>
          <p:txBody>
            <a:bodyPr/>
            <a:lstStyle/>
            <a:p/>
          </p:txBody>
        </p:sp>
        <p:sp>
          <p:nvSpPr>
            <p:cNvPr id="76" name="pl76"/>
            <p:cNvSpPr/>
            <p:nvPr/>
          </p:nvSpPr>
          <p:spPr>
            <a:xfrm>
              <a:off x="1682761" y="2192639"/>
              <a:ext cx="6397034" cy="300757"/>
            </a:xfrm>
            <a:custGeom>
              <a:avLst/>
              <a:pathLst>
                <a:path w="6397034" h="300757">
                  <a:moveTo>
                    <a:pt x="0" y="150378"/>
                  </a:moveTo>
                  <a:lnTo>
                    <a:pt x="266543" y="42965"/>
                  </a:lnTo>
                  <a:lnTo>
                    <a:pt x="533086" y="128895"/>
                  </a:lnTo>
                  <a:lnTo>
                    <a:pt x="799629" y="128895"/>
                  </a:lnTo>
                  <a:lnTo>
                    <a:pt x="1066172" y="64447"/>
                  </a:lnTo>
                  <a:lnTo>
                    <a:pt x="1332715" y="64447"/>
                  </a:lnTo>
                  <a:lnTo>
                    <a:pt x="1599258" y="128895"/>
                  </a:lnTo>
                  <a:lnTo>
                    <a:pt x="1865801" y="150378"/>
                  </a:lnTo>
                  <a:lnTo>
                    <a:pt x="2132344" y="193343"/>
                  </a:lnTo>
                  <a:lnTo>
                    <a:pt x="2398888" y="193343"/>
                  </a:lnTo>
                  <a:lnTo>
                    <a:pt x="2665431" y="171861"/>
                  </a:lnTo>
                  <a:lnTo>
                    <a:pt x="2931974" y="150378"/>
                  </a:lnTo>
                  <a:lnTo>
                    <a:pt x="3198517" y="171861"/>
                  </a:lnTo>
                  <a:lnTo>
                    <a:pt x="3465060" y="214826"/>
                  </a:lnTo>
                  <a:lnTo>
                    <a:pt x="3731603" y="300757"/>
                  </a:lnTo>
                  <a:lnTo>
                    <a:pt x="3998146" y="193343"/>
                  </a:lnTo>
                  <a:lnTo>
                    <a:pt x="4264689" y="128895"/>
                  </a:lnTo>
                  <a:lnTo>
                    <a:pt x="4531233" y="85930"/>
                  </a:lnTo>
                  <a:lnTo>
                    <a:pt x="4797776" y="85930"/>
                  </a:lnTo>
                  <a:lnTo>
                    <a:pt x="5064319" y="85930"/>
                  </a:lnTo>
                  <a:lnTo>
                    <a:pt x="5330862" y="0"/>
                  </a:lnTo>
                  <a:lnTo>
                    <a:pt x="5597405" y="0"/>
                  </a:lnTo>
                  <a:lnTo>
                    <a:pt x="5863948" y="21482"/>
                  </a:lnTo>
                  <a:lnTo>
                    <a:pt x="6130491" y="21482"/>
                  </a:lnTo>
                  <a:lnTo>
                    <a:pt x="6397034" y="0"/>
                  </a:lnTo>
                </a:path>
              </a:pathLst>
            </a:custGeom>
            <a:ln w="27101" cap="flat">
              <a:solidFill>
                <a:srgbClr val="FFA500">
                  <a:alpha val="100000"/>
                </a:srgbClr>
              </a:solidFill>
              <a:prstDash val="solid"/>
              <a:round/>
            </a:ln>
          </p:spPr>
          <p:txBody>
            <a:bodyPr/>
            <a:lstStyle/>
            <a:p/>
          </p:txBody>
        </p:sp>
        <p:sp>
          <p:nvSpPr>
            <p:cNvPr id="77" name="tx77"/>
            <p:cNvSpPr/>
            <p:nvPr/>
          </p:nvSpPr>
          <p:spPr>
            <a:xfrm>
              <a:off x="1345880"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8" name="tx78"/>
            <p:cNvSpPr/>
            <p:nvPr/>
          </p:nvSpPr>
          <p:spPr>
            <a:xfrm>
              <a:off x="2678595"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9" name="tx79"/>
            <p:cNvSpPr/>
            <p:nvPr/>
          </p:nvSpPr>
          <p:spPr>
            <a:xfrm>
              <a:off x="2678595"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80" name="tx80"/>
            <p:cNvSpPr/>
            <p:nvPr/>
          </p:nvSpPr>
          <p:spPr>
            <a:xfrm>
              <a:off x="4011311"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81" name="tx81"/>
            <p:cNvSpPr/>
            <p:nvPr/>
          </p:nvSpPr>
          <p:spPr>
            <a:xfrm>
              <a:off x="4011311"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85</a:t>
              </a:r>
            </a:p>
          </p:txBody>
        </p:sp>
        <p:sp>
          <p:nvSpPr>
            <p:cNvPr id="82" name="tx82"/>
            <p:cNvSpPr/>
            <p:nvPr/>
          </p:nvSpPr>
          <p:spPr>
            <a:xfrm>
              <a:off x="5344027"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83" name="tx83"/>
            <p:cNvSpPr/>
            <p:nvPr/>
          </p:nvSpPr>
          <p:spPr>
            <a:xfrm>
              <a:off x="5344027" y="25548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80</a:t>
              </a:r>
            </a:p>
          </p:txBody>
        </p:sp>
        <p:sp>
          <p:nvSpPr>
            <p:cNvPr id="84" name="tx84"/>
            <p:cNvSpPr/>
            <p:nvPr/>
          </p:nvSpPr>
          <p:spPr>
            <a:xfrm>
              <a:off x="6410199"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5" name="tx85"/>
            <p:cNvSpPr/>
            <p:nvPr/>
          </p:nvSpPr>
          <p:spPr>
            <a:xfrm>
              <a:off x="6410199"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86" name="tx86"/>
            <p:cNvSpPr/>
            <p:nvPr/>
          </p:nvSpPr>
          <p:spPr>
            <a:xfrm>
              <a:off x="6676742"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87" name="tx87"/>
            <p:cNvSpPr/>
            <p:nvPr/>
          </p:nvSpPr>
          <p:spPr>
            <a:xfrm>
              <a:off x="6676742"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88" name="tx88"/>
            <p:cNvSpPr/>
            <p:nvPr/>
          </p:nvSpPr>
          <p:spPr>
            <a:xfrm>
              <a:off x="6943285"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9" name="tx89"/>
            <p:cNvSpPr/>
            <p:nvPr/>
          </p:nvSpPr>
          <p:spPr>
            <a:xfrm>
              <a:off x="6943285"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90" name="tx90"/>
            <p:cNvSpPr/>
            <p:nvPr/>
          </p:nvSpPr>
          <p:spPr>
            <a:xfrm>
              <a:off x="7209828"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91" name="tx91"/>
            <p:cNvSpPr/>
            <p:nvPr/>
          </p:nvSpPr>
          <p:spPr>
            <a:xfrm>
              <a:off x="7209828"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92" name="tx92"/>
            <p:cNvSpPr/>
            <p:nvPr/>
          </p:nvSpPr>
          <p:spPr>
            <a:xfrm>
              <a:off x="7476372"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93" name="tx93"/>
            <p:cNvSpPr/>
            <p:nvPr/>
          </p:nvSpPr>
          <p:spPr>
            <a:xfrm>
              <a:off x="7476372"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94" name="tx94"/>
            <p:cNvSpPr/>
            <p:nvPr/>
          </p:nvSpPr>
          <p:spPr>
            <a:xfrm>
              <a:off x="7742915"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95" name="tx95"/>
            <p:cNvSpPr/>
            <p:nvPr/>
          </p:nvSpPr>
          <p:spPr>
            <a:xfrm>
              <a:off x="7742915"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96" name="tx96"/>
            <p:cNvSpPr/>
            <p:nvPr/>
          </p:nvSpPr>
          <p:spPr>
            <a:xfrm>
              <a:off x="8009458"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97" name="tx97"/>
            <p:cNvSpPr/>
            <p:nvPr/>
          </p:nvSpPr>
          <p:spPr>
            <a:xfrm>
              <a:off x="8009458"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98" name="tx98"/>
            <p:cNvSpPr/>
            <p:nvPr/>
          </p:nvSpPr>
          <p:spPr>
            <a:xfrm>
              <a:off x="2673584" y="400810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99" name="tx99"/>
            <p:cNvSpPr/>
            <p:nvPr/>
          </p:nvSpPr>
          <p:spPr>
            <a:xfrm>
              <a:off x="4006300" y="369116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100" name="tx100"/>
            <p:cNvSpPr/>
            <p:nvPr/>
          </p:nvSpPr>
          <p:spPr>
            <a:xfrm>
              <a:off x="5339016" y="390616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01" name="tx101"/>
            <p:cNvSpPr/>
            <p:nvPr/>
          </p:nvSpPr>
          <p:spPr>
            <a:xfrm>
              <a:off x="6405188" y="40481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2" name="tx102"/>
            <p:cNvSpPr/>
            <p:nvPr/>
          </p:nvSpPr>
          <p:spPr>
            <a:xfrm>
              <a:off x="6671731" y="39847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03" name="tx103"/>
            <p:cNvSpPr/>
            <p:nvPr/>
          </p:nvSpPr>
          <p:spPr>
            <a:xfrm>
              <a:off x="6938274" y="400953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04" name="tx104"/>
            <p:cNvSpPr/>
            <p:nvPr/>
          </p:nvSpPr>
          <p:spPr>
            <a:xfrm>
              <a:off x="7204817" y="402330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5" name="tx105"/>
            <p:cNvSpPr/>
            <p:nvPr/>
          </p:nvSpPr>
          <p:spPr>
            <a:xfrm>
              <a:off x="7471361" y="402402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6" name="tx106"/>
            <p:cNvSpPr/>
            <p:nvPr/>
          </p:nvSpPr>
          <p:spPr>
            <a:xfrm>
              <a:off x="7737904" y="399188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7" name="tx107"/>
            <p:cNvSpPr/>
            <p:nvPr/>
          </p:nvSpPr>
          <p:spPr>
            <a:xfrm>
              <a:off x="8004447" y="399009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8" name="tx108"/>
            <p:cNvSpPr/>
            <p:nvPr/>
          </p:nvSpPr>
          <p:spPr>
            <a:xfrm>
              <a:off x="2673584" y="368578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9" name="tx109"/>
            <p:cNvSpPr/>
            <p:nvPr/>
          </p:nvSpPr>
          <p:spPr>
            <a:xfrm>
              <a:off x="5339016" y="3263323"/>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110" name="tx110"/>
            <p:cNvSpPr/>
            <p:nvPr/>
          </p:nvSpPr>
          <p:spPr>
            <a:xfrm>
              <a:off x="6405188" y="374341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11" name="tx111"/>
            <p:cNvSpPr/>
            <p:nvPr/>
          </p:nvSpPr>
          <p:spPr>
            <a:xfrm>
              <a:off x="6671731" y="367130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12" name="tx112"/>
            <p:cNvSpPr/>
            <p:nvPr/>
          </p:nvSpPr>
          <p:spPr>
            <a:xfrm>
              <a:off x="7471361" y="379884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13" name="tx113"/>
            <p:cNvSpPr/>
            <p:nvPr/>
          </p:nvSpPr>
          <p:spPr>
            <a:xfrm>
              <a:off x="2681119" y="3461093"/>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114" name="tx114"/>
            <p:cNvSpPr/>
            <p:nvPr/>
          </p:nvSpPr>
          <p:spPr>
            <a:xfrm>
              <a:off x="4013835" y="3093174"/>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15" name="tx115"/>
            <p:cNvSpPr/>
            <p:nvPr/>
          </p:nvSpPr>
          <p:spPr>
            <a:xfrm>
              <a:off x="5319420" y="2816815"/>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12.6</a:t>
              </a:r>
            </a:p>
          </p:txBody>
        </p:sp>
        <p:sp>
          <p:nvSpPr>
            <p:cNvPr id="116" name="tx116"/>
            <p:cNvSpPr/>
            <p:nvPr/>
          </p:nvSpPr>
          <p:spPr>
            <a:xfrm>
              <a:off x="6412723" y="3499012"/>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17" name="tx117"/>
            <p:cNvSpPr/>
            <p:nvPr/>
          </p:nvSpPr>
          <p:spPr>
            <a:xfrm>
              <a:off x="6679266" y="3478848"/>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118" name="tx118"/>
            <p:cNvSpPr/>
            <p:nvPr/>
          </p:nvSpPr>
          <p:spPr>
            <a:xfrm>
              <a:off x="6945809" y="3721485"/>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119" name="tx119"/>
            <p:cNvSpPr/>
            <p:nvPr/>
          </p:nvSpPr>
          <p:spPr>
            <a:xfrm>
              <a:off x="7212352" y="3721587"/>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120" name="tx120"/>
            <p:cNvSpPr/>
            <p:nvPr/>
          </p:nvSpPr>
          <p:spPr>
            <a:xfrm>
              <a:off x="7478895" y="3656888"/>
              <a:ext cx="135627"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21" name="tx121"/>
            <p:cNvSpPr/>
            <p:nvPr/>
          </p:nvSpPr>
          <p:spPr>
            <a:xfrm>
              <a:off x="7745439" y="3656376"/>
              <a:ext cx="135627"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22" name="tx122"/>
            <p:cNvSpPr/>
            <p:nvPr/>
          </p:nvSpPr>
          <p:spPr>
            <a:xfrm>
              <a:off x="8011982" y="3711250"/>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123" name="tx123"/>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4" name="tx124"/>
            <p:cNvSpPr/>
            <p:nvPr/>
          </p:nvSpPr>
          <p:spPr>
            <a:xfrm>
              <a:off x="717597" y="3648528"/>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25" name="tx125"/>
            <p:cNvSpPr/>
            <p:nvPr/>
          </p:nvSpPr>
          <p:spPr>
            <a:xfrm>
              <a:off x="639902" y="313634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26" name="tx126"/>
            <p:cNvSpPr/>
            <p:nvPr/>
          </p:nvSpPr>
          <p:spPr>
            <a:xfrm>
              <a:off x="639902" y="262456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27" name="tx127"/>
            <p:cNvSpPr/>
            <p:nvPr/>
          </p:nvSpPr>
          <p:spPr>
            <a:xfrm>
              <a:off x="639902" y="211278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28" name="tx12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5" name="tx145"/>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46" name="pl146"/>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47" name="pl147"/>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48" name="tx148"/>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9" name="tx149"/>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50" name="rc150"/>
            <p:cNvSpPr/>
            <p:nvPr/>
          </p:nvSpPr>
          <p:spPr>
            <a:xfrm>
              <a:off x="4678790" y="5080163"/>
              <a:ext cx="201456" cy="201456"/>
            </a:xfrm>
            <a:prstGeom prst="rect">
              <a:avLst/>
            </a:prstGeom>
            <a:solidFill>
              <a:srgbClr val="E2231A">
                <a:alpha val="90196"/>
              </a:srgbClr>
            </a:solidFill>
          </p:spPr>
          <p:txBody>
            <a:bodyPr/>
            <a:lstStyle/>
            <a:p/>
          </p:txBody>
        </p:sp>
        <p:sp>
          <p:nvSpPr>
            <p:cNvPr id="151" name="rc151"/>
            <p:cNvSpPr/>
            <p:nvPr/>
          </p:nvSpPr>
          <p:spPr>
            <a:xfrm>
              <a:off x="5642950" y="5080163"/>
              <a:ext cx="201456" cy="201456"/>
            </a:xfrm>
            <a:prstGeom prst="rect">
              <a:avLst/>
            </a:prstGeom>
            <a:solidFill>
              <a:srgbClr val="B3B3B3">
                <a:alpha val="90196"/>
              </a:srgbClr>
            </a:solidFill>
          </p:spPr>
          <p:txBody>
            <a:bodyPr/>
            <a:lstStyle/>
            <a:p/>
          </p:txBody>
        </p:sp>
        <p:sp>
          <p:nvSpPr>
            <p:cNvPr id="152" name="tx152"/>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53" name="tx153"/>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54" name="tx154"/>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55" name="tx155"/>
            <p:cNvSpPr/>
            <p:nvPr/>
          </p:nvSpPr>
          <p:spPr>
            <a:xfrm>
              <a:off x="951100" y="1594448"/>
              <a:ext cx="157489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Denmark, 2000-2025</a:t>
              </a:r>
            </a:p>
          </p:txBody>
        </p:sp>
        <p:sp>
          <p:nvSpPr>
            <p:cNvPr id="156" name="pl156"/>
            <p:cNvSpPr/>
            <p:nvPr/>
          </p:nvSpPr>
          <p:spPr>
            <a:xfrm>
              <a:off x="246082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78993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11903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62537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95448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28358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40557"/>
              <a:ext cx="2838014" cy="124062"/>
            </a:xfrm>
            <a:prstGeom prst="rect">
              <a:avLst/>
            </a:prstGeom>
            <a:solidFill>
              <a:srgbClr val="E2231A">
                <a:alpha val="90196"/>
              </a:srgbClr>
            </a:solidFill>
          </p:spPr>
          <p:txBody>
            <a:bodyPr/>
            <a:lstStyle/>
            <a:p/>
          </p:txBody>
        </p:sp>
        <p:sp>
          <p:nvSpPr>
            <p:cNvPr id="167" name="rc167"/>
            <p:cNvSpPr/>
            <p:nvPr/>
          </p:nvSpPr>
          <p:spPr>
            <a:xfrm>
              <a:off x="1296273" y="5685479"/>
              <a:ext cx="4087579" cy="124062"/>
            </a:xfrm>
            <a:prstGeom prst="rect">
              <a:avLst/>
            </a:prstGeom>
            <a:solidFill>
              <a:srgbClr val="E2231A">
                <a:alpha val="90196"/>
              </a:srgbClr>
            </a:solidFill>
          </p:spPr>
          <p:txBody>
            <a:bodyPr/>
            <a:lstStyle/>
            <a:p/>
          </p:txBody>
        </p:sp>
        <p:sp>
          <p:nvSpPr>
            <p:cNvPr id="168" name="rc168"/>
            <p:cNvSpPr/>
            <p:nvPr/>
          </p:nvSpPr>
          <p:spPr>
            <a:xfrm>
              <a:off x="1296273" y="5530401"/>
              <a:ext cx="4128338" cy="124062"/>
            </a:xfrm>
            <a:prstGeom prst="rect">
              <a:avLst/>
            </a:prstGeom>
            <a:solidFill>
              <a:srgbClr val="E2231A">
                <a:alpha val="90196"/>
              </a:srgbClr>
            </a:solidFill>
          </p:spPr>
          <p:txBody>
            <a:bodyPr/>
            <a:lstStyle/>
            <a:p/>
          </p:txBody>
        </p:sp>
        <p:sp>
          <p:nvSpPr>
            <p:cNvPr id="169" name="rc169"/>
            <p:cNvSpPr/>
            <p:nvPr/>
          </p:nvSpPr>
          <p:spPr>
            <a:xfrm>
              <a:off x="4134288" y="5840557"/>
              <a:ext cx="4065452" cy="124062"/>
            </a:xfrm>
            <a:prstGeom prst="rect">
              <a:avLst/>
            </a:prstGeom>
            <a:solidFill>
              <a:srgbClr val="B3B3B3">
                <a:alpha val="90196"/>
              </a:srgbClr>
            </a:solidFill>
          </p:spPr>
          <p:txBody>
            <a:bodyPr/>
            <a:lstStyle/>
            <a:p/>
          </p:txBody>
        </p:sp>
        <p:sp>
          <p:nvSpPr>
            <p:cNvPr id="170" name="rc170"/>
            <p:cNvSpPr/>
            <p:nvPr/>
          </p:nvSpPr>
          <p:spPr>
            <a:xfrm>
              <a:off x="5383852" y="5685479"/>
              <a:ext cx="1042274" cy="124062"/>
            </a:xfrm>
            <a:prstGeom prst="rect">
              <a:avLst/>
            </a:prstGeom>
            <a:solidFill>
              <a:srgbClr val="B3B3B3">
                <a:alpha val="90196"/>
              </a:srgbClr>
            </a:solidFill>
          </p:spPr>
          <p:txBody>
            <a:bodyPr/>
            <a:lstStyle/>
            <a:p/>
          </p:txBody>
        </p:sp>
        <p:sp>
          <p:nvSpPr>
            <p:cNvPr id="171" name="rc171"/>
            <p:cNvSpPr/>
            <p:nvPr/>
          </p:nvSpPr>
          <p:spPr>
            <a:xfrm>
              <a:off x="5424612" y="5530401"/>
              <a:ext cx="359846" cy="124062"/>
            </a:xfrm>
            <a:prstGeom prst="rect">
              <a:avLst/>
            </a:prstGeom>
            <a:solidFill>
              <a:srgbClr val="B3B3B3">
                <a:alpha val="90196"/>
              </a:srgbClr>
            </a:solidFill>
          </p:spPr>
          <p:txBody>
            <a:bodyPr/>
            <a:lstStyle/>
            <a:p/>
          </p:txBody>
        </p:sp>
        <p:sp>
          <p:nvSpPr>
            <p:cNvPr id="172" name="tx172"/>
            <p:cNvSpPr/>
            <p:nvPr/>
          </p:nvSpPr>
          <p:spPr>
            <a:xfrm>
              <a:off x="8280112"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a:t>
              </a:r>
            </a:p>
          </p:txBody>
        </p:sp>
        <p:sp>
          <p:nvSpPr>
            <p:cNvPr id="173" name="tx173"/>
            <p:cNvSpPr/>
            <p:nvPr/>
          </p:nvSpPr>
          <p:spPr>
            <a:xfrm>
              <a:off x="6506499" y="5706125"/>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a:t>
              </a:r>
            </a:p>
          </p:txBody>
        </p:sp>
        <p:sp>
          <p:nvSpPr>
            <p:cNvPr id="174" name="tx174"/>
            <p:cNvSpPr/>
            <p:nvPr/>
          </p:nvSpPr>
          <p:spPr>
            <a:xfrm>
              <a:off x="5864831"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a:t>
              </a:r>
            </a:p>
          </p:txBody>
        </p:sp>
        <p:sp>
          <p:nvSpPr>
            <p:cNvPr id="175" name="tx175"/>
            <p:cNvSpPr/>
            <p:nvPr/>
          </p:nvSpPr>
          <p:spPr>
            <a:xfrm>
              <a:off x="2634908"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a:t>
              </a:r>
            </a:p>
          </p:txBody>
        </p:sp>
        <p:sp>
          <p:nvSpPr>
            <p:cNvPr id="176" name="tx176"/>
            <p:cNvSpPr/>
            <p:nvPr/>
          </p:nvSpPr>
          <p:spPr>
            <a:xfrm>
              <a:off x="3259691" y="570431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a:t>
              </a:r>
            </a:p>
          </p:txBody>
        </p:sp>
        <p:sp>
          <p:nvSpPr>
            <p:cNvPr id="177" name="tx177"/>
            <p:cNvSpPr/>
            <p:nvPr/>
          </p:nvSpPr>
          <p:spPr>
            <a:xfrm>
              <a:off x="3280070"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a:t>
              </a:r>
            </a:p>
          </p:txBody>
        </p:sp>
        <p:sp>
          <p:nvSpPr>
            <p:cNvPr id="178" name="tx178"/>
            <p:cNvSpPr/>
            <p:nvPr/>
          </p:nvSpPr>
          <p:spPr>
            <a:xfrm>
              <a:off x="6086642"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a:t>
              </a:r>
            </a:p>
          </p:txBody>
        </p:sp>
        <p:sp>
          <p:nvSpPr>
            <p:cNvPr id="179" name="tx179"/>
            <p:cNvSpPr/>
            <p:nvPr/>
          </p:nvSpPr>
          <p:spPr>
            <a:xfrm>
              <a:off x="5839071" y="5705786"/>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80" name="tx180"/>
            <p:cNvSpPr/>
            <p:nvPr/>
          </p:nvSpPr>
          <p:spPr>
            <a:xfrm>
              <a:off x="5490399" y="554929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1" name="tx181"/>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4" name="tx184"/>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5" name="tx185"/>
            <p:cNvSpPr/>
            <p:nvPr/>
          </p:nvSpPr>
          <p:spPr>
            <a:xfrm>
              <a:off x="3539942"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86" name="tx186"/>
            <p:cNvSpPr/>
            <p:nvPr/>
          </p:nvSpPr>
          <p:spPr>
            <a:xfrm>
              <a:off x="5869046" y="60582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87" name="tx187"/>
            <p:cNvSpPr/>
            <p:nvPr/>
          </p:nvSpPr>
          <p:spPr>
            <a:xfrm>
              <a:off x="8198151"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88" name="tx188"/>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9" name="tx189"/>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0" name="tx190"/>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94%. This is lower than in 2019, where coverage was 96%.
4,000 children missed their routine first dose of measles vaccine.
MCV2 is typically administered to children between 18 months and five years old. MCV2 coverage remained relatively constant (within 1%) at 94% in 2025.</a:t>
            </a:r>
          </a:p>
        </p:txBody>
      </p:sp>
      <p:sp>
        <p:nvSpPr>
          <p:cNvPr id="19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94% in 2025 - below the 95% level needed to prevent outbreaks and, leaving 4,000 children without any protection against measles. MCV2 coverage also remained relatively constant (within 1%) at 93%</a:t>
            </a:r>
          </a:p>
        </p:txBody>
      </p:sp>
      <p:grpSp xmlns:pic="http://schemas.openxmlformats.org/drawingml/2006/picture">
        <p:nvGrpSpPr>
          <p:cNvPr id="193" name=""/>
          <p:cNvGrpSpPr/>
          <p:nvPr/>
        </p:nvGrpSpPr>
        <p:grpSpPr>
          <a:xfrm>
            <a:off x="292608" y="1097280"/>
            <a:ext cx="8595360" cy="28575"/>
            <a:chOff x="292608" y="1097280"/>
            <a:chExt cx="8595360" cy="28575"/>
          </a:xfrm>
        </p:grpSpPr>
        <p:sp>
          <p:nvSpPr>
            <p:cNvPr id="19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328070"/>
            </a:xfrm>
            <a:custGeom>
              <a:avLst/>
              <a:pathLst>
                <a:path w="3397293" h="328070">
                  <a:moveTo>
                    <a:pt x="0" y="0"/>
                  </a:moveTo>
                  <a:lnTo>
                    <a:pt x="135891" y="109356"/>
                  </a:lnTo>
                  <a:lnTo>
                    <a:pt x="271783" y="87485"/>
                  </a:lnTo>
                  <a:lnTo>
                    <a:pt x="407675" y="65614"/>
                  </a:lnTo>
                  <a:lnTo>
                    <a:pt x="543566" y="65614"/>
                  </a:lnTo>
                  <a:lnTo>
                    <a:pt x="679458" y="87485"/>
                  </a:lnTo>
                  <a:lnTo>
                    <a:pt x="815350" y="196842"/>
                  </a:lnTo>
                  <a:lnTo>
                    <a:pt x="951242" y="218713"/>
                  </a:lnTo>
                  <a:lnTo>
                    <a:pt x="1087133" y="262456"/>
                  </a:lnTo>
                  <a:lnTo>
                    <a:pt x="1223025" y="328070"/>
                  </a:lnTo>
                  <a:lnTo>
                    <a:pt x="1358917" y="306198"/>
                  </a:lnTo>
                  <a:lnTo>
                    <a:pt x="1494809" y="262456"/>
                  </a:lnTo>
                  <a:lnTo>
                    <a:pt x="1630700" y="196842"/>
                  </a:lnTo>
                  <a:lnTo>
                    <a:pt x="1766592" y="218713"/>
                  </a:lnTo>
                  <a:lnTo>
                    <a:pt x="1902484" y="196842"/>
                  </a:lnTo>
                  <a:lnTo>
                    <a:pt x="2038375" y="174970"/>
                  </a:lnTo>
                  <a:lnTo>
                    <a:pt x="2174267" y="109356"/>
                  </a:lnTo>
                  <a:lnTo>
                    <a:pt x="2310159" y="43742"/>
                  </a:lnTo>
                  <a:lnTo>
                    <a:pt x="2446051" y="87485"/>
                  </a:lnTo>
                  <a:lnTo>
                    <a:pt x="2581942" y="65614"/>
                  </a:lnTo>
                  <a:lnTo>
                    <a:pt x="2717834" y="109356"/>
                  </a:lnTo>
                  <a:lnTo>
                    <a:pt x="2853726" y="87485"/>
                  </a:lnTo>
                  <a:lnTo>
                    <a:pt x="2989618" y="87485"/>
                  </a:lnTo>
                  <a:lnTo>
                    <a:pt x="3125509" y="87485"/>
                  </a:lnTo>
                  <a:lnTo>
                    <a:pt x="3261401" y="109356"/>
                  </a:lnTo>
                  <a:lnTo>
                    <a:pt x="3397293" y="1093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65614"/>
            </a:xfrm>
            <a:custGeom>
              <a:avLst/>
              <a:pathLst>
                <a:path w="3397293" h="65614">
                  <a:moveTo>
                    <a:pt x="0" y="65614"/>
                  </a:moveTo>
                  <a:lnTo>
                    <a:pt x="135891" y="43742"/>
                  </a:lnTo>
                  <a:lnTo>
                    <a:pt x="271783" y="43742"/>
                  </a:lnTo>
                  <a:lnTo>
                    <a:pt x="407675" y="21871"/>
                  </a:lnTo>
                  <a:lnTo>
                    <a:pt x="543566" y="21871"/>
                  </a:lnTo>
                  <a:lnTo>
                    <a:pt x="679458" y="21871"/>
                  </a:lnTo>
                  <a:lnTo>
                    <a:pt x="815350" y="0"/>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328070"/>
            </a:xfrm>
            <a:custGeom>
              <a:avLst/>
              <a:pathLst>
                <a:path w="3397293" h="328070">
                  <a:moveTo>
                    <a:pt x="0" y="0"/>
                  </a:moveTo>
                  <a:lnTo>
                    <a:pt x="135891" y="109356"/>
                  </a:lnTo>
                  <a:lnTo>
                    <a:pt x="271783" y="87485"/>
                  </a:lnTo>
                  <a:lnTo>
                    <a:pt x="407675" y="65614"/>
                  </a:lnTo>
                  <a:lnTo>
                    <a:pt x="543566" y="65614"/>
                  </a:lnTo>
                  <a:lnTo>
                    <a:pt x="679458" y="87485"/>
                  </a:lnTo>
                  <a:lnTo>
                    <a:pt x="815350" y="196842"/>
                  </a:lnTo>
                  <a:lnTo>
                    <a:pt x="951242" y="218713"/>
                  </a:lnTo>
                  <a:lnTo>
                    <a:pt x="1087133" y="262456"/>
                  </a:lnTo>
                  <a:lnTo>
                    <a:pt x="1223025" y="328070"/>
                  </a:lnTo>
                  <a:lnTo>
                    <a:pt x="1358917" y="306198"/>
                  </a:lnTo>
                  <a:lnTo>
                    <a:pt x="1494809" y="262456"/>
                  </a:lnTo>
                  <a:lnTo>
                    <a:pt x="1630700" y="196842"/>
                  </a:lnTo>
                  <a:lnTo>
                    <a:pt x="1766592" y="218713"/>
                  </a:lnTo>
                  <a:lnTo>
                    <a:pt x="1902484" y="196842"/>
                  </a:lnTo>
                  <a:lnTo>
                    <a:pt x="2038375" y="174970"/>
                  </a:lnTo>
                  <a:lnTo>
                    <a:pt x="2174267" y="109356"/>
                  </a:lnTo>
                  <a:lnTo>
                    <a:pt x="2310159" y="43742"/>
                  </a:lnTo>
                  <a:lnTo>
                    <a:pt x="2446051" y="87485"/>
                  </a:lnTo>
                  <a:lnTo>
                    <a:pt x="2581942" y="65614"/>
                  </a:lnTo>
                  <a:lnTo>
                    <a:pt x="2717834" y="109356"/>
                  </a:lnTo>
                  <a:lnTo>
                    <a:pt x="2853726" y="87485"/>
                  </a:lnTo>
                  <a:lnTo>
                    <a:pt x="2989618" y="87485"/>
                  </a:lnTo>
                  <a:lnTo>
                    <a:pt x="3125509" y="87485"/>
                  </a:lnTo>
                  <a:lnTo>
                    <a:pt x="3261401" y="109356"/>
                  </a:lnTo>
                  <a:lnTo>
                    <a:pt x="3397293" y="1093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328070"/>
            </a:xfrm>
            <a:custGeom>
              <a:avLst/>
              <a:pathLst>
                <a:path w="3397293" h="328070">
                  <a:moveTo>
                    <a:pt x="0" y="0"/>
                  </a:moveTo>
                  <a:lnTo>
                    <a:pt x="135891" y="109356"/>
                  </a:lnTo>
                  <a:lnTo>
                    <a:pt x="271783" y="87485"/>
                  </a:lnTo>
                  <a:lnTo>
                    <a:pt x="407675" y="65614"/>
                  </a:lnTo>
                  <a:lnTo>
                    <a:pt x="543566" y="65614"/>
                  </a:lnTo>
                  <a:lnTo>
                    <a:pt x="679458" y="87485"/>
                  </a:lnTo>
                  <a:lnTo>
                    <a:pt x="815350" y="196842"/>
                  </a:lnTo>
                  <a:lnTo>
                    <a:pt x="951242" y="218713"/>
                  </a:lnTo>
                  <a:lnTo>
                    <a:pt x="1087133" y="262456"/>
                  </a:lnTo>
                  <a:lnTo>
                    <a:pt x="1223025" y="328070"/>
                  </a:lnTo>
                  <a:lnTo>
                    <a:pt x="1358917" y="306198"/>
                  </a:lnTo>
                  <a:lnTo>
                    <a:pt x="1494809" y="262456"/>
                  </a:lnTo>
                  <a:lnTo>
                    <a:pt x="1630700" y="196842"/>
                  </a:lnTo>
                  <a:lnTo>
                    <a:pt x="1766592" y="218713"/>
                  </a:lnTo>
                  <a:lnTo>
                    <a:pt x="1902484" y="196842"/>
                  </a:lnTo>
                  <a:lnTo>
                    <a:pt x="2038375" y="174970"/>
                  </a:lnTo>
                  <a:lnTo>
                    <a:pt x="2174267" y="109356"/>
                  </a:lnTo>
                  <a:lnTo>
                    <a:pt x="2310159" y="43742"/>
                  </a:lnTo>
                  <a:lnTo>
                    <a:pt x="2446051" y="87485"/>
                  </a:lnTo>
                  <a:lnTo>
                    <a:pt x="2581942" y="65614"/>
                  </a:lnTo>
                  <a:lnTo>
                    <a:pt x="2717834" y="109356"/>
                  </a:lnTo>
                  <a:lnTo>
                    <a:pt x="2853726" y="87485"/>
                  </a:lnTo>
                  <a:lnTo>
                    <a:pt x="2989618" y="87485"/>
                  </a:lnTo>
                  <a:lnTo>
                    <a:pt x="3125509" y="87485"/>
                  </a:lnTo>
                  <a:lnTo>
                    <a:pt x="3261401" y="109356"/>
                  </a:lnTo>
                  <a:lnTo>
                    <a:pt x="3397293" y="1093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4460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4460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6995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3240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11706" y="4990743"/>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Denmark</a:t>
              </a:r>
            </a:p>
          </p:txBody>
        </p:sp>
        <p:sp>
          <p:nvSpPr>
            <p:cNvPr id="60" name="tx60"/>
            <p:cNvSpPr/>
            <p:nvPr/>
          </p:nvSpPr>
          <p:spPr>
            <a:xfrm>
              <a:off x="253705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99507"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15058" y="1403693"/>
              <a:ext cx="26091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Denmark, 2000-2025</a:t>
              </a:r>
            </a:p>
          </p:txBody>
        </p:sp>
        <p:sp>
          <p:nvSpPr>
            <p:cNvPr id="63" name="pl63"/>
            <p:cNvSpPr/>
            <p:nvPr/>
          </p:nvSpPr>
          <p:spPr>
            <a:xfrm>
              <a:off x="5267799" y="38546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445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344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243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142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042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6496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39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294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20092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583378"/>
              <a:ext cx="3397293" cy="1230263"/>
            </a:xfrm>
            <a:custGeom>
              <a:avLst/>
              <a:pathLst>
                <a:path w="3397293" h="1230263">
                  <a:moveTo>
                    <a:pt x="0" y="0"/>
                  </a:moveTo>
                  <a:lnTo>
                    <a:pt x="135891" y="410087"/>
                  </a:lnTo>
                  <a:lnTo>
                    <a:pt x="271783" y="328070"/>
                  </a:lnTo>
                  <a:lnTo>
                    <a:pt x="407675" y="246052"/>
                  </a:lnTo>
                  <a:lnTo>
                    <a:pt x="543566" y="246052"/>
                  </a:lnTo>
                  <a:lnTo>
                    <a:pt x="679458" y="328070"/>
                  </a:lnTo>
                  <a:lnTo>
                    <a:pt x="815350" y="738158"/>
                  </a:lnTo>
                  <a:lnTo>
                    <a:pt x="951242" y="820175"/>
                  </a:lnTo>
                  <a:lnTo>
                    <a:pt x="1087133" y="984210"/>
                  </a:lnTo>
                  <a:lnTo>
                    <a:pt x="1223025" y="1230263"/>
                  </a:lnTo>
                  <a:lnTo>
                    <a:pt x="1358917" y="1148245"/>
                  </a:lnTo>
                  <a:lnTo>
                    <a:pt x="1494809" y="984210"/>
                  </a:lnTo>
                  <a:lnTo>
                    <a:pt x="1630700" y="738158"/>
                  </a:lnTo>
                  <a:lnTo>
                    <a:pt x="1766592" y="820175"/>
                  </a:lnTo>
                  <a:lnTo>
                    <a:pt x="1902484" y="738158"/>
                  </a:lnTo>
                  <a:lnTo>
                    <a:pt x="2038375" y="656140"/>
                  </a:lnTo>
                  <a:lnTo>
                    <a:pt x="2174267" y="410087"/>
                  </a:lnTo>
                  <a:lnTo>
                    <a:pt x="2310159" y="164035"/>
                  </a:lnTo>
                  <a:lnTo>
                    <a:pt x="2446051" y="328070"/>
                  </a:lnTo>
                  <a:lnTo>
                    <a:pt x="2581942" y="246052"/>
                  </a:lnTo>
                  <a:lnTo>
                    <a:pt x="2717834" y="410087"/>
                  </a:lnTo>
                  <a:lnTo>
                    <a:pt x="2853726" y="328070"/>
                  </a:lnTo>
                  <a:lnTo>
                    <a:pt x="2989618" y="328070"/>
                  </a:lnTo>
                  <a:lnTo>
                    <a:pt x="3125509" y="328070"/>
                  </a:lnTo>
                  <a:lnTo>
                    <a:pt x="3261401" y="410087"/>
                  </a:lnTo>
                  <a:lnTo>
                    <a:pt x="3397293" y="410087"/>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29431"/>
              <a:ext cx="3397293" cy="1230263"/>
            </a:xfrm>
            <a:custGeom>
              <a:avLst/>
              <a:pathLst>
                <a:path w="3397293" h="1230263">
                  <a:moveTo>
                    <a:pt x="0" y="1230263"/>
                  </a:moveTo>
                  <a:lnTo>
                    <a:pt x="135891" y="1148245"/>
                  </a:lnTo>
                  <a:lnTo>
                    <a:pt x="271783" y="1148245"/>
                  </a:lnTo>
                  <a:lnTo>
                    <a:pt x="407675" y="1066228"/>
                  </a:lnTo>
                  <a:lnTo>
                    <a:pt x="543566" y="902193"/>
                  </a:lnTo>
                  <a:lnTo>
                    <a:pt x="679458" y="738158"/>
                  </a:lnTo>
                  <a:lnTo>
                    <a:pt x="815350" y="574122"/>
                  </a:lnTo>
                  <a:lnTo>
                    <a:pt x="951242" y="574122"/>
                  </a:lnTo>
                  <a:lnTo>
                    <a:pt x="1087133" y="410087"/>
                  </a:lnTo>
                  <a:lnTo>
                    <a:pt x="1223025" y="246052"/>
                  </a:lnTo>
                  <a:lnTo>
                    <a:pt x="1358917" y="164035"/>
                  </a:lnTo>
                  <a:lnTo>
                    <a:pt x="1494809" y="164035"/>
                  </a:lnTo>
                  <a:lnTo>
                    <a:pt x="1630700" y="164035"/>
                  </a:lnTo>
                  <a:lnTo>
                    <a:pt x="1766592" y="164035"/>
                  </a:lnTo>
                  <a:lnTo>
                    <a:pt x="1902484" y="164035"/>
                  </a:lnTo>
                  <a:lnTo>
                    <a:pt x="2038375" y="164035"/>
                  </a:lnTo>
                  <a:lnTo>
                    <a:pt x="2174267" y="82017"/>
                  </a:lnTo>
                  <a:lnTo>
                    <a:pt x="2310159" y="82017"/>
                  </a:lnTo>
                  <a:lnTo>
                    <a:pt x="2446051" y="0"/>
                  </a:lnTo>
                  <a:lnTo>
                    <a:pt x="2581942" y="0"/>
                  </a:lnTo>
                  <a:lnTo>
                    <a:pt x="2717834" y="246052"/>
                  </a:lnTo>
                  <a:lnTo>
                    <a:pt x="2853726" y="410087"/>
                  </a:lnTo>
                  <a:lnTo>
                    <a:pt x="2989618" y="246052"/>
                  </a:lnTo>
                  <a:lnTo>
                    <a:pt x="3125509" y="246052"/>
                  </a:lnTo>
                  <a:lnTo>
                    <a:pt x="3261401" y="164035"/>
                  </a:lnTo>
                  <a:lnTo>
                    <a:pt x="3397293" y="164035"/>
                  </a:lnTo>
                </a:path>
              </a:pathLst>
            </a:custGeom>
            <a:ln w="27101" cap="flat">
              <a:solidFill>
                <a:srgbClr val="80BD41">
                  <a:alpha val="100000"/>
                </a:srgbClr>
              </a:solidFill>
              <a:prstDash val="solid"/>
              <a:round/>
            </a:ln>
          </p:spPr>
          <p:txBody>
            <a:bodyPr/>
            <a:lstStyle/>
            <a:p/>
          </p:txBody>
        </p:sp>
        <p:sp>
          <p:nvSpPr>
            <p:cNvPr id="84" name="pl84"/>
            <p:cNvSpPr/>
            <p:nvPr/>
          </p:nvSpPr>
          <p:spPr>
            <a:xfrm>
              <a:off x="5437664" y="2829431"/>
              <a:ext cx="3397293" cy="246052"/>
            </a:xfrm>
            <a:custGeom>
              <a:avLst/>
              <a:pathLst>
                <a:path w="3397293" h="246052">
                  <a:moveTo>
                    <a:pt x="0" y="246052"/>
                  </a:moveTo>
                  <a:lnTo>
                    <a:pt x="135891" y="164035"/>
                  </a:lnTo>
                  <a:lnTo>
                    <a:pt x="271783" y="164035"/>
                  </a:lnTo>
                  <a:lnTo>
                    <a:pt x="407675" y="82017"/>
                  </a:lnTo>
                  <a:lnTo>
                    <a:pt x="543566" y="82017"/>
                  </a:lnTo>
                  <a:lnTo>
                    <a:pt x="679458" y="82017"/>
                  </a:lnTo>
                  <a:lnTo>
                    <a:pt x="815350" y="0"/>
                  </a:lnTo>
                  <a:lnTo>
                    <a:pt x="951242" y="82017"/>
                  </a:lnTo>
                  <a:lnTo>
                    <a:pt x="1087133" y="0"/>
                  </a:lnTo>
                  <a:lnTo>
                    <a:pt x="1223025" y="82017"/>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82017"/>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2943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583378"/>
              <a:ext cx="3397293" cy="1230263"/>
            </a:xfrm>
            <a:custGeom>
              <a:avLst/>
              <a:pathLst>
                <a:path w="3397293" h="1230263">
                  <a:moveTo>
                    <a:pt x="0" y="0"/>
                  </a:moveTo>
                  <a:lnTo>
                    <a:pt x="135891" y="410087"/>
                  </a:lnTo>
                  <a:lnTo>
                    <a:pt x="271783" y="328070"/>
                  </a:lnTo>
                  <a:lnTo>
                    <a:pt x="407675" y="246052"/>
                  </a:lnTo>
                  <a:lnTo>
                    <a:pt x="543566" y="246052"/>
                  </a:lnTo>
                  <a:lnTo>
                    <a:pt x="679458" y="328070"/>
                  </a:lnTo>
                  <a:lnTo>
                    <a:pt x="815350" y="738158"/>
                  </a:lnTo>
                  <a:lnTo>
                    <a:pt x="951242" y="820175"/>
                  </a:lnTo>
                  <a:lnTo>
                    <a:pt x="1087133" y="984210"/>
                  </a:lnTo>
                  <a:lnTo>
                    <a:pt x="1223025" y="1230263"/>
                  </a:lnTo>
                  <a:lnTo>
                    <a:pt x="1358917" y="1148245"/>
                  </a:lnTo>
                  <a:lnTo>
                    <a:pt x="1494809" y="984210"/>
                  </a:lnTo>
                  <a:lnTo>
                    <a:pt x="1630700" y="738158"/>
                  </a:lnTo>
                  <a:lnTo>
                    <a:pt x="1766592" y="820175"/>
                  </a:lnTo>
                  <a:lnTo>
                    <a:pt x="1902484" y="738158"/>
                  </a:lnTo>
                  <a:lnTo>
                    <a:pt x="2038375" y="656140"/>
                  </a:lnTo>
                  <a:lnTo>
                    <a:pt x="2174267" y="410087"/>
                  </a:lnTo>
                  <a:lnTo>
                    <a:pt x="2310159" y="164035"/>
                  </a:lnTo>
                  <a:lnTo>
                    <a:pt x="2446051" y="328070"/>
                  </a:lnTo>
                  <a:lnTo>
                    <a:pt x="2581942" y="246052"/>
                  </a:lnTo>
                  <a:lnTo>
                    <a:pt x="2717834" y="410087"/>
                  </a:lnTo>
                  <a:lnTo>
                    <a:pt x="2853726" y="328070"/>
                  </a:lnTo>
                  <a:lnTo>
                    <a:pt x="2989618" y="328070"/>
                  </a:lnTo>
                  <a:lnTo>
                    <a:pt x="3125509" y="328070"/>
                  </a:lnTo>
                  <a:lnTo>
                    <a:pt x="3261401" y="410087"/>
                  </a:lnTo>
                  <a:lnTo>
                    <a:pt x="3397293" y="410087"/>
                  </a:lnTo>
                </a:path>
              </a:pathLst>
            </a:custGeom>
            <a:ln w="43362" cap="flat">
              <a:solidFill>
                <a:srgbClr val="000000">
                  <a:alpha val="100000"/>
                </a:srgbClr>
              </a:solidFill>
              <a:prstDash val="solid"/>
              <a:round/>
            </a:ln>
          </p:spPr>
          <p:txBody>
            <a:bodyPr/>
            <a:lstStyle/>
            <a:p/>
          </p:txBody>
        </p:sp>
        <p:sp>
          <p:nvSpPr>
            <p:cNvPr id="87" name="pl87"/>
            <p:cNvSpPr/>
            <p:nvPr/>
          </p:nvSpPr>
          <p:spPr>
            <a:xfrm>
              <a:off x="5437664" y="2452150"/>
              <a:ext cx="0" cy="131228"/>
            </a:xfrm>
            <a:custGeom>
              <a:avLst/>
              <a:pathLst>
                <a:path w="0" h="131228">
                  <a:moveTo>
                    <a:pt x="0" y="13122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452150"/>
              <a:ext cx="0" cy="459298"/>
            </a:xfrm>
            <a:custGeom>
              <a:avLst/>
              <a:pathLst>
                <a:path w="0" h="459298">
                  <a:moveTo>
                    <a:pt x="0" y="45929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452150"/>
              <a:ext cx="0" cy="1279473"/>
            </a:xfrm>
            <a:custGeom>
              <a:avLst/>
              <a:pathLst>
                <a:path w="0" h="1279473">
                  <a:moveTo>
                    <a:pt x="0" y="127947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452150"/>
              <a:ext cx="0" cy="787368"/>
            </a:xfrm>
            <a:custGeom>
              <a:avLst/>
              <a:pathLst>
                <a:path w="0" h="787368">
                  <a:moveTo>
                    <a:pt x="0" y="78736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452150"/>
              <a:ext cx="0" cy="377280"/>
            </a:xfrm>
            <a:custGeom>
              <a:avLst/>
              <a:pathLst>
                <a:path w="0" h="377280">
                  <a:moveTo>
                    <a:pt x="0" y="37728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452150"/>
              <a:ext cx="0" cy="541315"/>
            </a:xfrm>
            <a:custGeom>
              <a:avLst/>
              <a:pathLst>
                <a:path w="0" h="541315">
                  <a:moveTo>
                    <a:pt x="0" y="54131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452150"/>
              <a:ext cx="0" cy="541315"/>
            </a:xfrm>
            <a:custGeom>
              <a:avLst/>
              <a:pathLst>
                <a:path w="0" h="541315">
                  <a:moveTo>
                    <a:pt x="0" y="54131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583378"/>
              <a:ext cx="3397293" cy="1230263"/>
            </a:xfrm>
            <a:custGeom>
              <a:avLst/>
              <a:pathLst>
                <a:path w="3397293" h="1230263">
                  <a:moveTo>
                    <a:pt x="0" y="0"/>
                  </a:moveTo>
                  <a:lnTo>
                    <a:pt x="135891" y="410087"/>
                  </a:lnTo>
                  <a:lnTo>
                    <a:pt x="271783" y="328070"/>
                  </a:lnTo>
                  <a:lnTo>
                    <a:pt x="407675" y="246052"/>
                  </a:lnTo>
                  <a:lnTo>
                    <a:pt x="543566" y="246052"/>
                  </a:lnTo>
                  <a:lnTo>
                    <a:pt x="679458" y="328070"/>
                  </a:lnTo>
                  <a:lnTo>
                    <a:pt x="815350" y="738158"/>
                  </a:lnTo>
                  <a:lnTo>
                    <a:pt x="951242" y="820175"/>
                  </a:lnTo>
                  <a:lnTo>
                    <a:pt x="1087133" y="984210"/>
                  </a:lnTo>
                  <a:lnTo>
                    <a:pt x="1223025" y="1230263"/>
                  </a:lnTo>
                  <a:lnTo>
                    <a:pt x="1358917" y="1148245"/>
                  </a:lnTo>
                  <a:lnTo>
                    <a:pt x="1494809" y="984210"/>
                  </a:lnTo>
                  <a:lnTo>
                    <a:pt x="1630700" y="738158"/>
                  </a:lnTo>
                  <a:lnTo>
                    <a:pt x="1766592" y="820175"/>
                  </a:lnTo>
                  <a:lnTo>
                    <a:pt x="1902484" y="738158"/>
                  </a:lnTo>
                  <a:lnTo>
                    <a:pt x="2038375" y="656140"/>
                  </a:lnTo>
                  <a:lnTo>
                    <a:pt x="2174267" y="410087"/>
                  </a:lnTo>
                  <a:lnTo>
                    <a:pt x="2310159" y="164035"/>
                  </a:lnTo>
                  <a:lnTo>
                    <a:pt x="2446051" y="328070"/>
                  </a:lnTo>
                  <a:lnTo>
                    <a:pt x="2581942" y="246052"/>
                  </a:lnTo>
                  <a:lnTo>
                    <a:pt x="2717834" y="410087"/>
                  </a:lnTo>
                  <a:lnTo>
                    <a:pt x="2853726" y="328070"/>
                  </a:lnTo>
                  <a:lnTo>
                    <a:pt x="2989618" y="328070"/>
                  </a:lnTo>
                  <a:lnTo>
                    <a:pt x="3125509" y="328070"/>
                  </a:lnTo>
                  <a:lnTo>
                    <a:pt x="3261401" y="410087"/>
                  </a:lnTo>
                  <a:lnTo>
                    <a:pt x="3397293" y="410087"/>
                  </a:lnTo>
                </a:path>
              </a:pathLst>
            </a:custGeom>
            <a:ln w="27101" cap="flat">
              <a:solidFill>
                <a:srgbClr val="0058AB">
                  <a:alpha val="100000"/>
                </a:srgbClr>
              </a:solidFill>
              <a:prstDash val="solid"/>
              <a:round/>
            </a:ln>
          </p:spPr>
          <p:txBody>
            <a:bodyPr/>
            <a:lstStyle/>
            <a:p/>
          </p:txBody>
        </p:sp>
        <p:sp>
          <p:nvSpPr>
            <p:cNvPr id="95" name="tx95"/>
            <p:cNvSpPr/>
            <p:nvPr/>
          </p:nvSpPr>
          <p:spPr>
            <a:xfrm>
              <a:off x="5407519" y="23788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6068928" y="2380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6718241" y="238022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8" name="tx98"/>
            <p:cNvSpPr/>
            <p:nvPr/>
          </p:nvSpPr>
          <p:spPr>
            <a:xfrm>
              <a:off x="7427845" y="2380279"/>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9" name="tx99"/>
            <p:cNvSpPr/>
            <p:nvPr/>
          </p:nvSpPr>
          <p:spPr>
            <a:xfrm>
              <a:off x="7989462" y="23789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50870" y="2380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1" name="tx101"/>
            <p:cNvSpPr/>
            <p:nvPr/>
          </p:nvSpPr>
          <p:spPr>
            <a:xfrm>
              <a:off x="8786762" y="2380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2" name="tx102"/>
            <p:cNvSpPr/>
            <p:nvPr/>
          </p:nvSpPr>
          <p:spPr>
            <a:xfrm>
              <a:off x="8902429" y="295434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3" name="tx103"/>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59749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189178"/>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77731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6900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9571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66130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66130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58665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34910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5928405" y="4990743"/>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Denmark</a:t>
              </a:r>
            </a:p>
          </p:txBody>
        </p:sp>
        <p:sp>
          <p:nvSpPr>
            <p:cNvPr id="123" name="tx123"/>
            <p:cNvSpPr/>
            <p:nvPr/>
          </p:nvSpPr>
          <p:spPr>
            <a:xfrm>
              <a:off x="685375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616206"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34983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41516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48048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54580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38250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44782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51314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87395"/>
              <a:ext cx="5033188" cy="114824"/>
            </a:xfrm>
            <a:prstGeom prst="rect">
              <a:avLst/>
            </a:prstGeom>
            <a:solidFill>
              <a:srgbClr val="E2231A">
                <a:alpha val="80000"/>
              </a:srgbClr>
            </a:solidFill>
          </p:spPr>
          <p:txBody>
            <a:bodyPr/>
            <a:lstStyle/>
            <a:p/>
          </p:txBody>
        </p:sp>
        <p:sp>
          <p:nvSpPr>
            <p:cNvPr id="138" name="rc138"/>
            <p:cNvSpPr/>
            <p:nvPr/>
          </p:nvSpPr>
          <p:spPr>
            <a:xfrm>
              <a:off x="1317178" y="5743865"/>
              <a:ext cx="7249278" cy="114824"/>
            </a:xfrm>
            <a:prstGeom prst="rect">
              <a:avLst/>
            </a:prstGeom>
            <a:solidFill>
              <a:srgbClr val="E2231A">
                <a:alpha val="80000"/>
              </a:srgbClr>
            </a:solidFill>
          </p:spPr>
          <p:txBody>
            <a:bodyPr/>
            <a:lstStyle/>
            <a:p/>
          </p:txBody>
        </p:sp>
        <p:sp>
          <p:nvSpPr>
            <p:cNvPr id="139" name="rc139"/>
            <p:cNvSpPr/>
            <p:nvPr/>
          </p:nvSpPr>
          <p:spPr>
            <a:xfrm>
              <a:off x="1317178" y="5600334"/>
              <a:ext cx="7321564" cy="114824"/>
            </a:xfrm>
            <a:prstGeom prst="rect">
              <a:avLst/>
            </a:prstGeom>
            <a:solidFill>
              <a:srgbClr val="E2231A">
                <a:alpha val="80000"/>
              </a:srgbClr>
            </a:solidFill>
          </p:spPr>
          <p:txBody>
            <a:bodyPr/>
            <a:lstStyle/>
            <a:p/>
          </p:txBody>
        </p:sp>
        <p:sp>
          <p:nvSpPr>
            <p:cNvPr id="140" name="tx14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303290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5" name="tx145"/>
            <p:cNvSpPr/>
            <p:nvPr/>
          </p:nvSpPr>
          <p:spPr>
            <a:xfrm>
              <a:off x="509823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6" name="tx146"/>
            <p:cNvSpPr/>
            <p:nvPr/>
          </p:nvSpPr>
          <p:spPr>
            <a:xfrm>
              <a:off x="716355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7" name="tx147"/>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8" name="tx14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Denmark (94%) was 10 percentage points higher than the global average (84%) and 1 percentage point higher than average across all non-programme countries (93%).
National MCV1 coverage was 2 percentage points lower than in 2019 (96%).
This equates to 4,000 unvaccinated children in 2025 compared to 2,000 unvaccinated children in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Denmark MCV1 coverage was 94% - this is 2 percentage points lower than in 2019 and higher than both the global and regional averages.</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2025, Denmark ranked number 18 out of 41 countries for lowest MCV1 coverage (based on tied ranks).
Denmark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Denmark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051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993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935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877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022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964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906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848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980299"/>
              <a:ext cx="239888" cy="1327721"/>
            </a:xfrm>
            <a:prstGeom prst="rect">
              <a:avLst/>
            </a:prstGeom>
            <a:solidFill>
              <a:srgbClr val="80BD41">
                <a:alpha val="100000"/>
              </a:srgbClr>
            </a:solidFill>
          </p:spPr>
          <p:txBody>
            <a:bodyPr/>
            <a:lstStyle/>
            <a:p/>
          </p:txBody>
        </p:sp>
        <p:sp>
          <p:nvSpPr>
            <p:cNvPr id="26" name="rc26"/>
            <p:cNvSpPr/>
            <p:nvPr/>
          </p:nvSpPr>
          <p:spPr>
            <a:xfrm>
              <a:off x="1296273" y="2966972"/>
              <a:ext cx="239888" cy="13327"/>
            </a:xfrm>
            <a:prstGeom prst="rect">
              <a:avLst/>
            </a:prstGeom>
            <a:solidFill>
              <a:srgbClr val="E2231A">
                <a:alpha val="100000"/>
              </a:srgbClr>
            </a:solidFill>
          </p:spPr>
          <p:txBody>
            <a:bodyPr/>
            <a:lstStyle/>
            <a:p/>
          </p:txBody>
        </p:sp>
        <p:sp>
          <p:nvSpPr>
            <p:cNvPr id="27" name="rc27"/>
            <p:cNvSpPr/>
            <p:nvPr/>
          </p:nvSpPr>
          <p:spPr>
            <a:xfrm>
              <a:off x="1562816" y="3074805"/>
              <a:ext cx="239888" cy="1233216"/>
            </a:xfrm>
            <a:prstGeom prst="rect">
              <a:avLst/>
            </a:prstGeom>
            <a:solidFill>
              <a:srgbClr val="80BD41">
                <a:alpha val="100000"/>
              </a:srgbClr>
            </a:solidFill>
          </p:spPr>
          <p:txBody>
            <a:bodyPr/>
            <a:lstStyle/>
            <a:p/>
          </p:txBody>
        </p:sp>
        <p:sp>
          <p:nvSpPr>
            <p:cNvPr id="28" name="rc28"/>
            <p:cNvSpPr/>
            <p:nvPr/>
          </p:nvSpPr>
          <p:spPr>
            <a:xfrm>
              <a:off x="1562816" y="2996050"/>
              <a:ext cx="239888" cy="78754"/>
            </a:xfrm>
            <a:prstGeom prst="rect">
              <a:avLst/>
            </a:prstGeom>
            <a:solidFill>
              <a:srgbClr val="E2231A">
                <a:alpha val="100000"/>
              </a:srgbClr>
            </a:solidFill>
          </p:spPr>
          <p:txBody>
            <a:bodyPr/>
            <a:lstStyle/>
            <a:p/>
          </p:txBody>
        </p:sp>
        <p:sp>
          <p:nvSpPr>
            <p:cNvPr id="29" name="rc29"/>
            <p:cNvSpPr/>
            <p:nvPr/>
          </p:nvSpPr>
          <p:spPr>
            <a:xfrm>
              <a:off x="1829360" y="3083286"/>
              <a:ext cx="239888" cy="1224735"/>
            </a:xfrm>
            <a:prstGeom prst="rect">
              <a:avLst/>
            </a:prstGeom>
            <a:solidFill>
              <a:srgbClr val="80BD41">
                <a:alpha val="100000"/>
              </a:srgbClr>
            </a:solidFill>
          </p:spPr>
          <p:txBody>
            <a:bodyPr/>
            <a:lstStyle/>
            <a:p/>
          </p:txBody>
        </p:sp>
        <p:sp>
          <p:nvSpPr>
            <p:cNvPr id="30" name="rc30"/>
            <p:cNvSpPr/>
            <p:nvPr/>
          </p:nvSpPr>
          <p:spPr>
            <a:xfrm>
              <a:off x="1829360" y="3018869"/>
              <a:ext cx="239888" cy="64417"/>
            </a:xfrm>
            <a:prstGeom prst="rect">
              <a:avLst/>
            </a:prstGeom>
            <a:solidFill>
              <a:srgbClr val="E2231A">
                <a:alpha val="100000"/>
              </a:srgbClr>
            </a:solidFill>
          </p:spPr>
          <p:txBody>
            <a:bodyPr/>
            <a:lstStyle/>
            <a:p/>
          </p:txBody>
        </p:sp>
        <p:sp>
          <p:nvSpPr>
            <p:cNvPr id="31" name="rc31"/>
            <p:cNvSpPr/>
            <p:nvPr/>
          </p:nvSpPr>
          <p:spPr>
            <a:xfrm>
              <a:off x="2095903" y="3062891"/>
              <a:ext cx="239888" cy="1245130"/>
            </a:xfrm>
            <a:prstGeom prst="rect">
              <a:avLst/>
            </a:prstGeom>
            <a:solidFill>
              <a:srgbClr val="80BD41">
                <a:alpha val="100000"/>
              </a:srgbClr>
            </a:solidFill>
          </p:spPr>
          <p:txBody>
            <a:bodyPr/>
            <a:lstStyle/>
            <a:p/>
          </p:txBody>
        </p:sp>
        <p:sp>
          <p:nvSpPr>
            <p:cNvPr id="32" name="rc32"/>
            <p:cNvSpPr/>
            <p:nvPr/>
          </p:nvSpPr>
          <p:spPr>
            <a:xfrm>
              <a:off x="2095903" y="3010993"/>
              <a:ext cx="239888" cy="51897"/>
            </a:xfrm>
            <a:prstGeom prst="rect">
              <a:avLst/>
            </a:prstGeom>
            <a:solidFill>
              <a:srgbClr val="E2231A">
                <a:alpha val="100000"/>
              </a:srgbClr>
            </a:solidFill>
          </p:spPr>
          <p:txBody>
            <a:bodyPr/>
            <a:lstStyle/>
            <a:p/>
          </p:txBody>
        </p:sp>
        <p:sp>
          <p:nvSpPr>
            <p:cNvPr id="33" name="rc33"/>
            <p:cNvSpPr/>
            <p:nvPr/>
          </p:nvSpPr>
          <p:spPr>
            <a:xfrm>
              <a:off x="2362446" y="3063900"/>
              <a:ext cx="239888" cy="1244120"/>
            </a:xfrm>
            <a:prstGeom prst="rect">
              <a:avLst/>
            </a:prstGeom>
            <a:solidFill>
              <a:srgbClr val="80BD41">
                <a:alpha val="100000"/>
              </a:srgbClr>
            </a:solidFill>
          </p:spPr>
          <p:txBody>
            <a:bodyPr/>
            <a:lstStyle/>
            <a:p/>
          </p:txBody>
        </p:sp>
        <p:sp>
          <p:nvSpPr>
            <p:cNvPr id="34" name="rc34"/>
            <p:cNvSpPr/>
            <p:nvPr/>
          </p:nvSpPr>
          <p:spPr>
            <a:xfrm>
              <a:off x="2362446" y="3012003"/>
              <a:ext cx="239888" cy="51897"/>
            </a:xfrm>
            <a:prstGeom prst="rect">
              <a:avLst/>
            </a:prstGeom>
            <a:solidFill>
              <a:srgbClr val="E2231A">
                <a:alpha val="100000"/>
              </a:srgbClr>
            </a:solidFill>
          </p:spPr>
          <p:txBody>
            <a:bodyPr/>
            <a:lstStyle/>
            <a:p/>
          </p:txBody>
        </p:sp>
        <p:sp>
          <p:nvSpPr>
            <p:cNvPr id="35" name="rc35"/>
            <p:cNvSpPr/>
            <p:nvPr/>
          </p:nvSpPr>
          <p:spPr>
            <a:xfrm>
              <a:off x="2628989" y="3083084"/>
              <a:ext cx="239888" cy="1224937"/>
            </a:xfrm>
            <a:prstGeom prst="rect">
              <a:avLst/>
            </a:prstGeom>
            <a:solidFill>
              <a:srgbClr val="80BD41">
                <a:alpha val="100000"/>
              </a:srgbClr>
            </a:solidFill>
          </p:spPr>
          <p:txBody>
            <a:bodyPr/>
            <a:lstStyle/>
            <a:p/>
          </p:txBody>
        </p:sp>
        <p:sp>
          <p:nvSpPr>
            <p:cNvPr id="36" name="rc36"/>
            <p:cNvSpPr/>
            <p:nvPr/>
          </p:nvSpPr>
          <p:spPr>
            <a:xfrm>
              <a:off x="2628989" y="3018667"/>
              <a:ext cx="239888" cy="64417"/>
            </a:xfrm>
            <a:prstGeom prst="rect">
              <a:avLst/>
            </a:prstGeom>
            <a:solidFill>
              <a:srgbClr val="E2231A">
                <a:alpha val="100000"/>
              </a:srgbClr>
            </a:solidFill>
          </p:spPr>
          <p:txBody>
            <a:bodyPr/>
            <a:lstStyle/>
            <a:p/>
          </p:txBody>
        </p:sp>
        <p:sp>
          <p:nvSpPr>
            <p:cNvPr id="37" name="rc37"/>
            <p:cNvSpPr/>
            <p:nvPr/>
          </p:nvSpPr>
          <p:spPr>
            <a:xfrm>
              <a:off x="2895532" y="3137607"/>
              <a:ext cx="239888" cy="1170414"/>
            </a:xfrm>
            <a:prstGeom prst="rect">
              <a:avLst/>
            </a:prstGeom>
            <a:solidFill>
              <a:srgbClr val="80BD41">
                <a:alpha val="100000"/>
              </a:srgbClr>
            </a:solidFill>
          </p:spPr>
          <p:txBody>
            <a:bodyPr/>
            <a:lstStyle/>
            <a:p/>
          </p:txBody>
        </p:sp>
        <p:sp>
          <p:nvSpPr>
            <p:cNvPr id="38" name="rc38"/>
            <p:cNvSpPr/>
            <p:nvPr/>
          </p:nvSpPr>
          <p:spPr>
            <a:xfrm>
              <a:off x="2895532" y="3007560"/>
              <a:ext cx="239888" cy="130046"/>
            </a:xfrm>
            <a:prstGeom prst="rect">
              <a:avLst/>
            </a:prstGeom>
            <a:solidFill>
              <a:srgbClr val="E2231A">
                <a:alpha val="100000"/>
              </a:srgbClr>
            </a:solidFill>
          </p:spPr>
          <p:txBody>
            <a:bodyPr/>
            <a:lstStyle/>
            <a:p/>
          </p:txBody>
        </p:sp>
        <p:sp>
          <p:nvSpPr>
            <p:cNvPr id="39" name="rc39"/>
            <p:cNvSpPr/>
            <p:nvPr/>
          </p:nvSpPr>
          <p:spPr>
            <a:xfrm>
              <a:off x="3162075" y="3166079"/>
              <a:ext cx="239888" cy="1141941"/>
            </a:xfrm>
            <a:prstGeom prst="rect">
              <a:avLst/>
            </a:prstGeom>
            <a:solidFill>
              <a:srgbClr val="80BD41">
                <a:alpha val="100000"/>
              </a:srgbClr>
            </a:solidFill>
          </p:spPr>
          <p:txBody>
            <a:bodyPr/>
            <a:lstStyle/>
            <a:p/>
          </p:txBody>
        </p:sp>
        <p:sp>
          <p:nvSpPr>
            <p:cNvPr id="40" name="rc40"/>
            <p:cNvSpPr/>
            <p:nvPr/>
          </p:nvSpPr>
          <p:spPr>
            <a:xfrm>
              <a:off x="3162075" y="3024927"/>
              <a:ext cx="239888" cy="141152"/>
            </a:xfrm>
            <a:prstGeom prst="rect">
              <a:avLst/>
            </a:prstGeom>
            <a:solidFill>
              <a:srgbClr val="E2231A">
                <a:alpha val="100000"/>
              </a:srgbClr>
            </a:solidFill>
          </p:spPr>
          <p:txBody>
            <a:bodyPr/>
            <a:lstStyle/>
            <a:p/>
          </p:txBody>
        </p:sp>
        <p:sp>
          <p:nvSpPr>
            <p:cNvPr id="41" name="rc41"/>
            <p:cNvSpPr/>
            <p:nvPr/>
          </p:nvSpPr>
          <p:spPr>
            <a:xfrm>
              <a:off x="3428618" y="3179811"/>
              <a:ext cx="239888" cy="1128210"/>
            </a:xfrm>
            <a:prstGeom prst="rect">
              <a:avLst/>
            </a:prstGeom>
            <a:solidFill>
              <a:srgbClr val="80BD41">
                <a:alpha val="100000"/>
              </a:srgbClr>
            </a:solidFill>
          </p:spPr>
          <p:txBody>
            <a:bodyPr/>
            <a:lstStyle/>
            <a:p/>
          </p:txBody>
        </p:sp>
        <p:sp>
          <p:nvSpPr>
            <p:cNvPr id="42" name="rc42"/>
            <p:cNvSpPr/>
            <p:nvPr/>
          </p:nvSpPr>
          <p:spPr>
            <a:xfrm>
              <a:off x="3428618" y="3011195"/>
              <a:ext cx="239888" cy="168615"/>
            </a:xfrm>
            <a:prstGeom prst="rect">
              <a:avLst/>
            </a:prstGeom>
            <a:solidFill>
              <a:srgbClr val="E2231A">
                <a:alpha val="100000"/>
              </a:srgbClr>
            </a:solidFill>
          </p:spPr>
          <p:txBody>
            <a:bodyPr/>
            <a:lstStyle/>
            <a:p/>
          </p:txBody>
        </p:sp>
        <p:sp>
          <p:nvSpPr>
            <p:cNvPr id="43" name="rc43"/>
            <p:cNvSpPr/>
            <p:nvPr/>
          </p:nvSpPr>
          <p:spPr>
            <a:xfrm>
              <a:off x="3695161" y="3248671"/>
              <a:ext cx="239888" cy="1059350"/>
            </a:xfrm>
            <a:prstGeom prst="rect">
              <a:avLst/>
            </a:prstGeom>
            <a:solidFill>
              <a:srgbClr val="80BD41">
                <a:alpha val="100000"/>
              </a:srgbClr>
            </a:solidFill>
          </p:spPr>
          <p:txBody>
            <a:bodyPr/>
            <a:lstStyle/>
            <a:p/>
          </p:txBody>
        </p:sp>
        <p:sp>
          <p:nvSpPr>
            <p:cNvPr id="44" name="rc44"/>
            <p:cNvSpPr/>
            <p:nvPr/>
          </p:nvSpPr>
          <p:spPr>
            <a:xfrm>
              <a:off x="3695161" y="3046938"/>
              <a:ext cx="239888" cy="201732"/>
            </a:xfrm>
            <a:prstGeom prst="rect">
              <a:avLst/>
            </a:prstGeom>
            <a:solidFill>
              <a:srgbClr val="E2231A">
                <a:alpha val="100000"/>
              </a:srgbClr>
            </a:solidFill>
          </p:spPr>
          <p:txBody>
            <a:bodyPr/>
            <a:lstStyle/>
            <a:p/>
          </p:txBody>
        </p:sp>
        <p:sp>
          <p:nvSpPr>
            <p:cNvPr id="45" name="rc45"/>
            <p:cNvSpPr/>
            <p:nvPr/>
          </p:nvSpPr>
          <p:spPr>
            <a:xfrm>
              <a:off x="3961705" y="3233929"/>
              <a:ext cx="239888" cy="1074091"/>
            </a:xfrm>
            <a:prstGeom prst="rect">
              <a:avLst/>
            </a:prstGeom>
            <a:solidFill>
              <a:srgbClr val="80BD41">
                <a:alpha val="100000"/>
              </a:srgbClr>
            </a:solidFill>
          </p:spPr>
          <p:txBody>
            <a:bodyPr/>
            <a:lstStyle/>
            <a:p/>
          </p:txBody>
        </p:sp>
        <p:sp>
          <p:nvSpPr>
            <p:cNvPr id="46" name="rc46"/>
            <p:cNvSpPr/>
            <p:nvPr/>
          </p:nvSpPr>
          <p:spPr>
            <a:xfrm>
              <a:off x="3961705" y="3044313"/>
              <a:ext cx="239888" cy="189616"/>
            </a:xfrm>
            <a:prstGeom prst="rect">
              <a:avLst/>
            </a:prstGeom>
            <a:solidFill>
              <a:srgbClr val="E2231A">
                <a:alpha val="100000"/>
              </a:srgbClr>
            </a:solidFill>
          </p:spPr>
          <p:txBody>
            <a:bodyPr/>
            <a:lstStyle/>
            <a:p/>
          </p:txBody>
        </p:sp>
        <p:sp>
          <p:nvSpPr>
            <p:cNvPr id="47" name="rc47"/>
            <p:cNvSpPr/>
            <p:nvPr/>
          </p:nvSpPr>
          <p:spPr>
            <a:xfrm>
              <a:off x="4228248" y="3275730"/>
              <a:ext cx="239888" cy="1032291"/>
            </a:xfrm>
            <a:prstGeom prst="rect">
              <a:avLst/>
            </a:prstGeom>
            <a:solidFill>
              <a:srgbClr val="80BD41">
                <a:alpha val="100000"/>
              </a:srgbClr>
            </a:solidFill>
          </p:spPr>
          <p:txBody>
            <a:bodyPr/>
            <a:lstStyle/>
            <a:p/>
          </p:txBody>
        </p:sp>
        <p:sp>
          <p:nvSpPr>
            <p:cNvPr id="48" name="rc48"/>
            <p:cNvSpPr/>
            <p:nvPr/>
          </p:nvSpPr>
          <p:spPr>
            <a:xfrm>
              <a:off x="4228248" y="3121452"/>
              <a:ext cx="239888" cy="154278"/>
            </a:xfrm>
            <a:prstGeom prst="rect">
              <a:avLst/>
            </a:prstGeom>
            <a:solidFill>
              <a:srgbClr val="E2231A">
                <a:alpha val="100000"/>
              </a:srgbClr>
            </a:solidFill>
          </p:spPr>
          <p:txBody>
            <a:bodyPr/>
            <a:lstStyle/>
            <a:p/>
          </p:txBody>
        </p:sp>
        <p:sp>
          <p:nvSpPr>
            <p:cNvPr id="49" name="rc49"/>
            <p:cNvSpPr/>
            <p:nvPr/>
          </p:nvSpPr>
          <p:spPr>
            <a:xfrm>
              <a:off x="4494791" y="3264422"/>
              <a:ext cx="239888" cy="1043599"/>
            </a:xfrm>
            <a:prstGeom prst="rect">
              <a:avLst/>
            </a:prstGeom>
            <a:solidFill>
              <a:srgbClr val="80BD41">
                <a:alpha val="100000"/>
              </a:srgbClr>
            </a:solidFill>
          </p:spPr>
          <p:txBody>
            <a:bodyPr/>
            <a:lstStyle/>
            <a:p/>
          </p:txBody>
        </p:sp>
        <p:sp>
          <p:nvSpPr>
            <p:cNvPr id="50" name="rc50"/>
            <p:cNvSpPr/>
            <p:nvPr/>
          </p:nvSpPr>
          <p:spPr>
            <a:xfrm>
              <a:off x="4494791" y="3148511"/>
              <a:ext cx="239888" cy="115910"/>
            </a:xfrm>
            <a:prstGeom prst="rect">
              <a:avLst/>
            </a:prstGeom>
            <a:solidFill>
              <a:srgbClr val="E2231A">
                <a:alpha val="100000"/>
              </a:srgbClr>
            </a:solidFill>
          </p:spPr>
          <p:txBody>
            <a:bodyPr/>
            <a:lstStyle/>
            <a:p/>
          </p:txBody>
        </p:sp>
        <p:sp>
          <p:nvSpPr>
            <p:cNvPr id="51" name="rc51"/>
            <p:cNvSpPr/>
            <p:nvPr/>
          </p:nvSpPr>
          <p:spPr>
            <a:xfrm>
              <a:off x="4761334" y="3309453"/>
              <a:ext cx="239888" cy="998568"/>
            </a:xfrm>
            <a:prstGeom prst="rect">
              <a:avLst/>
            </a:prstGeom>
            <a:solidFill>
              <a:srgbClr val="80BD41">
                <a:alpha val="100000"/>
              </a:srgbClr>
            </a:solidFill>
          </p:spPr>
          <p:txBody>
            <a:bodyPr/>
            <a:lstStyle/>
            <a:p/>
          </p:txBody>
        </p:sp>
        <p:sp>
          <p:nvSpPr>
            <p:cNvPr id="52" name="rc52"/>
            <p:cNvSpPr/>
            <p:nvPr/>
          </p:nvSpPr>
          <p:spPr>
            <a:xfrm>
              <a:off x="4761334" y="3186071"/>
              <a:ext cx="239888" cy="123382"/>
            </a:xfrm>
            <a:prstGeom prst="rect">
              <a:avLst/>
            </a:prstGeom>
            <a:solidFill>
              <a:srgbClr val="E2231A">
                <a:alpha val="100000"/>
              </a:srgbClr>
            </a:solidFill>
          </p:spPr>
          <p:txBody>
            <a:bodyPr/>
            <a:lstStyle/>
            <a:p/>
          </p:txBody>
        </p:sp>
        <p:sp>
          <p:nvSpPr>
            <p:cNvPr id="53" name="rc53"/>
            <p:cNvSpPr/>
            <p:nvPr/>
          </p:nvSpPr>
          <p:spPr>
            <a:xfrm>
              <a:off x="5027877" y="3283605"/>
              <a:ext cx="239888" cy="1024415"/>
            </a:xfrm>
            <a:prstGeom prst="rect">
              <a:avLst/>
            </a:prstGeom>
            <a:solidFill>
              <a:srgbClr val="80BD41">
                <a:alpha val="100000"/>
              </a:srgbClr>
            </a:solidFill>
          </p:spPr>
          <p:txBody>
            <a:bodyPr/>
            <a:lstStyle/>
            <a:p/>
          </p:txBody>
        </p:sp>
        <p:sp>
          <p:nvSpPr>
            <p:cNvPr id="54" name="rc54"/>
            <p:cNvSpPr/>
            <p:nvPr/>
          </p:nvSpPr>
          <p:spPr>
            <a:xfrm>
              <a:off x="5027877" y="3169714"/>
              <a:ext cx="239888" cy="113891"/>
            </a:xfrm>
            <a:prstGeom prst="rect">
              <a:avLst/>
            </a:prstGeom>
            <a:solidFill>
              <a:srgbClr val="E2231A">
                <a:alpha val="100000"/>
              </a:srgbClr>
            </a:solidFill>
          </p:spPr>
          <p:txBody>
            <a:bodyPr/>
            <a:lstStyle/>
            <a:p/>
          </p:txBody>
        </p:sp>
        <p:sp>
          <p:nvSpPr>
            <p:cNvPr id="55" name="rc55"/>
            <p:cNvSpPr/>
            <p:nvPr/>
          </p:nvSpPr>
          <p:spPr>
            <a:xfrm>
              <a:off x="5294420" y="3249277"/>
              <a:ext cx="239888" cy="1058744"/>
            </a:xfrm>
            <a:prstGeom prst="rect">
              <a:avLst/>
            </a:prstGeom>
            <a:solidFill>
              <a:srgbClr val="80BD41">
                <a:alpha val="100000"/>
              </a:srgbClr>
            </a:solidFill>
          </p:spPr>
          <p:txBody>
            <a:bodyPr/>
            <a:lstStyle/>
            <a:p/>
          </p:txBody>
        </p:sp>
        <p:sp>
          <p:nvSpPr>
            <p:cNvPr id="56" name="rc56"/>
            <p:cNvSpPr/>
            <p:nvPr/>
          </p:nvSpPr>
          <p:spPr>
            <a:xfrm>
              <a:off x="5294420" y="3144472"/>
              <a:ext cx="239888" cy="104804"/>
            </a:xfrm>
            <a:prstGeom prst="rect">
              <a:avLst/>
            </a:prstGeom>
            <a:solidFill>
              <a:srgbClr val="E2231A">
                <a:alpha val="100000"/>
              </a:srgbClr>
            </a:solidFill>
          </p:spPr>
          <p:txBody>
            <a:bodyPr/>
            <a:lstStyle/>
            <a:p/>
          </p:txBody>
        </p:sp>
        <p:sp>
          <p:nvSpPr>
            <p:cNvPr id="57" name="rc57"/>
            <p:cNvSpPr/>
            <p:nvPr/>
          </p:nvSpPr>
          <p:spPr>
            <a:xfrm>
              <a:off x="5560963" y="3154771"/>
              <a:ext cx="239888" cy="1153250"/>
            </a:xfrm>
            <a:prstGeom prst="rect">
              <a:avLst/>
            </a:prstGeom>
            <a:solidFill>
              <a:srgbClr val="80BD41">
                <a:alpha val="100000"/>
              </a:srgbClr>
            </a:solidFill>
          </p:spPr>
          <p:txBody>
            <a:bodyPr/>
            <a:lstStyle/>
            <a:p/>
          </p:txBody>
        </p:sp>
        <p:sp>
          <p:nvSpPr>
            <p:cNvPr id="58" name="rc58"/>
            <p:cNvSpPr/>
            <p:nvPr/>
          </p:nvSpPr>
          <p:spPr>
            <a:xfrm>
              <a:off x="5560963" y="3081065"/>
              <a:ext cx="239888" cy="73706"/>
            </a:xfrm>
            <a:prstGeom prst="rect">
              <a:avLst/>
            </a:prstGeom>
            <a:solidFill>
              <a:srgbClr val="E2231A">
                <a:alpha val="100000"/>
              </a:srgbClr>
            </a:solidFill>
          </p:spPr>
          <p:txBody>
            <a:bodyPr/>
            <a:lstStyle/>
            <a:p/>
          </p:txBody>
        </p:sp>
        <p:sp>
          <p:nvSpPr>
            <p:cNvPr id="59" name="rc59"/>
            <p:cNvSpPr/>
            <p:nvPr/>
          </p:nvSpPr>
          <p:spPr>
            <a:xfrm>
              <a:off x="5827506" y="3115999"/>
              <a:ext cx="239888" cy="1192021"/>
            </a:xfrm>
            <a:prstGeom prst="rect">
              <a:avLst/>
            </a:prstGeom>
            <a:solidFill>
              <a:srgbClr val="80BD41">
                <a:alpha val="100000"/>
              </a:srgbClr>
            </a:solidFill>
          </p:spPr>
          <p:txBody>
            <a:bodyPr/>
            <a:lstStyle/>
            <a:p/>
          </p:txBody>
        </p:sp>
        <p:sp>
          <p:nvSpPr>
            <p:cNvPr id="60" name="rc60"/>
            <p:cNvSpPr/>
            <p:nvPr/>
          </p:nvSpPr>
          <p:spPr>
            <a:xfrm>
              <a:off x="5827506" y="3079045"/>
              <a:ext cx="239888" cy="36954"/>
            </a:xfrm>
            <a:prstGeom prst="rect">
              <a:avLst/>
            </a:prstGeom>
            <a:solidFill>
              <a:srgbClr val="E2231A">
                <a:alpha val="100000"/>
              </a:srgbClr>
            </a:solidFill>
          </p:spPr>
          <p:txBody>
            <a:bodyPr/>
            <a:lstStyle/>
            <a:p/>
          </p:txBody>
        </p:sp>
        <p:sp>
          <p:nvSpPr>
            <p:cNvPr id="61" name="rc61"/>
            <p:cNvSpPr/>
            <p:nvPr/>
          </p:nvSpPr>
          <p:spPr>
            <a:xfrm>
              <a:off x="6094049" y="3137808"/>
              <a:ext cx="239888" cy="1170212"/>
            </a:xfrm>
            <a:prstGeom prst="rect">
              <a:avLst/>
            </a:prstGeom>
            <a:solidFill>
              <a:srgbClr val="80BD41">
                <a:alpha val="100000"/>
              </a:srgbClr>
            </a:solidFill>
          </p:spPr>
          <p:txBody>
            <a:bodyPr/>
            <a:lstStyle/>
            <a:p/>
          </p:txBody>
        </p:sp>
        <p:sp>
          <p:nvSpPr>
            <p:cNvPr id="62" name="rc62"/>
            <p:cNvSpPr/>
            <p:nvPr/>
          </p:nvSpPr>
          <p:spPr>
            <a:xfrm>
              <a:off x="6094049" y="3076218"/>
              <a:ext cx="239888" cy="61590"/>
            </a:xfrm>
            <a:prstGeom prst="rect">
              <a:avLst/>
            </a:prstGeom>
            <a:solidFill>
              <a:srgbClr val="E2231A">
                <a:alpha val="100000"/>
              </a:srgbClr>
            </a:solidFill>
          </p:spPr>
          <p:txBody>
            <a:bodyPr/>
            <a:lstStyle/>
            <a:p/>
          </p:txBody>
        </p:sp>
        <p:sp>
          <p:nvSpPr>
            <p:cNvPr id="63" name="rc63"/>
            <p:cNvSpPr/>
            <p:nvPr/>
          </p:nvSpPr>
          <p:spPr>
            <a:xfrm>
              <a:off x="6360593" y="3127106"/>
              <a:ext cx="239888" cy="1180915"/>
            </a:xfrm>
            <a:prstGeom prst="rect">
              <a:avLst/>
            </a:prstGeom>
            <a:solidFill>
              <a:srgbClr val="80BD41">
                <a:alpha val="100000"/>
              </a:srgbClr>
            </a:solidFill>
          </p:spPr>
          <p:txBody>
            <a:bodyPr/>
            <a:lstStyle/>
            <a:p/>
          </p:txBody>
        </p:sp>
        <p:sp>
          <p:nvSpPr>
            <p:cNvPr id="64" name="rc64"/>
            <p:cNvSpPr/>
            <p:nvPr/>
          </p:nvSpPr>
          <p:spPr>
            <a:xfrm>
              <a:off x="6360593" y="3077834"/>
              <a:ext cx="239888" cy="49272"/>
            </a:xfrm>
            <a:prstGeom prst="rect">
              <a:avLst/>
            </a:prstGeom>
            <a:solidFill>
              <a:srgbClr val="E2231A">
                <a:alpha val="100000"/>
              </a:srgbClr>
            </a:solidFill>
          </p:spPr>
          <p:txBody>
            <a:bodyPr/>
            <a:lstStyle/>
            <a:p/>
          </p:txBody>
        </p:sp>
        <p:sp>
          <p:nvSpPr>
            <p:cNvPr id="65" name="rc65"/>
            <p:cNvSpPr/>
            <p:nvPr/>
          </p:nvSpPr>
          <p:spPr>
            <a:xfrm>
              <a:off x="6627136" y="3153357"/>
              <a:ext cx="239888" cy="1154663"/>
            </a:xfrm>
            <a:prstGeom prst="rect">
              <a:avLst/>
            </a:prstGeom>
            <a:solidFill>
              <a:srgbClr val="80BD41">
                <a:alpha val="100000"/>
              </a:srgbClr>
            </a:solidFill>
          </p:spPr>
          <p:txBody>
            <a:bodyPr/>
            <a:lstStyle/>
            <a:p/>
          </p:txBody>
        </p:sp>
        <p:sp>
          <p:nvSpPr>
            <p:cNvPr id="66" name="rc66"/>
            <p:cNvSpPr/>
            <p:nvPr/>
          </p:nvSpPr>
          <p:spPr>
            <a:xfrm>
              <a:off x="6627136" y="3079651"/>
              <a:ext cx="239888" cy="73706"/>
            </a:xfrm>
            <a:prstGeom prst="rect">
              <a:avLst/>
            </a:prstGeom>
            <a:solidFill>
              <a:srgbClr val="E2231A">
                <a:alpha val="100000"/>
              </a:srgbClr>
            </a:solidFill>
          </p:spPr>
          <p:txBody>
            <a:bodyPr/>
            <a:lstStyle/>
            <a:p/>
          </p:txBody>
        </p:sp>
        <p:sp>
          <p:nvSpPr>
            <p:cNvPr id="67" name="rc67"/>
            <p:cNvSpPr/>
            <p:nvPr/>
          </p:nvSpPr>
          <p:spPr>
            <a:xfrm>
              <a:off x="6893679" y="3093585"/>
              <a:ext cx="239888" cy="1214436"/>
            </a:xfrm>
            <a:prstGeom prst="rect">
              <a:avLst/>
            </a:prstGeom>
            <a:solidFill>
              <a:srgbClr val="80BD41">
                <a:alpha val="100000"/>
              </a:srgbClr>
            </a:solidFill>
          </p:spPr>
          <p:txBody>
            <a:bodyPr/>
            <a:lstStyle/>
            <a:p/>
          </p:txBody>
        </p:sp>
        <p:sp>
          <p:nvSpPr>
            <p:cNvPr id="68" name="rc68"/>
            <p:cNvSpPr/>
            <p:nvPr/>
          </p:nvSpPr>
          <p:spPr>
            <a:xfrm>
              <a:off x="6893679" y="3029773"/>
              <a:ext cx="239888" cy="63811"/>
            </a:xfrm>
            <a:prstGeom prst="rect">
              <a:avLst/>
            </a:prstGeom>
            <a:solidFill>
              <a:srgbClr val="E2231A">
                <a:alpha val="100000"/>
              </a:srgbClr>
            </a:solidFill>
          </p:spPr>
          <p:txBody>
            <a:bodyPr/>
            <a:lstStyle/>
            <a:p/>
          </p:txBody>
        </p:sp>
        <p:sp>
          <p:nvSpPr>
            <p:cNvPr id="69" name="rc69"/>
            <p:cNvSpPr/>
            <p:nvPr/>
          </p:nvSpPr>
          <p:spPr>
            <a:xfrm>
              <a:off x="7160222" y="3196572"/>
              <a:ext cx="239888" cy="1111449"/>
            </a:xfrm>
            <a:prstGeom prst="rect">
              <a:avLst/>
            </a:prstGeom>
            <a:solidFill>
              <a:srgbClr val="80BD41">
                <a:alpha val="100000"/>
              </a:srgbClr>
            </a:solidFill>
          </p:spPr>
          <p:txBody>
            <a:bodyPr/>
            <a:lstStyle/>
            <a:p/>
          </p:txBody>
        </p:sp>
        <p:sp>
          <p:nvSpPr>
            <p:cNvPr id="70" name="rc70"/>
            <p:cNvSpPr/>
            <p:nvPr/>
          </p:nvSpPr>
          <p:spPr>
            <a:xfrm>
              <a:off x="7160222" y="3138010"/>
              <a:ext cx="239888" cy="58561"/>
            </a:xfrm>
            <a:prstGeom prst="rect">
              <a:avLst/>
            </a:prstGeom>
            <a:solidFill>
              <a:srgbClr val="E2231A">
                <a:alpha val="100000"/>
              </a:srgbClr>
            </a:solidFill>
          </p:spPr>
          <p:txBody>
            <a:bodyPr/>
            <a:lstStyle/>
            <a:p/>
          </p:txBody>
        </p:sp>
        <p:sp>
          <p:nvSpPr>
            <p:cNvPr id="71" name="rc71"/>
            <p:cNvSpPr/>
            <p:nvPr/>
          </p:nvSpPr>
          <p:spPr>
            <a:xfrm>
              <a:off x="7426765" y="3201822"/>
              <a:ext cx="239888" cy="1106199"/>
            </a:xfrm>
            <a:prstGeom prst="rect">
              <a:avLst/>
            </a:prstGeom>
            <a:solidFill>
              <a:srgbClr val="80BD41">
                <a:alpha val="100000"/>
              </a:srgbClr>
            </a:solidFill>
          </p:spPr>
          <p:txBody>
            <a:bodyPr/>
            <a:lstStyle/>
            <a:p/>
          </p:txBody>
        </p:sp>
        <p:sp>
          <p:nvSpPr>
            <p:cNvPr id="72" name="rc72"/>
            <p:cNvSpPr/>
            <p:nvPr/>
          </p:nvSpPr>
          <p:spPr>
            <a:xfrm>
              <a:off x="7426765" y="3143665"/>
              <a:ext cx="239888" cy="58157"/>
            </a:xfrm>
            <a:prstGeom prst="rect">
              <a:avLst/>
            </a:prstGeom>
            <a:solidFill>
              <a:srgbClr val="E2231A">
                <a:alpha val="100000"/>
              </a:srgbClr>
            </a:solidFill>
          </p:spPr>
          <p:txBody>
            <a:bodyPr/>
            <a:lstStyle/>
            <a:p/>
          </p:txBody>
        </p:sp>
        <p:sp>
          <p:nvSpPr>
            <p:cNvPr id="73" name="rc73"/>
            <p:cNvSpPr/>
            <p:nvPr/>
          </p:nvSpPr>
          <p:spPr>
            <a:xfrm>
              <a:off x="7693308" y="3197581"/>
              <a:ext cx="239888" cy="1110439"/>
            </a:xfrm>
            <a:prstGeom prst="rect">
              <a:avLst/>
            </a:prstGeom>
            <a:solidFill>
              <a:srgbClr val="80BD41">
                <a:alpha val="100000"/>
              </a:srgbClr>
            </a:solidFill>
          </p:spPr>
          <p:txBody>
            <a:bodyPr/>
            <a:lstStyle/>
            <a:p/>
          </p:txBody>
        </p:sp>
        <p:sp>
          <p:nvSpPr>
            <p:cNvPr id="74" name="rc74"/>
            <p:cNvSpPr/>
            <p:nvPr/>
          </p:nvSpPr>
          <p:spPr>
            <a:xfrm>
              <a:off x="7693308" y="3126702"/>
              <a:ext cx="239888" cy="70879"/>
            </a:xfrm>
            <a:prstGeom prst="rect">
              <a:avLst/>
            </a:prstGeom>
            <a:solidFill>
              <a:srgbClr val="E2231A">
                <a:alpha val="100000"/>
              </a:srgbClr>
            </a:solidFill>
          </p:spPr>
          <p:txBody>
            <a:bodyPr/>
            <a:lstStyle/>
            <a:p/>
          </p:txBody>
        </p:sp>
        <p:sp>
          <p:nvSpPr>
            <p:cNvPr id="75" name="rc75"/>
            <p:cNvSpPr/>
            <p:nvPr/>
          </p:nvSpPr>
          <p:spPr>
            <a:xfrm>
              <a:off x="7959851" y="3186475"/>
              <a:ext cx="239888" cy="1121546"/>
            </a:xfrm>
            <a:prstGeom prst="rect">
              <a:avLst/>
            </a:prstGeom>
            <a:solidFill>
              <a:srgbClr val="80BD41">
                <a:alpha val="100000"/>
              </a:srgbClr>
            </a:solidFill>
          </p:spPr>
          <p:txBody>
            <a:bodyPr/>
            <a:lstStyle/>
            <a:p/>
          </p:txBody>
        </p:sp>
        <p:sp>
          <p:nvSpPr>
            <p:cNvPr id="76" name="rc76"/>
            <p:cNvSpPr/>
            <p:nvPr/>
          </p:nvSpPr>
          <p:spPr>
            <a:xfrm>
              <a:off x="7959851" y="3114990"/>
              <a:ext cx="239888" cy="71484"/>
            </a:xfrm>
            <a:prstGeom prst="rect">
              <a:avLst/>
            </a:prstGeom>
            <a:solidFill>
              <a:srgbClr val="E2231A">
                <a:alpha val="100000"/>
              </a:srgbClr>
            </a:solidFill>
          </p:spPr>
          <p:txBody>
            <a:bodyPr/>
            <a:lstStyle/>
            <a:p/>
          </p:txBody>
        </p:sp>
        <p:sp>
          <p:nvSpPr>
            <p:cNvPr id="77" name="pl77"/>
            <p:cNvSpPr/>
            <p:nvPr/>
          </p:nvSpPr>
          <p:spPr>
            <a:xfrm>
              <a:off x="1416218" y="2095023"/>
              <a:ext cx="6663577" cy="335302"/>
            </a:xfrm>
            <a:custGeom>
              <a:avLst/>
              <a:pathLst>
                <a:path w="6663577" h="335302">
                  <a:moveTo>
                    <a:pt x="0" y="0"/>
                  </a:moveTo>
                  <a:lnTo>
                    <a:pt x="266543" y="111767"/>
                  </a:lnTo>
                  <a:lnTo>
                    <a:pt x="533086" y="89414"/>
                  </a:lnTo>
                  <a:lnTo>
                    <a:pt x="799629" y="67060"/>
                  </a:lnTo>
                  <a:lnTo>
                    <a:pt x="1066172" y="67060"/>
                  </a:lnTo>
                  <a:lnTo>
                    <a:pt x="1332715" y="89414"/>
                  </a:lnTo>
                  <a:lnTo>
                    <a:pt x="1599258" y="201181"/>
                  </a:lnTo>
                  <a:lnTo>
                    <a:pt x="1865801" y="223535"/>
                  </a:lnTo>
                  <a:lnTo>
                    <a:pt x="2132344" y="268242"/>
                  </a:lnTo>
                  <a:lnTo>
                    <a:pt x="2398888" y="335302"/>
                  </a:lnTo>
                  <a:lnTo>
                    <a:pt x="2665431" y="312949"/>
                  </a:lnTo>
                  <a:lnTo>
                    <a:pt x="2931974" y="268242"/>
                  </a:lnTo>
                  <a:lnTo>
                    <a:pt x="3198517" y="201181"/>
                  </a:lnTo>
                  <a:lnTo>
                    <a:pt x="3465060" y="223535"/>
                  </a:lnTo>
                  <a:lnTo>
                    <a:pt x="3731603" y="201181"/>
                  </a:lnTo>
                  <a:lnTo>
                    <a:pt x="3998146" y="178828"/>
                  </a:lnTo>
                  <a:lnTo>
                    <a:pt x="4264689" y="111767"/>
                  </a:lnTo>
                  <a:lnTo>
                    <a:pt x="4531233" y="44707"/>
                  </a:lnTo>
                  <a:lnTo>
                    <a:pt x="4797776" y="89414"/>
                  </a:lnTo>
                  <a:lnTo>
                    <a:pt x="5064319" y="67060"/>
                  </a:lnTo>
                  <a:lnTo>
                    <a:pt x="5330862" y="111767"/>
                  </a:lnTo>
                  <a:lnTo>
                    <a:pt x="5597405" y="89414"/>
                  </a:lnTo>
                  <a:lnTo>
                    <a:pt x="5863948" y="89414"/>
                  </a:lnTo>
                  <a:lnTo>
                    <a:pt x="6130491" y="89414"/>
                  </a:lnTo>
                  <a:lnTo>
                    <a:pt x="6397034" y="111767"/>
                  </a:lnTo>
                  <a:lnTo>
                    <a:pt x="6663577" y="111767"/>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9" name="tx89"/>
            <p:cNvSpPr/>
            <p:nvPr/>
          </p:nvSpPr>
          <p:spPr>
            <a:xfrm>
              <a:off x="1324790" y="28308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66.4</a:t>
              </a:r>
            </a:p>
          </p:txBody>
        </p:sp>
        <p:sp>
          <p:nvSpPr>
            <p:cNvPr id="90" name="tx90"/>
            <p:cNvSpPr/>
            <p:nvPr/>
          </p:nvSpPr>
          <p:spPr>
            <a:xfrm>
              <a:off x="2657505" y="28824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63.9</a:t>
              </a:r>
            </a:p>
          </p:txBody>
        </p:sp>
        <p:sp>
          <p:nvSpPr>
            <p:cNvPr id="91" name="tx91"/>
            <p:cNvSpPr/>
            <p:nvPr/>
          </p:nvSpPr>
          <p:spPr>
            <a:xfrm>
              <a:off x="3990221" y="29083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62.6</a:t>
              </a:r>
            </a:p>
          </p:txBody>
        </p:sp>
        <p:sp>
          <p:nvSpPr>
            <p:cNvPr id="92" name="tx92"/>
            <p:cNvSpPr/>
            <p:nvPr/>
          </p:nvSpPr>
          <p:spPr>
            <a:xfrm>
              <a:off x="5322937" y="30085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57.6</a:t>
              </a:r>
            </a:p>
          </p:txBody>
        </p:sp>
        <p:sp>
          <p:nvSpPr>
            <p:cNvPr id="93" name="tx93"/>
            <p:cNvSpPr/>
            <p:nvPr/>
          </p:nvSpPr>
          <p:spPr>
            <a:xfrm>
              <a:off x="6389109" y="29421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60.9</a:t>
              </a:r>
            </a:p>
          </p:txBody>
        </p:sp>
        <p:sp>
          <p:nvSpPr>
            <p:cNvPr id="94" name="tx94"/>
            <p:cNvSpPr/>
            <p:nvPr/>
          </p:nvSpPr>
          <p:spPr>
            <a:xfrm>
              <a:off x="6655652" y="29437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60.8</a:t>
              </a:r>
            </a:p>
          </p:txBody>
        </p:sp>
        <p:sp>
          <p:nvSpPr>
            <p:cNvPr id="95" name="tx95"/>
            <p:cNvSpPr/>
            <p:nvPr/>
          </p:nvSpPr>
          <p:spPr>
            <a:xfrm>
              <a:off x="6922195" y="289380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63.3</a:t>
              </a:r>
            </a:p>
          </p:txBody>
        </p:sp>
        <p:sp>
          <p:nvSpPr>
            <p:cNvPr id="96" name="tx96"/>
            <p:cNvSpPr/>
            <p:nvPr/>
          </p:nvSpPr>
          <p:spPr>
            <a:xfrm>
              <a:off x="7188738" y="30020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57.9</a:t>
              </a:r>
            </a:p>
          </p:txBody>
        </p:sp>
        <p:sp>
          <p:nvSpPr>
            <p:cNvPr id="97" name="tx97"/>
            <p:cNvSpPr/>
            <p:nvPr/>
          </p:nvSpPr>
          <p:spPr>
            <a:xfrm>
              <a:off x="7455282" y="300868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57.7</a:t>
              </a:r>
            </a:p>
          </p:txBody>
        </p:sp>
        <p:sp>
          <p:nvSpPr>
            <p:cNvPr id="98" name="tx98"/>
            <p:cNvSpPr/>
            <p:nvPr/>
          </p:nvSpPr>
          <p:spPr>
            <a:xfrm>
              <a:off x="7721825" y="29905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58.5</a:t>
              </a:r>
            </a:p>
          </p:txBody>
        </p:sp>
        <p:sp>
          <p:nvSpPr>
            <p:cNvPr id="99" name="tx99"/>
            <p:cNvSpPr/>
            <p:nvPr/>
          </p:nvSpPr>
          <p:spPr>
            <a:xfrm>
              <a:off x="7988368" y="29788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59.1</a:t>
              </a:r>
            </a:p>
          </p:txBody>
        </p:sp>
        <p:sp>
          <p:nvSpPr>
            <p:cNvPr id="100" name="pl100"/>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6091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65.8</a:t>
              </a:r>
            </a:p>
          </p:txBody>
        </p:sp>
        <p:sp>
          <p:nvSpPr>
            <p:cNvPr id="112" name="tx112"/>
            <p:cNvSpPr/>
            <p:nvPr/>
          </p:nvSpPr>
          <p:spPr>
            <a:xfrm>
              <a:off x="1362659" y="293973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2657505" y="36605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60.7</a:t>
              </a:r>
            </a:p>
          </p:txBody>
        </p:sp>
        <p:sp>
          <p:nvSpPr>
            <p:cNvPr id="114" name="tx114"/>
            <p:cNvSpPr/>
            <p:nvPr/>
          </p:nvSpPr>
          <p:spPr>
            <a:xfrm>
              <a:off x="2683631" y="301578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15" name="tx115"/>
            <p:cNvSpPr/>
            <p:nvPr/>
          </p:nvSpPr>
          <p:spPr>
            <a:xfrm>
              <a:off x="3990221" y="37358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53.2</a:t>
              </a:r>
            </a:p>
          </p:txBody>
        </p:sp>
        <p:sp>
          <p:nvSpPr>
            <p:cNvPr id="116" name="tx116"/>
            <p:cNvSpPr/>
            <p:nvPr/>
          </p:nvSpPr>
          <p:spPr>
            <a:xfrm>
              <a:off x="4016347" y="310407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a:t>
              </a:r>
            </a:p>
          </p:txBody>
        </p:sp>
        <p:sp>
          <p:nvSpPr>
            <p:cNvPr id="117" name="tx117"/>
            <p:cNvSpPr/>
            <p:nvPr/>
          </p:nvSpPr>
          <p:spPr>
            <a:xfrm>
              <a:off x="5322937" y="37436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52.4</a:t>
              </a:r>
            </a:p>
          </p:txBody>
        </p:sp>
        <p:sp>
          <p:nvSpPr>
            <p:cNvPr id="118" name="tx118"/>
            <p:cNvSpPr/>
            <p:nvPr/>
          </p:nvSpPr>
          <p:spPr>
            <a:xfrm>
              <a:off x="5349062" y="31618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19" name="tx119"/>
            <p:cNvSpPr/>
            <p:nvPr/>
          </p:nvSpPr>
          <p:spPr>
            <a:xfrm>
              <a:off x="6389109" y="36825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58.5</a:t>
              </a:r>
            </a:p>
          </p:txBody>
        </p:sp>
        <p:sp>
          <p:nvSpPr>
            <p:cNvPr id="120" name="tx120"/>
            <p:cNvSpPr/>
            <p:nvPr/>
          </p:nvSpPr>
          <p:spPr>
            <a:xfrm>
              <a:off x="6415235" y="306856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1" name="tx121"/>
            <p:cNvSpPr/>
            <p:nvPr/>
          </p:nvSpPr>
          <p:spPr>
            <a:xfrm>
              <a:off x="6655652" y="36956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57.2</a:t>
              </a:r>
            </a:p>
          </p:txBody>
        </p:sp>
        <p:sp>
          <p:nvSpPr>
            <p:cNvPr id="122" name="tx122"/>
            <p:cNvSpPr/>
            <p:nvPr/>
          </p:nvSpPr>
          <p:spPr>
            <a:xfrm>
              <a:off x="6681778" y="308141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23" name="tx123"/>
            <p:cNvSpPr/>
            <p:nvPr/>
          </p:nvSpPr>
          <p:spPr>
            <a:xfrm>
              <a:off x="6922195" y="36657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60.1</a:t>
              </a:r>
            </a:p>
          </p:txBody>
        </p:sp>
        <p:sp>
          <p:nvSpPr>
            <p:cNvPr id="124" name="tx124"/>
            <p:cNvSpPr/>
            <p:nvPr/>
          </p:nvSpPr>
          <p:spPr>
            <a:xfrm>
              <a:off x="6948321" y="302658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25" name="tx125"/>
            <p:cNvSpPr/>
            <p:nvPr/>
          </p:nvSpPr>
          <p:spPr>
            <a:xfrm>
              <a:off x="7227915" y="3718441"/>
              <a:ext cx="104502"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26" name="tx126"/>
            <p:cNvSpPr/>
            <p:nvPr/>
          </p:nvSpPr>
          <p:spPr>
            <a:xfrm>
              <a:off x="7214864" y="313224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27" name="tx127"/>
            <p:cNvSpPr/>
            <p:nvPr/>
          </p:nvSpPr>
          <p:spPr>
            <a:xfrm>
              <a:off x="7455282" y="37198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54.8</a:t>
              </a:r>
            </a:p>
          </p:txBody>
        </p:sp>
        <p:sp>
          <p:nvSpPr>
            <p:cNvPr id="128" name="tx128"/>
            <p:cNvSpPr/>
            <p:nvPr/>
          </p:nvSpPr>
          <p:spPr>
            <a:xfrm>
              <a:off x="7481407" y="313769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29" name="tx129"/>
            <p:cNvSpPr/>
            <p:nvPr/>
          </p:nvSpPr>
          <p:spPr>
            <a:xfrm>
              <a:off x="7761002" y="3718946"/>
              <a:ext cx="104502"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30" name="tx130"/>
            <p:cNvSpPr/>
            <p:nvPr/>
          </p:nvSpPr>
          <p:spPr>
            <a:xfrm>
              <a:off x="7747950" y="312704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31" name="tx131"/>
            <p:cNvSpPr/>
            <p:nvPr/>
          </p:nvSpPr>
          <p:spPr>
            <a:xfrm>
              <a:off x="7988368" y="3713393"/>
              <a:ext cx="182855"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55.5</a:t>
              </a:r>
            </a:p>
          </p:txBody>
        </p:sp>
        <p:sp>
          <p:nvSpPr>
            <p:cNvPr id="132" name="tx132"/>
            <p:cNvSpPr/>
            <p:nvPr/>
          </p:nvSpPr>
          <p:spPr>
            <a:xfrm>
              <a:off x="8014493" y="311563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650034"/>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5" name="tx135"/>
            <p:cNvSpPr/>
            <p:nvPr/>
          </p:nvSpPr>
          <p:spPr>
            <a:xfrm>
              <a:off x="733081" y="30442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6" name="tx136"/>
            <p:cNvSpPr/>
            <p:nvPr/>
          </p:nvSpPr>
          <p:spPr>
            <a:xfrm>
              <a:off x="733081" y="24384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37" name="tx137"/>
            <p:cNvSpPr/>
            <p:nvPr/>
          </p:nvSpPr>
          <p:spPr>
            <a:xfrm>
              <a:off x="655386" y="183268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8" name="rc158"/>
            <p:cNvSpPr/>
            <p:nvPr/>
          </p:nvSpPr>
          <p:spPr>
            <a:xfrm>
              <a:off x="4448859" y="5180747"/>
              <a:ext cx="201456" cy="201456"/>
            </a:xfrm>
            <a:prstGeom prst="rect">
              <a:avLst/>
            </a:prstGeom>
            <a:solidFill>
              <a:srgbClr val="E2231A">
                <a:alpha val="100000"/>
              </a:srgbClr>
            </a:solidFill>
          </p:spPr>
          <p:txBody>
            <a:bodyPr/>
            <a:lstStyle/>
            <a:p/>
          </p:txBody>
        </p:sp>
        <p:sp>
          <p:nvSpPr>
            <p:cNvPr id="159" name="rc159"/>
            <p:cNvSpPr/>
            <p:nvPr/>
          </p:nvSpPr>
          <p:spPr>
            <a:xfrm>
              <a:off x="5653947" y="5180747"/>
              <a:ext cx="201456" cy="201456"/>
            </a:xfrm>
            <a:prstGeom prst="rect">
              <a:avLst/>
            </a:prstGeom>
            <a:solidFill>
              <a:srgbClr val="80BD41">
                <a:alpha val="100000"/>
              </a:srgbClr>
            </a:solidFill>
          </p:spPr>
          <p:txBody>
            <a:bodyPr/>
            <a:lstStyle/>
            <a:p/>
          </p:txBody>
        </p:sp>
        <p:sp>
          <p:nvSpPr>
            <p:cNvPr id="160" name="tx160"/>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3" name="tx163"/>
            <p:cNvSpPr/>
            <p:nvPr/>
          </p:nvSpPr>
          <p:spPr>
            <a:xfrm>
              <a:off x="951100" y="1594448"/>
              <a:ext cx="157489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Denmark, 2000-2025</a:t>
              </a:r>
            </a:p>
          </p:txBody>
        </p:sp>
        <p:sp>
          <p:nvSpPr>
            <p:cNvPr id="164" name="pl164"/>
            <p:cNvSpPr/>
            <p:nvPr/>
          </p:nvSpPr>
          <p:spPr>
            <a:xfrm>
              <a:off x="237569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53452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69335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45510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61394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77277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954972"/>
              <a:ext cx="6312431" cy="129091"/>
            </a:xfrm>
            <a:prstGeom prst="rect">
              <a:avLst/>
            </a:prstGeom>
            <a:solidFill>
              <a:srgbClr val="80BD41">
                <a:alpha val="100000"/>
              </a:srgbClr>
            </a:solidFill>
          </p:spPr>
          <p:txBody>
            <a:bodyPr/>
            <a:lstStyle/>
            <a:p/>
          </p:txBody>
        </p:sp>
        <p:sp>
          <p:nvSpPr>
            <p:cNvPr id="175" name="rc175"/>
            <p:cNvSpPr/>
            <p:nvPr/>
          </p:nvSpPr>
          <p:spPr>
            <a:xfrm>
              <a:off x="7608705" y="5954972"/>
              <a:ext cx="263377" cy="129091"/>
            </a:xfrm>
            <a:prstGeom prst="rect">
              <a:avLst/>
            </a:prstGeom>
            <a:solidFill>
              <a:srgbClr val="E2231A">
                <a:alpha val="100000"/>
              </a:srgbClr>
            </a:solidFill>
          </p:spPr>
          <p:txBody>
            <a:bodyPr/>
            <a:lstStyle/>
            <a:p/>
          </p:txBody>
        </p:sp>
        <p:sp>
          <p:nvSpPr>
            <p:cNvPr id="176" name="rc176"/>
            <p:cNvSpPr/>
            <p:nvPr/>
          </p:nvSpPr>
          <p:spPr>
            <a:xfrm>
              <a:off x="1296273" y="5793607"/>
              <a:ext cx="5935715" cy="129091"/>
            </a:xfrm>
            <a:prstGeom prst="rect">
              <a:avLst/>
            </a:prstGeom>
            <a:solidFill>
              <a:srgbClr val="80BD41">
                <a:alpha val="100000"/>
              </a:srgbClr>
            </a:solidFill>
          </p:spPr>
          <p:txBody>
            <a:bodyPr/>
            <a:lstStyle/>
            <a:p/>
          </p:txBody>
        </p:sp>
        <p:sp>
          <p:nvSpPr>
            <p:cNvPr id="177" name="rc177"/>
            <p:cNvSpPr/>
            <p:nvPr/>
          </p:nvSpPr>
          <p:spPr>
            <a:xfrm>
              <a:off x="7231989" y="5793607"/>
              <a:ext cx="378875" cy="129091"/>
            </a:xfrm>
            <a:prstGeom prst="rect">
              <a:avLst/>
            </a:prstGeom>
            <a:solidFill>
              <a:srgbClr val="E2231A">
                <a:alpha val="100000"/>
              </a:srgbClr>
            </a:solidFill>
          </p:spPr>
          <p:txBody>
            <a:bodyPr/>
            <a:lstStyle/>
            <a:p/>
          </p:txBody>
        </p:sp>
        <p:sp>
          <p:nvSpPr>
            <p:cNvPr id="178" name="rc178"/>
            <p:cNvSpPr/>
            <p:nvPr/>
          </p:nvSpPr>
          <p:spPr>
            <a:xfrm>
              <a:off x="1296273" y="5632243"/>
              <a:ext cx="5995083" cy="129091"/>
            </a:xfrm>
            <a:prstGeom prst="rect">
              <a:avLst/>
            </a:prstGeom>
            <a:solidFill>
              <a:srgbClr val="80BD41">
                <a:alpha val="100000"/>
              </a:srgbClr>
            </a:solidFill>
          </p:spPr>
          <p:txBody>
            <a:bodyPr/>
            <a:lstStyle/>
            <a:p/>
          </p:txBody>
        </p:sp>
        <p:sp>
          <p:nvSpPr>
            <p:cNvPr id="179" name="rc179"/>
            <p:cNvSpPr/>
            <p:nvPr/>
          </p:nvSpPr>
          <p:spPr>
            <a:xfrm>
              <a:off x="7291357" y="5632243"/>
              <a:ext cx="382113" cy="129091"/>
            </a:xfrm>
            <a:prstGeom prst="rect">
              <a:avLst/>
            </a:prstGeom>
            <a:solidFill>
              <a:srgbClr val="E2231A">
                <a:alpha val="100000"/>
              </a:srgbClr>
            </a:solidFill>
          </p:spPr>
          <p:txBody>
            <a:bodyPr/>
            <a:lstStyle/>
            <a:p/>
          </p:txBody>
        </p:sp>
        <p:sp>
          <p:nvSpPr>
            <p:cNvPr id="180" name="tx180"/>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60.9</a:t>
              </a:r>
            </a:p>
          </p:txBody>
        </p:sp>
        <p:sp>
          <p:nvSpPr>
            <p:cNvPr id="181" name="tx181"/>
            <p:cNvSpPr/>
            <p:nvPr/>
          </p:nvSpPr>
          <p:spPr>
            <a:xfrm>
              <a:off x="7815200"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58.5</a:t>
              </a:r>
            </a:p>
          </p:txBody>
        </p:sp>
        <p:sp>
          <p:nvSpPr>
            <p:cNvPr id="182" name="tx182"/>
            <p:cNvSpPr/>
            <p:nvPr/>
          </p:nvSpPr>
          <p:spPr>
            <a:xfrm>
              <a:off x="7880937"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59.1</a:t>
              </a:r>
            </a:p>
          </p:txBody>
        </p:sp>
        <p:sp>
          <p:nvSpPr>
            <p:cNvPr id="183" name="tx183"/>
            <p:cNvSpPr/>
            <p:nvPr/>
          </p:nvSpPr>
          <p:spPr>
            <a:xfrm>
              <a:off x="4346996"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58.5</a:t>
              </a:r>
            </a:p>
          </p:txBody>
        </p:sp>
        <p:sp>
          <p:nvSpPr>
            <p:cNvPr id="184" name="tx184"/>
            <p:cNvSpPr/>
            <p:nvPr/>
          </p:nvSpPr>
          <p:spPr>
            <a:xfrm>
              <a:off x="7665045"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85" name="tx185"/>
            <p:cNvSpPr/>
            <p:nvPr/>
          </p:nvSpPr>
          <p:spPr>
            <a:xfrm>
              <a:off x="4203841" y="581908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86" name="tx186"/>
            <p:cNvSpPr/>
            <p:nvPr/>
          </p:nvSpPr>
          <p:spPr>
            <a:xfrm>
              <a:off x="7346077" y="58176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87" name="tx187"/>
            <p:cNvSpPr/>
            <p:nvPr/>
          </p:nvSpPr>
          <p:spPr>
            <a:xfrm>
              <a:off x="4188321" y="5657725"/>
              <a:ext cx="21098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55.5</a:t>
              </a:r>
            </a:p>
          </p:txBody>
        </p:sp>
        <p:sp>
          <p:nvSpPr>
            <p:cNvPr id="188" name="tx188"/>
            <p:cNvSpPr/>
            <p:nvPr/>
          </p:nvSpPr>
          <p:spPr>
            <a:xfrm>
              <a:off x="7407065" y="56562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89" name="tx18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337741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4" name="tx194"/>
            <p:cNvSpPr/>
            <p:nvPr/>
          </p:nvSpPr>
          <p:spPr>
            <a:xfrm>
              <a:off x="5536248"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5" name="tx195"/>
            <p:cNvSpPr/>
            <p:nvPr/>
          </p:nvSpPr>
          <p:spPr>
            <a:xfrm>
              <a:off x="769508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6" name="tx196"/>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7" name="tx197"/>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(94%) was lower than in 2019 (96%).
The number of children vaccinated with MCV1 decreased 5% compared to in 2019.
The number of surviving infants decreased approximately 3%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1996" y="4533688"/>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5" name="pl5"/>
            <p:cNvSpPr/>
            <p:nvPr/>
          </p:nvSpPr>
          <p:spPr>
            <a:xfrm>
              <a:off x="711996" y="3582030"/>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6" name="pl6"/>
            <p:cNvSpPr/>
            <p:nvPr/>
          </p:nvSpPr>
          <p:spPr>
            <a:xfrm>
              <a:off x="711996" y="2630371"/>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7" name="pl7"/>
            <p:cNvSpPr/>
            <p:nvPr/>
          </p:nvSpPr>
          <p:spPr>
            <a:xfrm>
              <a:off x="711996" y="1678713"/>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8" name="pl8"/>
            <p:cNvSpPr/>
            <p:nvPr/>
          </p:nvSpPr>
          <p:spPr>
            <a:xfrm>
              <a:off x="711996" y="5009517"/>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9" name="pl9"/>
            <p:cNvSpPr/>
            <p:nvPr/>
          </p:nvSpPr>
          <p:spPr>
            <a:xfrm>
              <a:off x="711996" y="4057859"/>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0" name="pl10"/>
            <p:cNvSpPr/>
            <p:nvPr/>
          </p:nvSpPr>
          <p:spPr>
            <a:xfrm>
              <a:off x="711996" y="3106201"/>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1" name="pl11"/>
            <p:cNvSpPr/>
            <p:nvPr/>
          </p:nvSpPr>
          <p:spPr>
            <a:xfrm>
              <a:off x="711996" y="2154542"/>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2" name="pl12"/>
            <p:cNvSpPr/>
            <p:nvPr/>
          </p:nvSpPr>
          <p:spPr>
            <a:xfrm>
              <a:off x="998394"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47572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953057"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3038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90771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385050"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86238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3971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81704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294374"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7170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24903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2636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0369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783595" y="4933384"/>
              <a:ext cx="429597" cy="76132"/>
            </a:xfrm>
            <a:prstGeom prst="rect">
              <a:avLst/>
            </a:prstGeom>
            <a:solidFill>
              <a:srgbClr val="1CABE2">
                <a:alpha val="100000"/>
              </a:srgbClr>
            </a:solidFill>
          </p:spPr>
          <p:txBody>
            <a:bodyPr/>
            <a:lstStyle/>
            <a:p/>
          </p:txBody>
        </p:sp>
        <p:sp>
          <p:nvSpPr>
            <p:cNvPr id="27" name="rc27"/>
            <p:cNvSpPr/>
            <p:nvPr/>
          </p:nvSpPr>
          <p:spPr>
            <a:xfrm>
              <a:off x="1260927" y="4362389"/>
              <a:ext cx="429597" cy="647127"/>
            </a:xfrm>
            <a:prstGeom prst="rect">
              <a:avLst/>
            </a:prstGeom>
            <a:solidFill>
              <a:srgbClr val="1CABE2">
                <a:alpha val="100000"/>
              </a:srgbClr>
            </a:solidFill>
          </p:spPr>
          <p:txBody>
            <a:bodyPr/>
            <a:lstStyle/>
            <a:p/>
          </p:txBody>
        </p:sp>
        <p:sp>
          <p:nvSpPr>
            <p:cNvPr id="28" name="rc28"/>
            <p:cNvSpPr/>
            <p:nvPr/>
          </p:nvSpPr>
          <p:spPr>
            <a:xfrm>
              <a:off x="1738258" y="5009517"/>
              <a:ext cx="429597" cy="0"/>
            </a:xfrm>
            <a:prstGeom prst="rect">
              <a:avLst/>
            </a:prstGeom>
            <a:solidFill>
              <a:srgbClr val="1CABE2">
                <a:alpha val="100000"/>
              </a:srgbClr>
            </a:solidFill>
          </p:spPr>
          <p:txBody>
            <a:bodyPr/>
            <a:lstStyle/>
            <a:p/>
          </p:txBody>
        </p:sp>
        <p:sp>
          <p:nvSpPr>
            <p:cNvPr id="29" name="rc29"/>
            <p:cNvSpPr/>
            <p:nvPr/>
          </p:nvSpPr>
          <p:spPr>
            <a:xfrm>
              <a:off x="2215589" y="4666920"/>
              <a:ext cx="429597" cy="342596"/>
            </a:xfrm>
            <a:prstGeom prst="rect">
              <a:avLst/>
            </a:prstGeom>
            <a:solidFill>
              <a:srgbClr val="1CABE2">
                <a:alpha val="100000"/>
              </a:srgbClr>
            </a:solidFill>
          </p:spPr>
          <p:txBody>
            <a:bodyPr/>
            <a:lstStyle/>
            <a:p/>
          </p:txBody>
        </p:sp>
        <p:sp>
          <p:nvSpPr>
            <p:cNvPr id="30" name="rc30"/>
            <p:cNvSpPr/>
            <p:nvPr/>
          </p:nvSpPr>
          <p:spPr>
            <a:xfrm>
              <a:off x="2692920" y="4895318"/>
              <a:ext cx="429597" cy="114198"/>
            </a:xfrm>
            <a:prstGeom prst="rect">
              <a:avLst/>
            </a:prstGeom>
            <a:solidFill>
              <a:srgbClr val="1CABE2">
                <a:alpha val="100000"/>
              </a:srgbClr>
            </a:solidFill>
          </p:spPr>
          <p:txBody>
            <a:bodyPr/>
            <a:lstStyle/>
            <a:p/>
          </p:txBody>
        </p:sp>
        <p:sp>
          <p:nvSpPr>
            <p:cNvPr id="31" name="rc31"/>
            <p:cNvSpPr/>
            <p:nvPr/>
          </p:nvSpPr>
          <p:spPr>
            <a:xfrm>
              <a:off x="3170251" y="4857252"/>
              <a:ext cx="429597" cy="152265"/>
            </a:xfrm>
            <a:prstGeom prst="rect">
              <a:avLst/>
            </a:prstGeom>
            <a:solidFill>
              <a:srgbClr val="1CABE2">
                <a:alpha val="100000"/>
              </a:srgbClr>
            </a:solidFill>
          </p:spPr>
          <p:txBody>
            <a:bodyPr/>
            <a:lstStyle/>
            <a:p/>
          </p:txBody>
        </p:sp>
        <p:sp>
          <p:nvSpPr>
            <p:cNvPr id="32" name="rc32"/>
            <p:cNvSpPr/>
            <p:nvPr/>
          </p:nvSpPr>
          <p:spPr>
            <a:xfrm>
              <a:off x="3647582" y="4704986"/>
              <a:ext cx="429597" cy="304530"/>
            </a:xfrm>
            <a:prstGeom prst="rect">
              <a:avLst/>
            </a:prstGeom>
            <a:solidFill>
              <a:srgbClr val="1CABE2">
                <a:alpha val="100000"/>
              </a:srgbClr>
            </a:solidFill>
          </p:spPr>
          <p:txBody>
            <a:bodyPr/>
            <a:lstStyle/>
            <a:p/>
          </p:txBody>
        </p:sp>
        <p:sp>
          <p:nvSpPr>
            <p:cNvPr id="33" name="rc33"/>
            <p:cNvSpPr/>
            <p:nvPr/>
          </p:nvSpPr>
          <p:spPr>
            <a:xfrm>
              <a:off x="4124913" y="4438522"/>
              <a:ext cx="429597" cy="570994"/>
            </a:xfrm>
            <a:prstGeom prst="rect">
              <a:avLst/>
            </a:prstGeom>
            <a:solidFill>
              <a:srgbClr val="1CABE2">
                <a:alpha val="100000"/>
              </a:srgbClr>
            </a:solidFill>
          </p:spPr>
          <p:txBody>
            <a:bodyPr/>
            <a:lstStyle/>
            <a:p/>
          </p:txBody>
        </p:sp>
        <p:sp>
          <p:nvSpPr>
            <p:cNvPr id="34" name="rc34"/>
            <p:cNvSpPr/>
            <p:nvPr/>
          </p:nvSpPr>
          <p:spPr>
            <a:xfrm>
              <a:off x="4602244" y="4857252"/>
              <a:ext cx="429597" cy="152265"/>
            </a:xfrm>
            <a:prstGeom prst="rect">
              <a:avLst/>
            </a:prstGeom>
            <a:solidFill>
              <a:srgbClr val="1CABE2">
                <a:alpha val="100000"/>
              </a:srgbClr>
            </a:solidFill>
          </p:spPr>
          <p:txBody>
            <a:bodyPr/>
            <a:lstStyle/>
            <a:p/>
          </p:txBody>
        </p:sp>
        <p:sp>
          <p:nvSpPr>
            <p:cNvPr id="35" name="rc35"/>
            <p:cNvSpPr/>
            <p:nvPr/>
          </p:nvSpPr>
          <p:spPr>
            <a:xfrm>
              <a:off x="6034237" y="4666920"/>
              <a:ext cx="429597" cy="342596"/>
            </a:xfrm>
            <a:prstGeom prst="rect">
              <a:avLst/>
            </a:prstGeom>
            <a:solidFill>
              <a:srgbClr val="1CABE2">
                <a:alpha val="100000"/>
              </a:srgbClr>
            </a:solidFill>
          </p:spPr>
          <p:txBody>
            <a:bodyPr/>
            <a:lstStyle/>
            <a:p/>
          </p:txBody>
        </p:sp>
        <p:sp>
          <p:nvSpPr>
            <p:cNvPr id="36" name="rc36"/>
            <p:cNvSpPr/>
            <p:nvPr/>
          </p:nvSpPr>
          <p:spPr>
            <a:xfrm>
              <a:off x="6511569" y="4057859"/>
              <a:ext cx="429597" cy="951658"/>
            </a:xfrm>
            <a:prstGeom prst="rect">
              <a:avLst/>
            </a:prstGeom>
            <a:solidFill>
              <a:srgbClr val="1CABE2">
                <a:alpha val="100000"/>
              </a:srgbClr>
            </a:solidFill>
          </p:spPr>
          <p:txBody>
            <a:bodyPr/>
            <a:lstStyle/>
            <a:p/>
          </p:txBody>
        </p:sp>
        <p:sp>
          <p:nvSpPr>
            <p:cNvPr id="37" name="rc37"/>
            <p:cNvSpPr/>
            <p:nvPr/>
          </p:nvSpPr>
          <p:spPr>
            <a:xfrm>
              <a:off x="6988900" y="4552721"/>
              <a:ext cx="429597" cy="456795"/>
            </a:xfrm>
            <a:prstGeom prst="rect">
              <a:avLst/>
            </a:prstGeom>
            <a:solidFill>
              <a:srgbClr val="1CABE2">
                <a:alpha val="100000"/>
              </a:srgbClr>
            </a:solidFill>
          </p:spPr>
          <p:txBody>
            <a:bodyPr/>
            <a:lstStyle/>
            <a:p/>
          </p:txBody>
        </p:sp>
        <p:sp>
          <p:nvSpPr>
            <p:cNvPr id="38" name="pl38"/>
            <p:cNvSpPr/>
            <p:nvPr/>
          </p:nvSpPr>
          <p:spPr>
            <a:xfrm>
              <a:off x="998394" y="1932489"/>
              <a:ext cx="6205304" cy="253775"/>
            </a:xfrm>
            <a:custGeom>
              <a:avLst/>
              <a:pathLst>
                <a:path w="6205304" h="253775">
                  <a:moveTo>
                    <a:pt x="0" y="222053"/>
                  </a:moveTo>
                  <a:lnTo>
                    <a:pt x="477331" y="253775"/>
                  </a:lnTo>
                  <a:lnTo>
                    <a:pt x="954662" y="222053"/>
                  </a:lnTo>
                  <a:lnTo>
                    <a:pt x="1431993" y="190331"/>
                  </a:lnTo>
                  <a:lnTo>
                    <a:pt x="1909324" y="95165"/>
                  </a:lnTo>
                  <a:lnTo>
                    <a:pt x="2386655" y="0"/>
                  </a:lnTo>
                  <a:lnTo>
                    <a:pt x="2863986" y="63443"/>
                  </a:lnTo>
                  <a:lnTo>
                    <a:pt x="3341317" y="31721"/>
                  </a:lnTo>
                  <a:lnTo>
                    <a:pt x="3818648" y="95165"/>
                  </a:lnTo>
                  <a:lnTo>
                    <a:pt x="4295979" y="63443"/>
                  </a:lnTo>
                  <a:lnTo>
                    <a:pt x="4773310" y="63443"/>
                  </a:lnTo>
                  <a:lnTo>
                    <a:pt x="5250642" y="63443"/>
                  </a:lnTo>
                  <a:lnTo>
                    <a:pt x="5727973" y="95165"/>
                  </a:lnTo>
                  <a:lnTo>
                    <a:pt x="6205304" y="95165"/>
                  </a:lnTo>
                </a:path>
              </a:pathLst>
            </a:custGeom>
            <a:ln w="27101" cap="flat">
              <a:solidFill>
                <a:srgbClr val="00833D">
                  <a:alpha val="100000"/>
                </a:srgbClr>
              </a:solidFill>
              <a:prstDash val="solid"/>
              <a:round/>
            </a:ln>
          </p:spPr>
          <p:txBody>
            <a:bodyPr/>
            <a:lstStyle/>
            <a:p/>
          </p:txBody>
        </p:sp>
        <p:sp>
          <p:nvSpPr>
            <p:cNvPr id="39" name="pl39"/>
            <p:cNvSpPr/>
            <p:nvPr/>
          </p:nvSpPr>
          <p:spPr>
            <a:xfrm>
              <a:off x="998394" y="2027655"/>
              <a:ext cx="6205304" cy="444107"/>
            </a:xfrm>
            <a:custGeom>
              <a:avLst/>
              <a:pathLst>
                <a:path w="6205304" h="444107">
                  <a:moveTo>
                    <a:pt x="0" y="222053"/>
                  </a:moveTo>
                  <a:lnTo>
                    <a:pt x="477331" y="253775"/>
                  </a:lnTo>
                  <a:lnTo>
                    <a:pt x="954662" y="317219"/>
                  </a:lnTo>
                  <a:lnTo>
                    <a:pt x="1431993" y="444107"/>
                  </a:lnTo>
                  <a:lnTo>
                    <a:pt x="1909324" y="285497"/>
                  </a:lnTo>
                  <a:lnTo>
                    <a:pt x="2386655" y="190331"/>
                  </a:lnTo>
                  <a:lnTo>
                    <a:pt x="2863986" y="126887"/>
                  </a:lnTo>
                  <a:lnTo>
                    <a:pt x="3341317" y="126887"/>
                  </a:lnTo>
                  <a:lnTo>
                    <a:pt x="3818648" y="126887"/>
                  </a:lnTo>
                  <a:lnTo>
                    <a:pt x="4295979" y="0"/>
                  </a:lnTo>
                  <a:lnTo>
                    <a:pt x="4773310" y="0"/>
                  </a:lnTo>
                  <a:lnTo>
                    <a:pt x="5250642" y="31721"/>
                  </a:lnTo>
                  <a:lnTo>
                    <a:pt x="5727973" y="31721"/>
                  </a:lnTo>
                  <a:lnTo>
                    <a:pt x="6205304" y="0"/>
                  </a:lnTo>
                </a:path>
              </a:pathLst>
            </a:custGeom>
            <a:ln w="27101" cap="flat">
              <a:solidFill>
                <a:srgbClr val="002759">
                  <a:alpha val="100000"/>
                </a:srgbClr>
              </a:solidFill>
              <a:prstDash val="solid"/>
              <a:round/>
            </a:ln>
          </p:spPr>
          <p:txBody>
            <a:bodyPr/>
            <a:lstStyle/>
            <a:p/>
          </p:txBody>
        </p:sp>
        <p:sp>
          <p:nvSpPr>
            <p:cNvPr id="40" name="pt40"/>
            <p:cNvSpPr/>
            <p:nvPr/>
          </p:nvSpPr>
          <p:spPr>
            <a:xfrm>
              <a:off x="966793" y="21229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444124" y="21546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921455" y="21229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398786" y="2091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876118"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353449"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830780"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308111"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785442"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262773"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740104"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217435"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694766"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172097"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966793" y="22181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444124" y="22498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1921455" y="23132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398786" y="244016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876118" y="22815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353449" y="21863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830780" y="21229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308111" y="21229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785442" y="21229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5262773"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740104"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217435"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694766"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172097"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tx68"/>
            <p:cNvSpPr/>
            <p:nvPr/>
          </p:nvSpPr>
          <p:spPr>
            <a:xfrm>
              <a:off x="965235" y="4804998"/>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9" name="tx69"/>
            <p:cNvSpPr/>
            <p:nvPr/>
          </p:nvSpPr>
          <p:spPr>
            <a:xfrm>
              <a:off x="1409407" y="4234003"/>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70" name="tx70"/>
            <p:cNvSpPr/>
            <p:nvPr/>
          </p:nvSpPr>
          <p:spPr>
            <a:xfrm>
              <a:off x="1919897"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1" name="tx71"/>
            <p:cNvSpPr/>
            <p:nvPr/>
          </p:nvSpPr>
          <p:spPr>
            <a:xfrm>
              <a:off x="2397228" y="453707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a:t>
              </a:r>
            </a:p>
          </p:txBody>
        </p:sp>
        <p:sp>
          <p:nvSpPr>
            <p:cNvPr id="72" name="tx72"/>
            <p:cNvSpPr/>
            <p:nvPr/>
          </p:nvSpPr>
          <p:spPr>
            <a:xfrm>
              <a:off x="2874559" y="4765417"/>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73" name="tx73"/>
            <p:cNvSpPr/>
            <p:nvPr/>
          </p:nvSpPr>
          <p:spPr>
            <a:xfrm>
              <a:off x="3351891" y="4729214"/>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4" name="tx74"/>
            <p:cNvSpPr/>
            <p:nvPr/>
          </p:nvSpPr>
          <p:spPr>
            <a:xfrm>
              <a:off x="3829222" y="4575144"/>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75" name="tx75"/>
            <p:cNvSpPr/>
            <p:nvPr/>
          </p:nvSpPr>
          <p:spPr>
            <a:xfrm>
              <a:off x="4273393" y="430868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a:t>
              </a:r>
            </a:p>
          </p:txBody>
        </p:sp>
        <p:sp>
          <p:nvSpPr>
            <p:cNvPr id="76" name="tx76"/>
            <p:cNvSpPr/>
            <p:nvPr/>
          </p:nvSpPr>
          <p:spPr>
            <a:xfrm>
              <a:off x="4783884" y="4729214"/>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7" name="tx77"/>
            <p:cNvSpPr/>
            <p:nvPr/>
          </p:nvSpPr>
          <p:spPr>
            <a:xfrm>
              <a:off x="6215877" y="453707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a:t>
              </a:r>
            </a:p>
          </p:txBody>
        </p:sp>
        <p:sp>
          <p:nvSpPr>
            <p:cNvPr id="78" name="tx78"/>
            <p:cNvSpPr/>
            <p:nvPr/>
          </p:nvSpPr>
          <p:spPr>
            <a:xfrm>
              <a:off x="6660049" y="392801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a:t>
              </a:r>
            </a:p>
          </p:txBody>
        </p:sp>
        <p:sp>
          <p:nvSpPr>
            <p:cNvPr id="79" name="tx79"/>
            <p:cNvSpPr/>
            <p:nvPr/>
          </p:nvSpPr>
          <p:spPr>
            <a:xfrm>
              <a:off x="7137380" y="4424334"/>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a:t>
              </a:r>
            </a:p>
          </p:txBody>
        </p:sp>
        <p:sp>
          <p:nvSpPr>
            <p:cNvPr id="80" name="pl80"/>
            <p:cNvSpPr/>
            <p:nvPr/>
          </p:nvSpPr>
          <p:spPr>
            <a:xfrm>
              <a:off x="7222767" y="1990465"/>
              <a:ext cx="639536" cy="36112"/>
            </a:xfrm>
            <a:custGeom>
              <a:avLst/>
              <a:pathLst>
                <a:path w="639536" h="36112">
                  <a:moveTo>
                    <a:pt x="639536" y="0"/>
                  </a:moveTo>
                  <a:lnTo>
                    <a:pt x="0" y="36112"/>
                  </a:lnTo>
                </a:path>
              </a:pathLst>
            </a:custGeom>
          </p:spPr>
          <p:txBody>
            <a:bodyPr/>
            <a:lstStyle/>
            <a:p/>
          </p:txBody>
        </p:sp>
        <p:sp>
          <p:nvSpPr>
            <p:cNvPr id="81" name="pl81"/>
            <p:cNvSpPr/>
            <p:nvPr/>
          </p:nvSpPr>
          <p:spPr>
            <a:xfrm>
              <a:off x="7219200" y="2032805"/>
              <a:ext cx="643103" cy="213668"/>
            </a:xfrm>
            <a:custGeom>
              <a:avLst/>
              <a:pathLst>
                <a:path w="643103" h="213668">
                  <a:moveTo>
                    <a:pt x="643103" y="213668"/>
                  </a:moveTo>
                  <a:lnTo>
                    <a:pt x="0" y="0"/>
                  </a:lnTo>
                </a:path>
              </a:pathLst>
            </a:custGeom>
          </p:spPr>
          <p:txBody>
            <a:bodyPr/>
            <a:lstStyle/>
            <a:p/>
          </p:txBody>
        </p:sp>
        <p:sp>
          <p:nvSpPr>
            <p:cNvPr id="82" name="pg82"/>
            <p:cNvSpPr/>
            <p:nvPr/>
          </p:nvSpPr>
          <p:spPr>
            <a:xfrm>
              <a:off x="7793724" y="190177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3" name="tx83"/>
            <p:cNvSpPr/>
            <p:nvPr/>
          </p:nvSpPr>
          <p:spPr>
            <a:xfrm>
              <a:off x="7816584" y="194289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94%</a:t>
              </a:r>
            </a:p>
          </p:txBody>
        </p:sp>
        <p:sp>
          <p:nvSpPr>
            <p:cNvPr id="84" name="pg84"/>
            <p:cNvSpPr/>
            <p:nvPr/>
          </p:nvSpPr>
          <p:spPr>
            <a:xfrm>
              <a:off x="7793724" y="216895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5" name="tx85"/>
            <p:cNvSpPr/>
            <p:nvPr/>
          </p:nvSpPr>
          <p:spPr>
            <a:xfrm>
              <a:off x="7816584" y="221007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94%</a:t>
              </a:r>
            </a:p>
          </p:txBody>
        </p:sp>
        <p:sp>
          <p:nvSpPr>
            <p:cNvPr id="86" name="rc86"/>
            <p:cNvSpPr/>
            <p:nvPr/>
          </p:nvSpPr>
          <p:spPr>
            <a:xfrm>
              <a:off x="711996" y="1578789"/>
              <a:ext cx="7923696" cy="3594096"/>
            </a:xfrm>
            <a:prstGeom prst="rect">
              <a:avLst/>
            </a:prstGeom>
            <a:ln w="13550" cap="rnd">
              <a:solidFill>
                <a:srgbClr val="BEBEBE">
                  <a:alpha val="100000"/>
                </a:srgbClr>
              </a:solidFill>
              <a:prstDash val="solid"/>
              <a:round/>
            </a:ln>
          </p:spPr>
          <p:txBody>
            <a:bodyPr/>
            <a:lstStyle/>
            <a:p/>
          </p:txBody>
        </p:sp>
        <p:sp>
          <p:nvSpPr>
            <p:cNvPr id="87" name="tx87"/>
            <p:cNvSpPr/>
            <p:nvPr/>
          </p:nvSpPr>
          <p:spPr>
            <a:xfrm>
              <a:off x="578734"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508103" y="40104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89" name="tx89"/>
            <p:cNvSpPr/>
            <p:nvPr/>
          </p:nvSpPr>
          <p:spPr>
            <a:xfrm>
              <a:off x="508103" y="30588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0" name="tx90"/>
            <p:cNvSpPr/>
            <p:nvPr/>
          </p:nvSpPr>
          <p:spPr>
            <a:xfrm>
              <a:off x="508103" y="2108716"/>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91" name="tx91"/>
            <p:cNvSpPr/>
            <p:nvPr/>
          </p:nvSpPr>
          <p:spPr>
            <a:xfrm>
              <a:off x="869832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2" name="tx92"/>
            <p:cNvSpPr/>
            <p:nvPr/>
          </p:nvSpPr>
          <p:spPr>
            <a:xfrm>
              <a:off x="8698322" y="46449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3" name="tx93"/>
            <p:cNvSpPr/>
            <p:nvPr/>
          </p:nvSpPr>
          <p:spPr>
            <a:xfrm>
              <a:off x="8698322" y="432770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4" name="tx94"/>
            <p:cNvSpPr/>
            <p:nvPr/>
          </p:nvSpPr>
          <p:spPr>
            <a:xfrm>
              <a:off x="8698322" y="401042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5" name="tx95"/>
            <p:cNvSpPr/>
            <p:nvPr/>
          </p:nvSpPr>
          <p:spPr>
            <a:xfrm>
              <a:off x="8698322" y="36932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6" name="tx96"/>
            <p:cNvSpPr/>
            <p:nvPr/>
          </p:nvSpPr>
          <p:spPr>
            <a:xfrm>
              <a:off x="8698322" y="33760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7" name="tx97"/>
            <p:cNvSpPr/>
            <p:nvPr/>
          </p:nvSpPr>
          <p:spPr>
            <a:xfrm>
              <a:off x="8698322" y="30588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8" name="tx98"/>
            <p:cNvSpPr/>
            <p:nvPr/>
          </p:nvSpPr>
          <p:spPr>
            <a:xfrm>
              <a:off x="8698322" y="274160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9" name="tx99"/>
            <p:cNvSpPr/>
            <p:nvPr/>
          </p:nvSpPr>
          <p:spPr>
            <a:xfrm>
              <a:off x="8698322" y="24243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0" name="tx100"/>
            <p:cNvSpPr/>
            <p:nvPr/>
          </p:nvSpPr>
          <p:spPr>
            <a:xfrm>
              <a:off x="8698322" y="21071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1" name="tx101"/>
            <p:cNvSpPr/>
            <p:nvPr/>
          </p:nvSpPr>
          <p:spPr>
            <a:xfrm>
              <a:off x="8698322" y="17899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2" name="tx102"/>
            <p:cNvSpPr/>
            <p:nvPr/>
          </p:nvSpPr>
          <p:spPr>
            <a:xfrm rot="-5400000">
              <a:off x="85617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3" name="tx103"/>
            <p:cNvSpPr/>
            <p:nvPr/>
          </p:nvSpPr>
          <p:spPr>
            <a:xfrm rot="-5400000">
              <a:off x="1333471"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4" name="tx104"/>
            <p:cNvSpPr/>
            <p:nvPr/>
          </p:nvSpPr>
          <p:spPr>
            <a:xfrm rot="-5400000">
              <a:off x="1810833"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5" name="tx105"/>
            <p:cNvSpPr/>
            <p:nvPr/>
          </p:nvSpPr>
          <p:spPr>
            <a:xfrm rot="-5400000">
              <a:off x="228816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6" name="tx106"/>
            <p:cNvSpPr/>
            <p:nvPr/>
          </p:nvSpPr>
          <p:spPr>
            <a:xfrm rot="-5400000">
              <a:off x="276549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7" name="tx107"/>
            <p:cNvSpPr/>
            <p:nvPr/>
          </p:nvSpPr>
          <p:spPr>
            <a:xfrm rot="-5400000">
              <a:off x="3242826"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8" name="tx108"/>
            <p:cNvSpPr/>
            <p:nvPr/>
          </p:nvSpPr>
          <p:spPr>
            <a:xfrm rot="-5400000">
              <a:off x="372015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9" name="tx109"/>
            <p:cNvSpPr/>
            <p:nvPr/>
          </p:nvSpPr>
          <p:spPr>
            <a:xfrm rot="-5400000">
              <a:off x="419748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0" name="tx110"/>
            <p:cNvSpPr/>
            <p:nvPr/>
          </p:nvSpPr>
          <p:spPr>
            <a:xfrm rot="-5400000">
              <a:off x="4674819"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1" name="tx111"/>
            <p:cNvSpPr/>
            <p:nvPr/>
          </p:nvSpPr>
          <p:spPr>
            <a:xfrm rot="-5400000">
              <a:off x="5152150"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2" name="tx112"/>
            <p:cNvSpPr/>
            <p:nvPr/>
          </p:nvSpPr>
          <p:spPr>
            <a:xfrm rot="-5400000">
              <a:off x="562948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3" name="tx113"/>
            <p:cNvSpPr/>
            <p:nvPr/>
          </p:nvSpPr>
          <p:spPr>
            <a:xfrm rot="-5400000">
              <a:off x="6106782"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4" name="tx114"/>
            <p:cNvSpPr/>
            <p:nvPr/>
          </p:nvSpPr>
          <p:spPr>
            <a:xfrm rot="-5400000">
              <a:off x="658414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5" name="tx115"/>
            <p:cNvSpPr/>
            <p:nvPr/>
          </p:nvSpPr>
          <p:spPr>
            <a:xfrm rot="-5400000">
              <a:off x="706147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6" name="tx116"/>
            <p:cNvSpPr/>
            <p:nvPr/>
          </p:nvSpPr>
          <p:spPr>
            <a:xfrm rot="-5400000">
              <a:off x="-415232" y="332416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7" name="tx117"/>
            <p:cNvSpPr/>
            <p:nvPr/>
          </p:nvSpPr>
          <p:spPr>
            <a:xfrm rot="5400000">
              <a:off x="8341156" y="331028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8" name="pl118"/>
            <p:cNvSpPr/>
            <p:nvPr/>
          </p:nvSpPr>
          <p:spPr>
            <a:xfrm>
              <a:off x="262463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9" name="pt119"/>
            <p:cNvSpPr/>
            <p:nvPr/>
          </p:nvSpPr>
          <p:spPr>
            <a:xfrm>
              <a:off x="2680821"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0" name="pl120"/>
            <p:cNvSpPr/>
            <p:nvPr/>
          </p:nvSpPr>
          <p:spPr>
            <a:xfrm>
              <a:off x="3984912"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1" name="pt121"/>
            <p:cNvSpPr/>
            <p:nvPr/>
          </p:nvSpPr>
          <p:spPr>
            <a:xfrm>
              <a:off x="4041093"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2" name="tx122"/>
            <p:cNvSpPr/>
            <p:nvPr/>
          </p:nvSpPr>
          <p:spPr>
            <a:xfrm>
              <a:off x="2891739"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3" name="tx123"/>
            <p:cNvSpPr/>
            <p:nvPr/>
          </p:nvSpPr>
          <p:spPr>
            <a:xfrm>
              <a:off x="4252011"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4" name="rc124"/>
            <p:cNvSpPr/>
            <p:nvPr/>
          </p:nvSpPr>
          <p:spPr>
            <a:xfrm>
              <a:off x="5541005" y="5900002"/>
              <a:ext cx="201456" cy="201456"/>
            </a:xfrm>
            <a:prstGeom prst="rect">
              <a:avLst/>
            </a:prstGeom>
            <a:solidFill>
              <a:srgbClr val="1CABE2">
                <a:alpha val="100000"/>
              </a:srgbClr>
            </a:solidFill>
          </p:spPr>
          <p:txBody>
            <a:bodyPr/>
            <a:lstStyle/>
            <a:p/>
          </p:txBody>
        </p:sp>
        <p:sp>
          <p:nvSpPr>
            <p:cNvPr id="125" name="tx125"/>
            <p:cNvSpPr/>
            <p:nvPr/>
          </p:nvSpPr>
          <p:spPr>
            <a:xfrm>
              <a:off x="582105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6" name="tx126"/>
            <p:cNvSpPr/>
            <p:nvPr/>
          </p:nvSpPr>
          <p:spPr>
            <a:xfrm>
              <a:off x="1908059" y="1334104"/>
              <a:ext cx="553156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Denmark, 2012-2025</a:t>
              </a:r>
            </a:p>
          </p:txBody>
        </p:sp>
        <p:sp>
          <p:nvSpPr>
            <p:cNvPr id="127" name="tx127"/>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29" name="tx129"/>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0" name="tx130"/>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12 confirmed measles cases in Denmark. In the same year, MCV1 coverage was 94% and MCV2 coverage was 94%.
The number of cases in 2025 was 52% lower than in 2024 (n=25).
The highest number of measles cases was reported in 2024 (n=25). In this year, MCV1 coverage was 94%.</a:t>
            </a:r>
          </a:p>
        </p:txBody>
      </p:sp>
      <p:sp>
        <p:nvSpPr>
          <p:cNvPr id="13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Denmark saw a decrease in measles cases compared with 2024, while MCV1 coverage was 94% and MCV2 coverage was 94%.</a:t>
            </a:r>
          </a:p>
        </p:txBody>
      </p:sp>
      <p:grpSp xmlns:pic="http://schemas.openxmlformats.org/drawingml/2006/picture">
        <p:nvGrpSpPr>
          <p:cNvPr id="133" name=""/>
          <p:cNvGrpSpPr/>
          <p:nvPr/>
        </p:nvGrpSpPr>
        <p:grpSpPr>
          <a:xfrm>
            <a:off x="292608" y="1097280"/>
            <a:ext cx="8595360" cy="28575"/>
            <a:chOff x="292608" y="1097280"/>
            <a:chExt cx="8595360" cy="28575"/>
          </a:xfrm>
        </p:grpSpPr>
        <p:sp>
          <p:nvSpPr>
            <p:cNvPr id="13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2344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48918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7439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9986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25334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86182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11654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37126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62598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18807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4414655"/>
              <a:ext cx="3520101" cy="447168"/>
            </a:xfrm>
            <a:custGeom>
              <a:avLst/>
              <a:pathLst>
                <a:path w="3520101" h="447168">
                  <a:moveTo>
                    <a:pt x="0" y="298112"/>
                  </a:moveTo>
                  <a:lnTo>
                    <a:pt x="140804" y="447168"/>
                  </a:lnTo>
                  <a:lnTo>
                    <a:pt x="281608" y="298112"/>
                  </a:lnTo>
                  <a:lnTo>
                    <a:pt x="422412" y="149056"/>
                  </a:lnTo>
                  <a:lnTo>
                    <a:pt x="563216" y="447168"/>
                  </a:lnTo>
                  <a:lnTo>
                    <a:pt x="704020" y="447168"/>
                  </a:lnTo>
                  <a:lnTo>
                    <a:pt x="844824" y="447168"/>
                  </a:lnTo>
                  <a:lnTo>
                    <a:pt x="985628" y="447168"/>
                  </a:lnTo>
                  <a:lnTo>
                    <a:pt x="1126432" y="298112"/>
                  </a:lnTo>
                  <a:lnTo>
                    <a:pt x="1267236" y="298112"/>
                  </a:lnTo>
                  <a:lnTo>
                    <a:pt x="1408040" y="0"/>
                  </a:lnTo>
                  <a:lnTo>
                    <a:pt x="1548844" y="0"/>
                  </a:lnTo>
                  <a:lnTo>
                    <a:pt x="1689648" y="0"/>
                  </a:lnTo>
                  <a:lnTo>
                    <a:pt x="1830452" y="0"/>
                  </a:lnTo>
                  <a:lnTo>
                    <a:pt x="1971256" y="149056"/>
                  </a:lnTo>
                  <a:lnTo>
                    <a:pt x="2112061" y="0"/>
                  </a:lnTo>
                  <a:lnTo>
                    <a:pt x="2252865" y="0"/>
                  </a:lnTo>
                  <a:lnTo>
                    <a:pt x="2393669" y="298112"/>
                  </a:lnTo>
                  <a:lnTo>
                    <a:pt x="2534473" y="447168"/>
                  </a:lnTo>
                  <a:lnTo>
                    <a:pt x="2675277" y="447168"/>
                  </a:lnTo>
                  <a:lnTo>
                    <a:pt x="2816081" y="447168"/>
                  </a:lnTo>
                  <a:lnTo>
                    <a:pt x="2956885" y="298112"/>
                  </a:lnTo>
                  <a:lnTo>
                    <a:pt x="3097689" y="298112"/>
                  </a:lnTo>
                  <a:lnTo>
                    <a:pt x="3238493" y="298112"/>
                  </a:lnTo>
                  <a:lnTo>
                    <a:pt x="3379297" y="298112"/>
                  </a:lnTo>
                  <a:lnTo>
                    <a:pt x="3520101" y="298112"/>
                  </a:lnTo>
                </a:path>
              </a:pathLst>
            </a:custGeom>
            <a:ln w="27101" cap="flat">
              <a:solidFill>
                <a:srgbClr val="0058AB">
                  <a:alpha val="80000"/>
                </a:srgbClr>
              </a:solidFill>
              <a:prstDash val="solid"/>
              <a:round/>
            </a:ln>
          </p:spPr>
          <p:txBody>
            <a:bodyPr/>
            <a:lstStyle/>
            <a:p/>
          </p:txBody>
        </p:sp>
        <p:sp>
          <p:nvSpPr>
            <p:cNvPr id="23" name="pl23"/>
            <p:cNvSpPr/>
            <p:nvPr/>
          </p:nvSpPr>
          <p:spPr>
            <a:xfrm>
              <a:off x="943464" y="2924093"/>
              <a:ext cx="3520101" cy="1341505"/>
            </a:xfrm>
            <a:custGeom>
              <a:avLst/>
              <a:pathLst>
                <a:path w="3520101" h="1341505">
                  <a:moveTo>
                    <a:pt x="0" y="0"/>
                  </a:moveTo>
                  <a:lnTo>
                    <a:pt x="140804" y="149056"/>
                  </a:lnTo>
                  <a:lnTo>
                    <a:pt x="281608" y="0"/>
                  </a:lnTo>
                  <a:lnTo>
                    <a:pt x="422412" y="298112"/>
                  </a:lnTo>
                  <a:lnTo>
                    <a:pt x="563216" y="447168"/>
                  </a:lnTo>
                  <a:lnTo>
                    <a:pt x="704020" y="298112"/>
                  </a:lnTo>
                  <a:lnTo>
                    <a:pt x="844824" y="447168"/>
                  </a:lnTo>
                  <a:lnTo>
                    <a:pt x="985628" y="447168"/>
                  </a:lnTo>
                  <a:lnTo>
                    <a:pt x="1126432" y="745280"/>
                  </a:lnTo>
                  <a:lnTo>
                    <a:pt x="1267236" y="894337"/>
                  </a:lnTo>
                  <a:lnTo>
                    <a:pt x="1408040" y="1043393"/>
                  </a:lnTo>
                  <a:lnTo>
                    <a:pt x="1548844" y="1043393"/>
                  </a:lnTo>
                  <a:lnTo>
                    <a:pt x="1689648" y="1043393"/>
                  </a:lnTo>
                  <a:lnTo>
                    <a:pt x="1830452" y="1043393"/>
                  </a:lnTo>
                  <a:lnTo>
                    <a:pt x="1971256" y="1192449"/>
                  </a:lnTo>
                  <a:lnTo>
                    <a:pt x="2112061" y="1192449"/>
                  </a:lnTo>
                  <a:lnTo>
                    <a:pt x="2252865" y="1192449"/>
                  </a:lnTo>
                  <a:lnTo>
                    <a:pt x="2393669" y="1192449"/>
                  </a:lnTo>
                  <a:lnTo>
                    <a:pt x="2534473" y="1341505"/>
                  </a:lnTo>
                  <a:lnTo>
                    <a:pt x="2675277" y="1341505"/>
                  </a:lnTo>
                  <a:lnTo>
                    <a:pt x="2816081" y="1192449"/>
                  </a:lnTo>
                  <a:lnTo>
                    <a:pt x="2956885" y="1043393"/>
                  </a:lnTo>
                  <a:lnTo>
                    <a:pt x="3097689" y="1043393"/>
                  </a:lnTo>
                  <a:lnTo>
                    <a:pt x="3238493" y="1043393"/>
                  </a:lnTo>
                  <a:lnTo>
                    <a:pt x="3379297" y="1192449"/>
                  </a:lnTo>
                  <a:lnTo>
                    <a:pt x="3520101" y="1192449"/>
                  </a:lnTo>
                </a:path>
              </a:pathLst>
            </a:custGeom>
            <a:ln w="27101" cap="flat">
              <a:solidFill>
                <a:srgbClr val="1CABE2">
                  <a:alpha val="80000"/>
                </a:srgbClr>
              </a:solidFill>
              <a:prstDash val="solid"/>
              <a:round/>
            </a:ln>
          </p:spPr>
          <p:txBody>
            <a:bodyPr/>
            <a:lstStyle/>
            <a:p/>
          </p:txBody>
        </p:sp>
        <p:sp>
          <p:nvSpPr>
            <p:cNvPr id="24" name="pl24"/>
            <p:cNvSpPr/>
            <p:nvPr/>
          </p:nvSpPr>
          <p:spPr>
            <a:xfrm>
              <a:off x="943464" y="4265599"/>
              <a:ext cx="3520101" cy="447168"/>
            </a:xfrm>
            <a:custGeom>
              <a:avLst/>
              <a:pathLst>
                <a:path w="3520101" h="447168">
                  <a:moveTo>
                    <a:pt x="0" y="0"/>
                  </a:moveTo>
                  <a:lnTo>
                    <a:pt x="140804" y="298112"/>
                  </a:lnTo>
                  <a:lnTo>
                    <a:pt x="281608" y="298112"/>
                  </a:lnTo>
                  <a:lnTo>
                    <a:pt x="422412" y="447168"/>
                  </a:lnTo>
                  <a:lnTo>
                    <a:pt x="563216" y="298112"/>
                  </a:lnTo>
                  <a:lnTo>
                    <a:pt x="704020" y="298112"/>
                  </a:lnTo>
                  <a:lnTo>
                    <a:pt x="844824" y="447168"/>
                  </a:lnTo>
                  <a:lnTo>
                    <a:pt x="985628" y="298112"/>
                  </a:lnTo>
                  <a:lnTo>
                    <a:pt x="1126432" y="447168"/>
                  </a:lnTo>
                  <a:lnTo>
                    <a:pt x="1267236" y="298112"/>
                  </a:lnTo>
                  <a:lnTo>
                    <a:pt x="1408040" y="298112"/>
                  </a:lnTo>
                  <a:lnTo>
                    <a:pt x="1548844" y="447168"/>
                  </a:lnTo>
                  <a:lnTo>
                    <a:pt x="1689648" y="298112"/>
                  </a:lnTo>
                  <a:lnTo>
                    <a:pt x="1830452" y="149056"/>
                  </a:lnTo>
                  <a:lnTo>
                    <a:pt x="1971256" y="298112"/>
                  </a:lnTo>
                  <a:lnTo>
                    <a:pt x="2112061" y="298112"/>
                  </a:lnTo>
                  <a:lnTo>
                    <a:pt x="2252865" y="298112"/>
                  </a:lnTo>
                  <a:lnTo>
                    <a:pt x="2393669" y="298112"/>
                  </a:lnTo>
                  <a:lnTo>
                    <a:pt x="2534473" y="298112"/>
                  </a:lnTo>
                  <a:lnTo>
                    <a:pt x="2675277" y="298112"/>
                  </a:lnTo>
                  <a:lnTo>
                    <a:pt x="2816081" y="298112"/>
                  </a:lnTo>
                  <a:lnTo>
                    <a:pt x="2956885" y="298112"/>
                  </a:lnTo>
                  <a:lnTo>
                    <a:pt x="3097689" y="149056"/>
                  </a:lnTo>
                  <a:lnTo>
                    <a:pt x="3238493" y="149056"/>
                  </a:lnTo>
                  <a:lnTo>
                    <a:pt x="3379297" y="149056"/>
                  </a:lnTo>
                  <a:lnTo>
                    <a:pt x="3520101" y="149056"/>
                  </a:lnTo>
                </a:path>
              </a:pathLst>
            </a:custGeom>
            <a:ln w="27101" cap="flat">
              <a:solidFill>
                <a:srgbClr val="00833D">
                  <a:alpha val="80000"/>
                </a:srgbClr>
              </a:solidFill>
              <a:prstDash val="solid"/>
              <a:round/>
            </a:ln>
          </p:spPr>
          <p:txBody>
            <a:bodyPr/>
            <a:lstStyle/>
            <a:p/>
          </p:txBody>
        </p:sp>
        <p:sp>
          <p:nvSpPr>
            <p:cNvPr id="25" name="pl25"/>
            <p:cNvSpPr/>
            <p:nvPr/>
          </p:nvSpPr>
          <p:spPr>
            <a:xfrm>
              <a:off x="943464" y="4414655"/>
              <a:ext cx="3520101" cy="447168"/>
            </a:xfrm>
            <a:custGeom>
              <a:avLst/>
              <a:pathLst>
                <a:path w="3520101" h="447168">
                  <a:moveTo>
                    <a:pt x="0" y="298112"/>
                  </a:moveTo>
                  <a:lnTo>
                    <a:pt x="140804" y="447168"/>
                  </a:lnTo>
                  <a:lnTo>
                    <a:pt x="281608" y="298112"/>
                  </a:lnTo>
                  <a:lnTo>
                    <a:pt x="422412" y="149056"/>
                  </a:lnTo>
                  <a:lnTo>
                    <a:pt x="563216" y="447168"/>
                  </a:lnTo>
                  <a:lnTo>
                    <a:pt x="704020" y="447168"/>
                  </a:lnTo>
                  <a:lnTo>
                    <a:pt x="844824" y="447168"/>
                  </a:lnTo>
                  <a:lnTo>
                    <a:pt x="985628" y="447168"/>
                  </a:lnTo>
                  <a:lnTo>
                    <a:pt x="1126432" y="298112"/>
                  </a:lnTo>
                  <a:lnTo>
                    <a:pt x="1267236" y="298112"/>
                  </a:lnTo>
                  <a:lnTo>
                    <a:pt x="1408040" y="0"/>
                  </a:lnTo>
                  <a:lnTo>
                    <a:pt x="1548844" y="0"/>
                  </a:lnTo>
                  <a:lnTo>
                    <a:pt x="1689648" y="0"/>
                  </a:lnTo>
                  <a:lnTo>
                    <a:pt x="1830452" y="0"/>
                  </a:lnTo>
                  <a:lnTo>
                    <a:pt x="1971256" y="149056"/>
                  </a:lnTo>
                  <a:lnTo>
                    <a:pt x="2112061" y="0"/>
                  </a:lnTo>
                  <a:lnTo>
                    <a:pt x="2252865" y="0"/>
                  </a:lnTo>
                  <a:lnTo>
                    <a:pt x="2393669" y="298112"/>
                  </a:lnTo>
                  <a:lnTo>
                    <a:pt x="2534473" y="447168"/>
                  </a:lnTo>
                  <a:lnTo>
                    <a:pt x="2675277" y="447168"/>
                  </a:lnTo>
                  <a:lnTo>
                    <a:pt x="2816081" y="447168"/>
                  </a:lnTo>
                  <a:lnTo>
                    <a:pt x="2956885" y="298112"/>
                  </a:lnTo>
                  <a:lnTo>
                    <a:pt x="3097689" y="298112"/>
                  </a:lnTo>
                  <a:lnTo>
                    <a:pt x="3238493" y="298112"/>
                  </a:lnTo>
                  <a:lnTo>
                    <a:pt x="3379297" y="298112"/>
                  </a:lnTo>
                  <a:lnTo>
                    <a:pt x="3520101" y="298112"/>
                  </a:lnTo>
                </a:path>
              </a:pathLst>
            </a:custGeom>
            <a:ln w="43362" cap="flat">
              <a:solidFill>
                <a:srgbClr val="000000">
                  <a:alpha val="100000"/>
                </a:srgbClr>
              </a:solidFill>
              <a:prstDash val="solid"/>
              <a:round/>
            </a:ln>
          </p:spPr>
          <p:txBody>
            <a:bodyPr/>
            <a:lstStyle/>
            <a:p/>
          </p:txBody>
        </p:sp>
        <p:sp>
          <p:nvSpPr>
            <p:cNvPr id="26" name="pl26"/>
            <p:cNvSpPr/>
            <p:nvPr/>
          </p:nvSpPr>
          <p:spPr>
            <a:xfrm>
              <a:off x="943464" y="4414655"/>
              <a:ext cx="3520101" cy="447168"/>
            </a:xfrm>
            <a:custGeom>
              <a:avLst/>
              <a:pathLst>
                <a:path w="3520101" h="447168">
                  <a:moveTo>
                    <a:pt x="0" y="298112"/>
                  </a:moveTo>
                  <a:lnTo>
                    <a:pt x="140804" y="447168"/>
                  </a:lnTo>
                  <a:lnTo>
                    <a:pt x="281608" y="298112"/>
                  </a:lnTo>
                  <a:lnTo>
                    <a:pt x="422412" y="149056"/>
                  </a:lnTo>
                  <a:lnTo>
                    <a:pt x="563216" y="447168"/>
                  </a:lnTo>
                  <a:lnTo>
                    <a:pt x="704020" y="447168"/>
                  </a:lnTo>
                  <a:lnTo>
                    <a:pt x="844824" y="447168"/>
                  </a:lnTo>
                  <a:lnTo>
                    <a:pt x="985628" y="447168"/>
                  </a:lnTo>
                  <a:lnTo>
                    <a:pt x="1126432" y="298112"/>
                  </a:lnTo>
                  <a:lnTo>
                    <a:pt x="1267236" y="298112"/>
                  </a:lnTo>
                  <a:lnTo>
                    <a:pt x="1408040" y="0"/>
                  </a:lnTo>
                  <a:lnTo>
                    <a:pt x="1548844" y="0"/>
                  </a:lnTo>
                  <a:lnTo>
                    <a:pt x="1689648" y="0"/>
                  </a:lnTo>
                  <a:lnTo>
                    <a:pt x="1830452" y="0"/>
                  </a:lnTo>
                  <a:lnTo>
                    <a:pt x="1971256" y="149056"/>
                  </a:lnTo>
                  <a:lnTo>
                    <a:pt x="2112061" y="0"/>
                  </a:lnTo>
                  <a:lnTo>
                    <a:pt x="2252865" y="0"/>
                  </a:lnTo>
                  <a:lnTo>
                    <a:pt x="2393669" y="298112"/>
                  </a:lnTo>
                  <a:lnTo>
                    <a:pt x="2534473" y="447168"/>
                  </a:lnTo>
                  <a:lnTo>
                    <a:pt x="2675277" y="447168"/>
                  </a:lnTo>
                  <a:lnTo>
                    <a:pt x="2816081" y="447168"/>
                  </a:lnTo>
                  <a:lnTo>
                    <a:pt x="2956885" y="298112"/>
                  </a:lnTo>
                  <a:lnTo>
                    <a:pt x="3097689" y="298112"/>
                  </a:lnTo>
                  <a:lnTo>
                    <a:pt x="3238493" y="298112"/>
                  </a:lnTo>
                  <a:lnTo>
                    <a:pt x="3379297" y="298112"/>
                  </a:lnTo>
                  <a:lnTo>
                    <a:pt x="3520101" y="298112"/>
                  </a:lnTo>
                </a:path>
              </a:pathLst>
            </a:custGeom>
            <a:ln w="27101" cap="flat">
              <a:solidFill>
                <a:srgbClr val="0058AB">
                  <a:alpha val="100000"/>
                </a:srgbClr>
              </a:solidFill>
              <a:prstDash val="solid"/>
              <a:round/>
            </a:ln>
          </p:spPr>
          <p:txBody>
            <a:bodyPr/>
            <a:lstStyle/>
            <a:p/>
          </p:txBody>
        </p:sp>
        <p:sp>
          <p:nvSpPr>
            <p:cNvPr id="27" name="pl27"/>
            <p:cNvSpPr/>
            <p:nvPr/>
          </p:nvSpPr>
          <p:spPr>
            <a:xfrm>
              <a:off x="767459" y="486182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4265599"/>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47484" y="4414655"/>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351504" y="3967487"/>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055525" y="3967487"/>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618741" y="4414655"/>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22761" y="4265599"/>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4265599"/>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4975" y="41990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28" y="422909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7" name="pg37"/>
            <p:cNvSpPr/>
            <p:nvPr/>
          </p:nvSpPr>
          <p:spPr>
            <a:xfrm>
              <a:off x="1588995" y="43480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19349" y="437691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2293016" y="390092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23369" y="3929693"/>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1" name="pg41"/>
            <p:cNvSpPr/>
            <p:nvPr/>
          </p:nvSpPr>
          <p:spPr>
            <a:xfrm>
              <a:off x="2997036" y="390092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027389" y="3929693"/>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3" name="pg43"/>
            <p:cNvSpPr/>
            <p:nvPr/>
          </p:nvSpPr>
          <p:spPr>
            <a:xfrm>
              <a:off x="3560252" y="43480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590606" y="437691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264273" y="41990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94626" y="422909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7" name="pg47"/>
            <p:cNvSpPr/>
            <p:nvPr/>
          </p:nvSpPr>
          <p:spPr>
            <a:xfrm>
              <a:off x="4405077" y="41990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422909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9" name="tx49"/>
            <p:cNvSpPr/>
            <p:nvPr/>
          </p:nvSpPr>
          <p:spPr>
            <a:xfrm>
              <a:off x="4523855" y="407747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437416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1" name="tx51"/>
            <p:cNvSpPr/>
            <p:nvPr/>
          </p:nvSpPr>
          <p:spPr>
            <a:xfrm>
              <a:off x="641260" y="481918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41260" y="4075355"/>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577692" y="332862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25833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5" name="tx55"/>
            <p:cNvSpPr/>
            <p:nvPr/>
          </p:nvSpPr>
          <p:spPr>
            <a:xfrm>
              <a:off x="577692" y="18380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3" name="tx63"/>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22851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22851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15385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2916311"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495609" y="6120905"/>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Denmark</a:t>
              </a:r>
            </a:p>
          </p:txBody>
        </p:sp>
        <p:sp>
          <p:nvSpPr>
            <p:cNvPr id="69" name="tx69"/>
            <p:cNvSpPr/>
            <p:nvPr/>
          </p:nvSpPr>
          <p:spPr>
            <a:xfrm>
              <a:off x="2420956"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183410"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71" name="tx71"/>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52344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48918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7439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9986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225334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86182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411654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337126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262598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18807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3520318"/>
              <a:ext cx="3520101" cy="1639618"/>
            </a:xfrm>
            <a:custGeom>
              <a:avLst/>
              <a:pathLst>
                <a:path w="3520101" h="1639618">
                  <a:moveTo>
                    <a:pt x="0" y="1490561"/>
                  </a:moveTo>
                  <a:lnTo>
                    <a:pt x="140804" y="894337"/>
                  </a:lnTo>
                  <a:lnTo>
                    <a:pt x="281608" y="745280"/>
                  </a:lnTo>
                  <a:lnTo>
                    <a:pt x="422412" y="1043393"/>
                  </a:lnTo>
                  <a:lnTo>
                    <a:pt x="563216" y="1490561"/>
                  </a:lnTo>
                  <a:lnTo>
                    <a:pt x="704020" y="1639618"/>
                  </a:lnTo>
                  <a:lnTo>
                    <a:pt x="844824" y="894337"/>
                  </a:lnTo>
                  <a:lnTo>
                    <a:pt x="985628" y="1639618"/>
                  </a:lnTo>
                  <a:lnTo>
                    <a:pt x="1126432" y="1043393"/>
                  </a:lnTo>
                  <a:lnTo>
                    <a:pt x="1267236" y="298112"/>
                  </a:lnTo>
                  <a:lnTo>
                    <a:pt x="1408040" y="0"/>
                  </a:lnTo>
                  <a:lnTo>
                    <a:pt x="1548844" y="298112"/>
                  </a:lnTo>
                  <a:lnTo>
                    <a:pt x="1689648" y="298112"/>
                  </a:lnTo>
                  <a:lnTo>
                    <a:pt x="1830452" y="149056"/>
                  </a:lnTo>
                  <a:lnTo>
                    <a:pt x="1971256" y="447168"/>
                  </a:lnTo>
                  <a:lnTo>
                    <a:pt x="2112061" y="596224"/>
                  </a:lnTo>
                  <a:lnTo>
                    <a:pt x="2252865" y="894337"/>
                  </a:lnTo>
                  <a:lnTo>
                    <a:pt x="2393669" y="1043393"/>
                  </a:lnTo>
                  <a:lnTo>
                    <a:pt x="2534473" y="1043393"/>
                  </a:lnTo>
                  <a:lnTo>
                    <a:pt x="2675277" y="1192449"/>
                  </a:lnTo>
                  <a:lnTo>
                    <a:pt x="2816081" y="894337"/>
                  </a:lnTo>
                  <a:lnTo>
                    <a:pt x="2956885" y="894337"/>
                  </a:lnTo>
                  <a:lnTo>
                    <a:pt x="3097689" y="894337"/>
                  </a:lnTo>
                  <a:lnTo>
                    <a:pt x="3238493" y="894337"/>
                  </a:lnTo>
                  <a:lnTo>
                    <a:pt x="3379297" y="894337"/>
                  </a:lnTo>
                  <a:lnTo>
                    <a:pt x="3520101" y="894337"/>
                  </a:lnTo>
                </a:path>
              </a:pathLst>
            </a:custGeom>
            <a:ln w="27101" cap="flat">
              <a:solidFill>
                <a:srgbClr val="0058AB">
                  <a:alpha val="80000"/>
                </a:srgbClr>
              </a:solidFill>
              <a:prstDash val="solid"/>
              <a:round/>
            </a:ln>
          </p:spPr>
          <p:txBody>
            <a:bodyPr/>
            <a:lstStyle/>
            <a:p/>
          </p:txBody>
        </p:sp>
        <p:sp>
          <p:nvSpPr>
            <p:cNvPr id="90" name="pl90"/>
            <p:cNvSpPr/>
            <p:nvPr/>
          </p:nvSpPr>
          <p:spPr>
            <a:xfrm>
              <a:off x="5308715" y="2775037"/>
              <a:ext cx="3520101" cy="1341505"/>
            </a:xfrm>
            <a:custGeom>
              <a:avLst/>
              <a:pathLst>
                <a:path w="3520101" h="1341505">
                  <a:moveTo>
                    <a:pt x="0" y="0"/>
                  </a:moveTo>
                  <a:lnTo>
                    <a:pt x="140804" y="149056"/>
                  </a:lnTo>
                  <a:lnTo>
                    <a:pt x="281608" y="149056"/>
                  </a:lnTo>
                  <a:lnTo>
                    <a:pt x="422412" y="298112"/>
                  </a:lnTo>
                  <a:lnTo>
                    <a:pt x="563216" y="447168"/>
                  </a:lnTo>
                  <a:lnTo>
                    <a:pt x="704020" y="447168"/>
                  </a:lnTo>
                  <a:lnTo>
                    <a:pt x="844824" y="596224"/>
                  </a:lnTo>
                  <a:lnTo>
                    <a:pt x="985628" y="745280"/>
                  </a:lnTo>
                  <a:lnTo>
                    <a:pt x="1126432" y="894337"/>
                  </a:lnTo>
                  <a:lnTo>
                    <a:pt x="1267236" y="1043393"/>
                  </a:lnTo>
                  <a:lnTo>
                    <a:pt x="1408040" y="1192449"/>
                  </a:lnTo>
                  <a:lnTo>
                    <a:pt x="1548844" y="1192449"/>
                  </a:lnTo>
                  <a:lnTo>
                    <a:pt x="1689648" y="1192449"/>
                  </a:lnTo>
                  <a:lnTo>
                    <a:pt x="1830452" y="1192449"/>
                  </a:lnTo>
                  <a:lnTo>
                    <a:pt x="1971256" y="1192449"/>
                  </a:lnTo>
                  <a:lnTo>
                    <a:pt x="2112061" y="1341505"/>
                  </a:lnTo>
                  <a:lnTo>
                    <a:pt x="2252865" y="1192449"/>
                  </a:lnTo>
                  <a:lnTo>
                    <a:pt x="2393669" y="1192449"/>
                  </a:lnTo>
                  <a:lnTo>
                    <a:pt x="2534473" y="1341505"/>
                  </a:lnTo>
                  <a:lnTo>
                    <a:pt x="2675277" y="1341505"/>
                  </a:lnTo>
                  <a:lnTo>
                    <a:pt x="2816081" y="1341505"/>
                  </a:lnTo>
                  <a:lnTo>
                    <a:pt x="2956885" y="1192449"/>
                  </a:lnTo>
                  <a:lnTo>
                    <a:pt x="3097689" y="1043393"/>
                  </a:lnTo>
                  <a:lnTo>
                    <a:pt x="3238493" y="1043393"/>
                  </a:lnTo>
                  <a:lnTo>
                    <a:pt x="3379297" y="1192449"/>
                  </a:lnTo>
                  <a:lnTo>
                    <a:pt x="3520101" y="1192449"/>
                  </a:lnTo>
                </a:path>
              </a:pathLst>
            </a:custGeom>
            <a:ln w="27101" cap="flat">
              <a:solidFill>
                <a:srgbClr val="1CABE2">
                  <a:alpha val="80000"/>
                </a:srgbClr>
              </a:solidFill>
              <a:prstDash val="solid"/>
              <a:round/>
            </a:ln>
          </p:spPr>
          <p:txBody>
            <a:bodyPr/>
            <a:lstStyle/>
            <a:p/>
          </p:txBody>
        </p:sp>
        <p:sp>
          <p:nvSpPr>
            <p:cNvPr id="91" name="pl91"/>
            <p:cNvSpPr/>
            <p:nvPr/>
          </p:nvSpPr>
          <p:spPr>
            <a:xfrm>
              <a:off x="5308715" y="4116543"/>
              <a:ext cx="3520101" cy="298112"/>
            </a:xfrm>
            <a:custGeom>
              <a:avLst/>
              <a:pathLst>
                <a:path w="3520101" h="298112">
                  <a:moveTo>
                    <a:pt x="0" y="0"/>
                  </a:moveTo>
                  <a:lnTo>
                    <a:pt x="140804" y="0"/>
                  </a:lnTo>
                  <a:lnTo>
                    <a:pt x="281608" y="149056"/>
                  </a:lnTo>
                  <a:lnTo>
                    <a:pt x="422412" y="149056"/>
                  </a:lnTo>
                  <a:lnTo>
                    <a:pt x="563216" y="149056"/>
                  </a:lnTo>
                  <a:lnTo>
                    <a:pt x="704020" y="149056"/>
                  </a:lnTo>
                  <a:lnTo>
                    <a:pt x="844824" y="149056"/>
                  </a:lnTo>
                  <a:lnTo>
                    <a:pt x="985628" y="149056"/>
                  </a:lnTo>
                  <a:lnTo>
                    <a:pt x="1126432" y="149056"/>
                  </a:lnTo>
                  <a:lnTo>
                    <a:pt x="1267236" y="0"/>
                  </a:lnTo>
                  <a:lnTo>
                    <a:pt x="1408040" y="149056"/>
                  </a:lnTo>
                  <a:lnTo>
                    <a:pt x="1548844" y="149056"/>
                  </a:lnTo>
                  <a:lnTo>
                    <a:pt x="1689648" y="149056"/>
                  </a:lnTo>
                  <a:lnTo>
                    <a:pt x="1830452" y="298112"/>
                  </a:lnTo>
                  <a:lnTo>
                    <a:pt x="1971256" y="298112"/>
                  </a:lnTo>
                  <a:lnTo>
                    <a:pt x="2112061" y="298112"/>
                  </a:lnTo>
                  <a:lnTo>
                    <a:pt x="2252865" y="298112"/>
                  </a:lnTo>
                  <a:lnTo>
                    <a:pt x="2393669" y="298112"/>
                  </a:lnTo>
                  <a:lnTo>
                    <a:pt x="2534473" y="298112"/>
                  </a:lnTo>
                  <a:lnTo>
                    <a:pt x="2675277" y="298112"/>
                  </a:lnTo>
                  <a:lnTo>
                    <a:pt x="2816081" y="298112"/>
                  </a:lnTo>
                  <a:lnTo>
                    <a:pt x="2956885" y="298112"/>
                  </a:lnTo>
                  <a:lnTo>
                    <a:pt x="3097689" y="298112"/>
                  </a:lnTo>
                  <a:lnTo>
                    <a:pt x="3238493" y="298112"/>
                  </a:lnTo>
                  <a:lnTo>
                    <a:pt x="3379297" y="298112"/>
                  </a:lnTo>
                  <a:lnTo>
                    <a:pt x="3520101" y="298112"/>
                  </a:lnTo>
                </a:path>
              </a:pathLst>
            </a:custGeom>
            <a:ln w="27101" cap="flat">
              <a:solidFill>
                <a:srgbClr val="00833D">
                  <a:alpha val="80000"/>
                </a:srgbClr>
              </a:solidFill>
              <a:prstDash val="solid"/>
              <a:round/>
            </a:ln>
          </p:spPr>
          <p:txBody>
            <a:bodyPr/>
            <a:lstStyle/>
            <a:p/>
          </p:txBody>
        </p:sp>
        <p:sp>
          <p:nvSpPr>
            <p:cNvPr id="92" name="pl92"/>
            <p:cNvSpPr/>
            <p:nvPr/>
          </p:nvSpPr>
          <p:spPr>
            <a:xfrm>
              <a:off x="5308715" y="3520318"/>
              <a:ext cx="3520101" cy="1639618"/>
            </a:xfrm>
            <a:custGeom>
              <a:avLst/>
              <a:pathLst>
                <a:path w="3520101" h="1639618">
                  <a:moveTo>
                    <a:pt x="0" y="1490561"/>
                  </a:moveTo>
                  <a:lnTo>
                    <a:pt x="140804" y="894337"/>
                  </a:lnTo>
                  <a:lnTo>
                    <a:pt x="281608" y="745280"/>
                  </a:lnTo>
                  <a:lnTo>
                    <a:pt x="422412" y="1043393"/>
                  </a:lnTo>
                  <a:lnTo>
                    <a:pt x="563216" y="1490561"/>
                  </a:lnTo>
                  <a:lnTo>
                    <a:pt x="704020" y="1639618"/>
                  </a:lnTo>
                  <a:lnTo>
                    <a:pt x="844824" y="894337"/>
                  </a:lnTo>
                  <a:lnTo>
                    <a:pt x="985628" y="1639618"/>
                  </a:lnTo>
                  <a:lnTo>
                    <a:pt x="1126432" y="1043393"/>
                  </a:lnTo>
                  <a:lnTo>
                    <a:pt x="1267236" y="298112"/>
                  </a:lnTo>
                  <a:lnTo>
                    <a:pt x="1408040" y="0"/>
                  </a:lnTo>
                  <a:lnTo>
                    <a:pt x="1548844" y="298112"/>
                  </a:lnTo>
                  <a:lnTo>
                    <a:pt x="1689648" y="298112"/>
                  </a:lnTo>
                  <a:lnTo>
                    <a:pt x="1830452" y="149056"/>
                  </a:lnTo>
                  <a:lnTo>
                    <a:pt x="1971256" y="447168"/>
                  </a:lnTo>
                  <a:lnTo>
                    <a:pt x="2112061" y="596224"/>
                  </a:lnTo>
                  <a:lnTo>
                    <a:pt x="2252865" y="894337"/>
                  </a:lnTo>
                  <a:lnTo>
                    <a:pt x="2393669" y="1043393"/>
                  </a:lnTo>
                  <a:lnTo>
                    <a:pt x="2534473" y="1043393"/>
                  </a:lnTo>
                  <a:lnTo>
                    <a:pt x="2675277" y="1192449"/>
                  </a:lnTo>
                  <a:lnTo>
                    <a:pt x="2816081" y="894337"/>
                  </a:lnTo>
                  <a:lnTo>
                    <a:pt x="2956885" y="894337"/>
                  </a:lnTo>
                  <a:lnTo>
                    <a:pt x="3097689" y="894337"/>
                  </a:lnTo>
                  <a:lnTo>
                    <a:pt x="3238493" y="894337"/>
                  </a:lnTo>
                  <a:lnTo>
                    <a:pt x="3379297" y="894337"/>
                  </a:lnTo>
                  <a:lnTo>
                    <a:pt x="3520101" y="894337"/>
                  </a:lnTo>
                </a:path>
              </a:pathLst>
            </a:custGeom>
            <a:ln w="43362" cap="flat">
              <a:solidFill>
                <a:srgbClr val="000000">
                  <a:alpha val="100000"/>
                </a:srgbClr>
              </a:solidFill>
              <a:prstDash val="solid"/>
              <a:round/>
            </a:ln>
          </p:spPr>
          <p:txBody>
            <a:bodyPr/>
            <a:lstStyle/>
            <a:p/>
          </p:txBody>
        </p:sp>
        <p:sp>
          <p:nvSpPr>
            <p:cNvPr id="93" name="pl93"/>
            <p:cNvSpPr/>
            <p:nvPr/>
          </p:nvSpPr>
          <p:spPr>
            <a:xfrm>
              <a:off x="5308715" y="3520318"/>
              <a:ext cx="3520101" cy="1639618"/>
            </a:xfrm>
            <a:custGeom>
              <a:avLst/>
              <a:pathLst>
                <a:path w="3520101" h="1639618">
                  <a:moveTo>
                    <a:pt x="0" y="1490561"/>
                  </a:moveTo>
                  <a:lnTo>
                    <a:pt x="140804" y="894337"/>
                  </a:lnTo>
                  <a:lnTo>
                    <a:pt x="281608" y="745280"/>
                  </a:lnTo>
                  <a:lnTo>
                    <a:pt x="422412" y="1043393"/>
                  </a:lnTo>
                  <a:lnTo>
                    <a:pt x="563216" y="1490561"/>
                  </a:lnTo>
                  <a:lnTo>
                    <a:pt x="704020" y="1639618"/>
                  </a:lnTo>
                  <a:lnTo>
                    <a:pt x="844824" y="894337"/>
                  </a:lnTo>
                  <a:lnTo>
                    <a:pt x="985628" y="1639618"/>
                  </a:lnTo>
                  <a:lnTo>
                    <a:pt x="1126432" y="1043393"/>
                  </a:lnTo>
                  <a:lnTo>
                    <a:pt x="1267236" y="298112"/>
                  </a:lnTo>
                  <a:lnTo>
                    <a:pt x="1408040" y="0"/>
                  </a:lnTo>
                  <a:lnTo>
                    <a:pt x="1548844" y="298112"/>
                  </a:lnTo>
                  <a:lnTo>
                    <a:pt x="1689648" y="298112"/>
                  </a:lnTo>
                  <a:lnTo>
                    <a:pt x="1830452" y="149056"/>
                  </a:lnTo>
                  <a:lnTo>
                    <a:pt x="1971256" y="447168"/>
                  </a:lnTo>
                  <a:lnTo>
                    <a:pt x="2112061" y="596224"/>
                  </a:lnTo>
                  <a:lnTo>
                    <a:pt x="2252865" y="894337"/>
                  </a:lnTo>
                  <a:lnTo>
                    <a:pt x="2393669" y="1043393"/>
                  </a:lnTo>
                  <a:lnTo>
                    <a:pt x="2534473" y="1043393"/>
                  </a:lnTo>
                  <a:lnTo>
                    <a:pt x="2675277" y="1192449"/>
                  </a:lnTo>
                  <a:lnTo>
                    <a:pt x="2816081" y="894337"/>
                  </a:lnTo>
                  <a:lnTo>
                    <a:pt x="2956885" y="894337"/>
                  </a:lnTo>
                  <a:lnTo>
                    <a:pt x="3097689" y="894337"/>
                  </a:lnTo>
                  <a:lnTo>
                    <a:pt x="3238493" y="894337"/>
                  </a:lnTo>
                  <a:lnTo>
                    <a:pt x="3379297" y="894337"/>
                  </a:lnTo>
                  <a:lnTo>
                    <a:pt x="3520101" y="894337"/>
                  </a:lnTo>
                </a:path>
              </a:pathLst>
            </a:custGeom>
            <a:ln w="27101" cap="flat">
              <a:solidFill>
                <a:srgbClr val="0058AB">
                  <a:alpha val="100000"/>
                </a:srgbClr>
              </a:solidFill>
              <a:prstDash val="solid"/>
              <a:round/>
            </a:ln>
          </p:spPr>
          <p:txBody>
            <a:bodyPr/>
            <a:lstStyle/>
            <a:p/>
          </p:txBody>
        </p:sp>
        <p:sp>
          <p:nvSpPr>
            <p:cNvPr id="94" name="pl94"/>
            <p:cNvSpPr/>
            <p:nvPr/>
          </p:nvSpPr>
          <p:spPr>
            <a:xfrm>
              <a:off x="5132709" y="486182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4563711"/>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12735" y="4712767"/>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16755" y="3073149"/>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420776" y="3669374"/>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983992" y="4265599"/>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8012" y="3967487"/>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3967487"/>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33379" y="4497145"/>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63733" y="4527202"/>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4" name="pg104"/>
            <p:cNvSpPr/>
            <p:nvPr/>
          </p:nvSpPr>
          <p:spPr>
            <a:xfrm>
              <a:off x="5937400" y="4646201"/>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67753" y="4676258"/>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6" name="pg106"/>
            <p:cNvSpPr/>
            <p:nvPr/>
          </p:nvSpPr>
          <p:spPr>
            <a:xfrm>
              <a:off x="6658267" y="30065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688620" y="303540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8" name="pg108"/>
            <p:cNvSpPr/>
            <p:nvPr/>
          </p:nvSpPr>
          <p:spPr>
            <a:xfrm>
              <a:off x="7362287" y="360280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392640" y="3632914"/>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0" name="pg110"/>
            <p:cNvSpPr/>
            <p:nvPr/>
          </p:nvSpPr>
          <p:spPr>
            <a:xfrm>
              <a:off x="7925503" y="41990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955857" y="422909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2" name="pg112"/>
            <p:cNvSpPr/>
            <p:nvPr/>
          </p:nvSpPr>
          <p:spPr>
            <a:xfrm>
              <a:off x="8629524" y="390092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59877" y="3929693"/>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4" name="pg114"/>
            <p:cNvSpPr/>
            <p:nvPr/>
          </p:nvSpPr>
          <p:spPr>
            <a:xfrm>
              <a:off x="8770328" y="390092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3929693"/>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6" name="tx116"/>
            <p:cNvSpPr/>
            <p:nvPr/>
          </p:nvSpPr>
          <p:spPr>
            <a:xfrm>
              <a:off x="8889106" y="39270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437416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8" name="tx118"/>
            <p:cNvSpPr/>
            <p:nvPr/>
          </p:nvSpPr>
          <p:spPr>
            <a:xfrm>
              <a:off x="5006511" y="481918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5006511" y="4075355"/>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0" name="tx120"/>
            <p:cNvSpPr/>
            <p:nvPr/>
          </p:nvSpPr>
          <p:spPr>
            <a:xfrm>
              <a:off x="4942943" y="332862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42943" y="25833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2" name="tx122"/>
            <p:cNvSpPr/>
            <p:nvPr/>
          </p:nvSpPr>
          <p:spPr>
            <a:xfrm>
              <a:off x="4942943" y="18380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593761"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593761"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51910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28156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5860860" y="6120905"/>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Denmark</a:t>
              </a:r>
            </a:p>
          </p:txBody>
        </p:sp>
        <p:sp>
          <p:nvSpPr>
            <p:cNvPr id="136" name="tx136"/>
            <p:cNvSpPr/>
            <p:nvPr/>
          </p:nvSpPr>
          <p:spPr>
            <a:xfrm>
              <a:off x="6786207"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548661"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8" name="tx138"/>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 of children who received DTP1 did not receive DTP3 (left), and 3% of children who received DTP1 did not receive MCV1 (right).
The low DTP drop-out rate implies good ability to provide a complete series of vaccines early in life. The low DTP-MCV drop-out rate implies good retention in immunization programmes and ability to provide a full course of vaccines in infancy (up to one year).
In 2025, Denmark DTP drop-out was lower than the global rate, while DTP-MCV drop-out was lower than the global rate.</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low in Denmark, indicating good retention of children in immunization programmes, and current efforts to ensure follow up are successful.</a:t>
            </a:r>
          </a:p>
        </p:txBody>
      </p:sp>
      <p:grpSp xmlns:pic="http://schemas.openxmlformats.org/drawingml/2006/picture">
        <p:nvGrpSpPr>
          <p:cNvPr id="144" name=""/>
          <p:cNvGrpSpPr/>
          <p:nvPr/>
        </p:nvGrpSpPr>
        <p:grpSpPr>
          <a:xfrm>
            <a:off x="292608" y="1097280"/>
            <a:ext cx="8595360" cy="28575"/>
            <a:chOff x="292608" y="1097280"/>
            <a:chExt cx="8595360" cy="28575"/>
          </a:xfrm>
        </p:grpSpPr>
        <p:sp>
          <p:nvSpPr>
            <p:cNvPr id="14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166832"/>
            </a:xfrm>
            <a:custGeom>
              <a:avLst/>
              <a:pathLst>
                <a:path w="2135265" h="166832">
                  <a:moveTo>
                    <a:pt x="0" y="13902"/>
                  </a:moveTo>
                  <a:lnTo>
                    <a:pt x="85410" y="27805"/>
                  </a:lnTo>
                  <a:lnTo>
                    <a:pt x="170821" y="0"/>
                  </a:lnTo>
                  <a:lnTo>
                    <a:pt x="256231" y="13902"/>
                  </a:lnTo>
                  <a:lnTo>
                    <a:pt x="341642" y="55610"/>
                  </a:lnTo>
                  <a:lnTo>
                    <a:pt x="427053" y="83416"/>
                  </a:lnTo>
                  <a:lnTo>
                    <a:pt x="512463" y="83416"/>
                  </a:lnTo>
                  <a:lnTo>
                    <a:pt x="597874" y="166832"/>
                  </a:lnTo>
                  <a:lnTo>
                    <a:pt x="683284" y="139026"/>
                  </a:lnTo>
                  <a:lnTo>
                    <a:pt x="768695" y="125124"/>
                  </a:lnTo>
                  <a:lnTo>
                    <a:pt x="854106" y="83416"/>
                  </a:lnTo>
                  <a:lnTo>
                    <a:pt x="939516" y="69513"/>
                  </a:lnTo>
                  <a:lnTo>
                    <a:pt x="1024927" y="27805"/>
                  </a:lnTo>
                  <a:lnTo>
                    <a:pt x="1110337" y="27805"/>
                  </a:lnTo>
                  <a:lnTo>
                    <a:pt x="1195748" y="41708"/>
                  </a:lnTo>
                  <a:lnTo>
                    <a:pt x="1281159" y="41708"/>
                  </a:lnTo>
                  <a:lnTo>
                    <a:pt x="1366569" y="27805"/>
                  </a:lnTo>
                  <a:lnTo>
                    <a:pt x="1451980" y="0"/>
                  </a:lnTo>
                  <a:lnTo>
                    <a:pt x="1537390" y="27805"/>
                  </a:lnTo>
                  <a:lnTo>
                    <a:pt x="1622801" y="27805"/>
                  </a:lnTo>
                  <a:lnTo>
                    <a:pt x="1708212" y="27805"/>
                  </a:lnTo>
                  <a:lnTo>
                    <a:pt x="1793622" y="13902"/>
                  </a:lnTo>
                  <a:lnTo>
                    <a:pt x="1879033" y="13902"/>
                  </a:lnTo>
                  <a:lnTo>
                    <a:pt x="1964443" y="13902"/>
                  </a:lnTo>
                  <a:lnTo>
                    <a:pt x="2049854" y="27805"/>
                  </a:lnTo>
                  <a:lnTo>
                    <a:pt x="2135265" y="27805"/>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1859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608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57544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1" name="tx51"/>
            <p:cNvSpPr/>
            <p:nvPr/>
          </p:nvSpPr>
          <p:spPr>
            <a:xfrm>
              <a:off x="3223926" y="19727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2" name="tx52"/>
            <p:cNvSpPr/>
            <p:nvPr/>
          </p:nvSpPr>
          <p:spPr>
            <a:xfrm>
              <a:off x="2624645"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3" name="tx53"/>
            <p:cNvSpPr/>
            <p:nvPr/>
          </p:nvSpPr>
          <p:spPr>
            <a:xfrm>
              <a:off x="3051698"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1056104" y="4003836"/>
              <a:ext cx="2135265" cy="208540"/>
            </a:xfrm>
            <a:custGeom>
              <a:avLst/>
              <a:pathLst>
                <a:path w="2135265" h="208540">
                  <a:moveTo>
                    <a:pt x="0" y="0"/>
                  </a:moveTo>
                  <a:lnTo>
                    <a:pt x="85410" y="69513"/>
                  </a:lnTo>
                  <a:lnTo>
                    <a:pt x="170821" y="55610"/>
                  </a:lnTo>
                  <a:lnTo>
                    <a:pt x="256231" y="41708"/>
                  </a:lnTo>
                  <a:lnTo>
                    <a:pt x="341642" y="41708"/>
                  </a:lnTo>
                  <a:lnTo>
                    <a:pt x="427053" y="55610"/>
                  </a:lnTo>
                  <a:lnTo>
                    <a:pt x="512463" y="125124"/>
                  </a:lnTo>
                  <a:lnTo>
                    <a:pt x="597874" y="139026"/>
                  </a:lnTo>
                  <a:lnTo>
                    <a:pt x="683284" y="166832"/>
                  </a:lnTo>
                  <a:lnTo>
                    <a:pt x="768695" y="208540"/>
                  </a:lnTo>
                  <a:lnTo>
                    <a:pt x="854106" y="194637"/>
                  </a:lnTo>
                  <a:lnTo>
                    <a:pt x="939516" y="166832"/>
                  </a:lnTo>
                  <a:lnTo>
                    <a:pt x="1024927" y="125124"/>
                  </a:lnTo>
                  <a:lnTo>
                    <a:pt x="1110337" y="139026"/>
                  </a:lnTo>
                  <a:lnTo>
                    <a:pt x="1195748" y="125124"/>
                  </a:lnTo>
                  <a:lnTo>
                    <a:pt x="1281159" y="111221"/>
                  </a:lnTo>
                  <a:lnTo>
                    <a:pt x="1366569" y="69513"/>
                  </a:lnTo>
                  <a:lnTo>
                    <a:pt x="1451980" y="27805"/>
                  </a:lnTo>
                  <a:lnTo>
                    <a:pt x="1537390" y="55610"/>
                  </a:lnTo>
                  <a:lnTo>
                    <a:pt x="1622801" y="41708"/>
                  </a:lnTo>
                  <a:lnTo>
                    <a:pt x="1708212" y="69513"/>
                  </a:lnTo>
                  <a:lnTo>
                    <a:pt x="1793622" y="55610"/>
                  </a:lnTo>
                  <a:lnTo>
                    <a:pt x="1879033" y="55610"/>
                  </a:lnTo>
                  <a:lnTo>
                    <a:pt x="1964443" y="55610"/>
                  </a:lnTo>
                  <a:lnTo>
                    <a:pt x="2049854" y="69513"/>
                  </a:lnTo>
                  <a:lnTo>
                    <a:pt x="2135265" y="69513"/>
                  </a:lnTo>
                </a:path>
              </a:pathLst>
            </a:custGeom>
            <a:ln w="27101" cap="flat">
              <a:solidFill>
                <a:srgbClr val="1CABE2">
                  <a:alpha val="100000"/>
                </a:srgbClr>
              </a:solidFill>
              <a:prstDash val="solid"/>
              <a:round/>
            </a:ln>
          </p:spPr>
          <p:txBody>
            <a:bodyPr/>
            <a:lstStyle/>
            <a:p/>
          </p:txBody>
        </p:sp>
        <p:sp>
          <p:nvSpPr>
            <p:cNvPr id="74" name="pt74"/>
            <p:cNvSpPr/>
            <p:nvPr/>
          </p:nvSpPr>
          <p:spPr>
            <a:xfrm>
              <a:off x="103805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1123464"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1208875"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129428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1379696"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1465107"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1550517"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1635928"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1721338"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1806749"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1892160"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pt85"/>
            <p:cNvSpPr/>
            <p:nvPr/>
          </p:nvSpPr>
          <p:spPr>
            <a:xfrm>
              <a:off x="1977570"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6" name="pt86"/>
            <p:cNvSpPr/>
            <p:nvPr/>
          </p:nvSpPr>
          <p:spPr>
            <a:xfrm>
              <a:off x="2062981"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7" name="pt87"/>
            <p:cNvSpPr/>
            <p:nvPr/>
          </p:nvSpPr>
          <p:spPr>
            <a:xfrm>
              <a:off x="2148391"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8" name="pt88"/>
            <p:cNvSpPr/>
            <p:nvPr/>
          </p:nvSpPr>
          <p:spPr>
            <a:xfrm>
              <a:off x="2233802"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9" name="pt89"/>
            <p:cNvSpPr/>
            <p:nvPr/>
          </p:nvSpPr>
          <p:spPr>
            <a:xfrm>
              <a:off x="2319213"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0" name="pt90"/>
            <p:cNvSpPr/>
            <p:nvPr/>
          </p:nvSpPr>
          <p:spPr>
            <a:xfrm>
              <a:off x="2404623"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1" name="pt91"/>
            <p:cNvSpPr/>
            <p:nvPr/>
          </p:nvSpPr>
          <p:spPr>
            <a:xfrm>
              <a:off x="2490034"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2" name="pt92"/>
            <p:cNvSpPr/>
            <p:nvPr/>
          </p:nvSpPr>
          <p:spPr>
            <a:xfrm>
              <a:off x="257544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3" name="pt93"/>
            <p:cNvSpPr/>
            <p:nvPr/>
          </p:nvSpPr>
          <p:spPr>
            <a:xfrm>
              <a:off x="266085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4" name="pt94"/>
            <p:cNvSpPr/>
            <p:nvPr/>
          </p:nvSpPr>
          <p:spPr>
            <a:xfrm>
              <a:off x="2746266"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5" name="pt95"/>
            <p:cNvSpPr/>
            <p:nvPr/>
          </p:nvSpPr>
          <p:spPr>
            <a:xfrm>
              <a:off x="2831676"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6" name="pt96"/>
            <p:cNvSpPr/>
            <p:nvPr/>
          </p:nvSpPr>
          <p:spPr>
            <a:xfrm>
              <a:off x="2917087"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7" name="pt97"/>
            <p:cNvSpPr/>
            <p:nvPr/>
          </p:nvSpPr>
          <p:spPr>
            <a:xfrm>
              <a:off x="3002498"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3087908"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9" name="pt99"/>
            <p:cNvSpPr/>
            <p:nvPr/>
          </p:nvSpPr>
          <p:spPr>
            <a:xfrm>
              <a:off x="3173319"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0" name="tx100"/>
            <p:cNvSpPr/>
            <p:nvPr/>
          </p:nvSpPr>
          <p:spPr>
            <a:xfrm>
              <a:off x="904174"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1" name="tx101"/>
            <p:cNvSpPr/>
            <p:nvPr/>
          </p:nvSpPr>
          <p:spPr>
            <a:xfrm>
              <a:off x="3223926" y="39810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02" name="tx102"/>
            <p:cNvSpPr/>
            <p:nvPr/>
          </p:nvSpPr>
          <p:spPr>
            <a:xfrm>
              <a:off x="2624645" y="3904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03" name="tx103"/>
            <p:cNvSpPr/>
            <p:nvPr/>
          </p:nvSpPr>
          <p:spPr>
            <a:xfrm>
              <a:off x="3051698" y="39321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04" name="pl104"/>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7" name="pl107"/>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8" name="pl108"/>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9" name="pl109"/>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0" name="pl110"/>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3" name="pl113"/>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4" name="pl114"/>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5" name="pl115"/>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6" name="pl116"/>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850292" y="2051064"/>
              <a:ext cx="2135265" cy="152929"/>
            </a:xfrm>
            <a:custGeom>
              <a:avLst/>
              <a:pathLst>
                <a:path w="2135265" h="152929">
                  <a:moveTo>
                    <a:pt x="0" y="13902"/>
                  </a:moveTo>
                  <a:lnTo>
                    <a:pt x="85410" y="13902"/>
                  </a:lnTo>
                  <a:lnTo>
                    <a:pt x="170821" y="0"/>
                  </a:lnTo>
                  <a:lnTo>
                    <a:pt x="256231" y="27805"/>
                  </a:lnTo>
                  <a:lnTo>
                    <a:pt x="341642" y="41708"/>
                  </a:lnTo>
                  <a:lnTo>
                    <a:pt x="427053" y="69513"/>
                  </a:lnTo>
                  <a:lnTo>
                    <a:pt x="512463" y="69513"/>
                  </a:lnTo>
                  <a:lnTo>
                    <a:pt x="597874" y="152929"/>
                  </a:lnTo>
                  <a:lnTo>
                    <a:pt x="683284" y="139026"/>
                  </a:lnTo>
                  <a:lnTo>
                    <a:pt x="768695" y="125124"/>
                  </a:lnTo>
                  <a:lnTo>
                    <a:pt x="854106" y="111221"/>
                  </a:lnTo>
                  <a:lnTo>
                    <a:pt x="939516" y="97318"/>
                  </a:lnTo>
                  <a:lnTo>
                    <a:pt x="1024927" y="55610"/>
                  </a:lnTo>
                  <a:lnTo>
                    <a:pt x="1110337" y="55610"/>
                  </a:lnTo>
                  <a:lnTo>
                    <a:pt x="1195748" y="55610"/>
                  </a:lnTo>
                  <a:lnTo>
                    <a:pt x="1281159" y="69513"/>
                  </a:lnTo>
                  <a:lnTo>
                    <a:pt x="1366569" y="55610"/>
                  </a:lnTo>
                  <a:lnTo>
                    <a:pt x="1451980" y="0"/>
                  </a:lnTo>
                  <a:lnTo>
                    <a:pt x="1537390" y="13902"/>
                  </a:lnTo>
                  <a:lnTo>
                    <a:pt x="1622801" y="13902"/>
                  </a:lnTo>
                  <a:lnTo>
                    <a:pt x="1708212" y="13902"/>
                  </a:lnTo>
                  <a:lnTo>
                    <a:pt x="1793622" y="13902"/>
                  </a:lnTo>
                  <a:lnTo>
                    <a:pt x="1879033" y="13902"/>
                  </a:lnTo>
                  <a:lnTo>
                    <a:pt x="1964443" y="13902"/>
                  </a:lnTo>
                  <a:lnTo>
                    <a:pt x="2049854" y="27805"/>
                  </a:lnTo>
                  <a:lnTo>
                    <a:pt x="2135265" y="27805"/>
                  </a:lnTo>
                </a:path>
              </a:pathLst>
            </a:custGeom>
            <a:ln w="27101" cap="flat">
              <a:solidFill>
                <a:srgbClr val="1CABE2">
                  <a:alpha val="100000"/>
                </a:srgbClr>
              </a:solidFill>
              <a:prstDash val="solid"/>
              <a:round/>
            </a:ln>
          </p:spPr>
          <p:txBody>
            <a:bodyPr/>
            <a:lstStyle/>
            <a:p/>
          </p:txBody>
        </p:sp>
        <p:sp>
          <p:nvSpPr>
            <p:cNvPr id="124" name="pt124"/>
            <p:cNvSpPr/>
            <p:nvPr/>
          </p:nvSpPr>
          <p:spPr>
            <a:xfrm>
              <a:off x="383224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917652"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400306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408847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4173883"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4259294"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4344705"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4430115" y="21859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4515526"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600936"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4686347"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4771758"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7168"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942579"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5027989"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5113400" y="21025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0" name="pt140"/>
            <p:cNvSpPr/>
            <p:nvPr/>
          </p:nvSpPr>
          <p:spPr>
            <a:xfrm>
              <a:off x="5198811"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5284221" y="20330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2" name="pt142"/>
            <p:cNvSpPr/>
            <p:nvPr/>
          </p:nvSpPr>
          <p:spPr>
            <a:xfrm>
              <a:off x="5369632"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5455042"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554045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562586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571127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579668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588209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967506"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tx150"/>
            <p:cNvSpPr/>
            <p:nvPr/>
          </p:nvSpPr>
          <p:spPr>
            <a:xfrm>
              <a:off x="3698362" y="19727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51" name="tx151"/>
            <p:cNvSpPr/>
            <p:nvPr/>
          </p:nvSpPr>
          <p:spPr>
            <a:xfrm>
              <a:off x="6018113" y="1986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52" name="tx152"/>
            <p:cNvSpPr/>
            <p:nvPr/>
          </p:nvSpPr>
          <p:spPr>
            <a:xfrm>
              <a:off x="5418832"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53" name="tx153"/>
            <p:cNvSpPr/>
            <p:nvPr/>
          </p:nvSpPr>
          <p:spPr>
            <a:xfrm>
              <a:off x="5845885" y="19377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54" name="pl154"/>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5" name="pl155"/>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6" name="pl156"/>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7" name="pl157"/>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8" name="pl158"/>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9" name="pl159"/>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0" name="pl160"/>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1" name="pl161"/>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2" name="pl162"/>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3" name="pl163"/>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935702" y="4073350"/>
              <a:ext cx="2049854" cy="194637"/>
            </a:xfrm>
            <a:custGeom>
              <a:avLst/>
              <a:pathLst>
                <a:path w="2049854" h="194637">
                  <a:moveTo>
                    <a:pt x="0" y="97318"/>
                  </a:moveTo>
                  <a:lnTo>
                    <a:pt x="85410" y="27805"/>
                  </a:lnTo>
                  <a:lnTo>
                    <a:pt x="170821" y="83416"/>
                  </a:lnTo>
                  <a:lnTo>
                    <a:pt x="256231" y="83416"/>
                  </a:lnTo>
                  <a:lnTo>
                    <a:pt x="341642" y="41708"/>
                  </a:lnTo>
                  <a:lnTo>
                    <a:pt x="427053" y="41708"/>
                  </a:lnTo>
                  <a:lnTo>
                    <a:pt x="512463" y="83416"/>
                  </a:lnTo>
                  <a:lnTo>
                    <a:pt x="597874" y="97318"/>
                  </a:lnTo>
                  <a:lnTo>
                    <a:pt x="683284" y="125124"/>
                  </a:lnTo>
                  <a:lnTo>
                    <a:pt x="768695" y="125124"/>
                  </a:lnTo>
                  <a:lnTo>
                    <a:pt x="854106" y="111221"/>
                  </a:lnTo>
                  <a:lnTo>
                    <a:pt x="939516" y="97318"/>
                  </a:lnTo>
                  <a:lnTo>
                    <a:pt x="1024927" y="111221"/>
                  </a:lnTo>
                  <a:lnTo>
                    <a:pt x="1110337" y="139026"/>
                  </a:lnTo>
                  <a:lnTo>
                    <a:pt x="1195748" y="194637"/>
                  </a:lnTo>
                  <a:lnTo>
                    <a:pt x="1281159" y="125124"/>
                  </a:lnTo>
                  <a:lnTo>
                    <a:pt x="1366569" y="83416"/>
                  </a:lnTo>
                  <a:lnTo>
                    <a:pt x="1451980" y="55610"/>
                  </a:lnTo>
                  <a:lnTo>
                    <a:pt x="1537390" y="55610"/>
                  </a:lnTo>
                  <a:lnTo>
                    <a:pt x="1622801" y="55610"/>
                  </a:lnTo>
                  <a:lnTo>
                    <a:pt x="1708212" y="0"/>
                  </a:lnTo>
                  <a:lnTo>
                    <a:pt x="1793622" y="0"/>
                  </a:lnTo>
                  <a:lnTo>
                    <a:pt x="1879033" y="13902"/>
                  </a:lnTo>
                  <a:lnTo>
                    <a:pt x="1964443" y="13902"/>
                  </a:lnTo>
                  <a:lnTo>
                    <a:pt x="2049854" y="0"/>
                  </a:lnTo>
                </a:path>
              </a:pathLst>
            </a:custGeom>
            <a:ln w="27101" cap="flat">
              <a:solidFill>
                <a:srgbClr val="1CABE2">
                  <a:alpha val="100000"/>
                </a:srgbClr>
              </a:solidFill>
              <a:prstDash val="solid"/>
              <a:round/>
            </a:ln>
          </p:spPr>
          <p:txBody>
            <a:bodyPr/>
            <a:lstStyle/>
            <a:p/>
          </p:txBody>
        </p:sp>
        <p:sp>
          <p:nvSpPr>
            <p:cNvPr id="174" name="pt174"/>
            <p:cNvSpPr/>
            <p:nvPr/>
          </p:nvSpPr>
          <p:spPr>
            <a:xfrm>
              <a:off x="3917652"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4003062"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4088473"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4173883"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4259294"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4344705"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4430115"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4515526"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4600936"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4686347"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771758"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857168"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4942579"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5027989"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5113400"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5198811"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5284221"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5369632"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5455042"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5540453"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5625864"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5711274"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5796685"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5882095"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5967506"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tx199"/>
            <p:cNvSpPr/>
            <p:nvPr/>
          </p:nvSpPr>
          <p:spPr>
            <a:xfrm>
              <a:off x="3783772" y="40784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00" name="tx200"/>
            <p:cNvSpPr/>
            <p:nvPr/>
          </p:nvSpPr>
          <p:spPr>
            <a:xfrm>
              <a:off x="6018113" y="39810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01" name="tx201"/>
            <p:cNvSpPr/>
            <p:nvPr/>
          </p:nvSpPr>
          <p:spPr>
            <a:xfrm>
              <a:off x="5418832" y="39878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02" name="tx202"/>
            <p:cNvSpPr/>
            <p:nvPr/>
          </p:nvSpPr>
          <p:spPr>
            <a:xfrm>
              <a:off x="5845885" y="394605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03" name="pl203"/>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4" name="pl204"/>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5" name="pl205"/>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6" name="pl206"/>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7" name="pl207"/>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8" name="pl208"/>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9" name="pl209"/>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0" name="pl210"/>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1" name="pl211"/>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2" name="pl212"/>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3" name="pl213"/>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4" name="pl214"/>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5" name="pl215"/>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6" name="pl216"/>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1" name="pl221"/>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2" name="pl222"/>
            <p:cNvSpPr/>
            <p:nvPr/>
          </p:nvSpPr>
          <p:spPr>
            <a:xfrm>
              <a:off x="7925638" y="2037162"/>
              <a:ext cx="854106" cy="41708"/>
            </a:xfrm>
            <a:custGeom>
              <a:avLst/>
              <a:pathLst>
                <a:path w="854106" h="41708">
                  <a:moveTo>
                    <a:pt x="0" y="41708"/>
                  </a:moveTo>
                  <a:lnTo>
                    <a:pt x="85410" y="27805"/>
                  </a:lnTo>
                  <a:lnTo>
                    <a:pt x="170821" y="0"/>
                  </a:lnTo>
                  <a:lnTo>
                    <a:pt x="256231" y="27805"/>
                  </a:lnTo>
                  <a:lnTo>
                    <a:pt x="341642" y="27805"/>
                  </a:lnTo>
                  <a:lnTo>
                    <a:pt x="427053" y="27805"/>
                  </a:lnTo>
                  <a:lnTo>
                    <a:pt x="512463" y="13902"/>
                  </a:lnTo>
                  <a:lnTo>
                    <a:pt x="597874" y="13902"/>
                  </a:lnTo>
                  <a:lnTo>
                    <a:pt x="683284" y="13902"/>
                  </a:lnTo>
                  <a:lnTo>
                    <a:pt x="768695" y="27805"/>
                  </a:lnTo>
                  <a:lnTo>
                    <a:pt x="854106" y="27805"/>
                  </a:lnTo>
                </a:path>
              </a:pathLst>
            </a:custGeom>
            <a:ln w="27101" cap="flat">
              <a:solidFill>
                <a:srgbClr val="1CABE2">
                  <a:alpha val="100000"/>
                </a:srgbClr>
              </a:solidFill>
              <a:prstDash val="solid"/>
              <a:round/>
            </a:ln>
          </p:spPr>
          <p:txBody>
            <a:bodyPr/>
            <a:lstStyle/>
            <a:p/>
          </p:txBody>
        </p:sp>
        <p:sp>
          <p:nvSpPr>
            <p:cNvPr id="223" name="pt223"/>
            <p:cNvSpPr/>
            <p:nvPr/>
          </p:nvSpPr>
          <p:spPr>
            <a:xfrm>
              <a:off x="7907587"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799299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807840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163819"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249230"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334640"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42005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50546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9087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67628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76169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tx234"/>
            <p:cNvSpPr/>
            <p:nvPr/>
          </p:nvSpPr>
          <p:spPr>
            <a:xfrm>
              <a:off x="7773708" y="1986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35" name="tx235"/>
            <p:cNvSpPr/>
            <p:nvPr/>
          </p:nvSpPr>
          <p:spPr>
            <a:xfrm>
              <a:off x="8812300" y="19727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36" name="tx236"/>
            <p:cNvSpPr/>
            <p:nvPr/>
          </p:nvSpPr>
          <p:spPr>
            <a:xfrm>
              <a:off x="8213020"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37" name="tx237"/>
            <p:cNvSpPr/>
            <p:nvPr/>
          </p:nvSpPr>
          <p:spPr>
            <a:xfrm>
              <a:off x="8640073"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38" name="tx238"/>
            <p:cNvSpPr/>
            <p:nvPr/>
          </p:nvSpPr>
          <p:spPr>
            <a:xfrm>
              <a:off x="1968484"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39" name="tx239"/>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0" name="tx240"/>
            <p:cNvSpPr/>
            <p:nvPr/>
          </p:nvSpPr>
          <p:spPr>
            <a:xfrm>
              <a:off x="1980899"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41" name="tx241"/>
            <p:cNvSpPr/>
            <p:nvPr/>
          </p:nvSpPr>
          <p:spPr>
            <a:xfrm>
              <a:off x="4775086"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42" name="tx242"/>
            <p:cNvSpPr/>
            <p:nvPr/>
          </p:nvSpPr>
          <p:spPr>
            <a:xfrm>
              <a:off x="7590965" y="1660009"/>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43" name="tx243"/>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9" name="tx249"/>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50" name="tx250"/>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1" name="tx251"/>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2" name="tx252"/>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3" name="tx253"/>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4" name="tx254"/>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5" name="tx255"/>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6" name="tx256"/>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57" name="tx257"/>
            <p:cNvSpPr/>
            <p:nvPr/>
          </p:nvSpPr>
          <p:spPr>
            <a:xfrm rot="-5400000">
              <a:off x="6523589"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8" name="tx258"/>
            <p:cNvSpPr/>
            <p:nvPr/>
          </p:nvSpPr>
          <p:spPr>
            <a:xfrm rot="-5400000">
              <a:off x="6950642"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9" name="tx259"/>
            <p:cNvSpPr/>
            <p:nvPr/>
          </p:nvSpPr>
          <p:spPr>
            <a:xfrm rot="-5400000">
              <a:off x="7377695"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0" name="tx260"/>
            <p:cNvSpPr/>
            <p:nvPr/>
          </p:nvSpPr>
          <p:spPr>
            <a:xfrm rot="-5400000">
              <a:off x="7804748"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1" name="tx261"/>
            <p:cNvSpPr/>
            <p:nvPr/>
          </p:nvSpPr>
          <p:spPr>
            <a:xfrm rot="-5400000">
              <a:off x="8146390"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2" name="tx262"/>
            <p:cNvSpPr/>
            <p:nvPr/>
          </p:nvSpPr>
          <p:spPr>
            <a:xfrm rot="-5400000">
              <a:off x="8573443"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3" name="tx263"/>
            <p:cNvSpPr/>
            <p:nvPr/>
          </p:nvSpPr>
          <p:spPr>
            <a:xfrm rot="-5400000">
              <a:off x="8658854"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64" name="tx264"/>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5" name="tx265"/>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6" name="tx266"/>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7" name="tx267"/>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8" name="tx268"/>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9" name="tx269"/>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70" name="tx270"/>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71" name="tx271"/>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72" name="tx272"/>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73" name="tx273"/>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74" name="tx274"/>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75" name="tx275"/>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76" name="tx276"/>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77" name="pt277"/>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9" name="tx279"/>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280" name="tx280"/>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281" name="tx281"/>
            <p:cNvSpPr/>
            <p:nvPr/>
          </p:nvSpPr>
          <p:spPr>
            <a:xfrm>
              <a:off x="2336653" y="1330710"/>
              <a:ext cx="516254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Denmark, 2000-2025</a:t>
              </a:r>
            </a:p>
          </p:txBody>
        </p:sp>
        <p:sp>
          <p:nvSpPr>
            <p:cNvPr id="282" name="tx282"/>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83" name="tx283"/>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2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MCV1 and MCV2 had the lowest coverage (94%), followed by DTP3 (96%).
Compared to 2019, coverage of 2 vaccines remained constant (DTP1 and IPV1), 2 vaccines decreased (DTP3 and MCV1), and one vaccine increased (MCV2).
Compared to 2024, coverage of 4 vaccines remained constant (DTP1, DTP3, IPV1 and MCV1) and one vaccine increased (MCV2).</a:t>
            </a:r>
          </a:p>
        </p:txBody>
      </p:sp>
      <p:sp>
        <p:nvSpPr>
          <p:cNvPr id="2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Denmark had its lowest coverage in MCV1 and MCV2 (94%), while most other routine vaccines clustered around 96-97%; 2 antigens decreased since 2019, and 4 antigens remained constant since 2024.</a:t>
            </a:r>
          </a:p>
        </p:txBody>
      </p:sp>
      <p:grpSp xmlns:pic="http://schemas.openxmlformats.org/drawingml/2006/picture">
        <p:nvGrpSpPr>
          <p:cNvPr id="286" name=""/>
          <p:cNvGrpSpPr/>
          <p:nvPr/>
        </p:nvGrpSpPr>
        <p:grpSpPr>
          <a:xfrm>
            <a:off x="292608" y="1097280"/>
            <a:ext cx="8595360" cy="28575"/>
            <a:chOff x="292608" y="1097280"/>
            <a:chExt cx="8595360" cy="28575"/>
          </a:xfrm>
        </p:grpSpPr>
        <p:sp>
          <p:nvSpPr>
            <p:cNvPr id="28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8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78248"/>
              <a:ext cx="6518190" cy="521945"/>
            </a:xfrm>
            <a:custGeom>
              <a:avLst/>
              <a:pathLst>
                <a:path w="6518190" h="521945">
                  <a:moveTo>
                    <a:pt x="0" y="47449"/>
                  </a:moveTo>
                  <a:lnTo>
                    <a:pt x="260727" y="47449"/>
                  </a:lnTo>
                  <a:lnTo>
                    <a:pt x="521455" y="0"/>
                  </a:lnTo>
                  <a:lnTo>
                    <a:pt x="782182" y="94899"/>
                  </a:lnTo>
                  <a:lnTo>
                    <a:pt x="1042910" y="142348"/>
                  </a:lnTo>
                  <a:lnTo>
                    <a:pt x="1303638" y="237248"/>
                  </a:lnTo>
                  <a:lnTo>
                    <a:pt x="1564365" y="237248"/>
                  </a:lnTo>
                  <a:lnTo>
                    <a:pt x="1825093" y="521945"/>
                  </a:lnTo>
                  <a:lnTo>
                    <a:pt x="2085820" y="474496"/>
                  </a:lnTo>
                  <a:lnTo>
                    <a:pt x="2346548" y="427046"/>
                  </a:lnTo>
                  <a:lnTo>
                    <a:pt x="2607276" y="379596"/>
                  </a:lnTo>
                  <a:lnTo>
                    <a:pt x="2868003" y="332147"/>
                  </a:lnTo>
                  <a:lnTo>
                    <a:pt x="3128731" y="189798"/>
                  </a:lnTo>
                  <a:lnTo>
                    <a:pt x="3389458" y="189798"/>
                  </a:lnTo>
                  <a:lnTo>
                    <a:pt x="3650186" y="189798"/>
                  </a:lnTo>
                  <a:lnTo>
                    <a:pt x="3910914" y="237248"/>
                  </a:lnTo>
                  <a:lnTo>
                    <a:pt x="4171641" y="189798"/>
                  </a:lnTo>
                  <a:lnTo>
                    <a:pt x="4432369" y="0"/>
                  </a:lnTo>
                  <a:lnTo>
                    <a:pt x="4693096" y="47449"/>
                  </a:lnTo>
                  <a:lnTo>
                    <a:pt x="4953824" y="47449"/>
                  </a:lnTo>
                  <a:lnTo>
                    <a:pt x="5214552" y="47449"/>
                  </a:lnTo>
                  <a:lnTo>
                    <a:pt x="5475279" y="47449"/>
                  </a:lnTo>
                  <a:lnTo>
                    <a:pt x="5736007" y="47449"/>
                  </a:lnTo>
                  <a:lnTo>
                    <a:pt x="5996734" y="47449"/>
                  </a:lnTo>
                  <a:lnTo>
                    <a:pt x="6257462" y="94899"/>
                  </a:lnTo>
                  <a:lnTo>
                    <a:pt x="6518190" y="94899"/>
                  </a:lnTo>
                </a:path>
              </a:pathLst>
            </a:custGeom>
            <a:ln w="27101" cap="flat">
              <a:solidFill>
                <a:srgbClr val="1C86EE">
                  <a:alpha val="100000"/>
                </a:srgbClr>
              </a:solidFill>
              <a:prstDash val="solid"/>
              <a:round/>
            </a:ln>
          </p:spPr>
          <p:txBody>
            <a:bodyPr/>
            <a:lstStyle/>
            <a:p/>
          </p:txBody>
        </p:sp>
        <p:sp>
          <p:nvSpPr>
            <p:cNvPr id="39" name="pl39"/>
            <p:cNvSpPr/>
            <p:nvPr/>
          </p:nvSpPr>
          <p:spPr>
            <a:xfrm>
              <a:off x="1135255" y="978248"/>
              <a:ext cx="6518190" cy="521945"/>
            </a:xfrm>
            <a:custGeom>
              <a:avLst/>
              <a:pathLst>
                <a:path w="6518190" h="521945">
                  <a:moveTo>
                    <a:pt x="0" y="142348"/>
                  </a:moveTo>
                  <a:lnTo>
                    <a:pt x="260727" y="142348"/>
                  </a:lnTo>
                  <a:lnTo>
                    <a:pt x="521455" y="94899"/>
                  </a:lnTo>
                  <a:lnTo>
                    <a:pt x="782182" y="94899"/>
                  </a:lnTo>
                  <a:lnTo>
                    <a:pt x="1042910" y="142348"/>
                  </a:lnTo>
                  <a:lnTo>
                    <a:pt x="1303638" y="237248"/>
                  </a:lnTo>
                  <a:lnTo>
                    <a:pt x="1564365" y="237248"/>
                  </a:lnTo>
                  <a:lnTo>
                    <a:pt x="1825093" y="521945"/>
                  </a:lnTo>
                  <a:lnTo>
                    <a:pt x="2085820" y="474496"/>
                  </a:lnTo>
                  <a:lnTo>
                    <a:pt x="2346548" y="427046"/>
                  </a:lnTo>
                  <a:lnTo>
                    <a:pt x="2607276" y="379596"/>
                  </a:lnTo>
                  <a:lnTo>
                    <a:pt x="2868003" y="332147"/>
                  </a:lnTo>
                  <a:lnTo>
                    <a:pt x="3128731" y="189798"/>
                  </a:lnTo>
                  <a:lnTo>
                    <a:pt x="3389458" y="189798"/>
                  </a:lnTo>
                  <a:lnTo>
                    <a:pt x="3650186" y="189798"/>
                  </a:lnTo>
                  <a:lnTo>
                    <a:pt x="3910914" y="237248"/>
                  </a:lnTo>
                  <a:lnTo>
                    <a:pt x="4171641" y="189798"/>
                  </a:lnTo>
                  <a:lnTo>
                    <a:pt x="4432369" y="0"/>
                  </a:lnTo>
                  <a:lnTo>
                    <a:pt x="4693096" y="47449"/>
                  </a:lnTo>
                  <a:lnTo>
                    <a:pt x="4953824" y="47449"/>
                  </a:lnTo>
                  <a:lnTo>
                    <a:pt x="5214552" y="47449"/>
                  </a:lnTo>
                  <a:lnTo>
                    <a:pt x="5475279" y="47449"/>
                  </a:lnTo>
                  <a:lnTo>
                    <a:pt x="5736007" y="47449"/>
                  </a:lnTo>
                  <a:lnTo>
                    <a:pt x="5996734" y="47449"/>
                  </a:lnTo>
                  <a:lnTo>
                    <a:pt x="6257462" y="94899"/>
                  </a:lnTo>
                  <a:lnTo>
                    <a:pt x="6518190" y="94899"/>
                  </a:lnTo>
                </a:path>
              </a:pathLst>
            </a:custGeom>
            <a:ln w="27101" cap="flat">
              <a:solidFill>
                <a:srgbClr val="80BD41">
                  <a:alpha val="100000"/>
                </a:srgbClr>
              </a:solidFill>
              <a:prstDash val="solid"/>
              <a:round/>
            </a:ln>
          </p:spPr>
          <p:txBody>
            <a:bodyPr/>
            <a:lstStyle/>
            <a:p/>
          </p:txBody>
        </p:sp>
        <p:sp>
          <p:nvSpPr>
            <p:cNvPr id="40" name="pl40"/>
            <p:cNvSpPr/>
            <p:nvPr/>
          </p:nvSpPr>
          <p:spPr>
            <a:xfrm>
              <a:off x="4003259" y="1737442"/>
              <a:ext cx="3650186" cy="3131674"/>
            </a:xfrm>
            <a:custGeom>
              <a:avLst/>
              <a:pathLst>
                <a:path w="3650186" h="3131674">
                  <a:moveTo>
                    <a:pt x="0" y="664294"/>
                  </a:moveTo>
                  <a:lnTo>
                    <a:pt x="260727" y="474496"/>
                  </a:lnTo>
                  <a:lnTo>
                    <a:pt x="521455" y="332147"/>
                  </a:lnTo>
                  <a:lnTo>
                    <a:pt x="782182" y="759193"/>
                  </a:lnTo>
                  <a:lnTo>
                    <a:pt x="1042910" y="1281139"/>
                  </a:lnTo>
                  <a:lnTo>
                    <a:pt x="1303638" y="3131674"/>
                  </a:lnTo>
                  <a:lnTo>
                    <a:pt x="1564365" y="2182682"/>
                  </a:lnTo>
                  <a:lnTo>
                    <a:pt x="1825093" y="1328589"/>
                  </a:lnTo>
                  <a:lnTo>
                    <a:pt x="2085820" y="948992"/>
                  </a:lnTo>
                  <a:lnTo>
                    <a:pt x="2346548" y="0"/>
                  </a:lnTo>
                  <a:lnTo>
                    <a:pt x="2607276" y="0"/>
                  </a:lnTo>
                  <a:lnTo>
                    <a:pt x="2868003" y="189798"/>
                  </a:lnTo>
                  <a:lnTo>
                    <a:pt x="3128731" y="94899"/>
                  </a:lnTo>
                  <a:lnTo>
                    <a:pt x="3389458" y="47449"/>
                  </a:lnTo>
                  <a:lnTo>
                    <a:pt x="3650186" y="0"/>
                  </a:lnTo>
                </a:path>
              </a:pathLst>
            </a:custGeom>
            <a:ln w="27101" cap="flat">
              <a:solidFill>
                <a:srgbClr val="EE00EE">
                  <a:alpha val="100000"/>
                </a:srgbClr>
              </a:solidFill>
              <a:prstDash val="solid"/>
              <a:round/>
            </a:ln>
          </p:spPr>
          <p:txBody>
            <a:bodyPr/>
            <a:lstStyle/>
            <a:p/>
          </p:txBody>
        </p:sp>
        <p:sp>
          <p:nvSpPr>
            <p:cNvPr id="41" name="pl41"/>
            <p:cNvSpPr/>
            <p:nvPr/>
          </p:nvSpPr>
          <p:spPr>
            <a:xfrm>
              <a:off x="5046169" y="930799"/>
              <a:ext cx="2607276" cy="142348"/>
            </a:xfrm>
            <a:custGeom>
              <a:avLst/>
              <a:pathLst>
                <a:path w="2607276" h="142348">
                  <a:moveTo>
                    <a:pt x="0" y="142348"/>
                  </a:moveTo>
                  <a:lnTo>
                    <a:pt x="260727" y="94899"/>
                  </a:lnTo>
                  <a:lnTo>
                    <a:pt x="521455" y="0"/>
                  </a:lnTo>
                  <a:lnTo>
                    <a:pt x="782182" y="94899"/>
                  </a:lnTo>
                  <a:lnTo>
                    <a:pt x="1042910" y="94899"/>
                  </a:lnTo>
                  <a:lnTo>
                    <a:pt x="1303638" y="94899"/>
                  </a:lnTo>
                  <a:lnTo>
                    <a:pt x="1564365" y="47449"/>
                  </a:lnTo>
                  <a:lnTo>
                    <a:pt x="1825093" y="47449"/>
                  </a:lnTo>
                  <a:lnTo>
                    <a:pt x="2085820" y="47449"/>
                  </a:lnTo>
                  <a:lnTo>
                    <a:pt x="2346548" y="94899"/>
                  </a:lnTo>
                  <a:lnTo>
                    <a:pt x="2607276" y="94899"/>
                  </a:lnTo>
                </a:path>
              </a:pathLst>
            </a:custGeom>
            <a:ln w="27101" cap="flat">
              <a:solidFill>
                <a:srgbClr val="6A3D9A">
                  <a:alpha val="100000"/>
                </a:srgbClr>
              </a:solidFill>
              <a:prstDash val="solid"/>
              <a:round/>
            </a:ln>
          </p:spPr>
          <p:txBody>
            <a:bodyPr/>
            <a:lstStyle/>
            <a:p/>
          </p:txBody>
        </p:sp>
        <p:sp>
          <p:nvSpPr>
            <p:cNvPr id="42" name="pl42"/>
            <p:cNvSpPr/>
            <p:nvPr/>
          </p:nvSpPr>
          <p:spPr>
            <a:xfrm>
              <a:off x="6610535" y="978248"/>
              <a:ext cx="1042910" cy="94899"/>
            </a:xfrm>
            <a:custGeom>
              <a:avLst/>
              <a:pathLst>
                <a:path w="1042910" h="94899">
                  <a:moveTo>
                    <a:pt x="0" y="47449"/>
                  </a:moveTo>
                  <a:lnTo>
                    <a:pt x="260727" y="0"/>
                  </a:lnTo>
                  <a:lnTo>
                    <a:pt x="521455" y="47449"/>
                  </a:lnTo>
                  <a:lnTo>
                    <a:pt x="782182" y="94899"/>
                  </a:lnTo>
                  <a:lnTo>
                    <a:pt x="1042910" y="94899"/>
                  </a:lnTo>
                </a:path>
              </a:pathLst>
            </a:custGeom>
            <a:ln w="27101" cap="flat">
              <a:solidFill>
                <a:srgbClr val="E31A1C">
                  <a:alpha val="100000"/>
                </a:srgbClr>
              </a:solidFill>
              <a:prstDash val="solid"/>
              <a:round/>
            </a:ln>
          </p:spPr>
          <p:txBody>
            <a:bodyPr/>
            <a:lstStyle/>
            <a:p/>
          </p:txBody>
        </p:sp>
        <p:sp>
          <p:nvSpPr>
            <p:cNvPr id="43" name="pl43"/>
            <p:cNvSpPr/>
            <p:nvPr/>
          </p:nvSpPr>
          <p:spPr>
            <a:xfrm>
              <a:off x="1135255" y="930799"/>
              <a:ext cx="6518190" cy="711744"/>
            </a:xfrm>
            <a:custGeom>
              <a:avLst/>
              <a:pathLst>
                <a:path w="6518190" h="711744">
                  <a:moveTo>
                    <a:pt x="0" y="0"/>
                  </a:moveTo>
                  <a:lnTo>
                    <a:pt x="260727" y="237248"/>
                  </a:lnTo>
                  <a:lnTo>
                    <a:pt x="521455" y="189798"/>
                  </a:lnTo>
                  <a:lnTo>
                    <a:pt x="782182" y="142348"/>
                  </a:lnTo>
                  <a:lnTo>
                    <a:pt x="1042910" y="142348"/>
                  </a:lnTo>
                  <a:lnTo>
                    <a:pt x="1303638" y="189798"/>
                  </a:lnTo>
                  <a:lnTo>
                    <a:pt x="1564365" y="427046"/>
                  </a:lnTo>
                  <a:lnTo>
                    <a:pt x="1825093" y="474496"/>
                  </a:lnTo>
                  <a:lnTo>
                    <a:pt x="2085820" y="569395"/>
                  </a:lnTo>
                  <a:lnTo>
                    <a:pt x="2346548" y="711744"/>
                  </a:lnTo>
                  <a:lnTo>
                    <a:pt x="2607276" y="664294"/>
                  </a:lnTo>
                  <a:lnTo>
                    <a:pt x="2868003" y="569395"/>
                  </a:lnTo>
                  <a:lnTo>
                    <a:pt x="3128731" y="427046"/>
                  </a:lnTo>
                  <a:lnTo>
                    <a:pt x="3389458" y="474496"/>
                  </a:lnTo>
                  <a:lnTo>
                    <a:pt x="3650186" y="427046"/>
                  </a:lnTo>
                  <a:lnTo>
                    <a:pt x="3910914" y="379596"/>
                  </a:lnTo>
                  <a:lnTo>
                    <a:pt x="4171641" y="237248"/>
                  </a:lnTo>
                  <a:lnTo>
                    <a:pt x="4432369" y="94899"/>
                  </a:lnTo>
                  <a:lnTo>
                    <a:pt x="4693096" y="189798"/>
                  </a:lnTo>
                  <a:lnTo>
                    <a:pt x="4953824" y="142348"/>
                  </a:lnTo>
                  <a:lnTo>
                    <a:pt x="5214552" y="237248"/>
                  </a:lnTo>
                  <a:lnTo>
                    <a:pt x="5475279" y="189798"/>
                  </a:lnTo>
                  <a:lnTo>
                    <a:pt x="5736007" y="189798"/>
                  </a:lnTo>
                  <a:lnTo>
                    <a:pt x="5996734" y="189798"/>
                  </a:lnTo>
                  <a:lnTo>
                    <a:pt x="6257462" y="237248"/>
                  </a:lnTo>
                  <a:lnTo>
                    <a:pt x="6518190" y="237248"/>
                  </a:lnTo>
                </a:path>
              </a:pathLst>
            </a:custGeom>
            <a:ln w="27101" cap="flat">
              <a:solidFill>
                <a:srgbClr val="FF7F00">
                  <a:alpha val="100000"/>
                </a:srgbClr>
              </a:solidFill>
              <a:prstDash val="solid"/>
              <a:round/>
            </a:ln>
          </p:spPr>
          <p:txBody>
            <a:bodyPr/>
            <a:lstStyle/>
            <a:p/>
          </p:txBody>
        </p:sp>
        <p:sp>
          <p:nvSpPr>
            <p:cNvPr id="44" name="pl44"/>
            <p:cNvSpPr/>
            <p:nvPr/>
          </p:nvSpPr>
          <p:spPr>
            <a:xfrm>
              <a:off x="1395982" y="1168047"/>
              <a:ext cx="6257462" cy="664294"/>
            </a:xfrm>
            <a:custGeom>
              <a:avLst/>
              <a:pathLst>
                <a:path w="6257462" h="664294">
                  <a:moveTo>
                    <a:pt x="0" y="332147"/>
                  </a:moveTo>
                  <a:lnTo>
                    <a:pt x="260727" y="94899"/>
                  </a:lnTo>
                  <a:lnTo>
                    <a:pt x="521455" y="284697"/>
                  </a:lnTo>
                  <a:lnTo>
                    <a:pt x="782182" y="284697"/>
                  </a:lnTo>
                  <a:lnTo>
                    <a:pt x="1042910" y="142348"/>
                  </a:lnTo>
                  <a:lnTo>
                    <a:pt x="1303638" y="142348"/>
                  </a:lnTo>
                  <a:lnTo>
                    <a:pt x="1564365" y="284697"/>
                  </a:lnTo>
                  <a:lnTo>
                    <a:pt x="1825093" y="332147"/>
                  </a:lnTo>
                  <a:lnTo>
                    <a:pt x="2085820" y="427046"/>
                  </a:lnTo>
                  <a:lnTo>
                    <a:pt x="2346548" y="427046"/>
                  </a:lnTo>
                  <a:lnTo>
                    <a:pt x="2607276" y="379596"/>
                  </a:lnTo>
                  <a:lnTo>
                    <a:pt x="2868003" y="332147"/>
                  </a:lnTo>
                  <a:lnTo>
                    <a:pt x="3128731" y="379596"/>
                  </a:lnTo>
                  <a:lnTo>
                    <a:pt x="3389458" y="474496"/>
                  </a:lnTo>
                  <a:lnTo>
                    <a:pt x="3650186" y="664294"/>
                  </a:lnTo>
                  <a:lnTo>
                    <a:pt x="3910914" y="427046"/>
                  </a:lnTo>
                  <a:lnTo>
                    <a:pt x="4171641" y="284697"/>
                  </a:lnTo>
                  <a:lnTo>
                    <a:pt x="4432369" y="189798"/>
                  </a:lnTo>
                  <a:lnTo>
                    <a:pt x="4693096" y="189798"/>
                  </a:lnTo>
                  <a:lnTo>
                    <a:pt x="4953824" y="189798"/>
                  </a:lnTo>
                  <a:lnTo>
                    <a:pt x="5214552" y="0"/>
                  </a:lnTo>
                  <a:lnTo>
                    <a:pt x="5475279" y="0"/>
                  </a:lnTo>
                  <a:lnTo>
                    <a:pt x="5736007" y="47449"/>
                  </a:lnTo>
                  <a:lnTo>
                    <a:pt x="5996734" y="47449"/>
                  </a:lnTo>
                  <a:lnTo>
                    <a:pt x="6257462" y="0"/>
                  </a:lnTo>
                </a:path>
              </a:pathLst>
            </a:custGeom>
            <a:ln w="27101" cap="flat">
              <a:solidFill>
                <a:srgbClr val="FFC20E">
                  <a:alpha val="100000"/>
                </a:srgbClr>
              </a:solidFill>
              <a:prstDash val="solid"/>
              <a:round/>
            </a:ln>
          </p:spPr>
          <p:txBody>
            <a:bodyPr/>
            <a:lstStyle/>
            <a:p/>
          </p:txBody>
        </p:sp>
        <p:sp>
          <p:nvSpPr>
            <p:cNvPr id="45" name="pl45"/>
            <p:cNvSpPr/>
            <p:nvPr/>
          </p:nvSpPr>
          <p:spPr>
            <a:xfrm>
              <a:off x="3481803" y="1025698"/>
              <a:ext cx="4171641" cy="521945"/>
            </a:xfrm>
            <a:custGeom>
              <a:avLst/>
              <a:pathLst>
                <a:path w="4171641" h="521945">
                  <a:moveTo>
                    <a:pt x="0" y="521945"/>
                  </a:moveTo>
                  <a:lnTo>
                    <a:pt x="260727" y="427046"/>
                  </a:lnTo>
                  <a:lnTo>
                    <a:pt x="521455" y="332147"/>
                  </a:lnTo>
                  <a:lnTo>
                    <a:pt x="782182" y="189798"/>
                  </a:lnTo>
                  <a:lnTo>
                    <a:pt x="1042910" y="142348"/>
                  </a:lnTo>
                  <a:lnTo>
                    <a:pt x="1303638" y="189798"/>
                  </a:lnTo>
                  <a:lnTo>
                    <a:pt x="1564365" y="284697"/>
                  </a:lnTo>
                  <a:lnTo>
                    <a:pt x="1825093" y="142348"/>
                  </a:lnTo>
                  <a:lnTo>
                    <a:pt x="2085820" y="0"/>
                  </a:lnTo>
                  <a:lnTo>
                    <a:pt x="2346548" y="47449"/>
                  </a:lnTo>
                  <a:lnTo>
                    <a:pt x="2607276" y="0"/>
                  </a:lnTo>
                  <a:lnTo>
                    <a:pt x="2868003" y="47449"/>
                  </a:lnTo>
                  <a:lnTo>
                    <a:pt x="3128731" y="47449"/>
                  </a:lnTo>
                  <a:lnTo>
                    <a:pt x="3389458" y="47449"/>
                  </a:lnTo>
                  <a:lnTo>
                    <a:pt x="3650186" y="0"/>
                  </a:lnTo>
                  <a:lnTo>
                    <a:pt x="3910914" y="47449"/>
                  </a:lnTo>
                  <a:lnTo>
                    <a:pt x="4171641" y="47449"/>
                  </a:lnTo>
                </a:path>
              </a:pathLst>
            </a:custGeom>
            <a:ln w="27101" cap="flat">
              <a:solidFill>
                <a:srgbClr val="008B00">
                  <a:alpha val="100000"/>
                </a:srgbClr>
              </a:solidFill>
              <a:prstDash val="solid"/>
              <a:round/>
            </a:ln>
          </p:spPr>
          <p:txBody>
            <a:bodyPr/>
            <a:lstStyle/>
            <a:p/>
          </p:txBody>
        </p:sp>
        <p:sp>
          <p:nvSpPr>
            <p:cNvPr id="46" name="pl46"/>
            <p:cNvSpPr/>
            <p:nvPr/>
          </p:nvSpPr>
          <p:spPr>
            <a:xfrm>
              <a:off x="1135255" y="930799"/>
              <a:ext cx="6518190" cy="711744"/>
            </a:xfrm>
            <a:custGeom>
              <a:avLst/>
              <a:pathLst>
                <a:path w="6518190" h="711744">
                  <a:moveTo>
                    <a:pt x="0" y="0"/>
                  </a:moveTo>
                  <a:lnTo>
                    <a:pt x="260727" y="237248"/>
                  </a:lnTo>
                  <a:lnTo>
                    <a:pt x="521455" y="189798"/>
                  </a:lnTo>
                  <a:lnTo>
                    <a:pt x="782182" y="142348"/>
                  </a:lnTo>
                  <a:lnTo>
                    <a:pt x="1042910" y="142348"/>
                  </a:lnTo>
                  <a:lnTo>
                    <a:pt x="1303638" y="189798"/>
                  </a:lnTo>
                  <a:lnTo>
                    <a:pt x="1564365" y="427046"/>
                  </a:lnTo>
                  <a:lnTo>
                    <a:pt x="1825093" y="474496"/>
                  </a:lnTo>
                  <a:lnTo>
                    <a:pt x="2085820" y="569395"/>
                  </a:lnTo>
                  <a:lnTo>
                    <a:pt x="2346548" y="711744"/>
                  </a:lnTo>
                  <a:lnTo>
                    <a:pt x="2607276" y="664294"/>
                  </a:lnTo>
                  <a:lnTo>
                    <a:pt x="2868003" y="569395"/>
                  </a:lnTo>
                  <a:lnTo>
                    <a:pt x="3128731" y="427046"/>
                  </a:lnTo>
                  <a:lnTo>
                    <a:pt x="3389458" y="474496"/>
                  </a:lnTo>
                  <a:lnTo>
                    <a:pt x="3650186" y="427046"/>
                  </a:lnTo>
                  <a:lnTo>
                    <a:pt x="3910914" y="379596"/>
                  </a:lnTo>
                  <a:lnTo>
                    <a:pt x="4171641" y="237248"/>
                  </a:lnTo>
                  <a:lnTo>
                    <a:pt x="4432369" y="94899"/>
                  </a:lnTo>
                  <a:lnTo>
                    <a:pt x="4693096" y="189798"/>
                  </a:lnTo>
                  <a:lnTo>
                    <a:pt x="4953824" y="142348"/>
                  </a:lnTo>
                  <a:lnTo>
                    <a:pt x="5214552" y="237248"/>
                  </a:lnTo>
                  <a:lnTo>
                    <a:pt x="5475279" y="189798"/>
                  </a:lnTo>
                  <a:lnTo>
                    <a:pt x="5736007" y="189798"/>
                  </a:lnTo>
                  <a:lnTo>
                    <a:pt x="5996734" y="189798"/>
                  </a:lnTo>
                  <a:lnTo>
                    <a:pt x="6257462" y="237248"/>
                  </a:lnTo>
                  <a:lnTo>
                    <a:pt x="6518190" y="237248"/>
                  </a:lnTo>
                </a:path>
              </a:pathLst>
            </a:custGeom>
            <a:ln w="27101" cap="flat">
              <a:solidFill>
                <a:srgbClr val="9A32CD">
                  <a:alpha val="100000"/>
                </a:srgbClr>
              </a:solidFill>
              <a:prstDash val="solid"/>
              <a:round/>
            </a:ln>
          </p:spPr>
          <p:txBody>
            <a:bodyPr/>
            <a:lstStyle/>
            <a:p/>
          </p:txBody>
        </p:sp>
        <p:sp>
          <p:nvSpPr>
            <p:cNvPr id="47" name="pl47"/>
            <p:cNvSpPr/>
            <p:nvPr/>
          </p:nvSpPr>
          <p:spPr>
            <a:xfrm>
              <a:off x="7669642" y="781484"/>
              <a:ext cx="755384" cy="239087"/>
            </a:xfrm>
            <a:custGeom>
              <a:avLst/>
              <a:pathLst>
                <a:path w="755384" h="239087">
                  <a:moveTo>
                    <a:pt x="755384" y="0"/>
                  </a:moveTo>
                  <a:lnTo>
                    <a:pt x="0" y="239087"/>
                  </a:lnTo>
                </a:path>
              </a:pathLst>
            </a:custGeom>
          </p:spPr>
          <p:txBody>
            <a:bodyPr/>
            <a:lstStyle/>
            <a:p/>
          </p:txBody>
        </p:sp>
        <p:sp>
          <p:nvSpPr>
            <p:cNvPr id="48" name="pl48"/>
            <p:cNvSpPr/>
            <p:nvPr/>
          </p:nvSpPr>
          <p:spPr>
            <a:xfrm>
              <a:off x="7665993" y="1081369"/>
              <a:ext cx="716952" cy="469758"/>
            </a:xfrm>
            <a:custGeom>
              <a:avLst/>
              <a:pathLst>
                <a:path w="716952" h="469758">
                  <a:moveTo>
                    <a:pt x="716952" y="469758"/>
                  </a:moveTo>
                  <a:lnTo>
                    <a:pt x="0" y="0"/>
                  </a:lnTo>
                </a:path>
              </a:pathLst>
            </a:custGeom>
          </p:spPr>
          <p:txBody>
            <a:bodyPr/>
            <a:lstStyle/>
            <a:p/>
          </p:txBody>
        </p:sp>
        <p:sp>
          <p:nvSpPr>
            <p:cNvPr id="49" name="pl49"/>
            <p:cNvSpPr/>
            <p:nvPr/>
          </p:nvSpPr>
          <p:spPr>
            <a:xfrm>
              <a:off x="7663518" y="1082615"/>
              <a:ext cx="773576" cy="727108"/>
            </a:xfrm>
            <a:custGeom>
              <a:avLst/>
              <a:pathLst>
                <a:path w="773576" h="727108">
                  <a:moveTo>
                    <a:pt x="773576" y="727108"/>
                  </a:moveTo>
                  <a:lnTo>
                    <a:pt x="0" y="0"/>
                  </a:lnTo>
                </a:path>
              </a:pathLst>
            </a:custGeom>
          </p:spPr>
          <p:txBody>
            <a:bodyPr/>
            <a:lstStyle/>
            <a:p/>
          </p:txBody>
        </p:sp>
        <p:sp>
          <p:nvSpPr>
            <p:cNvPr id="50" name="pl50"/>
            <p:cNvSpPr/>
            <p:nvPr/>
          </p:nvSpPr>
          <p:spPr>
            <a:xfrm>
              <a:off x="7671541" y="1040133"/>
              <a:ext cx="735487" cy="32221"/>
            </a:xfrm>
            <a:custGeom>
              <a:avLst/>
              <a:pathLst>
                <a:path w="735487" h="32221">
                  <a:moveTo>
                    <a:pt x="735487" y="0"/>
                  </a:moveTo>
                  <a:lnTo>
                    <a:pt x="0" y="32221"/>
                  </a:lnTo>
                </a:path>
              </a:pathLst>
            </a:custGeom>
          </p:spPr>
          <p:txBody>
            <a:bodyPr/>
            <a:lstStyle/>
            <a:p/>
          </p:txBody>
        </p:sp>
        <p:sp>
          <p:nvSpPr>
            <p:cNvPr id="51" name="pl51"/>
            <p:cNvSpPr/>
            <p:nvPr/>
          </p:nvSpPr>
          <p:spPr>
            <a:xfrm>
              <a:off x="7669786" y="1078091"/>
              <a:ext cx="713159" cy="215736"/>
            </a:xfrm>
            <a:custGeom>
              <a:avLst/>
              <a:pathLst>
                <a:path w="713159" h="215736">
                  <a:moveTo>
                    <a:pt x="713159" y="215736"/>
                  </a:moveTo>
                  <a:lnTo>
                    <a:pt x="0" y="0"/>
                  </a:lnTo>
                </a:path>
              </a:pathLst>
            </a:custGeom>
          </p:spPr>
          <p:txBody>
            <a:bodyPr/>
            <a:lstStyle/>
            <a:p/>
          </p:txBody>
        </p:sp>
        <p:sp>
          <p:nvSpPr>
            <p:cNvPr id="52" name="pl52"/>
            <p:cNvSpPr/>
            <p:nvPr/>
          </p:nvSpPr>
          <p:spPr>
            <a:xfrm>
              <a:off x="7661274" y="1178316"/>
              <a:ext cx="1014699" cy="1330954"/>
            </a:xfrm>
            <a:custGeom>
              <a:avLst/>
              <a:pathLst>
                <a:path w="1014699" h="1330954">
                  <a:moveTo>
                    <a:pt x="1014699" y="1330954"/>
                  </a:moveTo>
                  <a:lnTo>
                    <a:pt x="0" y="0"/>
                  </a:lnTo>
                </a:path>
              </a:pathLst>
            </a:custGeom>
          </p:spPr>
          <p:txBody>
            <a:bodyPr/>
            <a:lstStyle/>
            <a:p/>
          </p:txBody>
        </p:sp>
        <p:sp>
          <p:nvSpPr>
            <p:cNvPr id="53" name="pl53"/>
            <p:cNvSpPr/>
            <p:nvPr/>
          </p:nvSpPr>
          <p:spPr>
            <a:xfrm>
              <a:off x="7659897" y="1178686"/>
              <a:ext cx="698964" cy="1152683"/>
            </a:xfrm>
            <a:custGeom>
              <a:avLst/>
              <a:pathLst>
                <a:path w="698964" h="1152683">
                  <a:moveTo>
                    <a:pt x="698964" y="1152683"/>
                  </a:moveTo>
                  <a:lnTo>
                    <a:pt x="0" y="0"/>
                  </a:lnTo>
                </a:path>
              </a:pathLst>
            </a:custGeom>
          </p:spPr>
          <p:txBody>
            <a:bodyPr/>
            <a:lstStyle/>
            <a:p/>
          </p:txBody>
        </p:sp>
        <p:sp>
          <p:nvSpPr>
            <p:cNvPr id="54" name="pl54"/>
            <p:cNvSpPr/>
            <p:nvPr/>
          </p:nvSpPr>
          <p:spPr>
            <a:xfrm>
              <a:off x="7660795" y="1178455"/>
              <a:ext cx="631636" cy="894438"/>
            </a:xfrm>
            <a:custGeom>
              <a:avLst/>
              <a:pathLst>
                <a:path w="631636" h="894438">
                  <a:moveTo>
                    <a:pt x="631636" y="894438"/>
                  </a:moveTo>
                  <a:lnTo>
                    <a:pt x="0" y="0"/>
                  </a:lnTo>
                </a:path>
              </a:pathLst>
            </a:custGeom>
          </p:spPr>
          <p:txBody>
            <a:bodyPr/>
            <a:lstStyle/>
            <a:p/>
          </p:txBody>
        </p:sp>
        <p:sp>
          <p:nvSpPr>
            <p:cNvPr id="55" name="pl55"/>
            <p:cNvSpPr/>
            <p:nvPr/>
          </p:nvSpPr>
          <p:spPr>
            <a:xfrm>
              <a:off x="7660376" y="1747962"/>
              <a:ext cx="722568" cy="1096684"/>
            </a:xfrm>
            <a:custGeom>
              <a:avLst/>
              <a:pathLst>
                <a:path w="722568" h="1096684">
                  <a:moveTo>
                    <a:pt x="722568" y="1096684"/>
                  </a:moveTo>
                  <a:lnTo>
                    <a:pt x="0" y="0"/>
                  </a:lnTo>
                </a:path>
              </a:pathLst>
            </a:custGeom>
          </p:spPr>
          <p:txBody>
            <a:bodyPr/>
            <a:lstStyle/>
            <a:p/>
          </p:txBody>
        </p:sp>
        <p:sp>
          <p:nvSpPr>
            <p:cNvPr id="56" name="pg56"/>
            <p:cNvSpPr/>
            <p:nvPr/>
          </p:nvSpPr>
          <p:spPr>
            <a:xfrm>
              <a:off x="8356446" y="691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7" name="tx57"/>
            <p:cNvSpPr/>
            <p:nvPr/>
          </p:nvSpPr>
          <p:spPr>
            <a:xfrm>
              <a:off x="8379306" y="733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97%</a:t>
              </a:r>
            </a:p>
          </p:txBody>
        </p:sp>
        <p:sp>
          <p:nvSpPr>
            <p:cNvPr id="58" name="pg58"/>
            <p:cNvSpPr/>
            <p:nvPr/>
          </p:nvSpPr>
          <p:spPr>
            <a:xfrm>
              <a:off x="8314365" y="147404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9" name="tx59"/>
            <p:cNvSpPr/>
            <p:nvPr/>
          </p:nvSpPr>
          <p:spPr>
            <a:xfrm>
              <a:off x="8337225" y="151558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96%</a:t>
              </a:r>
            </a:p>
          </p:txBody>
        </p:sp>
        <p:sp>
          <p:nvSpPr>
            <p:cNvPr id="60" name="pg60"/>
            <p:cNvSpPr/>
            <p:nvPr/>
          </p:nvSpPr>
          <p:spPr>
            <a:xfrm>
              <a:off x="8368515" y="173176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1" name="tx61"/>
            <p:cNvSpPr/>
            <p:nvPr/>
          </p:nvSpPr>
          <p:spPr>
            <a:xfrm>
              <a:off x="8391375" y="1773303"/>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Hib3: 96%</a:t>
              </a:r>
            </a:p>
          </p:txBody>
        </p:sp>
        <p:sp>
          <p:nvSpPr>
            <p:cNvPr id="62" name="pg62"/>
            <p:cNvSpPr/>
            <p:nvPr/>
          </p:nvSpPr>
          <p:spPr>
            <a:xfrm>
              <a:off x="8338449" y="955533"/>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3" name="tx63"/>
            <p:cNvSpPr/>
            <p:nvPr/>
          </p:nvSpPr>
          <p:spPr>
            <a:xfrm>
              <a:off x="8361309" y="997072"/>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IPVC: 96%</a:t>
              </a:r>
            </a:p>
          </p:txBody>
        </p:sp>
        <p:sp>
          <p:nvSpPr>
            <p:cNvPr id="64" name="pg64"/>
            <p:cNvSpPr/>
            <p:nvPr/>
          </p:nvSpPr>
          <p:spPr>
            <a:xfrm>
              <a:off x="8314365" y="121450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5" name="tx65"/>
            <p:cNvSpPr/>
            <p:nvPr/>
          </p:nvSpPr>
          <p:spPr>
            <a:xfrm>
              <a:off x="8337225" y="125603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96%</a:t>
              </a:r>
            </a:p>
          </p:txBody>
        </p:sp>
        <p:sp>
          <p:nvSpPr>
            <p:cNvPr id="66" name="pg66"/>
            <p:cNvSpPr/>
            <p:nvPr/>
          </p:nvSpPr>
          <p:spPr>
            <a:xfrm>
              <a:off x="8290281" y="250927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7" name="tx67"/>
            <p:cNvSpPr/>
            <p:nvPr/>
          </p:nvSpPr>
          <p:spPr>
            <a:xfrm>
              <a:off x="8313141" y="255080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94%</a:t>
              </a:r>
            </a:p>
          </p:txBody>
        </p:sp>
        <p:sp>
          <p:nvSpPr>
            <p:cNvPr id="68" name="pg68"/>
            <p:cNvSpPr/>
            <p:nvPr/>
          </p:nvSpPr>
          <p:spPr>
            <a:xfrm>
              <a:off x="8290281" y="225217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9" name="tx69"/>
            <p:cNvSpPr/>
            <p:nvPr/>
          </p:nvSpPr>
          <p:spPr>
            <a:xfrm>
              <a:off x="8313141" y="229370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94%</a:t>
              </a:r>
            </a:p>
          </p:txBody>
        </p:sp>
        <p:sp>
          <p:nvSpPr>
            <p:cNvPr id="70" name="pg70"/>
            <p:cNvSpPr/>
            <p:nvPr/>
          </p:nvSpPr>
          <p:spPr>
            <a:xfrm>
              <a:off x="8223851" y="1994887"/>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1" name="tx71"/>
            <p:cNvSpPr/>
            <p:nvPr/>
          </p:nvSpPr>
          <p:spPr>
            <a:xfrm>
              <a:off x="8246711" y="2036425"/>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94%</a:t>
              </a:r>
            </a:p>
          </p:txBody>
        </p:sp>
        <p:sp>
          <p:nvSpPr>
            <p:cNvPr id="72" name="pg72"/>
            <p:cNvSpPr/>
            <p:nvPr/>
          </p:nvSpPr>
          <p:spPr>
            <a:xfrm>
              <a:off x="8314365" y="276558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3" name="tx73"/>
            <p:cNvSpPr/>
            <p:nvPr/>
          </p:nvSpPr>
          <p:spPr>
            <a:xfrm>
              <a:off x="8337225" y="280712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HPVc: 82%</a:t>
              </a:r>
            </a:p>
          </p:txBody>
        </p:sp>
        <p:sp>
          <p:nvSpPr>
            <p:cNvPr id="74" name="pl74"/>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5" name="rc75"/>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6" name="tx76"/>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7" name="tx77"/>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 name="tx78"/>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9" name="tx79"/>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 name="tx80"/>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1" name="tx81"/>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2" name="tx82"/>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3" name="tx83"/>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4" name="tx84"/>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5" name="tx85"/>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6" name="tx86"/>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7" name="tx87"/>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9" name="tx99"/>
            <p:cNvSpPr/>
            <p:nvPr/>
          </p:nvSpPr>
          <p:spPr>
            <a:xfrm>
              <a:off x="3412195" y="401416"/>
              <a:ext cx="300722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Denmark, 2000-2025</a:t>
              </a:r>
            </a:p>
          </p:txBody>
        </p:sp>
        <p:sp>
          <p:nvSpPr>
            <p:cNvPr id="100" name="tx10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2025, HPVc had the lowest coverage of all vaccines (82%), followed by MCV1, MCV2, and Rubella (94%).
Coverage of 4 vaccines decreased (DTP3, HIB3, MCV1 and RUBELLA), 2 vaccines increased (HPVC and MCV2), and 1 vaccine was the same (IPV1) compared to respective coverage in 2019.
Coverage of 6 vaccines were the same (DTP3, HIB3, IPV1, IPVC, MCV1 and RUBELLA) and 2 vaccines increased (HPVC and MCV2)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494585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38195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381805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25415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26902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1263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15624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9985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496679" y="998557"/>
              <a:ext cx="72216" cy="0"/>
            </a:xfrm>
            <a:custGeom>
              <a:avLst/>
              <a:pathLst>
                <a:path w="72216" h="0">
                  <a:moveTo>
                    <a:pt x="0" y="0"/>
                  </a:moveTo>
                  <a:lnTo>
                    <a:pt x="0" y="0"/>
                  </a:ln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18" name="pl18"/>
            <p:cNvSpPr/>
            <p:nvPr/>
          </p:nvSpPr>
          <p:spPr>
            <a:xfrm>
              <a:off x="8424463" y="1562457"/>
              <a:ext cx="72216" cy="0"/>
            </a:xfrm>
            <a:custGeom>
              <a:avLst/>
              <a:pathLst>
                <a:path w="72216" h="0">
                  <a:moveTo>
                    <a:pt x="0" y="0"/>
                  </a:moveTo>
                  <a:lnTo>
                    <a:pt x="0"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19" name="pl19"/>
            <p:cNvSpPr/>
            <p:nvPr/>
          </p:nvSpPr>
          <p:spPr>
            <a:xfrm>
              <a:off x="8424463" y="2126357"/>
              <a:ext cx="72216" cy="0"/>
            </a:xfrm>
            <a:custGeom>
              <a:avLst/>
              <a:pathLst>
                <a:path w="72216" h="0">
                  <a:moveTo>
                    <a:pt x="0" y="0"/>
                  </a:moveTo>
                  <a:lnTo>
                    <a:pt x="0"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0" name="pl20"/>
            <p:cNvSpPr/>
            <p:nvPr/>
          </p:nvSpPr>
          <p:spPr>
            <a:xfrm>
              <a:off x="8496679" y="2690257"/>
              <a:ext cx="72216" cy="0"/>
            </a:xfrm>
            <a:custGeom>
              <a:avLst/>
              <a:pathLst>
                <a:path w="72216" h="0">
                  <a:moveTo>
                    <a:pt x="0" y="0"/>
                  </a:moveTo>
                  <a:lnTo>
                    <a:pt x="0" y="0"/>
                  </a:ln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1" name="pl21"/>
            <p:cNvSpPr/>
            <p:nvPr/>
          </p:nvSpPr>
          <p:spPr>
            <a:xfrm>
              <a:off x="8280030" y="3254156"/>
              <a:ext cx="144432" cy="0"/>
            </a:xfrm>
            <a:custGeom>
              <a:avLst/>
              <a:pathLst>
                <a:path w="144432" h="0">
                  <a:moveTo>
                    <a:pt x="0" y="0"/>
                  </a:moveTo>
                  <a:lnTo>
                    <a:pt x="0" y="0"/>
                  </a:lnTo>
                  <a:lnTo>
                    <a:pt x="0"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2" name="pl22"/>
            <p:cNvSpPr/>
            <p:nvPr/>
          </p:nvSpPr>
          <p:spPr>
            <a:xfrm>
              <a:off x="7991164" y="3818056"/>
              <a:ext cx="288865" cy="0"/>
            </a:xfrm>
            <a:custGeom>
              <a:avLst/>
              <a:pathLst>
                <a:path w="288865" h="0">
                  <a:moveTo>
                    <a:pt x="0" y="0"/>
                  </a:moveTo>
                  <a:lnTo>
                    <a:pt x="0" y="0"/>
                  </a:lnTo>
                  <a:lnTo>
                    <a:pt x="216649" y="0"/>
                  </a:lnTo>
                  <a:lnTo>
                    <a:pt x="216649"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3" name="pl23"/>
            <p:cNvSpPr/>
            <p:nvPr/>
          </p:nvSpPr>
          <p:spPr>
            <a:xfrm>
              <a:off x="8424463" y="4381956"/>
              <a:ext cx="72216" cy="0"/>
            </a:xfrm>
            <a:custGeom>
              <a:avLst/>
              <a:pathLst>
                <a:path w="72216" h="0">
                  <a:moveTo>
                    <a:pt x="0" y="0"/>
                  </a:moveTo>
                  <a:lnTo>
                    <a:pt x="0" y="0"/>
                  </a:lnTo>
                  <a:lnTo>
                    <a:pt x="0" y="0"/>
                  </a:lnTo>
                  <a:lnTo>
                    <a:pt x="0" y="0"/>
                  </a:lnTo>
                  <a:lnTo>
                    <a:pt x="0" y="0"/>
                  </a:lnTo>
                  <a:lnTo>
                    <a:pt x="72216" y="0"/>
                  </a:lnTo>
                  <a:lnTo>
                    <a:pt x="72216" y="0"/>
                  </a:lnTo>
                </a:path>
              </a:pathLst>
            </a:custGeom>
            <a:ln w="116535" cap="flat">
              <a:solidFill>
                <a:srgbClr val="E8E8E8">
                  <a:alpha val="100000"/>
                </a:srgbClr>
              </a:solidFill>
              <a:prstDash val="solid"/>
              <a:round/>
            </a:ln>
          </p:spPr>
          <p:txBody>
            <a:bodyPr/>
            <a:lstStyle/>
            <a:p/>
          </p:txBody>
        </p:sp>
        <p:sp>
          <p:nvSpPr>
            <p:cNvPr id="24" name="pl24"/>
            <p:cNvSpPr/>
            <p:nvPr/>
          </p:nvSpPr>
          <p:spPr>
            <a:xfrm>
              <a:off x="8280030" y="4945856"/>
              <a:ext cx="144432" cy="0"/>
            </a:xfrm>
            <a:custGeom>
              <a:avLst/>
              <a:pathLst>
                <a:path w="144432" h="0">
                  <a:moveTo>
                    <a:pt x="0" y="0"/>
                  </a:moveTo>
                  <a:lnTo>
                    <a:pt x="0" y="0"/>
                  </a:lnTo>
                  <a:lnTo>
                    <a:pt x="0"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5" name="pt25"/>
            <p:cNvSpPr/>
            <p:nvPr/>
          </p:nvSpPr>
          <p:spPr>
            <a:xfrm>
              <a:off x="8492179"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8492179"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8564396"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8564396"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8564396"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492179"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492179"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492179"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492179"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92179"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92179"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92179"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19963"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19963"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92179"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92179"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92179"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92179"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19963"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19963"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92179"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92179"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564396"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564396"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564396"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92179"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92179"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19963"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275530"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347746"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347746"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347746"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275530"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75530"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986664"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986664"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275530"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275530"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203314"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203314"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275530"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92179"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19963"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19963"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19963"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92179"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419963"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19963"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19963"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275530"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347746"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347746"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347746"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275530"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275530"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433912" y="9357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2" name="pt82"/>
            <p:cNvSpPr/>
            <p:nvPr/>
          </p:nvSpPr>
          <p:spPr>
            <a:xfrm>
              <a:off x="8433912" y="9357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8433912" y="9357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8433912" y="14996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5" name="pt85"/>
            <p:cNvSpPr/>
            <p:nvPr/>
          </p:nvSpPr>
          <p:spPr>
            <a:xfrm>
              <a:off x="8361695" y="14996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6" name="pt86"/>
            <p:cNvSpPr/>
            <p:nvPr/>
          </p:nvSpPr>
          <p:spPr>
            <a:xfrm>
              <a:off x="8361695" y="14996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7" name="pt87"/>
            <p:cNvSpPr/>
            <p:nvPr/>
          </p:nvSpPr>
          <p:spPr>
            <a:xfrm>
              <a:off x="8433912" y="20635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8" name="pt88"/>
            <p:cNvSpPr/>
            <p:nvPr/>
          </p:nvSpPr>
          <p:spPr>
            <a:xfrm>
              <a:off x="8361695" y="20635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8361695" y="20635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8433912" y="26274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8433912" y="26274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8433912" y="26274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8361695" y="31913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8217262" y="31913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8217262" y="31913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7928397" y="37552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8145046" y="37552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8217262" y="37552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8433912" y="43191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361695" y="43191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361695" y="43191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361695" y="48830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217262" y="48830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217262" y="48830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tx105"/>
            <p:cNvSpPr/>
            <p:nvPr/>
          </p:nvSpPr>
          <p:spPr>
            <a:xfrm>
              <a:off x="508103" y="4867457"/>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06" name="tx106"/>
            <p:cNvSpPr/>
            <p:nvPr/>
          </p:nvSpPr>
          <p:spPr>
            <a:xfrm>
              <a:off x="609275" y="430146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07" name="tx107"/>
            <p:cNvSpPr/>
            <p:nvPr/>
          </p:nvSpPr>
          <p:spPr>
            <a:xfrm>
              <a:off x="609275" y="373756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08" name="tx108"/>
            <p:cNvSpPr/>
            <p:nvPr/>
          </p:nvSpPr>
          <p:spPr>
            <a:xfrm>
              <a:off x="609275" y="317366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09" name="tx109"/>
            <p:cNvSpPr/>
            <p:nvPr/>
          </p:nvSpPr>
          <p:spPr>
            <a:xfrm>
              <a:off x="710044" y="261330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10" name="tx110"/>
            <p:cNvSpPr/>
            <p:nvPr/>
          </p:nvSpPr>
          <p:spPr>
            <a:xfrm>
              <a:off x="728424" y="2047314"/>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11" name="tx111"/>
            <p:cNvSpPr/>
            <p:nvPr/>
          </p:nvSpPr>
          <p:spPr>
            <a:xfrm>
              <a:off x="645955" y="148341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12" name="tx112"/>
            <p:cNvSpPr/>
            <p:nvPr/>
          </p:nvSpPr>
          <p:spPr>
            <a:xfrm>
              <a:off x="645955" y="92161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13" name="tx11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14" name="tx11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15" name="tx11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16" name="tx11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17" name="tx11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18" name="tx11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19" name="pt11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1" name="pt12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2" name="tx12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23" name="tx123"/>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24" name="tx12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25" name="tx125"/>
            <p:cNvSpPr/>
            <p:nvPr/>
          </p:nvSpPr>
          <p:spPr>
            <a:xfrm>
              <a:off x="1130606" y="398022"/>
              <a:ext cx="330794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Denmark, 2019-2025</a:t>
              </a:r>
            </a:p>
          </p:txBody>
        </p:sp>
        <p:sp>
          <p:nvSpPr>
            <p:cNvPr id="126" name="tx12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7" name="tx12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28" name="tx12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29" name="tx12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remained the same between 2019 (97%) and 2024 (97%). DTP1 coverage remained the same in 2025 (97%) compared to 2024, and was the same as in 2019. In 2019-2025, DTP1 coverage was at it's lowest level in 2019, 2020, 2024, and 2025 (97%).
In 2024, 5 vaccines had lower coverage than in 2019.
In 2025, 5 vaccines had lower coverage than in 2019.
In 2025, 0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7895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326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475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818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1618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35049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58479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8191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05341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2877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52202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7563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99064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22495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45925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1178953" y="2489810"/>
              <a:ext cx="3280304" cy="1230303"/>
            </a:xfrm>
            <a:custGeom>
              <a:avLst/>
              <a:pathLst>
                <a:path w="3280304" h="1230303">
                  <a:moveTo>
                    <a:pt x="0" y="738182"/>
                  </a:moveTo>
                  <a:lnTo>
                    <a:pt x="234307" y="710842"/>
                  </a:lnTo>
                  <a:lnTo>
                    <a:pt x="468614" y="164040"/>
                  </a:lnTo>
                  <a:lnTo>
                    <a:pt x="702922" y="382761"/>
                  </a:lnTo>
                  <a:lnTo>
                    <a:pt x="937229" y="574141"/>
                  </a:lnTo>
                  <a:lnTo>
                    <a:pt x="1171537" y="1230303"/>
                  </a:lnTo>
                  <a:lnTo>
                    <a:pt x="1405844" y="929562"/>
                  </a:lnTo>
                  <a:lnTo>
                    <a:pt x="1640152" y="492121"/>
                  </a:lnTo>
                  <a:lnTo>
                    <a:pt x="1874459" y="355421"/>
                  </a:lnTo>
                  <a:lnTo>
                    <a:pt x="2108766" y="82020"/>
                  </a:lnTo>
                  <a:lnTo>
                    <a:pt x="2343074" y="0"/>
                  </a:lnTo>
                  <a:lnTo>
                    <a:pt x="2577381" y="82020"/>
                  </a:lnTo>
                  <a:lnTo>
                    <a:pt x="2811689" y="54680"/>
                  </a:lnTo>
                  <a:lnTo>
                    <a:pt x="3045996" y="82020"/>
                  </a:lnTo>
                  <a:lnTo>
                    <a:pt x="3280304" y="54680"/>
                  </a:lnTo>
                </a:path>
              </a:pathLst>
            </a:custGeom>
            <a:ln w="29811" cap="flat">
              <a:solidFill>
                <a:srgbClr val="FF0000">
                  <a:alpha val="100000"/>
                </a:srgbClr>
              </a:solidFill>
              <a:prstDash val="solid"/>
              <a:round/>
            </a:ln>
          </p:spPr>
          <p:txBody>
            <a:bodyPr/>
            <a:lstStyle/>
            <a:p/>
          </p:txBody>
        </p:sp>
        <p:sp>
          <p:nvSpPr>
            <p:cNvPr id="33" name="pl33"/>
            <p:cNvSpPr/>
            <p:nvPr/>
          </p:nvSpPr>
          <p:spPr>
            <a:xfrm>
              <a:off x="1178953" y="2763211"/>
              <a:ext cx="3280304" cy="1804445"/>
            </a:xfrm>
            <a:custGeom>
              <a:avLst/>
              <a:pathLst>
                <a:path w="3280304" h="1804445">
                  <a:moveTo>
                    <a:pt x="0" y="382761"/>
                  </a:moveTo>
                  <a:lnTo>
                    <a:pt x="234307" y="273400"/>
                  </a:lnTo>
                  <a:lnTo>
                    <a:pt x="468614" y="191380"/>
                  </a:lnTo>
                  <a:lnTo>
                    <a:pt x="702922" y="437441"/>
                  </a:lnTo>
                  <a:lnTo>
                    <a:pt x="937229" y="738182"/>
                  </a:lnTo>
                  <a:lnTo>
                    <a:pt x="1171537" y="1804445"/>
                  </a:lnTo>
                  <a:lnTo>
                    <a:pt x="1405844" y="1257644"/>
                  </a:lnTo>
                  <a:lnTo>
                    <a:pt x="1640152" y="765522"/>
                  </a:lnTo>
                  <a:lnTo>
                    <a:pt x="1874459" y="546801"/>
                  </a:lnTo>
                  <a:lnTo>
                    <a:pt x="2108766" y="0"/>
                  </a:lnTo>
                  <a:lnTo>
                    <a:pt x="2343074" y="0"/>
                  </a:lnTo>
                  <a:lnTo>
                    <a:pt x="2577381" y="109360"/>
                  </a:lnTo>
                  <a:lnTo>
                    <a:pt x="2811689" y="54680"/>
                  </a:lnTo>
                  <a:lnTo>
                    <a:pt x="3045996" y="27340"/>
                  </a:lnTo>
                  <a:lnTo>
                    <a:pt x="3280304" y="0"/>
                  </a:lnTo>
                </a:path>
              </a:pathLst>
            </a:custGeom>
            <a:ln w="29811" cap="flat">
              <a:solidFill>
                <a:srgbClr val="0058AB">
                  <a:alpha val="100000"/>
                </a:srgbClr>
              </a:solidFill>
              <a:prstDash val="solid"/>
              <a:round/>
            </a:ln>
          </p:spPr>
          <p:txBody>
            <a:bodyPr/>
            <a:lstStyle/>
            <a:p/>
          </p:txBody>
        </p:sp>
        <p:sp>
          <p:nvSpPr>
            <p:cNvPr id="34" name="pt34"/>
            <p:cNvSpPr/>
            <p:nvPr/>
          </p:nvSpPr>
          <p:spPr>
            <a:xfrm>
              <a:off x="1154127" y="32031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388435" y="31758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622742" y="26290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857050" y="28477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091357" y="30391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25664" y="36952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559972" y="33945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794279" y="29571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028587" y="28204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262894" y="25470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97202" y="24649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731509" y="25470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65816" y="25196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200124" y="25470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34431" y="25196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1154127" y="31211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1388435" y="30117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622742" y="29297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857050" y="31758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2091357" y="34765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2325664" y="45428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559972" y="39960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794279" y="35039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3028587" y="32851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3262894" y="27383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497202" y="27383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731509" y="28477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965816" y="27930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4200124" y="27657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434431" y="27383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tx64"/>
            <p:cNvSpPr/>
            <p:nvPr/>
          </p:nvSpPr>
          <p:spPr>
            <a:xfrm>
              <a:off x="1178953" y="321560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68</a:t>
              </a:r>
            </a:p>
          </p:txBody>
        </p:sp>
        <p:sp>
          <p:nvSpPr>
            <p:cNvPr id="65" name="tx65"/>
            <p:cNvSpPr/>
            <p:nvPr/>
          </p:nvSpPr>
          <p:spPr>
            <a:xfrm>
              <a:off x="1413261" y="310745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66" name="tx66"/>
            <p:cNvSpPr/>
            <p:nvPr/>
          </p:nvSpPr>
          <p:spPr>
            <a:xfrm>
              <a:off x="1647568" y="30254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67" name="tx67"/>
            <p:cNvSpPr/>
            <p:nvPr/>
          </p:nvSpPr>
          <p:spPr>
            <a:xfrm>
              <a:off x="1881875" y="32702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68" name="tx68"/>
            <p:cNvSpPr/>
            <p:nvPr/>
          </p:nvSpPr>
          <p:spPr>
            <a:xfrm>
              <a:off x="2116183" y="3572282"/>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69" name="tx69"/>
            <p:cNvSpPr/>
            <p:nvPr/>
          </p:nvSpPr>
          <p:spPr>
            <a:xfrm>
              <a:off x="2350490" y="4637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16</a:t>
              </a:r>
            </a:p>
          </p:txBody>
        </p:sp>
        <p:sp>
          <p:nvSpPr>
            <p:cNvPr id="70" name="tx70"/>
            <p:cNvSpPr/>
            <p:nvPr/>
          </p:nvSpPr>
          <p:spPr>
            <a:xfrm>
              <a:off x="2584798" y="40904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36</a:t>
              </a:r>
            </a:p>
          </p:txBody>
        </p:sp>
        <p:sp>
          <p:nvSpPr>
            <p:cNvPr id="71" name="tx71"/>
            <p:cNvSpPr/>
            <p:nvPr/>
          </p:nvSpPr>
          <p:spPr>
            <a:xfrm>
              <a:off x="2819105" y="3598652"/>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72" name="tx72"/>
            <p:cNvSpPr/>
            <p:nvPr/>
          </p:nvSpPr>
          <p:spPr>
            <a:xfrm>
              <a:off x="3053413" y="33796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62</a:t>
              </a:r>
            </a:p>
          </p:txBody>
        </p:sp>
        <p:sp>
          <p:nvSpPr>
            <p:cNvPr id="73" name="tx73"/>
            <p:cNvSpPr/>
            <p:nvPr/>
          </p:nvSpPr>
          <p:spPr>
            <a:xfrm>
              <a:off x="3287720" y="28328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82</a:t>
              </a:r>
            </a:p>
          </p:txBody>
        </p:sp>
        <p:sp>
          <p:nvSpPr>
            <p:cNvPr id="74" name="tx74"/>
            <p:cNvSpPr/>
            <p:nvPr/>
          </p:nvSpPr>
          <p:spPr>
            <a:xfrm>
              <a:off x="3522028" y="28328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82</a:t>
              </a:r>
            </a:p>
          </p:txBody>
        </p:sp>
        <p:sp>
          <p:nvSpPr>
            <p:cNvPr id="75" name="tx75"/>
            <p:cNvSpPr/>
            <p:nvPr/>
          </p:nvSpPr>
          <p:spPr>
            <a:xfrm>
              <a:off x="3756335" y="29421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78</a:t>
              </a:r>
            </a:p>
          </p:txBody>
        </p:sp>
        <p:sp>
          <p:nvSpPr>
            <p:cNvPr id="76" name="tx76"/>
            <p:cNvSpPr/>
            <p:nvPr/>
          </p:nvSpPr>
          <p:spPr>
            <a:xfrm>
              <a:off x="3990642" y="28875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80</a:t>
              </a:r>
            </a:p>
          </p:txBody>
        </p:sp>
        <p:sp>
          <p:nvSpPr>
            <p:cNvPr id="77" name="tx77"/>
            <p:cNvSpPr/>
            <p:nvPr/>
          </p:nvSpPr>
          <p:spPr>
            <a:xfrm>
              <a:off x="4224950" y="286017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81</a:t>
              </a:r>
            </a:p>
          </p:txBody>
        </p:sp>
        <p:sp>
          <p:nvSpPr>
            <p:cNvPr id="78" name="tx78"/>
            <p:cNvSpPr/>
            <p:nvPr/>
          </p:nvSpPr>
          <p:spPr>
            <a:xfrm>
              <a:off x="4459257" y="28328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82</a:t>
              </a:r>
            </a:p>
          </p:txBody>
        </p:sp>
        <p:sp>
          <p:nvSpPr>
            <p:cNvPr id="79" name="tx79"/>
            <p:cNvSpPr/>
            <p:nvPr/>
          </p:nvSpPr>
          <p:spPr>
            <a:xfrm>
              <a:off x="1178953" y="30557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65</a:t>
              </a:r>
            </a:p>
          </p:txBody>
        </p:sp>
        <p:sp>
          <p:nvSpPr>
            <p:cNvPr id="80" name="tx80"/>
            <p:cNvSpPr/>
            <p:nvPr/>
          </p:nvSpPr>
          <p:spPr>
            <a:xfrm>
              <a:off x="1413261" y="30284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81" name="tx81"/>
            <p:cNvSpPr/>
            <p:nvPr/>
          </p:nvSpPr>
          <p:spPr>
            <a:xfrm>
              <a:off x="1647568" y="2481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86</a:t>
              </a:r>
            </a:p>
          </p:txBody>
        </p:sp>
        <p:sp>
          <p:nvSpPr>
            <p:cNvPr id="82" name="tx82"/>
            <p:cNvSpPr/>
            <p:nvPr/>
          </p:nvSpPr>
          <p:spPr>
            <a:xfrm>
              <a:off x="1881875" y="27003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83" name="tx83"/>
            <p:cNvSpPr/>
            <p:nvPr/>
          </p:nvSpPr>
          <p:spPr>
            <a:xfrm>
              <a:off x="2116183" y="289294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84" name="tx84"/>
            <p:cNvSpPr/>
            <p:nvPr/>
          </p:nvSpPr>
          <p:spPr>
            <a:xfrm>
              <a:off x="2350490" y="3549397"/>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47</a:t>
              </a:r>
            </a:p>
          </p:txBody>
        </p:sp>
        <p:sp>
          <p:nvSpPr>
            <p:cNvPr id="85" name="tx85"/>
            <p:cNvSpPr/>
            <p:nvPr/>
          </p:nvSpPr>
          <p:spPr>
            <a:xfrm>
              <a:off x="2584798" y="32471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86" name="tx86"/>
            <p:cNvSpPr/>
            <p:nvPr/>
          </p:nvSpPr>
          <p:spPr>
            <a:xfrm>
              <a:off x="2819105" y="2811215"/>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87" name="tx87"/>
            <p:cNvSpPr/>
            <p:nvPr/>
          </p:nvSpPr>
          <p:spPr>
            <a:xfrm>
              <a:off x="3053413" y="26730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88" name="tx88"/>
            <p:cNvSpPr/>
            <p:nvPr/>
          </p:nvSpPr>
          <p:spPr>
            <a:xfrm>
              <a:off x="3287720" y="23996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89" name="tx89"/>
            <p:cNvSpPr/>
            <p:nvPr/>
          </p:nvSpPr>
          <p:spPr>
            <a:xfrm>
              <a:off x="3522028" y="23175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90" name="tx90"/>
            <p:cNvSpPr/>
            <p:nvPr/>
          </p:nvSpPr>
          <p:spPr>
            <a:xfrm>
              <a:off x="3756335" y="23996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91" name="tx91"/>
            <p:cNvSpPr/>
            <p:nvPr/>
          </p:nvSpPr>
          <p:spPr>
            <a:xfrm>
              <a:off x="3990642" y="23722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92" name="tx92"/>
            <p:cNvSpPr/>
            <p:nvPr/>
          </p:nvSpPr>
          <p:spPr>
            <a:xfrm>
              <a:off x="4224950" y="23996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93" name="tx93"/>
            <p:cNvSpPr/>
            <p:nvPr/>
          </p:nvSpPr>
          <p:spPr>
            <a:xfrm>
              <a:off x="4459257" y="23722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94" name="pl94"/>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5" name="rc95"/>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96" name="pl96"/>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7" name="pl97"/>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8" name="pl98"/>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9" name="pl99"/>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0" name="pl100"/>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1" name="pl101"/>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2" name="pl102"/>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3" name="pl103"/>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4" name="pl104"/>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5" name="pl105"/>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6" name="pl106"/>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7" name="pl107"/>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8" name="pl108"/>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9" name="pl109"/>
            <p:cNvSpPr/>
            <p:nvPr/>
          </p:nvSpPr>
          <p:spPr>
            <a:xfrm>
              <a:off x="537235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60666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58409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60752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630958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654389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677819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70125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724681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74811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71542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79497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818404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841835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865265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7246812" y="2544490"/>
              <a:ext cx="1405844" cy="683502"/>
            </a:xfrm>
            <a:custGeom>
              <a:avLst/>
              <a:pathLst>
                <a:path w="1405844" h="683502">
                  <a:moveTo>
                    <a:pt x="0" y="683502"/>
                  </a:moveTo>
                  <a:lnTo>
                    <a:pt x="234307" y="273400"/>
                  </a:lnTo>
                  <a:lnTo>
                    <a:pt x="468614" y="0"/>
                  </a:lnTo>
                  <a:lnTo>
                    <a:pt x="702922" y="109360"/>
                  </a:lnTo>
                  <a:lnTo>
                    <a:pt x="937229" y="82020"/>
                  </a:lnTo>
                  <a:lnTo>
                    <a:pt x="1171537" y="82020"/>
                  </a:lnTo>
                  <a:lnTo>
                    <a:pt x="1405844" y="54680"/>
                  </a:lnTo>
                </a:path>
              </a:pathLst>
            </a:custGeom>
            <a:ln w="29811" cap="flat">
              <a:solidFill>
                <a:srgbClr val="FF0000">
                  <a:alpha val="100000"/>
                </a:srgbClr>
              </a:solidFill>
              <a:prstDash val="solid"/>
              <a:round/>
            </a:ln>
          </p:spPr>
          <p:txBody>
            <a:bodyPr/>
            <a:lstStyle/>
            <a:p/>
          </p:txBody>
        </p:sp>
        <p:sp>
          <p:nvSpPr>
            <p:cNvPr id="125" name="pl125"/>
            <p:cNvSpPr/>
            <p:nvPr/>
          </p:nvSpPr>
          <p:spPr>
            <a:xfrm>
              <a:off x="7481120" y="2845231"/>
              <a:ext cx="1171537" cy="246060"/>
            </a:xfrm>
            <a:custGeom>
              <a:avLst/>
              <a:pathLst>
                <a:path w="1171537" h="246060">
                  <a:moveTo>
                    <a:pt x="0" y="246060"/>
                  </a:moveTo>
                  <a:lnTo>
                    <a:pt x="234307" y="0"/>
                  </a:lnTo>
                  <a:lnTo>
                    <a:pt x="468614" y="136700"/>
                  </a:lnTo>
                  <a:lnTo>
                    <a:pt x="702922" y="82020"/>
                  </a:lnTo>
                  <a:lnTo>
                    <a:pt x="937229" y="54680"/>
                  </a:lnTo>
                  <a:lnTo>
                    <a:pt x="1171537" y="0"/>
                  </a:lnTo>
                </a:path>
              </a:pathLst>
            </a:custGeom>
            <a:ln w="29811" cap="flat">
              <a:solidFill>
                <a:srgbClr val="0058AB">
                  <a:alpha val="100000"/>
                </a:srgbClr>
              </a:solidFill>
              <a:prstDash val="solid"/>
              <a:round/>
            </a:ln>
          </p:spPr>
          <p:txBody>
            <a:bodyPr/>
            <a:lstStyle/>
            <a:p/>
          </p:txBody>
        </p:sp>
        <p:sp>
          <p:nvSpPr>
            <p:cNvPr id="126" name="pt126"/>
            <p:cNvSpPr/>
            <p:nvPr/>
          </p:nvSpPr>
          <p:spPr>
            <a:xfrm>
              <a:off x="7221987" y="32031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7456294" y="27930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7690601" y="25196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7924909" y="26290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8159216" y="26016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8393524" y="26016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8627831" y="25743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3" name="pt133"/>
            <p:cNvSpPr/>
            <p:nvPr/>
          </p:nvSpPr>
          <p:spPr>
            <a:xfrm>
              <a:off x="7456294" y="30664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pt134"/>
            <p:cNvSpPr/>
            <p:nvPr/>
          </p:nvSpPr>
          <p:spPr>
            <a:xfrm>
              <a:off x="7690601" y="28204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pt135"/>
            <p:cNvSpPr/>
            <p:nvPr/>
          </p:nvSpPr>
          <p:spPr>
            <a:xfrm>
              <a:off x="7924909" y="29571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8159216" y="29024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8393524" y="28750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8627831" y="28204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tx139"/>
            <p:cNvSpPr/>
            <p:nvPr/>
          </p:nvSpPr>
          <p:spPr>
            <a:xfrm>
              <a:off x="7481120" y="31609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140" name="tx140"/>
            <p:cNvSpPr/>
            <p:nvPr/>
          </p:nvSpPr>
          <p:spPr>
            <a:xfrm>
              <a:off x="7715427" y="291485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141" name="tx141"/>
            <p:cNvSpPr/>
            <p:nvPr/>
          </p:nvSpPr>
          <p:spPr>
            <a:xfrm>
              <a:off x="7949735" y="305306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142" name="tx142"/>
            <p:cNvSpPr/>
            <p:nvPr/>
          </p:nvSpPr>
          <p:spPr>
            <a:xfrm>
              <a:off x="8184042" y="299687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76</a:t>
              </a:r>
            </a:p>
          </p:txBody>
        </p:sp>
        <p:sp>
          <p:nvSpPr>
            <p:cNvPr id="143" name="tx143"/>
            <p:cNvSpPr/>
            <p:nvPr/>
          </p:nvSpPr>
          <p:spPr>
            <a:xfrm>
              <a:off x="8418350" y="2971965"/>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77</a:t>
              </a:r>
            </a:p>
          </p:txBody>
        </p:sp>
        <p:sp>
          <p:nvSpPr>
            <p:cNvPr id="144" name="tx144"/>
            <p:cNvSpPr/>
            <p:nvPr/>
          </p:nvSpPr>
          <p:spPr>
            <a:xfrm>
              <a:off x="8652657" y="291485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145" name="tx145"/>
            <p:cNvSpPr/>
            <p:nvPr/>
          </p:nvSpPr>
          <p:spPr>
            <a:xfrm>
              <a:off x="7246812" y="30557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65</a:t>
              </a:r>
            </a:p>
          </p:txBody>
        </p:sp>
        <p:sp>
          <p:nvSpPr>
            <p:cNvPr id="146" name="tx146"/>
            <p:cNvSpPr/>
            <p:nvPr/>
          </p:nvSpPr>
          <p:spPr>
            <a:xfrm>
              <a:off x="7481120" y="26456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147" name="tx147"/>
            <p:cNvSpPr/>
            <p:nvPr/>
          </p:nvSpPr>
          <p:spPr>
            <a:xfrm>
              <a:off x="7715427" y="23722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148" name="tx148"/>
            <p:cNvSpPr/>
            <p:nvPr/>
          </p:nvSpPr>
          <p:spPr>
            <a:xfrm>
              <a:off x="7949735" y="2481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86</a:t>
              </a:r>
            </a:p>
          </p:txBody>
        </p:sp>
        <p:sp>
          <p:nvSpPr>
            <p:cNvPr id="149" name="tx149"/>
            <p:cNvSpPr/>
            <p:nvPr/>
          </p:nvSpPr>
          <p:spPr>
            <a:xfrm>
              <a:off x="8184042" y="24542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150" name="tx150"/>
            <p:cNvSpPr/>
            <p:nvPr/>
          </p:nvSpPr>
          <p:spPr>
            <a:xfrm>
              <a:off x="8418350" y="24542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151" name="tx151"/>
            <p:cNvSpPr/>
            <p:nvPr/>
          </p:nvSpPr>
          <p:spPr>
            <a:xfrm>
              <a:off x="8652657" y="242694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152" name="pl152"/>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53" name="rc153"/>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54" name="tx154"/>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55" name="tx155"/>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56" name="tx156"/>
            <p:cNvSpPr/>
            <p:nvPr/>
          </p:nvSpPr>
          <p:spPr>
            <a:xfrm rot="-5400000">
              <a:off x="105095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57" name="tx157"/>
            <p:cNvSpPr/>
            <p:nvPr/>
          </p:nvSpPr>
          <p:spPr>
            <a:xfrm rot="-5400000">
              <a:off x="128525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58" name="tx158"/>
            <p:cNvSpPr/>
            <p:nvPr/>
          </p:nvSpPr>
          <p:spPr>
            <a:xfrm rot="-5400000">
              <a:off x="1519539"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59" name="tx159"/>
            <p:cNvSpPr/>
            <p:nvPr/>
          </p:nvSpPr>
          <p:spPr>
            <a:xfrm rot="-5400000">
              <a:off x="175387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60" name="tx160"/>
            <p:cNvSpPr/>
            <p:nvPr/>
          </p:nvSpPr>
          <p:spPr>
            <a:xfrm rot="-5400000">
              <a:off x="198818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61" name="tx161"/>
            <p:cNvSpPr/>
            <p:nvPr/>
          </p:nvSpPr>
          <p:spPr>
            <a:xfrm rot="-5400000">
              <a:off x="222248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62" name="tx162"/>
            <p:cNvSpPr/>
            <p:nvPr/>
          </p:nvSpPr>
          <p:spPr>
            <a:xfrm rot="-5400000">
              <a:off x="245679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3" name="tx163"/>
            <p:cNvSpPr/>
            <p:nvPr/>
          </p:nvSpPr>
          <p:spPr>
            <a:xfrm rot="-5400000">
              <a:off x="26911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4" name="tx164"/>
            <p:cNvSpPr/>
            <p:nvPr/>
          </p:nvSpPr>
          <p:spPr>
            <a:xfrm rot="-5400000">
              <a:off x="292541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5" name="tx165"/>
            <p:cNvSpPr/>
            <p:nvPr/>
          </p:nvSpPr>
          <p:spPr>
            <a:xfrm rot="-5400000">
              <a:off x="315971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6" name="tx166"/>
            <p:cNvSpPr/>
            <p:nvPr/>
          </p:nvSpPr>
          <p:spPr>
            <a:xfrm rot="-5400000">
              <a:off x="339402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7" name="tx167"/>
            <p:cNvSpPr/>
            <p:nvPr/>
          </p:nvSpPr>
          <p:spPr>
            <a:xfrm rot="-5400000">
              <a:off x="362833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8" name="tx168"/>
            <p:cNvSpPr/>
            <p:nvPr/>
          </p:nvSpPr>
          <p:spPr>
            <a:xfrm rot="-5400000">
              <a:off x="3862613"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9" name="tx169"/>
            <p:cNvSpPr/>
            <p:nvPr/>
          </p:nvSpPr>
          <p:spPr>
            <a:xfrm rot="-5400000">
              <a:off x="409694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70" name="tx170"/>
            <p:cNvSpPr/>
            <p:nvPr/>
          </p:nvSpPr>
          <p:spPr>
            <a:xfrm rot="-5400000">
              <a:off x="433125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71" name="tx171"/>
            <p:cNvSpPr/>
            <p:nvPr/>
          </p:nvSpPr>
          <p:spPr>
            <a:xfrm rot="-5400000">
              <a:off x="524435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72" name="tx172"/>
            <p:cNvSpPr/>
            <p:nvPr/>
          </p:nvSpPr>
          <p:spPr>
            <a:xfrm rot="-5400000">
              <a:off x="547865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73" name="tx173"/>
            <p:cNvSpPr/>
            <p:nvPr/>
          </p:nvSpPr>
          <p:spPr>
            <a:xfrm rot="-5400000">
              <a:off x="5712939"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74" name="tx174"/>
            <p:cNvSpPr/>
            <p:nvPr/>
          </p:nvSpPr>
          <p:spPr>
            <a:xfrm rot="-5400000">
              <a:off x="594727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75" name="tx175"/>
            <p:cNvSpPr/>
            <p:nvPr/>
          </p:nvSpPr>
          <p:spPr>
            <a:xfrm rot="-5400000">
              <a:off x="618158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76" name="tx176"/>
            <p:cNvSpPr/>
            <p:nvPr/>
          </p:nvSpPr>
          <p:spPr>
            <a:xfrm rot="-5400000">
              <a:off x="641588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77" name="tx177"/>
            <p:cNvSpPr/>
            <p:nvPr/>
          </p:nvSpPr>
          <p:spPr>
            <a:xfrm rot="-5400000">
              <a:off x="665019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78" name="tx178"/>
            <p:cNvSpPr/>
            <p:nvPr/>
          </p:nvSpPr>
          <p:spPr>
            <a:xfrm rot="-5400000">
              <a:off x="68845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79" name="tx179"/>
            <p:cNvSpPr/>
            <p:nvPr/>
          </p:nvSpPr>
          <p:spPr>
            <a:xfrm rot="-5400000">
              <a:off x="711881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80" name="tx180"/>
            <p:cNvSpPr/>
            <p:nvPr/>
          </p:nvSpPr>
          <p:spPr>
            <a:xfrm rot="-5400000">
              <a:off x="73531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81" name="tx181"/>
            <p:cNvSpPr/>
            <p:nvPr/>
          </p:nvSpPr>
          <p:spPr>
            <a:xfrm rot="-5400000">
              <a:off x="758742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82" name="tx182"/>
            <p:cNvSpPr/>
            <p:nvPr/>
          </p:nvSpPr>
          <p:spPr>
            <a:xfrm rot="-5400000">
              <a:off x="782173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83" name="tx183"/>
            <p:cNvSpPr/>
            <p:nvPr/>
          </p:nvSpPr>
          <p:spPr>
            <a:xfrm rot="-5400000">
              <a:off x="8056013"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84" name="tx184"/>
            <p:cNvSpPr/>
            <p:nvPr/>
          </p:nvSpPr>
          <p:spPr>
            <a:xfrm rot="-5400000">
              <a:off x="829034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85" name="tx185"/>
            <p:cNvSpPr/>
            <p:nvPr/>
          </p:nvSpPr>
          <p:spPr>
            <a:xfrm rot="-5400000">
              <a:off x="852465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86" name="tx186"/>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87" name="tx187"/>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88" name="tx188"/>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89" name="tx189"/>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90" name="tx190"/>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91" name="tx191"/>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92" name="tx192"/>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93" name="pl193"/>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94" name="pl194"/>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95" name="tx195"/>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96" name="tx196"/>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97" name="tx197"/>
            <p:cNvSpPr/>
            <p:nvPr/>
          </p:nvSpPr>
          <p:spPr>
            <a:xfrm>
              <a:off x="757200" y="1330710"/>
              <a:ext cx="54879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Denmark, 2011-2025</a:t>
              </a:r>
            </a:p>
          </p:txBody>
        </p:sp>
        <p:sp>
          <p:nvSpPr>
            <p:cNvPr id="198" name="tx198"/>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Denmark was 2011.
In 2025, first dose (HPV1) programme coverage among girls was 90%. In 2025, last dose (HPVc) programme coverage among girls was 82%.</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82% and coverage among boys increased to 79%.</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65665"/>
              <a:ext cx="6481656" cy="331032"/>
            </a:xfrm>
            <a:custGeom>
              <a:avLst/>
              <a:pathLst>
                <a:path w="6481656" h="331032">
                  <a:moveTo>
                    <a:pt x="0" y="30093"/>
                  </a:moveTo>
                  <a:lnTo>
                    <a:pt x="259266" y="30093"/>
                  </a:lnTo>
                  <a:lnTo>
                    <a:pt x="518532" y="0"/>
                  </a:lnTo>
                  <a:lnTo>
                    <a:pt x="777798" y="60187"/>
                  </a:lnTo>
                  <a:lnTo>
                    <a:pt x="1037065" y="90281"/>
                  </a:lnTo>
                  <a:lnTo>
                    <a:pt x="1296331" y="150469"/>
                  </a:lnTo>
                  <a:lnTo>
                    <a:pt x="1555597" y="150469"/>
                  </a:lnTo>
                  <a:lnTo>
                    <a:pt x="1814863" y="331032"/>
                  </a:lnTo>
                  <a:lnTo>
                    <a:pt x="2074130" y="300938"/>
                  </a:lnTo>
                  <a:lnTo>
                    <a:pt x="2333396" y="270844"/>
                  </a:lnTo>
                  <a:lnTo>
                    <a:pt x="2592662" y="240750"/>
                  </a:lnTo>
                  <a:lnTo>
                    <a:pt x="2851928" y="210657"/>
                  </a:lnTo>
                  <a:lnTo>
                    <a:pt x="3111195" y="120375"/>
                  </a:lnTo>
                  <a:lnTo>
                    <a:pt x="3370461" y="120375"/>
                  </a:lnTo>
                  <a:lnTo>
                    <a:pt x="3629727" y="120375"/>
                  </a:lnTo>
                  <a:lnTo>
                    <a:pt x="3888994" y="150469"/>
                  </a:lnTo>
                  <a:lnTo>
                    <a:pt x="4148260" y="120375"/>
                  </a:lnTo>
                  <a:lnTo>
                    <a:pt x="4407526" y="0"/>
                  </a:lnTo>
                  <a:lnTo>
                    <a:pt x="4666792" y="30093"/>
                  </a:lnTo>
                  <a:lnTo>
                    <a:pt x="4926059" y="30093"/>
                  </a:lnTo>
                  <a:lnTo>
                    <a:pt x="5185325" y="30093"/>
                  </a:lnTo>
                  <a:lnTo>
                    <a:pt x="5444591" y="30093"/>
                  </a:lnTo>
                  <a:lnTo>
                    <a:pt x="5703857" y="30093"/>
                  </a:lnTo>
                  <a:lnTo>
                    <a:pt x="5963124" y="30093"/>
                  </a:lnTo>
                  <a:lnTo>
                    <a:pt x="6222390" y="60187"/>
                  </a:lnTo>
                  <a:lnTo>
                    <a:pt x="6481656" y="60187"/>
                  </a:lnTo>
                </a:path>
              </a:pathLst>
            </a:custGeom>
            <a:ln w="27101" cap="flat">
              <a:solidFill>
                <a:srgbClr val="F8766D">
                  <a:alpha val="100000"/>
                </a:srgbClr>
              </a:solidFill>
              <a:prstDash val="solid"/>
              <a:round/>
            </a:ln>
          </p:spPr>
          <p:txBody>
            <a:bodyPr/>
            <a:lstStyle/>
            <a:p/>
          </p:txBody>
        </p:sp>
        <p:sp>
          <p:nvSpPr>
            <p:cNvPr id="28" name="pl28"/>
            <p:cNvSpPr/>
            <p:nvPr/>
          </p:nvSpPr>
          <p:spPr>
            <a:xfrm>
              <a:off x="1698285" y="2286040"/>
              <a:ext cx="6222390" cy="421314"/>
            </a:xfrm>
            <a:custGeom>
              <a:avLst/>
              <a:pathLst>
                <a:path w="6222390" h="421314">
                  <a:moveTo>
                    <a:pt x="0" y="210657"/>
                  </a:moveTo>
                  <a:lnTo>
                    <a:pt x="259266" y="60187"/>
                  </a:lnTo>
                  <a:lnTo>
                    <a:pt x="518532" y="180563"/>
                  </a:lnTo>
                  <a:lnTo>
                    <a:pt x="777798" y="180563"/>
                  </a:lnTo>
                  <a:lnTo>
                    <a:pt x="1037065" y="90281"/>
                  </a:lnTo>
                  <a:lnTo>
                    <a:pt x="1296331" y="90281"/>
                  </a:lnTo>
                  <a:lnTo>
                    <a:pt x="1555597" y="180563"/>
                  </a:lnTo>
                  <a:lnTo>
                    <a:pt x="1814863" y="210657"/>
                  </a:lnTo>
                  <a:lnTo>
                    <a:pt x="2074130" y="270844"/>
                  </a:lnTo>
                  <a:lnTo>
                    <a:pt x="2333396" y="270844"/>
                  </a:lnTo>
                  <a:lnTo>
                    <a:pt x="2592662" y="240750"/>
                  </a:lnTo>
                  <a:lnTo>
                    <a:pt x="2851928" y="210657"/>
                  </a:lnTo>
                  <a:lnTo>
                    <a:pt x="3111195" y="240750"/>
                  </a:lnTo>
                  <a:lnTo>
                    <a:pt x="3370461" y="300938"/>
                  </a:lnTo>
                  <a:lnTo>
                    <a:pt x="3629727" y="421314"/>
                  </a:lnTo>
                  <a:lnTo>
                    <a:pt x="3888994" y="270844"/>
                  </a:lnTo>
                  <a:lnTo>
                    <a:pt x="4148260" y="180563"/>
                  </a:lnTo>
                  <a:lnTo>
                    <a:pt x="4407526" y="120375"/>
                  </a:lnTo>
                  <a:lnTo>
                    <a:pt x="4666792" y="120375"/>
                  </a:lnTo>
                  <a:lnTo>
                    <a:pt x="4926059" y="120375"/>
                  </a:lnTo>
                  <a:lnTo>
                    <a:pt x="5185325" y="0"/>
                  </a:lnTo>
                  <a:lnTo>
                    <a:pt x="5444591" y="0"/>
                  </a:lnTo>
                  <a:lnTo>
                    <a:pt x="5703857" y="30093"/>
                  </a:lnTo>
                  <a:lnTo>
                    <a:pt x="5963124" y="30093"/>
                  </a:lnTo>
                  <a:lnTo>
                    <a:pt x="6222390" y="0"/>
                  </a:lnTo>
                </a:path>
              </a:pathLst>
            </a:custGeom>
            <a:ln w="27101" cap="flat">
              <a:solidFill>
                <a:srgbClr val="7CAE00">
                  <a:alpha val="100000"/>
                </a:srgbClr>
              </a:solidFill>
              <a:prstDash val="solid"/>
              <a:round/>
            </a:ln>
          </p:spPr>
          <p:txBody>
            <a:bodyPr/>
            <a:lstStyle/>
            <a:p/>
          </p:txBody>
        </p:sp>
        <p:sp>
          <p:nvSpPr>
            <p:cNvPr id="29" name="pl29"/>
            <p:cNvSpPr/>
            <p:nvPr/>
          </p:nvSpPr>
          <p:spPr>
            <a:xfrm>
              <a:off x="3772415" y="2195759"/>
              <a:ext cx="4148260" cy="331032"/>
            </a:xfrm>
            <a:custGeom>
              <a:avLst/>
              <a:pathLst>
                <a:path w="4148260" h="331032">
                  <a:moveTo>
                    <a:pt x="0" y="331032"/>
                  </a:moveTo>
                  <a:lnTo>
                    <a:pt x="259266" y="270844"/>
                  </a:lnTo>
                  <a:lnTo>
                    <a:pt x="518532" y="210657"/>
                  </a:lnTo>
                  <a:lnTo>
                    <a:pt x="777798" y="120375"/>
                  </a:lnTo>
                  <a:lnTo>
                    <a:pt x="1037065" y="90281"/>
                  </a:lnTo>
                  <a:lnTo>
                    <a:pt x="1296331" y="120375"/>
                  </a:lnTo>
                  <a:lnTo>
                    <a:pt x="1555597" y="180563"/>
                  </a:lnTo>
                  <a:lnTo>
                    <a:pt x="1814863" y="90281"/>
                  </a:lnTo>
                  <a:lnTo>
                    <a:pt x="2074130" y="0"/>
                  </a:lnTo>
                  <a:lnTo>
                    <a:pt x="2333396" y="30093"/>
                  </a:lnTo>
                  <a:lnTo>
                    <a:pt x="2592662" y="0"/>
                  </a:lnTo>
                  <a:lnTo>
                    <a:pt x="2851928" y="30093"/>
                  </a:lnTo>
                  <a:lnTo>
                    <a:pt x="3111195" y="30093"/>
                  </a:lnTo>
                  <a:lnTo>
                    <a:pt x="3370461" y="30093"/>
                  </a:lnTo>
                  <a:lnTo>
                    <a:pt x="3629727" y="0"/>
                  </a:lnTo>
                  <a:lnTo>
                    <a:pt x="3888994" y="30093"/>
                  </a:lnTo>
                  <a:lnTo>
                    <a:pt x="4148260" y="30093"/>
                  </a:lnTo>
                </a:path>
              </a:pathLst>
            </a:custGeom>
            <a:ln w="27101" cap="flat">
              <a:solidFill>
                <a:srgbClr val="00BFC4">
                  <a:alpha val="100000"/>
                </a:srgbClr>
              </a:solidFill>
              <a:prstDash val="solid"/>
              <a:round/>
            </a:ln>
          </p:spPr>
          <p:txBody>
            <a:bodyPr/>
            <a:lstStyle/>
            <a:p/>
          </p:txBody>
        </p:sp>
        <p:sp>
          <p:nvSpPr>
            <p:cNvPr id="30" name="pl30"/>
            <p:cNvSpPr/>
            <p:nvPr/>
          </p:nvSpPr>
          <p:spPr>
            <a:xfrm>
              <a:off x="4290948" y="2647167"/>
              <a:ext cx="3629727" cy="1986195"/>
            </a:xfrm>
            <a:custGeom>
              <a:avLst/>
              <a:pathLst>
                <a:path w="3629727" h="1986195">
                  <a:moveTo>
                    <a:pt x="0" y="421314"/>
                  </a:moveTo>
                  <a:lnTo>
                    <a:pt x="259266" y="300938"/>
                  </a:lnTo>
                  <a:lnTo>
                    <a:pt x="518532" y="210657"/>
                  </a:lnTo>
                  <a:lnTo>
                    <a:pt x="777798" y="481501"/>
                  </a:lnTo>
                  <a:lnTo>
                    <a:pt x="1037065" y="812534"/>
                  </a:lnTo>
                  <a:lnTo>
                    <a:pt x="1296331" y="1986195"/>
                  </a:lnTo>
                  <a:lnTo>
                    <a:pt x="1555597" y="1384317"/>
                  </a:lnTo>
                  <a:lnTo>
                    <a:pt x="1814863" y="842628"/>
                  </a:lnTo>
                  <a:lnTo>
                    <a:pt x="2074130" y="601877"/>
                  </a:lnTo>
                  <a:lnTo>
                    <a:pt x="2333396" y="0"/>
                  </a:lnTo>
                  <a:lnTo>
                    <a:pt x="2592662" y="0"/>
                  </a:lnTo>
                  <a:lnTo>
                    <a:pt x="2851928" y="120375"/>
                  </a:lnTo>
                  <a:lnTo>
                    <a:pt x="3111195" y="60187"/>
                  </a:lnTo>
                  <a:lnTo>
                    <a:pt x="3370461" y="30093"/>
                  </a:lnTo>
                  <a:lnTo>
                    <a:pt x="3629727"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18747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24766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18747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60879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15738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659909" y="245832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734039" y="248841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252571" y="303010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5841" y="2143645"/>
              <a:ext cx="244100" cy="77399"/>
            </a:xfrm>
            <a:custGeom>
              <a:avLst/>
              <a:pathLst>
                <a:path w="244100" h="77399">
                  <a:moveTo>
                    <a:pt x="244100" y="0"/>
                  </a:moveTo>
                  <a:lnTo>
                    <a:pt x="0" y="77399"/>
                  </a:lnTo>
                </a:path>
              </a:pathLst>
            </a:custGeom>
          </p:spPr>
          <p:txBody>
            <a:bodyPr/>
            <a:lstStyle/>
            <a:p/>
          </p:txBody>
        </p:sp>
        <p:sp>
          <p:nvSpPr>
            <p:cNvPr id="41" name="pl41"/>
            <p:cNvSpPr/>
            <p:nvPr/>
          </p:nvSpPr>
          <p:spPr>
            <a:xfrm>
              <a:off x="7932690" y="2231923"/>
              <a:ext cx="247251" cy="124912"/>
            </a:xfrm>
            <a:custGeom>
              <a:avLst/>
              <a:pathLst>
                <a:path w="247251" h="124912">
                  <a:moveTo>
                    <a:pt x="247251" y="124912"/>
                  </a:moveTo>
                  <a:lnTo>
                    <a:pt x="0" y="0"/>
                  </a:lnTo>
                </a:path>
              </a:pathLst>
            </a:custGeom>
          </p:spPr>
          <p:txBody>
            <a:bodyPr/>
            <a:lstStyle/>
            <a:p/>
          </p:txBody>
        </p:sp>
        <p:sp>
          <p:nvSpPr>
            <p:cNvPr id="42" name="pl42"/>
            <p:cNvSpPr/>
            <p:nvPr/>
          </p:nvSpPr>
          <p:spPr>
            <a:xfrm>
              <a:off x="7932819" y="2292069"/>
              <a:ext cx="559386" cy="277699"/>
            </a:xfrm>
            <a:custGeom>
              <a:avLst/>
              <a:pathLst>
                <a:path w="559386" h="277699">
                  <a:moveTo>
                    <a:pt x="559386" y="277699"/>
                  </a:moveTo>
                  <a:lnTo>
                    <a:pt x="0" y="0"/>
                  </a:lnTo>
                </a:path>
              </a:pathLst>
            </a:custGeom>
          </p:spPr>
          <p:txBody>
            <a:bodyPr/>
            <a:lstStyle/>
            <a:p/>
          </p:txBody>
        </p:sp>
        <p:sp>
          <p:nvSpPr>
            <p:cNvPr id="43" name="pl43"/>
            <p:cNvSpPr/>
            <p:nvPr/>
          </p:nvSpPr>
          <p:spPr>
            <a:xfrm>
              <a:off x="7927774" y="2654371"/>
              <a:ext cx="252167" cy="255905"/>
            </a:xfrm>
            <a:custGeom>
              <a:avLst/>
              <a:pathLst>
                <a:path w="252167" h="255905">
                  <a:moveTo>
                    <a:pt x="252167" y="255905"/>
                  </a:moveTo>
                  <a:lnTo>
                    <a:pt x="0" y="0"/>
                  </a:lnTo>
                </a:path>
              </a:pathLst>
            </a:custGeom>
          </p:spPr>
          <p:txBody>
            <a:bodyPr/>
            <a:lstStyle/>
            <a:p/>
          </p:txBody>
        </p:sp>
        <p:sp>
          <p:nvSpPr>
            <p:cNvPr id="44" name="pg44"/>
            <p:cNvSpPr/>
            <p:nvPr/>
          </p:nvSpPr>
          <p:spPr>
            <a:xfrm>
              <a:off x="8111362" y="202521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06605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96%</a:t>
              </a:r>
            </a:p>
          </p:txBody>
        </p:sp>
        <p:sp>
          <p:nvSpPr>
            <p:cNvPr id="46" name="pg46"/>
            <p:cNvSpPr/>
            <p:nvPr/>
          </p:nvSpPr>
          <p:spPr>
            <a:xfrm>
              <a:off x="8111362" y="229736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33820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96%</a:t>
              </a:r>
            </a:p>
          </p:txBody>
        </p:sp>
        <p:sp>
          <p:nvSpPr>
            <p:cNvPr id="48" name="pg48"/>
            <p:cNvSpPr/>
            <p:nvPr/>
          </p:nvSpPr>
          <p:spPr>
            <a:xfrm>
              <a:off x="8111362" y="256976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61061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94%</a:t>
              </a:r>
            </a:p>
          </p:txBody>
        </p:sp>
        <p:sp>
          <p:nvSpPr>
            <p:cNvPr id="50" name="pg50"/>
            <p:cNvSpPr/>
            <p:nvPr/>
          </p:nvSpPr>
          <p:spPr>
            <a:xfrm>
              <a:off x="8111362" y="284409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288494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82%</a:t>
              </a:r>
            </a:p>
          </p:txBody>
        </p:sp>
        <p:sp>
          <p:nvSpPr>
            <p:cNvPr id="52" name="pg52"/>
            <p:cNvSpPr/>
            <p:nvPr/>
          </p:nvSpPr>
          <p:spPr>
            <a:xfrm>
              <a:off x="1503268" y="203256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8988" y="20763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97</a:t>
              </a:r>
            </a:p>
          </p:txBody>
        </p:sp>
        <p:sp>
          <p:nvSpPr>
            <p:cNvPr id="54" name="pg54"/>
            <p:cNvSpPr/>
            <p:nvPr/>
          </p:nvSpPr>
          <p:spPr>
            <a:xfrm>
              <a:off x="1400336" y="247853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446056" y="25223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87</a:t>
              </a:r>
            </a:p>
          </p:txBody>
        </p:sp>
        <p:sp>
          <p:nvSpPr>
            <p:cNvPr id="56" name="pg56"/>
            <p:cNvSpPr/>
            <p:nvPr/>
          </p:nvSpPr>
          <p:spPr>
            <a:xfrm>
              <a:off x="3837165" y="236345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3882885" y="24072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86</a:t>
              </a:r>
            </a:p>
          </p:txBody>
        </p:sp>
        <p:sp>
          <p:nvSpPr>
            <p:cNvPr id="58" name="pg58"/>
            <p:cNvSpPr/>
            <p:nvPr/>
          </p:nvSpPr>
          <p:spPr>
            <a:xfrm>
              <a:off x="3994908" y="304901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040628" y="30928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68</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51664" y="1705910"/>
              <a:ext cx="157489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Denmark,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Denmark has all 4 of the  SDG vaccines.
In 2025, Denmark had achieved at least 90% coverage of 3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Denmark met the 90% SDG coverage target for DTP3, MCV2, and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97% between 2024 and 2025.
• DTP3 coverage remained constant at 96% between 2024 and 2025.
• There were there were approximately the same number of zero-dose children in 2025. This leaves 2,000 children without vaccination, vulnerable to vaccine-preventable diseases and a further &lt;1,000 with incomplete protection.
• Denmark accounted for 0.4% of zero-dose children in Non-programme and &lt;0.1% of zero-dose children globally.
• MCV1 coverage remained constant at 94% between 2024 and 2025. There were 4,000 children who missed out on the first measles vaccination.
• MCV2 coverage increased 1 percentage point from 93% in 2024 to 94% in 2025.
• Last dose coverage of HPV vaccination (HPVc) among girls increased from 81% to 82%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+5-13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Denmark,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1955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Denmark.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12510" y="1959589"/>
              <a:ext cx="312716"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 name="rc5"/>
            <p:cNvSpPr/>
            <p:nvPr/>
          </p:nvSpPr>
          <p:spPr>
            <a:xfrm>
              <a:off x="1225226" y="1959589"/>
              <a:ext cx="312716"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 name="rc6"/>
            <p:cNvSpPr/>
            <p:nvPr/>
          </p:nvSpPr>
          <p:spPr>
            <a:xfrm>
              <a:off x="1537943" y="1959589"/>
              <a:ext cx="312716"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50659" y="1959589"/>
              <a:ext cx="312716"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 name="rc8"/>
            <p:cNvSpPr/>
            <p:nvPr/>
          </p:nvSpPr>
          <p:spPr>
            <a:xfrm>
              <a:off x="2163376" y="1959589"/>
              <a:ext cx="312716"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 name="rc9"/>
            <p:cNvSpPr/>
            <p:nvPr/>
          </p:nvSpPr>
          <p:spPr>
            <a:xfrm>
              <a:off x="2476092" y="1959589"/>
              <a:ext cx="312716" cy="36338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 name="rc10"/>
            <p:cNvSpPr/>
            <p:nvPr/>
          </p:nvSpPr>
          <p:spPr>
            <a:xfrm>
              <a:off x="2788809" y="1959589"/>
              <a:ext cx="312716" cy="36338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 name="rc11"/>
            <p:cNvSpPr/>
            <p:nvPr/>
          </p:nvSpPr>
          <p:spPr>
            <a:xfrm>
              <a:off x="3101525" y="1959589"/>
              <a:ext cx="312716" cy="36338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 name="rc12"/>
            <p:cNvSpPr/>
            <p:nvPr/>
          </p:nvSpPr>
          <p:spPr>
            <a:xfrm>
              <a:off x="3414242" y="1959589"/>
              <a:ext cx="312716" cy="363389"/>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 name="rc13"/>
            <p:cNvSpPr/>
            <p:nvPr/>
          </p:nvSpPr>
          <p:spPr>
            <a:xfrm>
              <a:off x="3726958" y="1959589"/>
              <a:ext cx="312716" cy="36338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 name="rc14"/>
            <p:cNvSpPr/>
            <p:nvPr/>
          </p:nvSpPr>
          <p:spPr>
            <a:xfrm>
              <a:off x="4039675" y="1959589"/>
              <a:ext cx="312716" cy="36338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 name="rc15"/>
            <p:cNvSpPr/>
            <p:nvPr/>
          </p:nvSpPr>
          <p:spPr>
            <a:xfrm>
              <a:off x="4352391" y="1959589"/>
              <a:ext cx="312716" cy="36338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 name="rc16"/>
            <p:cNvSpPr/>
            <p:nvPr/>
          </p:nvSpPr>
          <p:spPr>
            <a:xfrm>
              <a:off x="4665108" y="1959589"/>
              <a:ext cx="312716"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 name="rc17"/>
            <p:cNvSpPr/>
            <p:nvPr/>
          </p:nvSpPr>
          <p:spPr>
            <a:xfrm>
              <a:off x="4977824" y="1959589"/>
              <a:ext cx="312716"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 name="rc18"/>
            <p:cNvSpPr/>
            <p:nvPr/>
          </p:nvSpPr>
          <p:spPr>
            <a:xfrm>
              <a:off x="5290541" y="1959589"/>
              <a:ext cx="312716"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 name="rc19"/>
            <p:cNvSpPr/>
            <p:nvPr/>
          </p:nvSpPr>
          <p:spPr>
            <a:xfrm>
              <a:off x="5603257" y="1959589"/>
              <a:ext cx="312716"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 name="rc20"/>
            <p:cNvSpPr/>
            <p:nvPr/>
          </p:nvSpPr>
          <p:spPr>
            <a:xfrm>
              <a:off x="5915974" y="1959589"/>
              <a:ext cx="312716"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 name="rc21"/>
            <p:cNvSpPr/>
            <p:nvPr/>
          </p:nvSpPr>
          <p:spPr>
            <a:xfrm>
              <a:off x="6228690" y="1959589"/>
              <a:ext cx="312716"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41407" y="1959589"/>
              <a:ext cx="312716"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 name="rc23"/>
            <p:cNvSpPr/>
            <p:nvPr/>
          </p:nvSpPr>
          <p:spPr>
            <a:xfrm>
              <a:off x="6854123" y="1959589"/>
              <a:ext cx="312716"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 name="rc24"/>
            <p:cNvSpPr/>
            <p:nvPr/>
          </p:nvSpPr>
          <p:spPr>
            <a:xfrm>
              <a:off x="7166840" y="1959589"/>
              <a:ext cx="312716"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 name="rc25"/>
            <p:cNvSpPr/>
            <p:nvPr/>
          </p:nvSpPr>
          <p:spPr>
            <a:xfrm>
              <a:off x="7479556" y="1959589"/>
              <a:ext cx="312716"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 name="rc26"/>
            <p:cNvSpPr/>
            <p:nvPr/>
          </p:nvSpPr>
          <p:spPr>
            <a:xfrm>
              <a:off x="7792273" y="1959589"/>
              <a:ext cx="312716"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 name="rc27"/>
            <p:cNvSpPr/>
            <p:nvPr/>
          </p:nvSpPr>
          <p:spPr>
            <a:xfrm>
              <a:off x="8104989" y="1959589"/>
              <a:ext cx="312716"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 name="rc28"/>
            <p:cNvSpPr/>
            <p:nvPr/>
          </p:nvSpPr>
          <p:spPr>
            <a:xfrm>
              <a:off x="8417706" y="1959589"/>
              <a:ext cx="312716"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9" name="rc29"/>
            <p:cNvSpPr/>
            <p:nvPr/>
          </p:nvSpPr>
          <p:spPr>
            <a:xfrm>
              <a:off x="8730422" y="1959589"/>
              <a:ext cx="312716"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0" name="rc30"/>
            <p:cNvSpPr/>
            <p:nvPr/>
          </p:nvSpPr>
          <p:spPr>
            <a:xfrm>
              <a:off x="912510" y="2322979"/>
              <a:ext cx="312716"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 name="rc31"/>
            <p:cNvSpPr/>
            <p:nvPr/>
          </p:nvSpPr>
          <p:spPr>
            <a:xfrm>
              <a:off x="1225226" y="2322979"/>
              <a:ext cx="312716"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 name="rc32"/>
            <p:cNvSpPr/>
            <p:nvPr/>
          </p:nvSpPr>
          <p:spPr>
            <a:xfrm>
              <a:off x="1537943" y="2322979"/>
              <a:ext cx="312716"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 name="rc33"/>
            <p:cNvSpPr/>
            <p:nvPr/>
          </p:nvSpPr>
          <p:spPr>
            <a:xfrm>
              <a:off x="1850659" y="2322979"/>
              <a:ext cx="312716"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 name="rc34"/>
            <p:cNvSpPr/>
            <p:nvPr/>
          </p:nvSpPr>
          <p:spPr>
            <a:xfrm>
              <a:off x="2163376" y="2322979"/>
              <a:ext cx="312716"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 name="rc35"/>
            <p:cNvSpPr/>
            <p:nvPr/>
          </p:nvSpPr>
          <p:spPr>
            <a:xfrm>
              <a:off x="2476092" y="2322979"/>
              <a:ext cx="312716" cy="36338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6" name="rc36"/>
            <p:cNvSpPr/>
            <p:nvPr/>
          </p:nvSpPr>
          <p:spPr>
            <a:xfrm>
              <a:off x="2788809" y="2322979"/>
              <a:ext cx="312716" cy="36338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7" name="rc37"/>
            <p:cNvSpPr/>
            <p:nvPr/>
          </p:nvSpPr>
          <p:spPr>
            <a:xfrm>
              <a:off x="3101525" y="2322979"/>
              <a:ext cx="312716" cy="36338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8" name="rc38"/>
            <p:cNvSpPr/>
            <p:nvPr/>
          </p:nvSpPr>
          <p:spPr>
            <a:xfrm>
              <a:off x="3414242" y="2322979"/>
              <a:ext cx="312716" cy="36338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9" name="rc39"/>
            <p:cNvSpPr/>
            <p:nvPr/>
          </p:nvSpPr>
          <p:spPr>
            <a:xfrm>
              <a:off x="3726958" y="2322979"/>
              <a:ext cx="312716" cy="363389"/>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0" name="rc40"/>
            <p:cNvSpPr/>
            <p:nvPr/>
          </p:nvSpPr>
          <p:spPr>
            <a:xfrm>
              <a:off x="4039675" y="2322979"/>
              <a:ext cx="312716" cy="36338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1" name="rc41"/>
            <p:cNvSpPr/>
            <p:nvPr/>
          </p:nvSpPr>
          <p:spPr>
            <a:xfrm>
              <a:off x="4352391" y="2322979"/>
              <a:ext cx="312716" cy="36338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2" name="rc42"/>
            <p:cNvSpPr/>
            <p:nvPr/>
          </p:nvSpPr>
          <p:spPr>
            <a:xfrm>
              <a:off x="4665108" y="2322979"/>
              <a:ext cx="312716" cy="36338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3" name="rc43"/>
            <p:cNvSpPr/>
            <p:nvPr/>
          </p:nvSpPr>
          <p:spPr>
            <a:xfrm>
              <a:off x="4977824" y="2322979"/>
              <a:ext cx="312716" cy="36338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4" name="rc44"/>
            <p:cNvSpPr/>
            <p:nvPr/>
          </p:nvSpPr>
          <p:spPr>
            <a:xfrm>
              <a:off x="5290541" y="2322979"/>
              <a:ext cx="312716" cy="36338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5" name="rc45"/>
            <p:cNvSpPr/>
            <p:nvPr/>
          </p:nvSpPr>
          <p:spPr>
            <a:xfrm>
              <a:off x="5603257" y="2322979"/>
              <a:ext cx="312716" cy="36338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6" name="rc46"/>
            <p:cNvSpPr/>
            <p:nvPr/>
          </p:nvSpPr>
          <p:spPr>
            <a:xfrm>
              <a:off x="5915974" y="2322979"/>
              <a:ext cx="312716" cy="36338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 name="rc47"/>
            <p:cNvSpPr/>
            <p:nvPr/>
          </p:nvSpPr>
          <p:spPr>
            <a:xfrm>
              <a:off x="6228690" y="2322979"/>
              <a:ext cx="312716"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 name="rc48"/>
            <p:cNvSpPr/>
            <p:nvPr/>
          </p:nvSpPr>
          <p:spPr>
            <a:xfrm>
              <a:off x="6541407" y="2322979"/>
              <a:ext cx="312716"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 name="rc49"/>
            <p:cNvSpPr/>
            <p:nvPr/>
          </p:nvSpPr>
          <p:spPr>
            <a:xfrm>
              <a:off x="6854123" y="2322979"/>
              <a:ext cx="312716"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 name="rc50"/>
            <p:cNvSpPr/>
            <p:nvPr/>
          </p:nvSpPr>
          <p:spPr>
            <a:xfrm>
              <a:off x="7166840" y="2322979"/>
              <a:ext cx="312716"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1" name="rc51"/>
            <p:cNvSpPr/>
            <p:nvPr/>
          </p:nvSpPr>
          <p:spPr>
            <a:xfrm>
              <a:off x="7479556" y="2322979"/>
              <a:ext cx="312716"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 name="rc52"/>
            <p:cNvSpPr/>
            <p:nvPr/>
          </p:nvSpPr>
          <p:spPr>
            <a:xfrm>
              <a:off x="7792273" y="2322979"/>
              <a:ext cx="312716"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3" name="rc53"/>
            <p:cNvSpPr/>
            <p:nvPr/>
          </p:nvSpPr>
          <p:spPr>
            <a:xfrm>
              <a:off x="8104989" y="2322979"/>
              <a:ext cx="312716"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4" name="rc54"/>
            <p:cNvSpPr/>
            <p:nvPr/>
          </p:nvSpPr>
          <p:spPr>
            <a:xfrm>
              <a:off x="8417706" y="2322979"/>
              <a:ext cx="312716"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5" name="rc55"/>
            <p:cNvSpPr/>
            <p:nvPr/>
          </p:nvSpPr>
          <p:spPr>
            <a:xfrm>
              <a:off x="8730422" y="2322979"/>
              <a:ext cx="312716"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6" name="rc56"/>
            <p:cNvSpPr/>
            <p:nvPr/>
          </p:nvSpPr>
          <p:spPr>
            <a:xfrm>
              <a:off x="912510" y="2686369"/>
              <a:ext cx="312716"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7" name="rc57"/>
            <p:cNvSpPr/>
            <p:nvPr/>
          </p:nvSpPr>
          <p:spPr>
            <a:xfrm>
              <a:off x="1225226" y="2686369"/>
              <a:ext cx="312716"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8" name="rc58"/>
            <p:cNvSpPr/>
            <p:nvPr/>
          </p:nvSpPr>
          <p:spPr>
            <a:xfrm>
              <a:off x="1537943" y="2686369"/>
              <a:ext cx="312716"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9" name="rc59"/>
            <p:cNvSpPr/>
            <p:nvPr/>
          </p:nvSpPr>
          <p:spPr>
            <a:xfrm>
              <a:off x="1850659" y="2686369"/>
              <a:ext cx="312716"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0" name="rc60"/>
            <p:cNvSpPr/>
            <p:nvPr/>
          </p:nvSpPr>
          <p:spPr>
            <a:xfrm>
              <a:off x="2163376" y="2686369"/>
              <a:ext cx="312716"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1" name="rc61"/>
            <p:cNvSpPr/>
            <p:nvPr/>
          </p:nvSpPr>
          <p:spPr>
            <a:xfrm>
              <a:off x="2476092" y="2686369"/>
              <a:ext cx="312716" cy="36338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2" name="rc62"/>
            <p:cNvSpPr/>
            <p:nvPr/>
          </p:nvSpPr>
          <p:spPr>
            <a:xfrm>
              <a:off x="2788809" y="2686369"/>
              <a:ext cx="312716" cy="36338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3" name="rc63"/>
            <p:cNvSpPr/>
            <p:nvPr/>
          </p:nvSpPr>
          <p:spPr>
            <a:xfrm>
              <a:off x="3101525" y="2686369"/>
              <a:ext cx="312716" cy="36338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4" name="rc64"/>
            <p:cNvSpPr/>
            <p:nvPr/>
          </p:nvSpPr>
          <p:spPr>
            <a:xfrm>
              <a:off x="3414242" y="2686369"/>
              <a:ext cx="312716" cy="36338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5" name="rc65"/>
            <p:cNvSpPr/>
            <p:nvPr/>
          </p:nvSpPr>
          <p:spPr>
            <a:xfrm>
              <a:off x="3726958" y="2686369"/>
              <a:ext cx="312716" cy="363389"/>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6" name="rc66"/>
            <p:cNvSpPr/>
            <p:nvPr/>
          </p:nvSpPr>
          <p:spPr>
            <a:xfrm>
              <a:off x="4039675" y="2686369"/>
              <a:ext cx="312716" cy="36338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7" name="rc67"/>
            <p:cNvSpPr/>
            <p:nvPr/>
          </p:nvSpPr>
          <p:spPr>
            <a:xfrm>
              <a:off x="4352391" y="2686369"/>
              <a:ext cx="312716" cy="36338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8" name="rc68"/>
            <p:cNvSpPr/>
            <p:nvPr/>
          </p:nvSpPr>
          <p:spPr>
            <a:xfrm>
              <a:off x="4665108" y="2686369"/>
              <a:ext cx="312716" cy="36338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9" name="rc69"/>
            <p:cNvSpPr/>
            <p:nvPr/>
          </p:nvSpPr>
          <p:spPr>
            <a:xfrm>
              <a:off x="4977824" y="2686369"/>
              <a:ext cx="312716" cy="36338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0" name="rc70"/>
            <p:cNvSpPr/>
            <p:nvPr/>
          </p:nvSpPr>
          <p:spPr>
            <a:xfrm>
              <a:off x="5290541" y="2686369"/>
              <a:ext cx="312716" cy="36338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1" name="rc71"/>
            <p:cNvSpPr/>
            <p:nvPr/>
          </p:nvSpPr>
          <p:spPr>
            <a:xfrm>
              <a:off x="5603257" y="2686369"/>
              <a:ext cx="312716" cy="36338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2" name="rc72"/>
            <p:cNvSpPr/>
            <p:nvPr/>
          </p:nvSpPr>
          <p:spPr>
            <a:xfrm>
              <a:off x="5915974" y="2686369"/>
              <a:ext cx="312716" cy="36338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3" name="rc73"/>
            <p:cNvSpPr/>
            <p:nvPr/>
          </p:nvSpPr>
          <p:spPr>
            <a:xfrm>
              <a:off x="6228690" y="2686369"/>
              <a:ext cx="312716"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4" name="rc74"/>
            <p:cNvSpPr/>
            <p:nvPr/>
          </p:nvSpPr>
          <p:spPr>
            <a:xfrm>
              <a:off x="6541407" y="2686369"/>
              <a:ext cx="312716"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5" name="rc75"/>
            <p:cNvSpPr/>
            <p:nvPr/>
          </p:nvSpPr>
          <p:spPr>
            <a:xfrm>
              <a:off x="6854123" y="2686369"/>
              <a:ext cx="312716"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6" name="rc76"/>
            <p:cNvSpPr/>
            <p:nvPr/>
          </p:nvSpPr>
          <p:spPr>
            <a:xfrm>
              <a:off x="7166840" y="2686369"/>
              <a:ext cx="312716"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7" name="rc77"/>
            <p:cNvSpPr/>
            <p:nvPr/>
          </p:nvSpPr>
          <p:spPr>
            <a:xfrm>
              <a:off x="7479556" y="2686369"/>
              <a:ext cx="312716"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8" name="rc78"/>
            <p:cNvSpPr/>
            <p:nvPr/>
          </p:nvSpPr>
          <p:spPr>
            <a:xfrm>
              <a:off x="7792273" y="2686369"/>
              <a:ext cx="312716"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9" name="rc79"/>
            <p:cNvSpPr/>
            <p:nvPr/>
          </p:nvSpPr>
          <p:spPr>
            <a:xfrm>
              <a:off x="8104989" y="2686369"/>
              <a:ext cx="312716"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0" name="rc80"/>
            <p:cNvSpPr/>
            <p:nvPr/>
          </p:nvSpPr>
          <p:spPr>
            <a:xfrm>
              <a:off x="8417706" y="2686369"/>
              <a:ext cx="312716"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1" name="rc81"/>
            <p:cNvSpPr/>
            <p:nvPr/>
          </p:nvSpPr>
          <p:spPr>
            <a:xfrm>
              <a:off x="8730422" y="2686369"/>
              <a:ext cx="312716"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2" name="rc82"/>
            <p:cNvSpPr/>
            <p:nvPr/>
          </p:nvSpPr>
          <p:spPr>
            <a:xfrm>
              <a:off x="5603257" y="3413148"/>
              <a:ext cx="312716"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3" name="rc83"/>
            <p:cNvSpPr/>
            <p:nvPr/>
          </p:nvSpPr>
          <p:spPr>
            <a:xfrm>
              <a:off x="5915974" y="3413148"/>
              <a:ext cx="312716"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4" name="rc84"/>
            <p:cNvSpPr/>
            <p:nvPr/>
          </p:nvSpPr>
          <p:spPr>
            <a:xfrm>
              <a:off x="6228690" y="3413148"/>
              <a:ext cx="312716"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5" name="rc85"/>
            <p:cNvSpPr/>
            <p:nvPr/>
          </p:nvSpPr>
          <p:spPr>
            <a:xfrm>
              <a:off x="6541407" y="3413148"/>
              <a:ext cx="312716"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6" name="rc86"/>
            <p:cNvSpPr/>
            <p:nvPr/>
          </p:nvSpPr>
          <p:spPr>
            <a:xfrm>
              <a:off x="6854123" y="3413148"/>
              <a:ext cx="312716"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7" name="rc87"/>
            <p:cNvSpPr/>
            <p:nvPr/>
          </p:nvSpPr>
          <p:spPr>
            <a:xfrm>
              <a:off x="7166840" y="3413148"/>
              <a:ext cx="312716"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8" name="rc88"/>
            <p:cNvSpPr/>
            <p:nvPr/>
          </p:nvSpPr>
          <p:spPr>
            <a:xfrm>
              <a:off x="7479556" y="3413148"/>
              <a:ext cx="312716"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9" name="rc89"/>
            <p:cNvSpPr/>
            <p:nvPr/>
          </p:nvSpPr>
          <p:spPr>
            <a:xfrm>
              <a:off x="7792273" y="3413148"/>
              <a:ext cx="312716"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0" name="rc90"/>
            <p:cNvSpPr/>
            <p:nvPr/>
          </p:nvSpPr>
          <p:spPr>
            <a:xfrm>
              <a:off x="8104989" y="3413148"/>
              <a:ext cx="312716"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1" name="rc91"/>
            <p:cNvSpPr/>
            <p:nvPr/>
          </p:nvSpPr>
          <p:spPr>
            <a:xfrm>
              <a:off x="8417706" y="3413148"/>
              <a:ext cx="312716"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2" name="rc92"/>
            <p:cNvSpPr/>
            <p:nvPr/>
          </p:nvSpPr>
          <p:spPr>
            <a:xfrm>
              <a:off x="8730422" y="3413148"/>
              <a:ext cx="312716"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3" name="rc93"/>
            <p:cNvSpPr/>
            <p:nvPr/>
          </p:nvSpPr>
          <p:spPr>
            <a:xfrm>
              <a:off x="7479556" y="3776538"/>
              <a:ext cx="312716"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4" name="rc94"/>
            <p:cNvSpPr/>
            <p:nvPr/>
          </p:nvSpPr>
          <p:spPr>
            <a:xfrm>
              <a:off x="7792273" y="3776538"/>
              <a:ext cx="312716"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5" name="rc95"/>
            <p:cNvSpPr/>
            <p:nvPr/>
          </p:nvSpPr>
          <p:spPr>
            <a:xfrm>
              <a:off x="8104989" y="3776538"/>
              <a:ext cx="312716"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6" name="rc96"/>
            <p:cNvSpPr/>
            <p:nvPr/>
          </p:nvSpPr>
          <p:spPr>
            <a:xfrm>
              <a:off x="8417706" y="3776538"/>
              <a:ext cx="312716"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7" name="rc97"/>
            <p:cNvSpPr/>
            <p:nvPr/>
          </p:nvSpPr>
          <p:spPr>
            <a:xfrm>
              <a:off x="8730422" y="3776538"/>
              <a:ext cx="312716"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8" name="rc98"/>
            <p:cNvSpPr/>
            <p:nvPr/>
          </p:nvSpPr>
          <p:spPr>
            <a:xfrm>
              <a:off x="912510" y="4139928"/>
              <a:ext cx="312716"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9" name="rc99"/>
            <p:cNvSpPr/>
            <p:nvPr/>
          </p:nvSpPr>
          <p:spPr>
            <a:xfrm>
              <a:off x="1225226" y="4139928"/>
              <a:ext cx="312716" cy="36338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0" name="rc100"/>
            <p:cNvSpPr/>
            <p:nvPr/>
          </p:nvSpPr>
          <p:spPr>
            <a:xfrm>
              <a:off x="1537943" y="4139928"/>
              <a:ext cx="312716"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1" name="rc101"/>
            <p:cNvSpPr/>
            <p:nvPr/>
          </p:nvSpPr>
          <p:spPr>
            <a:xfrm>
              <a:off x="1850659" y="4139928"/>
              <a:ext cx="312716"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2" name="rc102"/>
            <p:cNvSpPr/>
            <p:nvPr/>
          </p:nvSpPr>
          <p:spPr>
            <a:xfrm>
              <a:off x="2163376" y="4139928"/>
              <a:ext cx="312716"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3" name="rc103"/>
            <p:cNvSpPr/>
            <p:nvPr/>
          </p:nvSpPr>
          <p:spPr>
            <a:xfrm>
              <a:off x="2476092" y="4139928"/>
              <a:ext cx="312716"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4" name="rc104"/>
            <p:cNvSpPr/>
            <p:nvPr/>
          </p:nvSpPr>
          <p:spPr>
            <a:xfrm>
              <a:off x="2788809" y="4139928"/>
              <a:ext cx="312716" cy="36338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5" name="rc105"/>
            <p:cNvSpPr/>
            <p:nvPr/>
          </p:nvSpPr>
          <p:spPr>
            <a:xfrm>
              <a:off x="3101525" y="4139928"/>
              <a:ext cx="312716" cy="363389"/>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6" name="rc106"/>
            <p:cNvSpPr/>
            <p:nvPr/>
          </p:nvSpPr>
          <p:spPr>
            <a:xfrm>
              <a:off x="3414242" y="4139928"/>
              <a:ext cx="312716" cy="36338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7" name="rc107"/>
            <p:cNvSpPr/>
            <p:nvPr/>
          </p:nvSpPr>
          <p:spPr>
            <a:xfrm>
              <a:off x="3726958" y="4139928"/>
              <a:ext cx="312716" cy="36338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8" name="rc108"/>
            <p:cNvSpPr/>
            <p:nvPr/>
          </p:nvSpPr>
          <p:spPr>
            <a:xfrm>
              <a:off x="4039675" y="4139928"/>
              <a:ext cx="312716" cy="36338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9" name="rc109"/>
            <p:cNvSpPr/>
            <p:nvPr/>
          </p:nvSpPr>
          <p:spPr>
            <a:xfrm>
              <a:off x="4352391" y="4139928"/>
              <a:ext cx="312716" cy="36338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0" name="rc110"/>
            <p:cNvSpPr/>
            <p:nvPr/>
          </p:nvSpPr>
          <p:spPr>
            <a:xfrm>
              <a:off x="4665108" y="4139928"/>
              <a:ext cx="312716" cy="36338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1" name="rc111"/>
            <p:cNvSpPr/>
            <p:nvPr/>
          </p:nvSpPr>
          <p:spPr>
            <a:xfrm>
              <a:off x="4977824" y="4139928"/>
              <a:ext cx="312716" cy="363389"/>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2" name="rc112"/>
            <p:cNvSpPr/>
            <p:nvPr/>
          </p:nvSpPr>
          <p:spPr>
            <a:xfrm>
              <a:off x="5290541" y="4139928"/>
              <a:ext cx="312716" cy="36338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3" name="rc113"/>
            <p:cNvSpPr/>
            <p:nvPr/>
          </p:nvSpPr>
          <p:spPr>
            <a:xfrm>
              <a:off x="5603257" y="4139928"/>
              <a:ext cx="312716" cy="36338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4" name="rc114"/>
            <p:cNvSpPr/>
            <p:nvPr/>
          </p:nvSpPr>
          <p:spPr>
            <a:xfrm>
              <a:off x="5915974" y="4139928"/>
              <a:ext cx="312716" cy="36338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5" name="rc115"/>
            <p:cNvSpPr/>
            <p:nvPr/>
          </p:nvSpPr>
          <p:spPr>
            <a:xfrm>
              <a:off x="6228690" y="4139928"/>
              <a:ext cx="312716"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6" name="rc116"/>
            <p:cNvSpPr/>
            <p:nvPr/>
          </p:nvSpPr>
          <p:spPr>
            <a:xfrm>
              <a:off x="6541407" y="4139928"/>
              <a:ext cx="312716"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7" name="rc117"/>
            <p:cNvSpPr/>
            <p:nvPr/>
          </p:nvSpPr>
          <p:spPr>
            <a:xfrm>
              <a:off x="6854123" y="4139928"/>
              <a:ext cx="312716"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8" name="rc118"/>
            <p:cNvSpPr/>
            <p:nvPr/>
          </p:nvSpPr>
          <p:spPr>
            <a:xfrm>
              <a:off x="7166840" y="4139928"/>
              <a:ext cx="312716" cy="36338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9" name="rc119"/>
            <p:cNvSpPr/>
            <p:nvPr/>
          </p:nvSpPr>
          <p:spPr>
            <a:xfrm>
              <a:off x="7479556" y="4139928"/>
              <a:ext cx="312716"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0" name="rc120"/>
            <p:cNvSpPr/>
            <p:nvPr/>
          </p:nvSpPr>
          <p:spPr>
            <a:xfrm>
              <a:off x="7792273" y="4139928"/>
              <a:ext cx="312716"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1" name="rc121"/>
            <p:cNvSpPr/>
            <p:nvPr/>
          </p:nvSpPr>
          <p:spPr>
            <a:xfrm>
              <a:off x="8104989" y="4139928"/>
              <a:ext cx="312716"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2" name="rc122"/>
            <p:cNvSpPr/>
            <p:nvPr/>
          </p:nvSpPr>
          <p:spPr>
            <a:xfrm>
              <a:off x="8417706" y="4139928"/>
              <a:ext cx="312716" cy="36338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3" name="rc123"/>
            <p:cNvSpPr/>
            <p:nvPr/>
          </p:nvSpPr>
          <p:spPr>
            <a:xfrm>
              <a:off x="8730422" y="4139928"/>
              <a:ext cx="312716" cy="36338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4" name="rc124"/>
            <p:cNvSpPr/>
            <p:nvPr/>
          </p:nvSpPr>
          <p:spPr>
            <a:xfrm>
              <a:off x="1225226" y="4866708"/>
              <a:ext cx="312716" cy="36338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5" name="rc125"/>
            <p:cNvSpPr/>
            <p:nvPr/>
          </p:nvSpPr>
          <p:spPr>
            <a:xfrm>
              <a:off x="1537943" y="4866708"/>
              <a:ext cx="312716" cy="36338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6" name="rc126"/>
            <p:cNvSpPr/>
            <p:nvPr/>
          </p:nvSpPr>
          <p:spPr>
            <a:xfrm>
              <a:off x="1850659" y="4866708"/>
              <a:ext cx="312716" cy="36338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7" name="rc127"/>
            <p:cNvSpPr/>
            <p:nvPr/>
          </p:nvSpPr>
          <p:spPr>
            <a:xfrm>
              <a:off x="2163376" y="4866708"/>
              <a:ext cx="312716" cy="36338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8" name="rc128"/>
            <p:cNvSpPr/>
            <p:nvPr/>
          </p:nvSpPr>
          <p:spPr>
            <a:xfrm>
              <a:off x="2476092" y="4866708"/>
              <a:ext cx="312716" cy="36338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9" name="rc129"/>
            <p:cNvSpPr/>
            <p:nvPr/>
          </p:nvSpPr>
          <p:spPr>
            <a:xfrm>
              <a:off x="2788809" y="4866708"/>
              <a:ext cx="312716" cy="36338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0" name="rc130"/>
            <p:cNvSpPr/>
            <p:nvPr/>
          </p:nvSpPr>
          <p:spPr>
            <a:xfrm>
              <a:off x="3101525" y="4866708"/>
              <a:ext cx="312716" cy="36338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1" name="rc131"/>
            <p:cNvSpPr/>
            <p:nvPr/>
          </p:nvSpPr>
          <p:spPr>
            <a:xfrm>
              <a:off x="3414242" y="4866708"/>
              <a:ext cx="312716" cy="36338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2" name="rc132"/>
            <p:cNvSpPr/>
            <p:nvPr/>
          </p:nvSpPr>
          <p:spPr>
            <a:xfrm>
              <a:off x="3726958" y="4866708"/>
              <a:ext cx="312716" cy="36338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3" name="rc133"/>
            <p:cNvSpPr/>
            <p:nvPr/>
          </p:nvSpPr>
          <p:spPr>
            <a:xfrm>
              <a:off x="4039675" y="4866708"/>
              <a:ext cx="312716" cy="36338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4" name="rc134"/>
            <p:cNvSpPr/>
            <p:nvPr/>
          </p:nvSpPr>
          <p:spPr>
            <a:xfrm>
              <a:off x="4352391" y="4866708"/>
              <a:ext cx="312716" cy="36338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5" name="rc135"/>
            <p:cNvSpPr/>
            <p:nvPr/>
          </p:nvSpPr>
          <p:spPr>
            <a:xfrm>
              <a:off x="4665108" y="4866708"/>
              <a:ext cx="312716" cy="36338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6" name="rc136"/>
            <p:cNvSpPr/>
            <p:nvPr/>
          </p:nvSpPr>
          <p:spPr>
            <a:xfrm>
              <a:off x="4977824" y="4866708"/>
              <a:ext cx="312716" cy="36338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7" name="rc137"/>
            <p:cNvSpPr/>
            <p:nvPr/>
          </p:nvSpPr>
          <p:spPr>
            <a:xfrm>
              <a:off x="5290541" y="4866708"/>
              <a:ext cx="312716" cy="36338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8" name="rc138"/>
            <p:cNvSpPr/>
            <p:nvPr/>
          </p:nvSpPr>
          <p:spPr>
            <a:xfrm>
              <a:off x="5603257" y="4866708"/>
              <a:ext cx="312716" cy="36338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9" name="rc139"/>
            <p:cNvSpPr/>
            <p:nvPr/>
          </p:nvSpPr>
          <p:spPr>
            <a:xfrm>
              <a:off x="5915974" y="4866708"/>
              <a:ext cx="312716" cy="36338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0" name="rc140"/>
            <p:cNvSpPr/>
            <p:nvPr/>
          </p:nvSpPr>
          <p:spPr>
            <a:xfrm>
              <a:off x="6228690" y="4866708"/>
              <a:ext cx="312716" cy="36338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1" name="rc141"/>
            <p:cNvSpPr/>
            <p:nvPr/>
          </p:nvSpPr>
          <p:spPr>
            <a:xfrm>
              <a:off x="6541407" y="4866708"/>
              <a:ext cx="312716" cy="36338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2" name="rc142"/>
            <p:cNvSpPr/>
            <p:nvPr/>
          </p:nvSpPr>
          <p:spPr>
            <a:xfrm>
              <a:off x="6854123" y="4866708"/>
              <a:ext cx="312716" cy="36338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3" name="rc143"/>
            <p:cNvSpPr/>
            <p:nvPr/>
          </p:nvSpPr>
          <p:spPr>
            <a:xfrm>
              <a:off x="7166840" y="4866708"/>
              <a:ext cx="312716" cy="36338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4" name="rc144"/>
            <p:cNvSpPr/>
            <p:nvPr/>
          </p:nvSpPr>
          <p:spPr>
            <a:xfrm>
              <a:off x="7479556" y="4866708"/>
              <a:ext cx="312716" cy="36338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5" name="rc145"/>
            <p:cNvSpPr/>
            <p:nvPr/>
          </p:nvSpPr>
          <p:spPr>
            <a:xfrm>
              <a:off x="7792273" y="4866708"/>
              <a:ext cx="312716" cy="36338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6" name="rc146"/>
            <p:cNvSpPr/>
            <p:nvPr/>
          </p:nvSpPr>
          <p:spPr>
            <a:xfrm>
              <a:off x="8104989" y="4866708"/>
              <a:ext cx="312716" cy="36338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7" name="rc147"/>
            <p:cNvSpPr/>
            <p:nvPr/>
          </p:nvSpPr>
          <p:spPr>
            <a:xfrm>
              <a:off x="8417706" y="4866708"/>
              <a:ext cx="312716" cy="36338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8" name="rc148"/>
            <p:cNvSpPr/>
            <p:nvPr/>
          </p:nvSpPr>
          <p:spPr>
            <a:xfrm>
              <a:off x="8730422" y="4866708"/>
              <a:ext cx="312716" cy="36338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9" name="rc149"/>
            <p:cNvSpPr/>
            <p:nvPr/>
          </p:nvSpPr>
          <p:spPr>
            <a:xfrm>
              <a:off x="3726958" y="3049759"/>
              <a:ext cx="312716" cy="36338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0" name="rc150"/>
            <p:cNvSpPr/>
            <p:nvPr/>
          </p:nvSpPr>
          <p:spPr>
            <a:xfrm>
              <a:off x="4039675" y="3049759"/>
              <a:ext cx="312716" cy="36338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1" name="rc151"/>
            <p:cNvSpPr/>
            <p:nvPr/>
          </p:nvSpPr>
          <p:spPr>
            <a:xfrm>
              <a:off x="4352391" y="3049759"/>
              <a:ext cx="312716" cy="36338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2" name="rc152"/>
            <p:cNvSpPr/>
            <p:nvPr/>
          </p:nvSpPr>
          <p:spPr>
            <a:xfrm>
              <a:off x="4665108" y="3049759"/>
              <a:ext cx="312716" cy="36338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3" name="rc153"/>
            <p:cNvSpPr/>
            <p:nvPr/>
          </p:nvSpPr>
          <p:spPr>
            <a:xfrm>
              <a:off x="4977824" y="3049759"/>
              <a:ext cx="312716" cy="36338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4" name="rc154"/>
            <p:cNvSpPr/>
            <p:nvPr/>
          </p:nvSpPr>
          <p:spPr>
            <a:xfrm>
              <a:off x="5290541" y="3049759"/>
              <a:ext cx="312716" cy="36338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5" name="rc155"/>
            <p:cNvSpPr/>
            <p:nvPr/>
          </p:nvSpPr>
          <p:spPr>
            <a:xfrm>
              <a:off x="5603257" y="3049759"/>
              <a:ext cx="312716" cy="36338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6" name="rc156"/>
            <p:cNvSpPr/>
            <p:nvPr/>
          </p:nvSpPr>
          <p:spPr>
            <a:xfrm>
              <a:off x="5915974" y="3049759"/>
              <a:ext cx="312716" cy="36338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7" name="rc157"/>
            <p:cNvSpPr/>
            <p:nvPr/>
          </p:nvSpPr>
          <p:spPr>
            <a:xfrm>
              <a:off x="6228690" y="3049759"/>
              <a:ext cx="312716"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8" name="rc158"/>
            <p:cNvSpPr/>
            <p:nvPr/>
          </p:nvSpPr>
          <p:spPr>
            <a:xfrm>
              <a:off x="6541407" y="3049759"/>
              <a:ext cx="312716"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9" name="rc159"/>
            <p:cNvSpPr/>
            <p:nvPr/>
          </p:nvSpPr>
          <p:spPr>
            <a:xfrm>
              <a:off x="6854123" y="3049759"/>
              <a:ext cx="312716"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0" name="rc160"/>
            <p:cNvSpPr/>
            <p:nvPr/>
          </p:nvSpPr>
          <p:spPr>
            <a:xfrm>
              <a:off x="7166840" y="3049759"/>
              <a:ext cx="312716"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1" name="rc161"/>
            <p:cNvSpPr/>
            <p:nvPr/>
          </p:nvSpPr>
          <p:spPr>
            <a:xfrm>
              <a:off x="7479556" y="3049759"/>
              <a:ext cx="312716"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2" name="rc162"/>
            <p:cNvSpPr/>
            <p:nvPr/>
          </p:nvSpPr>
          <p:spPr>
            <a:xfrm>
              <a:off x="7792273" y="3049759"/>
              <a:ext cx="312716"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3" name="rc163"/>
            <p:cNvSpPr/>
            <p:nvPr/>
          </p:nvSpPr>
          <p:spPr>
            <a:xfrm>
              <a:off x="8104989" y="3049759"/>
              <a:ext cx="312716"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4" name="rc164"/>
            <p:cNvSpPr/>
            <p:nvPr/>
          </p:nvSpPr>
          <p:spPr>
            <a:xfrm>
              <a:off x="8417706" y="3049759"/>
              <a:ext cx="312716"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5" name="rc165"/>
            <p:cNvSpPr/>
            <p:nvPr/>
          </p:nvSpPr>
          <p:spPr>
            <a:xfrm>
              <a:off x="8730422" y="3049759"/>
              <a:ext cx="312716"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6" name="rc166"/>
            <p:cNvSpPr/>
            <p:nvPr/>
          </p:nvSpPr>
          <p:spPr>
            <a:xfrm>
              <a:off x="912510" y="4503318"/>
              <a:ext cx="312716"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7" name="rc167"/>
            <p:cNvSpPr/>
            <p:nvPr/>
          </p:nvSpPr>
          <p:spPr>
            <a:xfrm>
              <a:off x="1225226" y="4503318"/>
              <a:ext cx="312716" cy="36338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8" name="rc168"/>
            <p:cNvSpPr/>
            <p:nvPr/>
          </p:nvSpPr>
          <p:spPr>
            <a:xfrm>
              <a:off x="1537943" y="4503318"/>
              <a:ext cx="312716"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9" name="rc169"/>
            <p:cNvSpPr/>
            <p:nvPr/>
          </p:nvSpPr>
          <p:spPr>
            <a:xfrm>
              <a:off x="1850659" y="4503318"/>
              <a:ext cx="312716"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0" name="rc170"/>
            <p:cNvSpPr/>
            <p:nvPr/>
          </p:nvSpPr>
          <p:spPr>
            <a:xfrm>
              <a:off x="2163376" y="4503318"/>
              <a:ext cx="312716"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1" name="rc171"/>
            <p:cNvSpPr/>
            <p:nvPr/>
          </p:nvSpPr>
          <p:spPr>
            <a:xfrm>
              <a:off x="2476092" y="4503318"/>
              <a:ext cx="312716"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2" name="rc172"/>
            <p:cNvSpPr/>
            <p:nvPr/>
          </p:nvSpPr>
          <p:spPr>
            <a:xfrm>
              <a:off x="2788809" y="4503318"/>
              <a:ext cx="312716" cy="36338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3" name="rc173"/>
            <p:cNvSpPr/>
            <p:nvPr/>
          </p:nvSpPr>
          <p:spPr>
            <a:xfrm>
              <a:off x="3101525" y="4503318"/>
              <a:ext cx="312716" cy="363389"/>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4" name="rc174"/>
            <p:cNvSpPr/>
            <p:nvPr/>
          </p:nvSpPr>
          <p:spPr>
            <a:xfrm>
              <a:off x="3414242" y="4503318"/>
              <a:ext cx="312716" cy="36338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5" name="rc175"/>
            <p:cNvSpPr/>
            <p:nvPr/>
          </p:nvSpPr>
          <p:spPr>
            <a:xfrm>
              <a:off x="3726958" y="4503318"/>
              <a:ext cx="312716" cy="36338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6" name="rc176"/>
            <p:cNvSpPr/>
            <p:nvPr/>
          </p:nvSpPr>
          <p:spPr>
            <a:xfrm>
              <a:off x="4039675" y="4503318"/>
              <a:ext cx="312716" cy="36338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7" name="rc177"/>
            <p:cNvSpPr/>
            <p:nvPr/>
          </p:nvSpPr>
          <p:spPr>
            <a:xfrm>
              <a:off x="4352391" y="4503318"/>
              <a:ext cx="312716" cy="36338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8" name="rc178"/>
            <p:cNvSpPr/>
            <p:nvPr/>
          </p:nvSpPr>
          <p:spPr>
            <a:xfrm>
              <a:off x="4665108" y="4503318"/>
              <a:ext cx="312716" cy="36338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9" name="rc179"/>
            <p:cNvSpPr/>
            <p:nvPr/>
          </p:nvSpPr>
          <p:spPr>
            <a:xfrm>
              <a:off x="4977824" y="4503318"/>
              <a:ext cx="312716" cy="363389"/>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0" name="rc180"/>
            <p:cNvSpPr/>
            <p:nvPr/>
          </p:nvSpPr>
          <p:spPr>
            <a:xfrm>
              <a:off x="5290541" y="4503318"/>
              <a:ext cx="312716" cy="36338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1" name="rc181"/>
            <p:cNvSpPr/>
            <p:nvPr/>
          </p:nvSpPr>
          <p:spPr>
            <a:xfrm>
              <a:off x="5603257" y="4503318"/>
              <a:ext cx="312716" cy="36338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2" name="rc182"/>
            <p:cNvSpPr/>
            <p:nvPr/>
          </p:nvSpPr>
          <p:spPr>
            <a:xfrm>
              <a:off x="5915974" y="4503318"/>
              <a:ext cx="312716" cy="36338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3" name="rc183"/>
            <p:cNvSpPr/>
            <p:nvPr/>
          </p:nvSpPr>
          <p:spPr>
            <a:xfrm>
              <a:off x="6228690" y="4503318"/>
              <a:ext cx="312716"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4" name="rc184"/>
            <p:cNvSpPr/>
            <p:nvPr/>
          </p:nvSpPr>
          <p:spPr>
            <a:xfrm>
              <a:off x="6541407" y="4503318"/>
              <a:ext cx="312716"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5" name="rc185"/>
            <p:cNvSpPr/>
            <p:nvPr/>
          </p:nvSpPr>
          <p:spPr>
            <a:xfrm>
              <a:off x="6854123" y="4503318"/>
              <a:ext cx="312716"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6" name="rc186"/>
            <p:cNvSpPr/>
            <p:nvPr/>
          </p:nvSpPr>
          <p:spPr>
            <a:xfrm>
              <a:off x="7166840" y="4503318"/>
              <a:ext cx="312716" cy="36338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7" name="rc187"/>
            <p:cNvSpPr/>
            <p:nvPr/>
          </p:nvSpPr>
          <p:spPr>
            <a:xfrm>
              <a:off x="7479556" y="4503318"/>
              <a:ext cx="312716"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8" name="rc188"/>
            <p:cNvSpPr/>
            <p:nvPr/>
          </p:nvSpPr>
          <p:spPr>
            <a:xfrm>
              <a:off x="7792273" y="4503318"/>
              <a:ext cx="312716"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9" name="rc189"/>
            <p:cNvSpPr/>
            <p:nvPr/>
          </p:nvSpPr>
          <p:spPr>
            <a:xfrm>
              <a:off x="8104989" y="4503318"/>
              <a:ext cx="312716"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0" name="rc190"/>
            <p:cNvSpPr/>
            <p:nvPr/>
          </p:nvSpPr>
          <p:spPr>
            <a:xfrm>
              <a:off x="8417706" y="4503318"/>
              <a:ext cx="312716" cy="36338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1" name="rc191"/>
            <p:cNvSpPr/>
            <p:nvPr/>
          </p:nvSpPr>
          <p:spPr>
            <a:xfrm>
              <a:off x="8730422" y="4503318"/>
              <a:ext cx="312716" cy="36338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2" name="rc192"/>
            <p:cNvSpPr/>
            <p:nvPr/>
          </p:nvSpPr>
          <p:spPr>
            <a:xfrm>
              <a:off x="4352391" y="5230098"/>
              <a:ext cx="312716" cy="363389"/>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93" name="rc193"/>
            <p:cNvSpPr/>
            <p:nvPr/>
          </p:nvSpPr>
          <p:spPr>
            <a:xfrm>
              <a:off x="4665108" y="5230098"/>
              <a:ext cx="312716" cy="363389"/>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4" name="rc194"/>
            <p:cNvSpPr/>
            <p:nvPr/>
          </p:nvSpPr>
          <p:spPr>
            <a:xfrm>
              <a:off x="4977824" y="5230098"/>
              <a:ext cx="312716" cy="36338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95" name="rc195"/>
            <p:cNvSpPr/>
            <p:nvPr/>
          </p:nvSpPr>
          <p:spPr>
            <a:xfrm>
              <a:off x="5290541" y="5230098"/>
              <a:ext cx="312716" cy="363389"/>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96" name="rc196"/>
            <p:cNvSpPr/>
            <p:nvPr/>
          </p:nvSpPr>
          <p:spPr>
            <a:xfrm>
              <a:off x="5603257" y="5230098"/>
              <a:ext cx="312716" cy="363389"/>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97" name="rc197"/>
            <p:cNvSpPr/>
            <p:nvPr/>
          </p:nvSpPr>
          <p:spPr>
            <a:xfrm>
              <a:off x="5915974" y="5230098"/>
              <a:ext cx="312716" cy="363389"/>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98" name="rc198"/>
            <p:cNvSpPr/>
            <p:nvPr/>
          </p:nvSpPr>
          <p:spPr>
            <a:xfrm>
              <a:off x="6228690" y="5230098"/>
              <a:ext cx="312716" cy="363389"/>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99" name="rc199"/>
            <p:cNvSpPr/>
            <p:nvPr/>
          </p:nvSpPr>
          <p:spPr>
            <a:xfrm>
              <a:off x="6541407" y="5230098"/>
              <a:ext cx="312716" cy="36338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00" name="rc200"/>
            <p:cNvSpPr/>
            <p:nvPr/>
          </p:nvSpPr>
          <p:spPr>
            <a:xfrm>
              <a:off x="6854123" y="5230098"/>
              <a:ext cx="312716" cy="36338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01" name="rc201"/>
            <p:cNvSpPr/>
            <p:nvPr/>
          </p:nvSpPr>
          <p:spPr>
            <a:xfrm>
              <a:off x="7166840" y="5230098"/>
              <a:ext cx="312716" cy="36338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2" name="rc202"/>
            <p:cNvSpPr/>
            <p:nvPr/>
          </p:nvSpPr>
          <p:spPr>
            <a:xfrm>
              <a:off x="7479556" y="5230098"/>
              <a:ext cx="312716" cy="36338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3" name="rc203"/>
            <p:cNvSpPr/>
            <p:nvPr/>
          </p:nvSpPr>
          <p:spPr>
            <a:xfrm>
              <a:off x="7792273" y="5230098"/>
              <a:ext cx="312716" cy="363389"/>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04" name="rc204"/>
            <p:cNvSpPr/>
            <p:nvPr/>
          </p:nvSpPr>
          <p:spPr>
            <a:xfrm>
              <a:off x="8104989" y="5230098"/>
              <a:ext cx="312716" cy="36338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5" name="rc205"/>
            <p:cNvSpPr/>
            <p:nvPr/>
          </p:nvSpPr>
          <p:spPr>
            <a:xfrm>
              <a:off x="8417706" y="5230098"/>
              <a:ext cx="312716" cy="36338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06" name="rc206"/>
            <p:cNvSpPr/>
            <p:nvPr/>
          </p:nvSpPr>
          <p:spPr>
            <a:xfrm>
              <a:off x="8730422" y="5230098"/>
              <a:ext cx="312716" cy="36338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7" name="tx207"/>
            <p:cNvSpPr/>
            <p:nvPr/>
          </p:nvSpPr>
          <p:spPr>
            <a:xfrm>
              <a:off x="1008578"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08" name="tx208"/>
            <p:cNvSpPr/>
            <p:nvPr/>
          </p:nvSpPr>
          <p:spPr>
            <a:xfrm>
              <a:off x="1321295"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09" name="tx209"/>
            <p:cNvSpPr/>
            <p:nvPr/>
          </p:nvSpPr>
          <p:spPr>
            <a:xfrm>
              <a:off x="1634011"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0" name="tx210"/>
            <p:cNvSpPr/>
            <p:nvPr/>
          </p:nvSpPr>
          <p:spPr>
            <a:xfrm>
              <a:off x="1946728"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11" name="tx211"/>
            <p:cNvSpPr/>
            <p:nvPr/>
          </p:nvSpPr>
          <p:spPr>
            <a:xfrm>
              <a:off x="2259444"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12" name="tx212"/>
            <p:cNvSpPr/>
            <p:nvPr/>
          </p:nvSpPr>
          <p:spPr>
            <a:xfrm>
              <a:off x="2572161" y="21007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13" name="tx213"/>
            <p:cNvSpPr/>
            <p:nvPr/>
          </p:nvSpPr>
          <p:spPr>
            <a:xfrm>
              <a:off x="2884877" y="21007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14" name="tx214"/>
            <p:cNvSpPr/>
            <p:nvPr/>
          </p:nvSpPr>
          <p:spPr>
            <a:xfrm>
              <a:off x="3197594"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15" name="tx215"/>
            <p:cNvSpPr/>
            <p:nvPr/>
          </p:nvSpPr>
          <p:spPr>
            <a:xfrm>
              <a:off x="3510310"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16" name="tx216"/>
            <p:cNvSpPr/>
            <p:nvPr/>
          </p:nvSpPr>
          <p:spPr>
            <a:xfrm>
              <a:off x="3823027"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17" name="tx217"/>
            <p:cNvSpPr/>
            <p:nvPr/>
          </p:nvSpPr>
          <p:spPr>
            <a:xfrm>
              <a:off x="4135743" y="21007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18" name="tx218"/>
            <p:cNvSpPr/>
            <p:nvPr/>
          </p:nvSpPr>
          <p:spPr>
            <a:xfrm>
              <a:off x="4448460"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19" name="tx219"/>
            <p:cNvSpPr/>
            <p:nvPr/>
          </p:nvSpPr>
          <p:spPr>
            <a:xfrm>
              <a:off x="4761176"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0" name="tx220"/>
            <p:cNvSpPr/>
            <p:nvPr/>
          </p:nvSpPr>
          <p:spPr>
            <a:xfrm>
              <a:off x="5073893"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1" name="tx221"/>
            <p:cNvSpPr/>
            <p:nvPr/>
          </p:nvSpPr>
          <p:spPr>
            <a:xfrm>
              <a:off x="5386609"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22" name="tx222"/>
            <p:cNvSpPr/>
            <p:nvPr/>
          </p:nvSpPr>
          <p:spPr>
            <a:xfrm>
              <a:off x="5678232" y="209983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23" name="tx223"/>
            <p:cNvSpPr/>
            <p:nvPr/>
          </p:nvSpPr>
          <p:spPr>
            <a:xfrm>
              <a:off x="6012042"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4" name="tx224"/>
            <p:cNvSpPr/>
            <p:nvPr/>
          </p:nvSpPr>
          <p:spPr>
            <a:xfrm>
              <a:off x="6303665" y="209983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5" name="tx225"/>
            <p:cNvSpPr/>
            <p:nvPr/>
          </p:nvSpPr>
          <p:spPr>
            <a:xfrm>
              <a:off x="6637475"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6" name="tx226"/>
            <p:cNvSpPr/>
            <p:nvPr/>
          </p:nvSpPr>
          <p:spPr>
            <a:xfrm>
              <a:off x="6950192"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7" name="tx227"/>
            <p:cNvSpPr/>
            <p:nvPr/>
          </p:nvSpPr>
          <p:spPr>
            <a:xfrm>
              <a:off x="7262908"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8" name="tx228"/>
            <p:cNvSpPr/>
            <p:nvPr/>
          </p:nvSpPr>
          <p:spPr>
            <a:xfrm>
              <a:off x="7575625"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9" name="tx229"/>
            <p:cNvSpPr/>
            <p:nvPr/>
          </p:nvSpPr>
          <p:spPr>
            <a:xfrm>
              <a:off x="7888341"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0" name="tx230"/>
            <p:cNvSpPr/>
            <p:nvPr/>
          </p:nvSpPr>
          <p:spPr>
            <a:xfrm>
              <a:off x="8201058"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1" name="tx231"/>
            <p:cNvSpPr/>
            <p:nvPr/>
          </p:nvSpPr>
          <p:spPr>
            <a:xfrm>
              <a:off x="8513774"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2" name="tx232"/>
            <p:cNvSpPr/>
            <p:nvPr/>
          </p:nvSpPr>
          <p:spPr>
            <a:xfrm>
              <a:off x="8826491"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3" name="tx233"/>
            <p:cNvSpPr/>
            <p:nvPr/>
          </p:nvSpPr>
          <p:spPr>
            <a:xfrm>
              <a:off x="1008578"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4" name="tx234"/>
            <p:cNvSpPr/>
            <p:nvPr/>
          </p:nvSpPr>
          <p:spPr>
            <a:xfrm>
              <a:off x="1321295"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5" name="tx235"/>
            <p:cNvSpPr/>
            <p:nvPr/>
          </p:nvSpPr>
          <p:spPr>
            <a:xfrm>
              <a:off x="1634011"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6" name="tx236"/>
            <p:cNvSpPr/>
            <p:nvPr/>
          </p:nvSpPr>
          <p:spPr>
            <a:xfrm>
              <a:off x="1946728"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7" name="tx237"/>
            <p:cNvSpPr/>
            <p:nvPr/>
          </p:nvSpPr>
          <p:spPr>
            <a:xfrm>
              <a:off x="2259444"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8" name="tx238"/>
            <p:cNvSpPr/>
            <p:nvPr/>
          </p:nvSpPr>
          <p:spPr>
            <a:xfrm>
              <a:off x="2572161" y="246418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39" name="tx239"/>
            <p:cNvSpPr/>
            <p:nvPr/>
          </p:nvSpPr>
          <p:spPr>
            <a:xfrm>
              <a:off x="2884877" y="246418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0" name="tx240"/>
            <p:cNvSpPr/>
            <p:nvPr/>
          </p:nvSpPr>
          <p:spPr>
            <a:xfrm>
              <a:off x="3197594"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41" name="tx241"/>
            <p:cNvSpPr/>
            <p:nvPr/>
          </p:nvSpPr>
          <p:spPr>
            <a:xfrm>
              <a:off x="3510310"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42" name="tx242"/>
            <p:cNvSpPr/>
            <p:nvPr/>
          </p:nvSpPr>
          <p:spPr>
            <a:xfrm>
              <a:off x="3823027"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43" name="tx243"/>
            <p:cNvSpPr/>
            <p:nvPr/>
          </p:nvSpPr>
          <p:spPr>
            <a:xfrm>
              <a:off x="4135743"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4" name="tx244"/>
            <p:cNvSpPr/>
            <p:nvPr/>
          </p:nvSpPr>
          <p:spPr>
            <a:xfrm>
              <a:off x="4448460"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45" name="tx245"/>
            <p:cNvSpPr/>
            <p:nvPr/>
          </p:nvSpPr>
          <p:spPr>
            <a:xfrm>
              <a:off x="4761176"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6" name="tx246"/>
            <p:cNvSpPr/>
            <p:nvPr/>
          </p:nvSpPr>
          <p:spPr>
            <a:xfrm>
              <a:off x="5073893"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7" name="tx247"/>
            <p:cNvSpPr/>
            <p:nvPr/>
          </p:nvSpPr>
          <p:spPr>
            <a:xfrm>
              <a:off x="5386609"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8" name="tx248"/>
            <p:cNvSpPr/>
            <p:nvPr/>
          </p:nvSpPr>
          <p:spPr>
            <a:xfrm>
              <a:off x="5678232" y="246317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9" name="tx249"/>
            <p:cNvSpPr/>
            <p:nvPr/>
          </p:nvSpPr>
          <p:spPr>
            <a:xfrm>
              <a:off x="6012042"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0" name="tx250"/>
            <p:cNvSpPr/>
            <p:nvPr/>
          </p:nvSpPr>
          <p:spPr>
            <a:xfrm>
              <a:off x="6303665" y="246322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1" name="tx251"/>
            <p:cNvSpPr/>
            <p:nvPr/>
          </p:nvSpPr>
          <p:spPr>
            <a:xfrm>
              <a:off x="6637475"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2" name="tx252"/>
            <p:cNvSpPr/>
            <p:nvPr/>
          </p:nvSpPr>
          <p:spPr>
            <a:xfrm>
              <a:off x="6950192"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3" name="tx253"/>
            <p:cNvSpPr/>
            <p:nvPr/>
          </p:nvSpPr>
          <p:spPr>
            <a:xfrm>
              <a:off x="7262908"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4" name="tx254"/>
            <p:cNvSpPr/>
            <p:nvPr/>
          </p:nvSpPr>
          <p:spPr>
            <a:xfrm>
              <a:off x="7575625"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5" name="tx255"/>
            <p:cNvSpPr/>
            <p:nvPr/>
          </p:nvSpPr>
          <p:spPr>
            <a:xfrm>
              <a:off x="7888341"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6" name="tx256"/>
            <p:cNvSpPr/>
            <p:nvPr/>
          </p:nvSpPr>
          <p:spPr>
            <a:xfrm>
              <a:off x="8201058"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7" name="tx257"/>
            <p:cNvSpPr/>
            <p:nvPr/>
          </p:nvSpPr>
          <p:spPr>
            <a:xfrm>
              <a:off x="8513774"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8" name="tx258"/>
            <p:cNvSpPr/>
            <p:nvPr/>
          </p:nvSpPr>
          <p:spPr>
            <a:xfrm>
              <a:off x="8826491"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9" name="tx259"/>
            <p:cNvSpPr/>
            <p:nvPr/>
          </p:nvSpPr>
          <p:spPr>
            <a:xfrm>
              <a:off x="1008578"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0" name="tx260"/>
            <p:cNvSpPr/>
            <p:nvPr/>
          </p:nvSpPr>
          <p:spPr>
            <a:xfrm>
              <a:off x="1321295"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1" name="tx261"/>
            <p:cNvSpPr/>
            <p:nvPr/>
          </p:nvSpPr>
          <p:spPr>
            <a:xfrm>
              <a:off x="1634011"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2" name="tx262"/>
            <p:cNvSpPr/>
            <p:nvPr/>
          </p:nvSpPr>
          <p:spPr>
            <a:xfrm>
              <a:off x="1946728"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3" name="tx263"/>
            <p:cNvSpPr/>
            <p:nvPr/>
          </p:nvSpPr>
          <p:spPr>
            <a:xfrm>
              <a:off x="2259444"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4" name="tx264"/>
            <p:cNvSpPr/>
            <p:nvPr/>
          </p:nvSpPr>
          <p:spPr>
            <a:xfrm>
              <a:off x="2572161" y="28275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5" name="tx265"/>
            <p:cNvSpPr/>
            <p:nvPr/>
          </p:nvSpPr>
          <p:spPr>
            <a:xfrm>
              <a:off x="2884877" y="28275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6" name="tx266"/>
            <p:cNvSpPr/>
            <p:nvPr/>
          </p:nvSpPr>
          <p:spPr>
            <a:xfrm>
              <a:off x="3197594"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67" name="tx267"/>
            <p:cNvSpPr/>
            <p:nvPr/>
          </p:nvSpPr>
          <p:spPr>
            <a:xfrm>
              <a:off x="3510310"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68" name="tx268"/>
            <p:cNvSpPr/>
            <p:nvPr/>
          </p:nvSpPr>
          <p:spPr>
            <a:xfrm>
              <a:off x="3823027"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9" name="tx269"/>
            <p:cNvSpPr/>
            <p:nvPr/>
          </p:nvSpPr>
          <p:spPr>
            <a:xfrm>
              <a:off x="4135743"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0" name="tx270"/>
            <p:cNvSpPr/>
            <p:nvPr/>
          </p:nvSpPr>
          <p:spPr>
            <a:xfrm>
              <a:off x="4448460"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1" name="tx271"/>
            <p:cNvSpPr/>
            <p:nvPr/>
          </p:nvSpPr>
          <p:spPr>
            <a:xfrm>
              <a:off x="4761176"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2" name="tx272"/>
            <p:cNvSpPr/>
            <p:nvPr/>
          </p:nvSpPr>
          <p:spPr>
            <a:xfrm>
              <a:off x="5073893"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3" name="tx273"/>
            <p:cNvSpPr/>
            <p:nvPr/>
          </p:nvSpPr>
          <p:spPr>
            <a:xfrm>
              <a:off x="5386609"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4" name="tx274"/>
            <p:cNvSpPr/>
            <p:nvPr/>
          </p:nvSpPr>
          <p:spPr>
            <a:xfrm>
              <a:off x="5678232" y="282656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5" name="tx275"/>
            <p:cNvSpPr/>
            <p:nvPr/>
          </p:nvSpPr>
          <p:spPr>
            <a:xfrm>
              <a:off x="6012042"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6" name="tx276"/>
            <p:cNvSpPr/>
            <p:nvPr/>
          </p:nvSpPr>
          <p:spPr>
            <a:xfrm>
              <a:off x="6303665" y="282661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7" name="tx277"/>
            <p:cNvSpPr/>
            <p:nvPr/>
          </p:nvSpPr>
          <p:spPr>
            <a:xfrm>
              <a:off x="6637475"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8" name="tx278"/>
            <p:cNvSpPr/>
            <p:nvPr/>
          </p:nvSpPr>
          <p:spPr>
            <a:xfrm>
              <a:off x="6950192"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9" name="tx279"/>
            <p:cNvSpPr/>
            <p:nvPr/>
          </p:nvSpPr>
          <p:spPr>
            <a:xfrm>
              <a:off x="7262908"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0" name="tx280"/>
            <p:cNvSpPr/>
            <p:nvPr/>
          </p:nvSpPr>
          <p:spPr>
            <a:xfrm>
              <a:off x="7575625"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1" name="tx281"/>
            <p:cNvSpPr/>
            <p:nvPr/>
          </p:nvSpPr>
          <p:spPr>
            <a:xfrm>
              <a:off x="7888341"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2" name="tx282"/>
            <p:cNvSpPr/>
            <p:nvPr/>
          </p:nvSpPr>
          <p:spPr>
            <a:xfrm>
              <a:off x="8201058"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3" name="tx283"/>
            <p:cNvSpPr/>
            <p:nvPr/>
          </p:nvSpPr>
          <p:spPr>
            <a:xfrm>
              <a:off x="8513774"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4" name="tx284"/>
            <p:cNvSpPr/>
            <p:nvPr/>
          </p:nvSpPr>
          <p:spPr>
            <a:xfrm>
              <a:off x="8826491"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5" name="tx285"/>
            <p:cNvSpPr/>
            <p:nvPr/>
          </p:nvSpPr>
          <p:spPr>
            <a:xfrm>
              <a:off x="5699326"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6" name="tx286"/>
            <p:cNvSpPr/>
            <p:nvPr/>
          </p:nvSpPr>
          <p:spPr>
            <a:xfrm>
              <a:off x="6012042"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7" name="tx287"/>
            <p:cNvSpPr/>
            <p:nvPr/>
          </p:nvSpPr>
          <p:spPr>
            <a:xfrm>
              <a:off x="6324759"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6637475"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9" name="tx289"/>
            <p:cNvSpPr/>
            <p:nvPr/>
          </p:nvSpPr>
          <p:spPr>
            <a:xfrm>
              <a:off x="6950192"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0" name="tx290"/>
            <p:cNvSpPr/>
            <p:nvPr/>
          </p:nvSpPr>
          <p:spPr>
            <a:xfrm>
              <a:off x="7262908"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1" name="tx291"/>
            <p:cNvSpPr/>
            <p:nvPr/>
          </p:nvSpPr>
          <p:spPr>
            <a:xfrm>
              <a:off x="7575625"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2" name="tx292"/>
            <p:cNvSpPr/>
            <p:nvPr/>
          </p:nvSpPr>
          <p:spPr>
            <a:xfrm>
              <a:off x="7888341"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3" name="tx293"/>
            <p:cNvSpPr/>
            <p:nvPr/>
          </p:nvSpPr>
          <p:spPr>
            <a:xfrm>
              <a:off x="8201058"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4" name="tx294"/>
            <p:cNvSpPr/>
            <p:nvPr/>
          </p:nvSpPr>
          <p:spPr>
            <a:xfrm>
              <a:off x="8513774"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5" name="tx295"/>
            <p:cNvSpPr/>
            <p:nvPr/>
          </p:nvSpPr>
          <p:spPr>
            <a:xfrm>
              <a:off x="8826491"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6" name="tx296"/>
            <p:cNvSpPr/>
            <p:nvPr/>
          </p:nvSpPr>
          <p:spPr>
            <a:xfrm>
              <a:off x="7575625"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7" name="tx297"/>
            <p:cNvSpPr/>
            <p:nvPr/>
          </p:nvSpPr>
          <p:spPr>
            <a:xfrm>
              <a:off x="7888341"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8" name="tx298"/>
            <p:cNvSpPr/>
            <p:nvPr/>
          </p:nvSpPr>
          <p:spPr>
            <a:xfrm>
              <a:off x="8201058"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9" name="tx299"/>
            <p:cNvSpPr/>
            <p:nvPr/>
          </p:nvSpPr>
          <p:spPr>
            <a:xfrm>
              <a:off x="8513774"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0" name="tx300"/>
            <p:cNvSpPr/>
            <p:nvPr/>
          </p:nvSpPr>
          <p:spPr>
            <a:xfrm>
              <a:off x="8826491"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1" name="tx301"/>
            <p:cNvSpPr/>
            <p:nvPr/>
          </p:nvSpPr>
          <p:spPr>
            <a:xfrm>
              <a:off x="1008578"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2" name="tx302"/>
            <p:cNvSpPr/>
            <p:nvPr/>
          </p:nvSpPr>
          <p:spPr>
            <a:xfrm>
              <a:off x="1321295"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3" name="tx303"/>
            <p:cNvSpPr/>
            <p:nvPr/>
          </p:nvSpPr>
          <p:spPr>
            <a:xfrm>
              <a:off x="1634011"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4" name="tx304"/>
            <p:cNvSpPr/>
            <p:nvPr/>
          </p:nvSpPr>
          <p:spPr>
            <a:xfrm>
              <a:off x="1946728"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5" name="tx305"/>
            <p:cNvSpPr/>
            <p:nvPr/>
          </p:nvSpPr>
          <p:spPr>
            <a:xfrm>
              <a:off x="2259444"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6" name="tx306"/>
            <p:cNvSpPr/>
            <p:nvPr/>
          </p:nvSpPr>
          <p:spPr>
            <a:xfrm>
              <a:off x="2572161"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7" name="tx307"/>
            <p:cNvSpPr/>
            <p:nvPr/>
          </p:nvSpPr>
          <p:spPr>
            <a:xfrm>
              <a:off x="2884877"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8" name="tx308"/>
            <p:cNvSpPr/>
            <p:nvPr/>
          </p:nvSpPr>
          <p:spPr>
            <a:xfrm>
              <a:off x="3197594"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9" name="tx309"/>
            <p:cNvSpPr/>
            <p:nvPr/>
          </p:nvSpPr>
          <p:spPr>
            <a:xfrm>
              <a:off x="3510310"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0" name="tx310"/>
            <p:cNvSpPr/>
            <p:nvPr/>
          </p:nvSpPr>
          <p:spPr>
            <a:xfrm>
              <a:off x="3823027"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1" name="tx311"/>
            <p:cNvSpPr/>
            <p:nvPr/>
          </p:nvSpPr>
          <p:spPr>
            <a:xfrm>
              <a:off x="4135743"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2" name="tx312"/>
            <p:cNvSpPr/>
            <p:nvPr/>
          </p:nvSpPr>
          <p:spPr>
            <a:xfrm>
              <a:off x="4448460"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3" name="tx313"/>
            <p:cNvSpPr/>
            <p:nvPr/>
          </p:nvSpPr>
          <p:spPr>
            <a:xfrm>
              <a:off x="4761176"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4" name="tx314"/>
            <p:cNvSpPr/>
            <p:nvPr/>
          </p:nvSpPr>
          <p:spPr>
            <a:xfrm>
              <a:off x="5073893"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5" name="tx315"/>
            <p:cNvSpPr/>
            <p:nvPr/>
          </p:nvSpPr>
          <p:spPr>
            <a:xfrm>
              <a:off x="5386609"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6" name="tx316"/>
            <p:cNvSpPr/>
            <p:nvPr/>
          </p:nvSpPr>
          <p:spPr>
            <a:xfrm>
              <a:off x="5699326"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7" name="tx317"/>
            <p:cNvSpPr/>
            <p:nvPr/>
          </p:nvSpPr>
          <p:spPr>
            <a:xfrm>
              <a:off x="6012042"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8" name="tx318"/>
            <p:cNvSpPr/>
            <p:nvPr/>
          </p:nvSpPr>
          <p:spPr>
            <a:xfrm>
              <a:off x="6324759"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9" name="tx319"/>
            <p:cNvSpPr/>
            <p:nvPr/>
          </p:nvSpPr>
          <p:spPr>
            <a:xfrm>
              <a:off x="6637475"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0" name="tx320"/>
            <p:cNvSpPr/>
            <p:nvPr/>
          </p:nvSpPr>
          <p:spPr>
            <a:xfrm>
              <a:off x="6950192"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1" name="tx321"/>
            <p:cNvSpPr/>
            <p:nvPr/>
          </p:nvSpPr>
          <p:spPr>
            <a:xfrm>
              <a:off x="7262908"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2" name="tx322"/>
            <p:cNvSpPr/>
            <p:nvPr/>
          </p:nvSpPr>
          <p:spPr>
            <a:xfrm>
              <a:off x="7575625"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3" name="tx323"/>
            <p:cNvSpPr/>
            <p:nvPr/>
          </p:nvSpPr>
          <p:spPr>
            <a:xfrm>
              <a:off x="7888341"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4" name="tx324"/>
            <p:cNvSpPr/>
            <p:nvPr/>
          </p:nvSpPr>
          <p:spPr>
            <a:xfrm>
              <a:off x="8201058"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5" name="tx325"/>
            <p:cNvSpPr/>
            <p:nvPr/>
          </p:nvSpPr>
          <p:spPr>
            <a:xfrm>
              <a:off x="8513774"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6" name="tx326"/>
            <p:cNvSpPr/>
            <p:nvPr/>
          </p:nvSpPr>
          <p:spPr>
            <a:xfrm>
              <a:off x="8826491"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7" name="tx327"/>
            <p:cNvSpPr/>
            <p:nvPr/>
          </p:nvSpPr>
          <p:spPr>
            <a:xfrm>
              <a:off x="1321295"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8" name="tx328"/>
            <p:cNvSpPr/>
            <p:nvPr/>
          </p:nvSpPr>
          <p:spPr>
            <a:xfrm>
              <a:off x="1634011"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9" name="tx329"/>
            <p:cNvSpPr/>
            <p:nvPr/>
          </p:nvSpPr>
          <p:spPr>
            <a:xfrm>
              <a:off x="1946728"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0" name="tx330"/>
            <p:cNvSpPr/>
            <p:nvPr/>
          </p:nvSpPr>
          <p:spPr>
            <a:xfrm>
              <a:off x="2259444"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1" name="tx331"/>
            <p:cNvSpPr/>
            <p:nvPr/>
          </p:nvSpPr>
          <p:spPr>
            <a:xfrm>
              <a:off x="2572161"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2" name="tx332"/>
            <p:cNvSpPr/>
            <p:nvPr/>
          </p:nvSpPr>
          <p:spPr>
            <a:xfrm>
              <a:off x="2884877"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3" name="tx333"/>
            <p:cNvSpPr/>
            <p:nvPr/>
          </p:nvSpPr>
          <p:spPr>
            <a:xfrm>
              <a:off x="3197594"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4" name="tx334"/>
            <p:cNvSpPr/>
            <p:nvPr/>
          </p:nvSpPr>
          <p:spPr>
            <a:xfrm>
              <a:off x="3510310"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5" name="tx335"/>
            <p:cNvSpPr/>
            <p:nvPr/>
          </p:nvSpPr>
          <p:spPr>
            <a:xfrm>
              <a:off x="3823027"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36" name="tx336"/>
            <p:cNvSpPr/>
            <p:nvPr/>
          </p:nvSpPr>
          <p:spPr>
            <a:xfrm>
              <a:off x="4135743"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37" name="tx337"/>
            <p:cNvSpPr/>
            <p:nvPr/>
          </p:nvSpPr>
          <p:spPr>
            <a:xfrm>
              <a:off x="4448460"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8" name="tx338"/>
            <p:cNvSpPr/>
            <p:nvPr/>
          </p:nvSpPr>
          <p:spPr>
            <a:xfrm>
              <a:off x="4761176"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9" name="tx339"/>
            <p:cNvSpPr/>
            <p:nvPr/>
          </p:nvSpPr>
          <p:spPr>
            <a:xfrm>
              <a:off x="5073893"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0" name="tx340"/>
            <p:cNvSpPr/>
            <p:nvPr/>
          </p:nvSpPr>
          <p:spPr>
            <a:xfrm>
              <a:off x="5386609"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1" name="tx341"/>
            <p:cNvSpPr/>
            <p:nvPr/>
          </p:nvSpPr>
          <p:spPr>
            <a:xfrm>
              <a:off x="5699326"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42" name="tx342"/>
            <p:cNvSpPr/>
            <p:nvPr/>
          </p:nvSpPr>
          <p:spPr>
            <a:xfrm>
              <a:off x="6012042"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3" name="tx343"/>
            <p:cNvSpPr/>
            <p:nvPr/>
          </p:nvSpPr>
          <p:spPr>
            <a:xfrm>
              <a:off x="6324759"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4" name="tx344"/>
            <p:cNvSpPr/>
            <p:nvPr/>
          </p:nvSpPr>
          <p:spPr>
            <a:xfrm>
              <a:off x="6637475"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5" name="tx345"/>
            <p:cNvSpPr/>
            <p:nvPr/>
          </p:nvSpPr>
          <p:spPr>
            <a:xfrm>
              <a:off x="6950192"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6" name="tx346"/>
            <p:cNvSpPr/>
            <p:nvPr/>
          </p:nvSpPr>
          <p:spPr>
            <a:xfrm>
              <a:off x="7262908"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7" name="tx347"/>
            <p:cNvSpPr/>
            <p:nvPr/>
          </p:nvSpPr>
          <p:spPr>
            <a:xfrm>
              <a:off x="7575625"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8" name="tx348"/>
            <p:cNvSpPr/>
            <p:nvPr/>
          </p:nvSpPr>
          <p:spPr>
            <a:xfrm>
              <a:off x="7888341"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9" name="tx349"/>
            <p:cNvSpPr/>
            <p:nvPr/>
          </p:nvSpPr>
          <p:spPr>
            <a:xfrm>
              <a:off x="8201058" y="50079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0" name="tx350"/>
            <p:cNvSpPr/>
            <p:nvPr/>
          </p:nvSpPr>
          <p:spPr>
            <a:xfrm>
              <a:off x="8513774" y="50079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1" name="tx351"/>
            <p:cNvSpPr/>
            <p:nvPr/>
          </p:nvSpPr>
          <p:spPr>
            <a:xfrm>
              <a:off x="8826491"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2" name="tx352"/>
            <p:cNvSpPr/>
            <p:nvPr/>
          </p:nvSpPr>
          <p:spPr>
            <a:xfrm>
              <a:off x="3823027"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3" name="tx353"/>
            <p:cNvSpPr/>
            <p:nvPr/>
          </p:nvSpPr>
          <p:spPr>
            <a:xfrm>
              <a:off x="4135743"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4" name="tx354"/>
            <p:cNvSpPr/>
            <p:nvPr/>
          </p:nvSpPr>
          <p:spPr>
            <a:xfrm>
              <a:off x="4448460"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5" name="tx355"/>
            <p:cNvSpPr/>
            <p:nvPr/>
          </p:nvSpPr>
          <p:spPr>
            <a:xfrm>
              <a:off x="4761176" y="31909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6" name="tx356"/>
            <p:cNvSpPr/>
            <p:nvPr/>
          </p:nvSpPr>
          <p:spPr>
            <a:xfrm>
              <a:off x="5073893"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7" name="tx357"/>
            <p:cNvSpPr/>
            <p:nvPr/>
          </p:nvSpPr>
          <p:spPr>
            <a:xfrm>
              <a:off x="5386609" y="31909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8" name="tx358"/>
            <p:cNvSpPr/>
            <p:nvPr/>
          </p:nvSpPr>
          <p:spPr>
            <a:xfrm>
              <a:off x="5699326"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9" name="tx359"/>
            <p:cNvSpPr/>
            <p:nvPr/>
          </p:nvSpPr>
          <p:spPr>
            <a:xfrm>
              <a:off x="6012042"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0" name="tx360"/>
            <p:cNvSpPr/>
            <p:nvPr/>
          </p:nvSpPr>
          <p:spPr>
            <a:xfrm>
              <a:off x="6324759"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1" name="tx361"/>
            <p:cNvSpPr/>
            <p:nvPr/>
          </p:nvSpPr>
          <p:spPr>
            <a:xfrm>
              <a:off x="6637475"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2" name="tx362"/>
            <p:cNvSpPr/>
            <p:nvPr/>
          </p:nvSpPr>
          <p:spPr>
            <a:xfrm>
              <a:off x="6950192"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3" name="tx363"/>
            <p:cNvSpPr/>
            <p:nvPr/>
          </p:nvSpPr>
          <p:spPr>
            <a:xfrm>
              <a:off x="7262908"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4" name="tx364"/>
            <p:cNvSpPr/>
            <p:nvPr/>
          </p:nvSpPr>
          <p:spPr>
            <a:xfrm>
              <a:off x="7575625"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5" name="tx365"/>
            <p:cNvSpPr/>
            <p:nvPr/>
          </p:nvSpPr>
          <p:spPr>
            <a:xfrm>
              <a:off x="7888341"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6" name="tx366"/>
            <p:cNvSpPr/>
            <p:nvPr/>
          </p:nvSpPr>
          <p:spPr>
            <a:xfrm>
              <a:off x="8201058"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7" name="tx367"/>
            <p:cNvSpPr/>
            <p:nvPr/>
          </p:nvSpPr>
          <p:spPr>
            <a:xfrm>
              <a:off x="8513774"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8" name="tx368"/>
            <p:cNvSpPr/>
            <p:nvPr/>
          </p:nvSpPr>
          <p:spPr>
            <a:xfrm>
              <a:off x="8826491"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9" name="tx369"/>
            <p:cNvSpPr/>
            <p:nvPr/>
          </p:nvSpPr>
          <p:spPr>
            <a:xfrm>
              <a:off x="1008578"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0" name="tx370"/>
            <p:cNvSpPr/>
            <p:nvPr/>
          </p:nvSpPr>
          <p:spPr>
            <a:xfrm>
              <a:off x="1321295"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1" name="tx371"/>
            <p:cNvSpPr/>
            <p:nvPr/>
          </p:nvSpPr>
          <p:spPr>
            <a:xfrm>
              <a:off x="1634011"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2" name="tx372"/>
            <p:cNvSpPr/>
            <p:nvPr/>
          </p:nvSpPr>
          <p:spPr>
            <a:xfrm>
              <a:off x="1946728"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3" name="tx373"/>
            <p:cNvSpPr/>
            <p:nvPr/>
          </p:nvSpPr>
          <p:spPr>
            <a:xfrm>
              <a:off x="2259444"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4" name="tx374"/>
            <p:cNvSpPr/>
            <p:nvPr/>
          </p:nvSpPr>
          <p:spPr>
            <a:xfrm>
              <a:off x="2572161"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5" name="tx375"/>
            <p:cNvSpPr/>
            <p:nvPr/>
          </p:nvSpPr>
          <p:spPr>
            <a:xfrm>
              <a:off x="2884877"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6" name="tx376"/>
            <p:cNvSpPr/>
            <p:nvPr/>
          </p:nvSpPr>
          <p:spPr>
            <a:xfrm>
              <a:off x="3197594"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7" name="tx377"/>
            <p:cNvSpPr/>
            <p:nvPr/>
          </p:nvSpPr>
          <p:spPr>
            <a:xfrm>
              <a:off x="3510310"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8" name="tx378"/>
            <p:cNvSpPr/>
            <p:nvPr/>
          </p:nvSpPr>
          <p:spPr>
            <a:xfrm>
              <a:off x="3823027"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9" name="tx379"/>
            <p:cNvSpPr/>
            <p:nvPr/>
          </p:nvSpPr>
          <p:spPr>
            <a:xfrm>
              <a:off x="4135743"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0" name="tx380"/>
            <p:cNvSpPr/>
            <p:nvPr/>
          </p:nvSpPr>
          <p:spPr>
            <a:xfrm>
              <a:off x="4448460"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1" name="tx381"/>
            <p:cNvSpPr/>
            <p:nvPr/>
          </p:nvSpPr>
          <p:spPr>
            <a:xfrm>
              <a:off x="4761176"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2" name="tx382"/>
            <p:cNvSpPr/>
            <p:nvPr/>
          </p:nvSpPr>
          <p:spPr>
            <a:xfrm>
              <a:off x="5073893"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3" name="tx383"/>
            <p:cNvSpPr/>
            <p:nvPr/>
          </p:nvSpPr>
          <p:spPr>
            <a:xfrm>
              <a:off x="5386609"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4" name="tx384"/>
            <p:cNvSpPr/>
            <p:nvPr/>
          </p:nvSpPr>
          <p:spPr>
            <a:xfrm>
              <a:off x="5699326"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5" name="tx385"/>
            <p:cNvSpPr/>
            <p:nvPr/>
          </p:nvSpPr>
          <p:spPr>
            <a:xfrm>
              <a:off x="6012042"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6" name="tx386"/>
            <p:cNvSpPr/>
            <p:nvPr/>
          </p:nvSpPr>
          <p:spPr>
            <a:xfrm>
              <a:off x="6324759"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7" name="tx387"/>
            <p:cNvSpPr/>
            <p:nvPr/>
          </p:nvSpPr>
          <p:spPr>
            <a:xfrm>
              <a:off x="6637475"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8" name="tx388"/>
            <p:cNvSpPr/>
            <p:nvPr/>
          </p:nvSpPr>
          <p:spPr>
            <a:xfrm>
              <a:off x="6950192"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9" name="tx389"/>
            <p:cNvSpPr/>
            <p:nvPr/>
          </p:nvSpPr>
          <p:spPr>
            <a:xfrm>
              <a:off x="7262908"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0" name="tx390"/>
            <p:cNvSpPr/>
            <p:nvPr/>
          </p:nvSpPr>
          <p:spPr>
            <a:xfrm>
              <a:off x="7575625"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1" name="tx391"/>
            <p:cNvSpPr/>
            <p:nvPr/>
          </p:nvSpPr>
          <p:spPr>
            <a:xfrm>
              <a:off x="7888341"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2" name="tx392"/>
            <p:cNvSpPr/>
            <p:nvPr/>
          </p:nvSpPr>
          <p:spPr>
            <a:xfrm>
              <a:off x="8201058"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3" name="tx393"/>
            <p:cNvSpPr/>
            <p:nvPr/>
          </p:nvSpPr>
          <p:spPr>
            <a:xfrm>
              <a:off x="8513774"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4" name="tx394"/>
            <p:cNvSpPr/>
            <p:nvPr/>
          </p:nvSpPr>
          <p:spPr>
            <a:xfrm>
              <a:off x="8826491"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5" name="tx395"/>
            <p:cNvSpPr/>
            <p:nvPr/>
          </p:nvSpPr>
          <p:spPr>
            <a:xfrm>
              <a:off x="4448460"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96" name="tx396"/>
            <p:cNvSpPr/>
            <p:nvPr/>
          </p:nvSpPr>
          <p:spPr>
            <a:xfrm>
              <a:off x="4761176" y="53726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97" name="tx397"/>
            <p:cNvSpPr/>
            <p:nvPr/>
          </p:nvSpPr>
          <p:spPr>
            <a:xfrm>
              <a:off x="5073893" y="53726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98" name="tx398"/>
            <p:cNvSpPr/>
            <p:nvPr/>
          </p:nvSpPr>
          <p:spPr>
            <a:xfrm>
              <a:off x="5386609"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99" name="tx399"/>
            <p:cNvSpPr/>
            <p:nvPr/>
          </p:nvSpPr>
          <p:spPr>
            <a:xfrm>
              <a:off x="6950192"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00" name="tx400"/>
            <p:cNvSpPr/>
            <p:nvPr/>
          </p:nvSpPr>
          <p:spPr>
            <a:xfrm>
              <a:off x="7262908"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01" name="tx401"/>
            <p:cNvSpPr/>
            <p:nvPr/>
          </p:nvSpPr>
          <p:spPr>
            <a:xfrm>
              <a:off x="7575625"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02" name="tx402"/>
            <p:cNvSpPr/>
            <p:nvPr/>
          </p:nvSpPr>
          <p:spPr>
            <a:xfrm>
              <a:off x="7888341"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03" name="tx403"/>
            <p:cNvSpPr/>
            <p:nvPr/>
          </p:nvSpPr>
          <p:spPr>
            <a:xfrm>
              <a:off x="8201058"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04" name="tx404"/>
            <p:cNvSpPr/>
            <p:nvPr/>
          </p:nvSpPr>
          <p:spPr>
            <a:xfrm>
              <a:off x="8513774"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05" name="tx405"/>
            <p:cNvSpPr/>
            <p:nvPr/>
          </p:nvSpPr>
          <p:spPr>
            <a:xfrm>
              <a:off x="8826491"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06" name="tx406"/>
            <p:cNvSpPr/>
            <p:nvPr/>
          </p:nvSpPr>
          <p:spPr>
            <a:xfrm>
              <a:off x="5699326" y="537272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07" name="tx407"/>
            <p:cNvSpPr/>
            <p:nvPr/>
          </p:nvSpPr>
          <p:spPr>
            <a:xfrm>
              <a:off x="6012042"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408" name="tx408"/>
            <p:cNvSpPr/>
            <p:nvPr/>
          </p:nvSpPr>
          <p:spPr>
            <a:xfrm>
              <a:off x="6324759" y="53713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409" name="tx409"/>
            <p:cNvSpPr/>
            <p:nvPr/>
          </p:nvSpPr>
          <p:spPr>
            <a:xfrm>
              <a:off x="6637475" y="537167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10" name="tx410"/>
            <p:cNvSpPr/>
            <p:nvPr/>
          </p:nvSpPr>
          <p:spPr>
            <a:xfrm>
              <a:off x="9445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11" name="tx411"/>
            <p:cNvSpPr/>
            <p:nvPr/>
          </p:nvSpPr>
          <p:spPr>
            <a:xfrm>
              <a:off x="125727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12" name="tx412"/>
            <p:cNvSpPr/>
            <p:nvPr/>
          </p:nvSpPr>
          <p:spPr>
            <a:xfrm>
              <a:off x="156999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13" name="tx413"/>
            <p:cNvSpPr/>
            <p:nvPr/>
          </p:nvSpPr>
          <p:spPr>
            <a:xfrm>
              <a:off x="1882706"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14" name="tx414"/>
            <p:cNvSpPr/>
            <p:nvPr/>
          </p:nvSpPr>
          <p:spPr>
            <a:xfrm>
              <a:off x="219542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15" name="tx415"/>
            <p:cNvSpPr/>
            <p:nvPr/>
          </p:nvSpPr>
          <p:spPr>
            <a:xfrm>
              <a:off x="250813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16" name="tx416"/>
            <p:cNvSpPr/>
            <p:nvPr/>
          </p:nvSpPr>
          <p:spPr>
            <a:xfrm>
              <a:off x="28208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17" name="tx417"/>
            <p:cNvSpPr/>
            <p:nvPr/>
          </p:nvSpPr>
          <p:spPr>
            <a:xfrm>
              <a:off x="313357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18" name="tx418"/>
            <p:cNvSpPr/>
            <p:nvPr/>
          </p:nvSpPr>
          <p:spPr>
            <a:xfrm>
              <a:off x="344628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19" name="tx419"/>
            <p:cNvSpPr/>
            <p:nvPr/>
          </p:nvSpPr>
          <p:spPr>
            <a:xfrm>
              <a:off x="375900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20" name="tx420"/>
            <p:cNvSpPr/>
            <p:nvPr/>
          </p:nvSpPr>
          <p:spPr>
            <a:xfrm>
              <a:off x="40717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21" name="tx421"/>
            <p:cNvSpPr/>
            <p:nvPr/>
          </p:nvSpPr>
          <p:spPr>
            <a:xfrm>
              <a:off x="438443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22" name="tx422"/>
            <p:cNvSpPr/>
            <p:nvPr/>
          </p:nvSpPr>
          <p:spPr>
            <a:xfrm>
              <a:off x="469715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23" name="tx423"/>
            <p:cNvSpPr/>
            <p:nvPr/>
          </p:nvSpPr>
          <p:spPr>
            <a:xfrm>
              <a:off x="5009871"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24" name="tx424"/>
            <p:cNvSpPr/>
            <p:nvPr/>
          </p:nvSpPr>
          <p:spPr>
            <a:xfrm>
              <a:off x="53225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25" name="tx425"/>
            <p:cNvSpPr/>
            <p:nvPr/>
          </p:nvSpPr>
          <p:spPr>
            <a:xfrm>
              <a:off x="563530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26" name="tx426"/>
            <p:cNvSpPr/>
            <p:nvPr/>
          </p:nvSpPr>
          <p:spPr>
            <a:xfrm>
              <a:off x="594802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27" name="tx427"/>
            <p:cNvSpPr/>
            <p:nvPr/>
          </p:nvSpPr>
          <p:spPr>
            <a:xfrm>
              <a:off x="626073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28" name="tx428"/>
            <p:cNvSpPr/>
            <p:nvPr/>
          </p:nvSpPr>
          <p:spPr>
            <a:xfrm>
              <a:off x="65734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29" name="tx429"/>
            <p:cNvSpPr/>
            <p:nvPr/>
          </p:nvSpPr>
          <p:spPr>
            <a:xfrm>
              <a:off x="688617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30" name="tx430"/>
            <p:cNvSpPr/>
            <p:nvPr/>
          </p:nvSpPr>
          <p:spPr>
            <a:xfrm>
              <a:off x="719888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31" name="tx431"/>
            <p:cNvSpPr/>
            <p:nvPr/>
          </p:nvSpPr>
          <p:spPr>
            <a:xfrm>
              <a:off x="751160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32" name="tx432"/>
            <p:cNvSpPr/>
            <p:nvPr/>
          </p:nvSpPr>
          <p:spPr>
            <a:xfrm>
              <a:off x="782432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33" name="tx433"/>
            <p:cNvSpPr/>
            <p:nvPr/>
          </p:nvSpPr>
          <p:spPr>
            <a:xfrm>
              <a:off x="8137036"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34" name="tx434"/>
            <p:cNvSpPr/>
            <p:nvPr/>
          </p:nvSpPr>
          <p:spPr>
            <a:xfrm>
              <a:off x="844975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35" name="tx435"/>
            <p:cNvSpPr/>
            <p:nvPr/>
          </p:nvSpPr>
          <p:spPr>
            <a:xfrm>
              <a:off x="87624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36" name="tx436"/>
            <p:cNvSpPr/>
            <p:nvPr/>
          </p:nvSpPr>
          <p:spPr>
            <a:xfrm>
              <a:off x="532932" y="5370483"/>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37" name="tx437"/>
            <p:cNvSpPr/>
            <p:nvPr/>
          </p:nvSpPr>
          <p:spPr>
            <a:xfrm>
              <a:off x="508103" y="50056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38" name="tx438"/>
            <p:cNvSpPr/>
            <p:nvPr/>
          </p:nvSpPr>
          <p:spPr>
            <a:xfrm>
              <a:off x="520490" y="464228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39" name="tx439"/>
            <p:cNvSpPr/>
            <p:nvPr/>
          </p:nvSpPr>
          <p:spPr>
            <a:xfrm>
              <a:off x="508103" y="4278895"/>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40" name="tx440"/>
            <p:cNvSpPr/>
            <p:nvPr/>
          </p:nvSpPr>
          <p:spPr>
            <a:xfrm>
              <a:off x="557762" y="3915505"/>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41" name="tx441"/>
            <p:cNvSpPr/>
            <p:nvPr/>
          </p:nvSpPr>
          <p:spPr>
            <a:xfrm>
              <a:off x="576316" y="3554516"/>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42" name="tx442"/>
            <p:cNvSpPr/>
            <p:nvPr/>
          </p:nvSpPr>
          <p:spPr>
            <a:xfrm>
              <a:off x="508103" y="3188725"/>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43" name="tx443"/>
            <p:cNvSpPr/>
            <p:nvPr/>
          </p:nvSpPr>
          <p:spPr>
            <a:xfrm>
              <a:off x="588758" y="2826317"/>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44" name="tx444"/>
            <p:cNvSpPr/>
            <p:nvPr/>
          </p:nvSpPr>
          <p:spPr>
            <a:xfrm>
              <a:off x="532932" y="246292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45" name="tx445"/>
            <p:cNvSpPr/>
            <p:nvPr/>
          </p:nvSpPr>
          <p:spPr>
            <a:xfrm>
              <a:off x="532932" y="210095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46" name="tx446"/>
            <p:cNvSpPr/>
            <p:nvPr/>
          </p:nvSpPr>
          <p:spPr>
            <a:xfrm>
              <a:off x="3164223"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47" name="pic447"/>
            <p:cNvPicPr/>
            <p:nvPr/>
          </p:nvPicPr>
          <p:blipFill>
            <a:blip r:embed="rId2" cstate="print"/>
            <a:stretch>
              <a:fillRect/>
            </a:stretch>
          </p:blipFill>
          <p:spPr>
            <a:xfrm>
              <a:off x="4631426" y="5838594"/>
              <a:ext cx="2160000" cy="219455"/>
            </a:xfrm>
            <a:prstGeom prst="rect">
              <a:avLst/>
            </a:prstGeom>
          </p:spPr>
        </p:pic>
        <p:sp>
          <p:nvSpPr>
            <p:cNvPr id="448" name="pl448"/>
            <p:cNvSpPr/>
            <p:nvPr/>
          </p:nvSpPr>
          <p:spPr>
            <a:xfrm>
              <a:off x="4635026"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9" name="pl449"/>
            <p:cNvSpPr/>
            <p:nvPr/>
          </p:nvSpPr>
          <p:spPr>
            <a:xfrm>
              <a:off x="5926706"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0" name="pl450"/>
            <p:cNvSpPr/>
            <p:nvPr/>
          </p:nvSpPr>
          <p:spPr>
            <a:xfrm>
              <a:off x="6141986"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1" name="pl451"/>
            <p:cNvSpPr/>
            <p:nvPr/>
          </p:nvSpPr>
          <p:spPr>
            <a:xfrm>
              <a:off x="6357266"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2" name="pl452"/>
            <p:cNvSpPr/>
            <p:nvPr/>
          </p:nvSpPr>
          <p:spPr>
            <a:xfrm>
              <a:off x="6572546"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3" name="pl453"/>
            <p:cNvSpPr/>
            <p:nvPr/>
          </p:nvSpPr>
          <p:spPr>
            <a:xfrm>
              <a:off x="6787826"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4" name="pl454"/>
            <p:cNvSpPr/>
            <p:nvPr/>
          </p:nvSpPr>
          <p:spPr>
            <a:xfrm>
              <a:off x="4635026"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55" name="pl455"/>
            <p:cNvSpPr/>
            <p:nvPr/>
          </p:nvSpPr>
          <p:spPr>
            <a:xfrm>
              <a:off x="5926706"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56" name="pl456"/>
            <p:cNvSpPr/>
            <p:nvPr/>
          </p:nvSpPr>
          <p:spPr>
            <a:xfrm>
              <a:off x="6141986"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57" name="pl457"/>
            <p:cNvSpPr/>
            <p:nvPr/>
          </p:nvSpPr>
          <p:spPr>
            <a:xfrm>
              <a:off x="6357266"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58" name="pl458"/>
            <p:cNvSpPr/>
            <p:nvPr/>
          </p:nvSpPr>
          <p:spPr>
            <a:xfrm>
              <a:off x="6572546"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59" name="pl459"/>
            <p:cNvSpPr/>
            <p:nvPr/>
          </p:nvSpPr>
          <p:spPr>
            <a:xfrm>
              <a:off x="6787826"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0" name="tx460"/>
            <p:cNvSpPr/>
            <p:nvPr/>
          </p:nvSpPr>
          <p:spPr>
            <a:xfrm>
              <a:off x="4603948"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61" name="tx461"/>
            <p:cNvSpPr/>
            <p:nvPr/>
          </p:nvSpPr>
          <p:spPr>
            <a:xfrm>
              <a:off x="5864550"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62" name="tx462"/>
            <p:cNvSpPr/>
            <p:nvPr/>
          </p:nvSpPr>
          <p:spPr>
            <a:xfrm>
              <a:off x="6079830"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63" name="tx463"/>
            <p:cNvSpPr/>
            <p:nvPr/>
          </p:nvSpPr>
          <p:spPr>
            <a:xfrm>
              <a:off x="6295110"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64" name="tx464"/>
            <p:cNvSpPr/>
            <p:nvPr/>
          </p:nvSpPr>
          <p:spPr>
            <a:xfrm>
              <a:off x="6510390"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65" name="tx465"/>
            <p:cNvSpPr/>
            <p:nvPr/>
          </p:nvSpPr>
          <p:spPr>
            <a:xfrm>
              <a:off x="6694592"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66" name="tx466"/>
            <p:cNvSpPr/>
            <p:nvPr/>
          </p:nvSpPr>
          <p:spPr>
            <a:xfrm>
              <a:off x="881238" y="1332266"/>
              <a:ext cx="30006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Denmark, 2000-2025</a:t>
              </a:r>
            </a:p>
          </p:txBody>
        </p:sp>
        <p:sp>
          <p:nvSpPr>
            <p:cNvPr id="467" name="tx467"/>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68" name="tx468"/>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69" name="tx469"/>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9 out of 10 (90%) vaccines in the schedule achieved coverage of 90% or more. Vaccine coverage ranged from 94% to 97%.
Since 2001, estimates have been made for 5 new vaccines. IPVC is the newest vaccine reported (2021), which achieved 96% coverage in 2025.
In 2025, Denmark did not report any stockouts of vaccines or supplies.</a:t>
            </a:r>
          </a:p>
        </p:txBody>
      </p:sp>
      <p:sp>
        <p:nvSpPr>
          <p:cNvPr id="47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two antigens, remained unchanged for eight, and declined for none, indicating overall progress in routine immunization performance; nine achieved at least 90% coverage.</a:t>
            </a:r>
          </a:p>
        </p:txBody>
      </p:sp>
      <p:grpSp xmlns:pic="http://schemas.openxmlformats.org/drawingml/2006/picture">
        <p:nvGrpSpPr>
          <p:cNvPr id="472" name=""/>
          <p:cNvGrpSpPr/>
          <p:nvPr/>
        </p:nvGrpSpPr>
        <p:grpSpPr>
          <a:xfrm>
            <a:off x="292608" y="1005840"/>
            <a:ext cx="8595360" cy="28575"/>
            <a:chOff x="292608" y="1005840"/>
            <a:chExt cx="8595360" cy="28575"/>
          </a:xfrm>
        </p:grpSpPr>
        <p:sp>
          <p:nvSpPr>
            <p:cNvPr id="47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7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P7TF5XRZ5TZD-1674051314-8076</_dlc_DocId>
    <_dlc_DocIdUrl xmlns="5ce71423-0d49-4a04-8822-86064e799dcd">
      <Url>https://unicef.sharepoint.com/teams/DAPM-DataComm/_layouts/15/DocIdRedir.aspx?ID=P7TF5XRZ5TZD-1674051314-8076</Url>
      <Description>P7TF5XRZ5TZD-1674051314-8076</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3CAEF08E-6D70-4ADA-8940-A5937BEFF902}"/>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2026-07-10T22:53:43Z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ed662d6a-abb3-4604-975a-4843f591daa1</vt:lpwstr>
  </property>
</Properties>
</file>