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03f6acf33c45a86050797ce59f6725933b8b9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107e92f09b14a758b12993b726394e9bd9e21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404d9b8f20cf1c340572a55be28ebcd23bfc93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472721"/>
              <a:ext cx="311052"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472721"/>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6243834" y="2257449"/>
              <a:ext cx="311052"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03" name="rc103"/>
            <p:cNvSpPr/>
            <p:nvPr/>
          </p:nvSpPr>
          <p:spPr>
            <a:xfrm>
              <a:off x="6554887" y="2257449"/>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6865939"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17699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7488044"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7799096"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8110148" y="225744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842120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8732253"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2822259" y="3168903"/>
              <a:ext cx="311052"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311"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344436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3168903"/>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5621730" y="3776538"/>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2" name="rc132"/>
            <p:cNvSpPr/>
            <p:nvPr/>
          </p:nvSpPr>
          <p:spPr>
            <a:xfrm>
              <a:off x="5932782"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6243834" y="3776538"/>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6554887"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6865939"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717699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7488044"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7799096"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8110148"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8421201"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8732253"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488044"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7799096" y="4080356"/>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4" name="rc144"/>
            <p:cNvSpPr/>
            <p:nvPr/>
          </p:nvSpPr>
          <p:spPr>
            <a:xfrm>
              <a:off x="8110148" y="4080356"/>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8421201" y="4080356"/>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8732253" y="4080356"/>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95594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126699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157805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1889102"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220015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2511207"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2822259"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313331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344436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375541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4066468"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437752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4688573"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999625"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677"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30"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5932782"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6243834" y="4384174"/>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5" name="rc165"/>
            <p:cNvSpPr/>
            <p:nvPr/>
          </p:nvSpPr>
          <p:spPr>
            <a:xfrm>
              <a:off x="6554887"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5939"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7" name="rc167"/>
            <p:cNvSpPr/>
            <p:nvPr/>
          </p:nvSpPr>
          <p:spPr>
            <a:xfrm>
              <a:off x="7176991"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4"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384174"/>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1266997" y="4991809"/>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1578050"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1889102"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2200154"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2511207"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2822259"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3133311"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4991809"/>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8" name="rc198"/>
            <p:cNvSpPr/>
            <p:nvPr/>
          </p:nvSpPr>
          <p:spPr>
            <a:xfrm>
              <a:off x="95594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126699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157805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1889102"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220015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2511207"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2822259"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313331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344436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375541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4066468"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437752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688573"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999625"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5310677"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5621730"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5932782"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6243834" y="468799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887"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7" name="rc217"/>
            <p:cNvSpPr/>
            <p:nvPr/>
          </p:nvSpPr>
          <p:spPr>
            <a:xfrm>
              <a:off x="6865939"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1"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7488044"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7799096" y="468799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48" y="468799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1"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3" y="468799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529562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8110148" y="5295627"/>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8421201" y="529562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9" name="rc229"/>
            <p:cNvSpPr/>
            <p:nvPr/>
          </p:nvSpPr>
          <p:spPr>
            <a:xfrm>
              <a:off x="8732253" y="529562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0" name="tx230"/>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20745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8" name="tx238"/>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4" name="tx244"/>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631797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662903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75621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3" name="tx253"/>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880639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289640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3207454"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569587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00692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31797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662903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694008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818429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289640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3207454"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5695873"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600692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31797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6629030"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694008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4" name="tx304"/>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5" name="tx305"/>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7" name="tx307"/>
            <p:cNvSpPr/>
            <p:nvPr/>
          </p:nvSpPr>
          <p:spPr>
            <a:xfrm>
              <a:off x="3207454"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8" name="tx308"/>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5695873"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600692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31797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6629030"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694008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9" name="tx329"/>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0" name="tx330"/>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3207454"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5695873"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600692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31797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662903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694008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8" name="tx348"/>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631797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6629030"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8205385"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3" name="tx363"/>
            <p:cNvSpPr/>
            <p:nvPr/>
          </p:nvSpPr>
          <p:spPr>
            <a:xfrm>
              <a:off x="8516437"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8827489"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073768" y="44945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538482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600692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6317977" y="44959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662903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694008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7251134"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7" name="tx387"/>
            <p:cNvSpPr/>
            <p:nvPr/>
          </p:nvSpPr>
          <p:spPr>
            <a:xfrm>
              <a:off x="7873239"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9" name="tx38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0" name="tx39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1" name="tx391"/>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2" name="tx392"/>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8" name="tx398"/>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5073768"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538482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00692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631797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8" name="tx408"/>
            <p:cNvSpPr/>
            <p:nvPr/>
          </p:nvSpPr>
          <p:spPr>
            <a:xfrm>
              <a:off x="662903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9" name="tx409"/>
            <p:cNvSpPr/>
            <p:nvPr/>
          </p:nvSpPr>
          <p:spPr>
            <a:xfrm>
              <a:off x="694008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7251134"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2" name="tx412"/>
            <p:cNvSpPr/>
            <p:nvPr/>
          </p:nvSpPr>
          <p:spPr>
            <a:xfrm>
              <a:off x="7873239"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4" name="tx414"/>
            <p:cNvSpPr/>
            <p:nvPr/>
          </p:nvSpPr>
          <p:spPr>
            <a:xfrm>
              <a:off x="8516437"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5" name="tx415"/>
            <p:cNvSpPr/>
            <p:nvPr/>
          </p:nvSpPr>
          <p:spPr>
            <a:xfrm>
              <a:off x="8827489"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6" name="tx416"/>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5094862"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6339071"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4" name="tx434"/>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5" name="tx435"/>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8" name="tx438"/>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0" name="tx440"/>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1" name="tx441"/>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2" name="tx442"/>
            <p:cNvSpPr/>
            <p:nvPr/>
          </p:nvSpPr>
          <p:spPr>
            <a:xfrm>
              <a:off x="7272228"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3" name="tx443"/>
            <p:cNvSpPr/>
            <p:nvPr/>
          </p:nvSpPr>
          <p:spPr>
            <a:xfrm>
              <a:off x="75832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4" name="tx444"/>
            <p:cNvSpPr/>
            <p:nvPr/>
          </p:nvSpPr>
          <p:spPr>
            <a:xfrm>
              <a:off x="7894332"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5" name="tx445"/>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6" name="tx446"/>
            <p:cNvSpPr/>
            <p:nvPr/>
          </p:nvSpPr>
          <p:spPr>
            <a:xfrm>
              <a:off x="8516437"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7" name="tx447"/>
            <p:cNvSpPr/>
            <p:nvPr/>
          </p:nvSpPr>
          <p:spPr>
            <a:xfrm>
              <a:off x="882748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8" name="tx448"/>
            <p:cNvSpPr/>
            <p:nvPr/>
          </p:nvSpPr>
          <p:spPr>
            <a:xfrm>
              <a:off x="818429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9" name="tx449"/>
            <p:cNvSpPr/>
            <p:nvPr/>
          </p:nvSpPr>
          <p:spPr>
            <a:xfrm>
              <a:off x="2926547" y="3584507"/>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0" name="tx450"/>
            <p:cNvSpPr/>
            <p:nvPr/>
          </p:nvSpPr>
          <p:spPr>
            <a:xfrm>
              <a:off x="8184291"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1" name="tx451"/>
            <p:cNvSpPr/>
            <p:nvPr/>
          </p:nvSpPr>
          <p:spPr>
            <a:xfrm>
              <a:off x="6317977"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52" name="tx452"/>
            <p:cNvSpPr/>
            <p:nvPr/>
          </p:nvSpPr>
          <p:spPr>
            <a:xfrm>
              <a:off x="662903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53" name="tx453"/>
            <p:cNvSpPr/>
            <p:nvPr/>
          </p:nvSpPr>
          <p:spPr>
            <a:xfrm>
              <a:off x="2926547" y="3280689"/>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4" name="tx454"/>
            <p:cNvSpPr/>
            <p:nvPr/>
          </p:nvSpPr>
          <p:spPr>
            <a:xfrm>
              <a:off x="818429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5" name="tx455"/>
            <p:cNvSpPr/>
            <p:nvPr/>
          </p:nvSpPr>
          <p:spPr>
            <a:xfrm>
              <a:off x="5716966"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56" name="tx45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7" name="tx45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8" name="tx45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9" name="tx45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0" name="tx46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1" name="tx46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2" name="tx46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3" name="tx46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4" name="tx46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5" name="tx46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6" name="tx46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7" name="tx46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8" name="tx46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9" name="tx46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0" name="tx47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1" name="tx47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2" name="tx47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3" name="tx47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4" name="tx47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5" name="tx47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6" name="tx47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7" name="tx47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8" name="tx47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9" name="tx47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0" name="tx48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1" name="tx48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2" name="tx482"/>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3" name="tx483"/>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4" name="tx484"/>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5" name="tx485"/>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6" name="tx486"/>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7" name="tx487"/>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8" name="tx488"/>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9" name="tx489"/>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0" name="tx490"/>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1" name="tx491"/>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2" name="tx492"/>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3" name="tx493"/>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4" name="tx49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5" name="pic495"/>
            <p:cNvPicPr/>
            <p:nvPr/>
          </p:nvPicPr>
          <p:blipFill>
            <a:blip r:embed="rId2" cstate="print"/>
            <a:stretch>
              <a:fillRect/>
            </a:stretch>
          </p:blipFill>
          <p:spPr>
            <a:xfrm>
              <a:off x="4653227" y="5838594"/>
              <a:ext cx="2160000" cy="219455"/>
            </a:xfrm>
            <a:prstGeom prst="rect">
              <a:avLst/>
            </a:prstGeom>
          </p:spPr>
        </p:pic>
        <p:sp>
          <p:nvSpPr>
            <p:cNvPr id="496" name="pl49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tx50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9" name="tx50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0" name="tx51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1" name="tx51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2" name="tx51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3" name="tx51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4" name="tx514"/>
            <p:cNvSpPr/>
            <p:nvPr/>
          </p:nvSpPr>
          <p:spPr>
            <a:xfrm>
              <a:off x="924840" y="1332266"/>
              <a:ext cx="30193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Dominica, 2000-2025</a:t>
              </a:r>
            </a:p>
          </p:txBody>
        </p:sp>
        <p:sp>
          <p:nvSpPr>
            <p:cNvPr id="515" name="tx51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6" name="tx51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7" name="tx51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7 out of 12 (58%) vaccines in the schedule achieved coverage of 90% or more. Vaccine coverage ranged from 74% to 95%.
Since 2001, estimates have been made for 7 new vaccines. IPVC is the newest vaccine reported (2021), which achieved 93% coverage in 2025.
In 2025, Dominica reported stockouts of vaccines/supplies (BCG and OPV) (more information on slide 8).</a:t>
            </a:r>
          </a:p>
        </p:txBody>
      </p:sp>
      <p:sp>
        <p:nvSpPr>
          <p:cNvPr id="5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six, and declined for six, indicating limited improvement in routine immunization performance; seven achieved at least 90% coverage.</a:t>
            </a:r>
          </a:p>
        </p:txBody>
      </p:sp>
      <p:grpSp xmlns:pic="http://schemas.openxmlformats.org/drawingml/2006/picture">
        <p:nvGrpSpPr>
          <p:cNvPr id="520" name=""/>
          <p:cNvGrpSpPr/>
          <p:nvPr/>
        </p:nvGrpSpPr>
        <p:grpSpPr>
          <a:xfrm>
            <a:off x="292608" y="1005840"/>
            <a:ext cx="8595360" cy="28575"/>
            <a:chOff x="292608" y="1005840"/>
            <a:chExt cx="8595360" cy="28575"/>
          </a:xfrm>
        </p:grpSpPr>
        <p:sp>
          <p:nvSpPr>
            <p:cNvPr id="5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0"/>
                  </a:moveTo>
                  <a:lnTo>
                    <a:pt x="259266" y="0"/>
                  </a:lnTo>
                  <a:lnTo>
                    <a:pt x="518532" y="0"/>
                  </a:lnTo>
                  <a:lnTo>
                    <a:pt x="777798" y="0"/>
                  </a:lnTo>
                  <a:lnTo>
                    <a:pt x="1037065" y="0"/>
                  </a:lnTo>
                  <a:lnTo>
                    <a:pt x="1296331" y="0"/>
                  </a:lnTo>
                  <a:lnTo>
                    <a:pt x="1555597" y="39902"/>
                  </a:lnTo>
                  <a:lnTo>
                    <a:pt x="1814863" y="39902"/>
                  </a:lnTo>
                  <a:lnTo>
                    <a:pt x="2074130" y="119708"/>
                  </a:lnTo>
                  <a:lnTo>
                    <a:pt x="2333396" y="0"/>
                  </a:lnTo>
                  <a:lnTo>
                    <a:pt x="2592662" y="0"/>
                  </a:lnTo>
                  <a:lnTo>
                    <a:pt x="2851928" y="0"/>
                  </a:lnTo>
                  <a:lnTo>
                    <a:pt x="3111195" y="39902"/>
                  </a:lnTo>
                  <a:lnTo>
                    <a:pt x="3370461" y="39902"/>
                  </a:lnTo>
                  <a:lnTo>
                    <a:pt x="3629727" y="0"/>
                  </a:lnTo>
                  <a:lnTo>
                    <a:pt x="3888994" y="0"/>
                  </a:lnTo>
                  <a:lnTo>
                    <a:pt x="4148260" y="0"/>
                  </a:lnTo>
                  <a:lnTo>
                    <a:pt x="4407526" y="39902"/>
                  </a:lnTo>
                  <a:lnTo>
                    <a:pt x="4666792" y="0"/>
                  </a:lnTo>
                  <a:lnTo>
                    <a:pt x="4926059" y="0"/>
                  </a:lnTo>
                  <a:lnTo>
                    <a:pt x="5185325" y="0"/>
                  </a:lnTo>
                  <a:lnTo>
                    <a:pt x="5444591" y="159610"/>
                  </a:lnTo>
                  <a:lnTo>
                    <a:pt x="5703857" y="119708"/>
                  </a:lnTo>
                  <a:lnTo>
                    <a:pt x="5963124" y="0"/>
                  </a:lnTo>
                  <a:lnTo>
                    <a:pt x="6222390" y="119708"/>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715817"/>
            </a:xfrm>
            <a:custGeom>
              <a:avLst/>
              <a:pathLst>
                <a:path w="6481656" h="1715817">
                  <a:moveTo>
                    <a:pt x="0" y="0"/>
                  </a:moveTo>
                  <a:lnTo>
                    <a:pt x="259266" y="0"/>
                  </a:lnTo>
                  <a:lnTo>
                    <a:pt x="518532" y="39902"/>
                  </a:lnTo>
                  <a:lnTo>
                    <a:pt x="777798" y="0"/>
                  </a:lnTo>
                  <a:lnTo>
                    <a:pt x="1037065" y="0"/>
                  </a:lnTo>
                  <a:lnTo>
                    <a:pt x="1296331" y="39902"/>
                  </a:lnTo>
                  <a:lnTo>
                    <a:pt x="1555597" y="159610"/>
                  </a:lnTo>
                  <a:lnTo>
                    <a:pt x="1814863" y="119708"/>
                  </a:lnTo>
                  <a:lnTo>
                    <a:pt x="2074130" y="119708"/>
                  </a:lnTo>
                  <a:lnTo>
                    <a:pt x="2333396" y="0"/>
                  </a:lnTo>
                  <a:lnTo>
                    <a:pt x="2592662" y="39902"/>
                  </a:lnTo>
                  <a:lnTo>
                    <a:pt x="2851928" y="39902"/>
                  </a:lnTo>
                  <a:lnTo>
                    <a:pt x="3111195" y="79805"/>
                  </a:lnTo>
                  <a:lnTo>
                    <a:pt x="3370461" y="79805"/>
                  </a:lnTo>
                  <a:lnTo>
                    <a:pt x="3629727" y="79805"/>
                  </a:lnTo>
                  <a:lnTo>
                    <a:pt x="3888994" y="39902"/>
                  </a:lnTo>
                  <a:lnTo>
                    <a:pt x="4148260" y="0"/>
                  </a:lnTo>
                  <a:lnTo>
                    <a:pt x="4407526" y="319221"/>
                  </a:lnTo>
                  <a:lnTo>
                    <a:pt x="4666792" y="199513"/>
                  </a:lnTo>
                  <a:lnTo>
                    <a:pt x="4926059" y="0"/>
                  </a:lnTo>
                  <a:lnTo>
                    <a:pt x="5185325" y="119708"/>
                  </a:lnTo>
                  <a:lnTo>
                    <a:pt x="5444591" y="279319"/>
                  </a:lnTo>
                  <a:lnTo>
                    <a:pt x="5703857" y="678346"/>
                  </a:lnTo>
                  <a:lnTo>
                    <a:pt x="5963124" y="1715817"/>
                  </a:lnTo>
                  <a:lnTo>
                    <a:pt x="6222390" y="359124"/>
                  </a:lnTo>
                  <a:lnTo>
                    <a:pt x="6481656" y="35912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77859"/>
            </a:xfrm>
            <a:custGeom>
              <a:avLst/>
              <a:pathLst>
                <a:path w="6481656" h="877859">
                  <a:moveTo>
                    <a:pt x="0" y="0"/>
                  </a:moveTo>
                  <a:lnTo>
                    <a:pt x="259266" y="0"/>
                  </a:lnTo>
                  <a:lnTo>
                    <a:pt x="518532" y="0"/>
                  </a:lnTo>
                  <a:lnTo>
                    <a:pt x="777798" y="0"/>
                  </a:lnTo>
                  <a:lnTo>
                    <a:pt x="1037065" y="0"/>
                  </a:lnTo>
                  <a:lnTo>
                    <a:pt x="1296331" y="39902"/>
                  </a:lnTo>
                  <a:lnTo>
                    <a:pt x="1555597" y="79805"/>
                  </a:lnTo>
                  <a:lnTo>
                    <a:pt x="1814863" y="119708"/>
                  </a:lnTo>
                  <a:lnTo>
                    <a:pt x="2074130" y="0"/>
                  </a:lnTo>
                  <a:lnTo>
                    <a:pt x="2333396" y="0"/>
                  </a:lnTo>
                  <a:lnTo>
                    <a:pt x="2592662" y="0"/>
                  </a:lnTo>
                  <a:lnTo>
                    <a:pt x="2851928" y="0"/>
                  </a:lnTo>
                  <a:lnTo>
                    <a:pt x="3111195" y="0"/>
                  </a:lnTo>
                  <a:lnTo>
                    <a:pt x="3370461" y="239416"/>
                  </a:lnTo>
                  <a:lnTo>
                    <a:pt x="3629727" y="199513"/>
                  </a:lnTo>
                  <a:lnTo>
                    <a:pt x="3888994" y="119708"/>
                  </a:lnTo>
                  <a:lnTo>
                    <a:pt x="4148260" y="119708"/>
                  </a:lnTo>
                  <a:lnTo>
                    <a:pt x="4407526" y="877859"/>
                  </a:lnTo>
                  <a:lnTo>
                    <a:pt x="4666792" y="598540"/>
                  </a:lnTo>
                  <a:lnTo>
                    <a:pt x="4926059" y="279319"/>
                  </a:lnTo>
                  <a:lnTo>
                    <a:pt x="5185325" y="279319"/>
                  </a:lnTo>
                  <a:lnTo>
                    <a:pt x="5444591" y="438929"/>
                  </a:lnTo>
                  <a:lnTo>
                    <a:pt x="5703857" y="478832"/>
                  </a:lnTo>
                  <a:lnTo>
                    <a:pt x="5963124" y="598540"/>
                  </a:lnTo>
                  <a:lnTo>
                    <a:pt x="6222390" y="758151"/>
                  </a:lnTo>
                  <a:lnTo>
                    <a:pt x="6481656" y="758151"/>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1476400"/>
            </a:xfrm>
            <a:custGeom>
              <a:avLst/>
              <a:pathLst>
                <a:path w="6222390" h="1476400">
                  <a:moveTo>
                    <a:pt x="0" y="1476400"/>
                  </a:moveTo>
                  <a:lnTo>
                    <a:pt x="259266" y="0"/>
                  </a:lnTo>
                  <a:lnTo>
                    <a:pt x="518532" y="0"/>
                  </a:lnTo>
                  <a:lnTo>
                    <a:pt x="777798" y="0"/>
                  </a:lnTo>
                  <a:lnTo>
                    <a:pt x="1037065" y="0"/>
                  </a:lnTo>
                  <a:lnTo>
                    <a:pt x="1296331" y="0"/>
                  </a:lnTo>
                  <a:lnTo>
                    <a:pt x="1555597" y="159610"/>
                  </a:lnTo>
                  <a:lnTo>
                    <a:pt x="1814863" y="159610"/>
                  </a:lnTo>
                  <a:lnTo>
                    <a:pt x="2074130" y="159610"/>
                  </a:lnTo>
                  <a:lnTo>
                    <a:pt x="2333396" y="159610"/>
                  </a:lnTo>
                  <a:lnTo>
                    <a:pt x="2592662" y="199513"/>
                  </a:lnTo>
                  <a:lnTo>
                    <a:pt x="2851928" y="199513"/>
                  </a:lnTo>
                  <a:lnTo>
                    <a:pt x="3111195" y="319221"/>
                  </a:lnTo>
                  <a:lnTo>
                    <a:pt x="3370461" y="399027"/>
                  </a:lnTo>
                  <a:lnTo>
                    <a:pt x="3629727" y="199513"/>
                  </a:lnTo>
                  <a:lnTo>
                    <a:pt x="3888994" y="279319"/>
                  </a:lnTo>
                  <a:lnTo>
                    <a:pt x="4148260" y="718249"/>
                  </a:lnTo>
                  <a:lnTo>
                    <a:pt x="4407526" y="718249"/>
                  </a:lnTo>
                  <a:lnTo>
                    <a:pt x="4666792" y="279319"/>
                  </a:lnTo>
                  <a:lnTo>
                    <a:pt x="4926059" y="359124"/>
                  </a:lnTo>
                  <a:lnTo>
                    <a:pt x="5185325" y="478832"/>
                  </a:lnTo>
                  <a:lnTo>
                    <a:pt x="5444591" y="478832"/>
                  </a:lnTo>
                  <a:lnTo>
                    <a:pt x="5703857" y="718249"/>
                  </a:lnTo>
                  <a:lnTo>
                    <a:pt x="5963124" y="957665"/>
                  </a:lnTo>
                  <a:lnTo>
                    <a:pt x="6222390" y="99756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589" y="1439574"/>
              <a:ext cx="241353" cy="35978"/>
            </a:xfrm>
            <a:custGeom>
              <a:avLst/>
              <a:pathLst>
                <a:path w="241353" h="35978">
                  <a:moveTo>
                    <a:pt x="241353" y="0"/>
                  </a:moveTo>
                  <a:lnTo>
                    <a:pt x="0" y="35978"/>
                  </a:lnTo>
                </a:path>
              </a:pathLst>
            </a:custGeom>
          </p:spPr>
          <p:txBody>
            <a:bodyPr/>
            <a:lstStyle/>
            <a:p/>
          </p:txBody>
        </p:sp>
        <p:sp>
          <p:nvSpPr>
            <p:cNvPr id="42" name="pl42"/>
            <p:cNvSpPr/>
            <p:nvPr/>
          </p:nvSpPr>
          <p:spPr>
            <a:xfrm>
              <a:off x="7938705" y="1680125"/>
              <a:ext cx="241236" cy="31953"/>
            </a:xfrm>
            <a:custGeom>
              <a:avLst/>
              <a:pathLst>
                <a:path w="241236" h="31953">
                  <a:moveTo>
                    <a:pt x="241236" y="31953"/>
                  </a:moveTo>
                  <a:lnTo>
                    <a:pt x="0" y="0"/>
                  </a:lnTo>
                </a:path>
              </a:pathLst>
            </a:custGeom>
          </p:spPr>
          <p:txBody>
            <a:bodyPr/>
            <a:lstStyle/>
            <a:p/>
          </p:txBody>
        </p:sp>
        <p:sp>
          <p:nvSpPr>
            <p:cNvPr id="43" name="pl43"/>
            <p:cNvSpPr/>
            <p:nvPr/>
          </p:nvSpPr>
          <p:spPr>
            <a:xfrm>
              <a:off x="7939005" y="2056853"/>
              <a:ext cx="240936" cy="18503"/>
            </a:xfrm>
            <a:custGeom>
              <a:avLst/>
              <a:pathLst>
                <a:path w="240936" h="18503">
                  <a:moveTo>
                    <a:pt x="240936" y="0"/>
                  </a:moveTo>
                  <a:lnTo>
                    <a:pt x="0" y="18503"/>
                  </a:lnTo>
                </a:path>
              </a:pathLst>
            </a:custGeom>
          </p:spPr>
          <p:txBody>
            <a:bodyPr/>
            <a:lstStyle/>
            <a:p/>
          </p:txBody>
        </p:sp>
        <p:sp>
          <p:nvSpPr>
            <p:cNvPr id="44" name="pl44"/>
            <p:cNvSpPr/>
            <p:nvPr/>
          </p:nvSpPr>
          <p:spPr>
            <a:xfrm>
              <a:off x="7939057" y="2317336"/>
              <a:ext cx="240884" cy="15143"/>
            </a:xfrm>
            <a:custGeom>
              <a:avLst/>
              <a:pathLst>
                <a:path w="240884" h="15143">
                  <a:moveTo>
                    <a:pt x="240884" y="15143"/>
                  </a:moveTo>
                  <a:lnTo>
                    <a:pt x="0" y="0"/>
                  </a:lnTo>
                </a:path>
              </a:pathLst>
            </a:custGeom>
          </p:spPr>
          <p:txBody>
            <a:bodyPr/>
            <a:lstStyle/>
            <a:p/>
          </p:txBody>
        </p:sp>
        <p:sp>
          <p:nvSpPr>
            <p:cNvPr id="45" name="pg45"/>
            <p:cNvSpPr/>
            <p:nvPr/>
          </p:nvSpPr>
          <p:spPr>
            <a:xfrm>
              <a:off x="8111362" y="13472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88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6220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628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9" name="pg49"/>
            <p:cNvSpPr/>
            <p:nvPr/>
          </p:nvSpPr>
          <p:spPr>
            <a:xfrm>
              <a:off x="8111362" y="19656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065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51" name="pg51"/>
            <p:cNvSpPr/>
            <p:nvPr/>
          </p:nvSpPr>
          <p:spPr>
            <a:xfrm>
              <a:off x="8111362" y="22415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824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777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Dominica,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80%.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006467"/>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2874083"/>
              <a:ext cx="1861912" cy="132384"/>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3006467"/>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2658425"/>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4595079"/>
              <a:ext cx="1861912" cy="132384"/>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3800773"/>
              <a:ext cx="1861912" cy="132384"/>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(80%)</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(74%)</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dma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5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5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5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58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5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55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53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84787"/>
              <a:ext cx="239888" cy="31210"/>
            </a:xfrm>
            <a:prstGeom prst="rect">
              <a:avLst/>
            </a:prstGeom>
            <a:solidFill>
              <a:srgbClr val="1CABE2">
                <a:alpha val="85098"/>
              </a:srgbClr>
            </a:solidFill>
          </p:spPr>
          <p:txBody>
            <a:bodyPr/>
            <a:lstStyle/>
            <a:p/>
          </p:txBody>
        </p:sp>
        <p:sp>
          <p:nvSpPr>
            <p:cNvPr id="26" name="rc26"/>
            <p:cNvSpPr/>
            <p:nvPr/>
          </p:nvSpPr>
          <p:spPr>
            <a:xfrm>
              <a:off x="1562816" y="4084787"/>
              <a:ext cx="239888" cy="31210"/>
            </a:xfrm>
            <a:prstGeom prst="rect">
              <a:avLst/>
            </a:prstGeom>
            <a:solidFill>
              <a:srgbClr val="1CABE2">
                <a:alpha val="85098"/>
              </a:srgbClr>
            </a:solidFill>
          </p:spPr>
          <p:txBody>
            <a:bodyPr/>
            <a:lstStyle/>
            <a:p/>
          </p:txBody>
        </p:sp>
        <p:sp>
          <p:nvSpPr>
            <p:cNvPr id="27" name="rc27"/>
            <p:cNvSpPr/>
            <p:nvPr/>
          </p:nvSpPr>
          <p:spPr>
            <a:xfrm>
              <a:off x="1829360" y="4087388"/>
              <a:ext cx="239888" cy="28609"/>
            </a:xfrm>
            <a:prstGeom prst="rect">
              <a:avLst/>
            </a:prstGeom>
            <a:solidFill>
              <a:srgbClr val="1CABE2">
                <a:alpha val="85098"/>
              </a:srgbClr>
            </a:solidFill>
          </p:spPr>
          <p:txBody>
            <a:bodyPr/>
            <a:lstStyle/>
            <a:p/>
          </p:txBody>
        </p:sp>
        <p:sp>
          <p:nvSpPr>
            <p:cNvPr id="28" name="rc28"/>
            <p:cNvSpPr/>
            <p:nvPr/>
          </p:nvSpPr>
          <p:spPr>
            <a:xfrm>
              <a:off x="2095903" y="4087388"/>
              <a:ext cx="239888" cy="28609"/>
            </a:xfrm>
            <a:prstGeom prst="rect">
              <a:avLst/>
            </a:prstGeom>
            <a:solidFill>
              <a:srgbClr val="1CABE2">
                <a:alpha val="85098"/>
              </a:srgbClr>
            </a:solidFill>
          </p:spPr>
          <p:txBody>
            <a:bodyPr/>
            <a:lstStyle/>
            <a:p/>
          </p:txBody>
        </p:sp>
        <p:sp>
          <p:nvSpPr>
            <p:cNvPr id="29" name="rc29"/>
            <p:cNvSpPr/>
            <p:nvPr/>
          </p:nvSpPr>
          <p:spPr>
            <a:xfrm>
              <a:off x="2362446" y="4089989"/>
              <a:ext cx="239888" cy="26008"/>
            </a:xfrm>
            <a:prstGeom prst="rect">
              <a:avLst/>
            </a:prstGeom>
            <a:solidFill>
              <a:srgbClr val="1CABE2">
                <a:alpha val="85098"/>
              </a:srgbClr>
            </a:solidFill>
          </p:spPr>
          <p:txBody>
            <a:bodyPr/>
            <a:lstStyle/>
            <a:p/>
          </p:txBody>
        </p:sp>
        <p:sp>
          <p:nvSpPr>
            <p:cNvPr id="30" name="rc30"/>
            <p:cNvSpPr/>
            <p:nvPr/>
          </p:nvSpPr>
          <p:spPr>
            <a:xfrm>
              <a:off x="2628989" y="4089989"/>
              <a:ext cx="239888" cy="26008"/>
            </a:xfrm>
            <a:prstGeom prst="rect">
              <a:avLst/>
            </a:prstGeom>
            <a:solidFill>
              <a:srgbClr val="1CABE2">
                <a:alpha val="85098"/>
              </a:srgbClr>
            </a:solidFill>
          </p:spPr>
          <p:txBody>
            <a:bodyPr/>
            <a:lstStyle/>
            <a:p/>
          </p:txBody>
        </p:sp>
        <p:sp>
          <p:nvSpPr>
            <p:cNvPr id="31" name="rc31"/>
            <p:cNvSpPr/>
            <p:nvPr/>
          </p:nvSpPr>
          <p:spPr>
            <a:xfrm>
              <a:off x="2895532" y="4061379"/>
              <a:ext cx="239888" cy="54618"/>
            </a:xfrm>
            <a:prstGeom prst="rect">
              <a:avLst/>
            </a:prstGeom>
            <a:solidFill>
              <a:srgbClr val="1CABE2">
                <a:alpha val="85098"/>
              </a:srgbClr>
            </a:solidFill>
          </p:spPr>
          <p:txBody>
            <a:bodyPr/>
            <a:lstStyle/>
            <a:p/>
          </p:txBody>
        </p:sp>
        <p:sp>
          <p:nvSpPr>
            <p:cNvPr id="32" name="rc32"/>
            <p:cNvSpPr/>
            <p:nvPr/>
          </p:nvSpPr>
          <p:spPr>
            <a:xfrm>
              <a:off x="3162075" y="4063980"/>
              <a:ext cx="239888" cy="52017"/>
            </a:xfrm>
            <a:prstGeom prst="rect">
              <a:avLst/>
            </a:prstGeom>
            <a:solidFill>
              <a:srgbClr val="1CABE2">
                <a:alpha val="85098"/>
              </a:srgbClr>
            </a:solidFill>
          </p:spPr>
          <p:txBody>
            <a:bodyPr/>
            <a:lstStyle/>
            <a:p/>
          </p:txBody>
        </p:sp>
        <p:sp>
          <p:nvSpPr>
            <p:cNvPr id="33" name="rc33"/>
            <p:cNvSpPr/>
            <p:nvPr/>
          </p:nvSpPr>
          <p:spPr>
            <a:xfrm>
              <a:off x="3428618" y="4011963"/>
              <a:ext cx="239888" cy="104034"/>
            </a:xfrm>
            <a:prstGeom prst="rect">
              <a:avLst/>
            </a:prstGeom>
            <a:solidFill>
              <a:srgbClr val="1CABE2">
                <a:alpha val="85098"/>
              </a:srgbClr>
            </a:solidFill>
          </p:spPr>
          <p:txBody>
            <a:bodyPr/>
            <a:lstStyle/>
            <a:p/>
          </p:txBody>
        </p:sp>
        <p:sp>
          <p:nvSpPr>
            <p:cNvPr id="34" name="rc34"/>
            <p:cNvSpPr/>
            <p:nvPr/>
          </p:nvSpPr>
          <p:spPr>
            <a:xfrm>
              <a:off x="3695161" y="4089989"/>
              <a:ext cx="239888" cy="26008"/>
            </a:xfrm>
            <a:prstGeom prst="rect">
              <a:avLst/>
            </a:prstGeom>
            <a:solidFill>
              <a:srgbClr val="1CABE2">
                <a:alpha val="85098"/>
              </a:srgbClr>
            </a:solidFill>
          </p:spPr>
          <p:txBody>
            <a:bodyPr/>
            <a:lstStyle/>
            <a:p/>
          </p:txBody>
        </p:sp>
        <p:sp>
          <p:nvSpPr>
            <p:cNvPr id="35" name="rc35"/>
            <p:cNvSpPr/>
            <p:nvPr/>
          </p:nvSpPr>
          <p:spPr>
            <a:xfrm>
              <a:off x="3961705" y="4092589"/>
              <a:ext cx="239888" cy="23407"/>
            </a:xfrm>
            <a:prstGeom prst="rect">
              <a:avLst/>
            </a:prstGeom>
            <a:solidFill>
              <a:srgbClr val="1CABE2">
                <a:alpha val="85098"/>
              </a:srgbClr>
            </a:solidFill>
          </p:spPr>
          <p:txBody>
            <a:bodyPr/>
            <a:lstStyle/>
            <a:p/>
          </p:txBody>
        </p:sp>
        <p:sp>
          <p:nvSpPr>
            <p:cNvPr id="36" name="rc36"/>
            <p:cNvSpPr/>
            <p:nvPr/>
          </p:nvSpPr>
          <p:spPr>
            <a:xfrm>
              <a:off x="4228248" y="4092589"/>
              <a:ext cx="239888" cy="23407"/>
            </a:xfrm>
            <a:prstGeom prst="rect">
              <a:avLst/>
            </a:prstGeom>
            <a:solidFill>
              <a:srgbClr val="1CABE2">
                <a:alpha val="85098"/>
              </a:srgbClr>
            </a:solidFill>
          </p:spPr>
          <p:txBody>
            <a:bodyPr/>
            <a:lstStyle/>
            <a:p/>
          </p:txBody>
        </p:sp>
        <p:sp>
          <p:nvSpPr>
            <p:cNvPr id="37" name="rc37"/>
            <p:cNvSpPr/>
            <p:nvPr/>
          </p:nvSpPr>
          <p:spPr>
            <a:xfrm>
              <a:off x="4494791" y="4066581"/>
              <a:ext cx="239888" cy="49416"/>
            </a:xfrm>
            <a:prstGeom prst="rect">
              <a:avLst/>
            </a:prstGeom>
            <a:solidFill>
              <a:srgbClr val="1CABE2">
                <a:alpha val="85098"/>
              </a:srgbClr>
            </a:solidFill>
          </p:spPr>
          <p:txBody>
            <a:bodyPr/>
            <a:lstStyle/>
            <a:p/>
          </p:txBody>
        </p:sp>
        <p:sp>
          <p:nvSpPr>
            <p:cNvPr id="38" name="rc38"/>
            <p:cNvSpPr/>
            <p:nvPr/>
          </p:nvSpPr>
          <p:spPr>
            <a:xfrm>
              <a:off x="4761334" y="4069182"/>
              <a:ext cx="239888" cy="46815"/>
            </a:xfrm>
            <a:prstGeom prst="rect">
              <a:avLst/>
            </a:prstGeom>
            <a:solidFill>
              <a:srgbClr val="1CABE2">
                <a:alpha val="85098"/>
              </a:srgbClr>
            </a:solidFill>
          </p:spPr>
          <p:txBody>
            <a:bodyPr/>
            <a:lstStyle/>
            <a:p/>
          </p:txBody>
        </p:sp>
        <p:sp>
          <p:nvSpPr>
            <p:cNvPr id="39" name="rc39"/>
            <p:cNvSpPr/>
            <p:nvPr/>
          </p:nvSpPr>
          <p:spPr>
            <a:xfrm>
              <a:off x="5027877" y="4092589"/>
              <a:ext cx="239888" cy="23407"/>
            </a:xfrm>
            <a:prstGeom prst="rect">
              <a:avLst/>
            </a:prstGeom>
            <a:solidFill>
              <a:srgbClr val="1CABE2">
                <a:alpha val="85098"/>
              </a:srgbClr>
            </a:solidFill>
          </p:spPr>
          <p:txBody>
            <a:bodyPr/>
            <a:lstStyle/>
            <a:p/>
          </p:txBody>
        </p:sp>
        <p:sp>
          <p:nvSpPr>
            <p:cNvPr id="40" name="rc40"/>
            <p:cNvSpPr/>
            <p:nvPr/>
          </p:nvSpPr>
          <p:spPr>
            <a:xfrm>
              <a:off x="5294420" y="4092589"/>
              <a:ext cx="239888" cy="23407"/>
            </a:xfrm>
            <a:prstGeom prst="rect">
              <a:avLst/>
            </a:prstGeom>
            <a:solidFill>
              <a:srgbClr val="1CABE2">
                <a:alpha val="85098"/>
              </a:srgbClr>
            </a:solidFill>
          </p:spPr>
          <p:txBody>
            <a:bodyPr/>
            <a:lstStyle/>
            <a:p/>
          </p:txBody>
        </p:sp>
        <p:sp>
          <p:nvSpPr>
            <p:cNvPr id="41" name="rc41"/>
            <p:cNvSpPr/>
            <p:nvPr/>
          </p:nvSpPr>
          <p:spPr>
            <a:xfrm>
              <a:off x="5560963" y="4092589"/>
              <a:ext cx="239888" cy="23407"/>
            </a:xfrm>
            <a:prstGeom prst="rect">
              <a:avLst/>
            </a:prstGeom>
            <a:solidFill>
              <a:srgbClr val="1CABE2">
                <a:alpha val="85098"/>
              </a:srgbClr>
            </a:solidFill>
          </p:spPr>
          <p:txBody>
            <a:bodyPr/>
            <a:lstStyle/>
            <a:p/>
          </p:txBody>
        </p:sp>
        <p:sp>
          <p:nvSpPr>
            <p:cNvPr id="42" name="rc42"/>
            <p:cNvSpPr/>
            <p:nvPr/>
          </p:nvSpPr>
          <p:spPr>
            <a:xfrm>
              <a:off x="5827506" y="4074383"/>
              <a:ext cx="239888" cy="41613"/>
            </a:xfrm>
            <a:prstGeom prst="rect">
              <a:avLst/>
            </a:prstGeom>
            <a:solidFill>
              <a:srgbClr val="1CABE2">
                <a:alpha val="85098"/>
              </a:srgbClr>
            </a:solidFill>
          </p:spPr>
          <p:txBody>
            <a:bodyPr/>
            <a:lstStyle/>
            <a:p/>
          </p:txBody>
        </p:sp>
        <p:sp>
          <p:nvSpPr>
            <p:cNvPr id="43" name="rc43"/>
            <p:cNvSpPr/>
            <p:nvPr/>
          </p:nvSpPr>
          <p:spPr>
            <a:xfrm>
              <a:off x="6094049" y="4095190"/>
              <a:ext cx="239888" cy="20806"/>
            </a:xfrm>
            <a:prstGeom prst="rect">
              <a:avLst/>
            </a:prstGeom>
            <a:solidFill>
              <a:srgbClr val="1CABE2">
                <a:alpha val="85098"/>
              </a:srgbClr>
            </a:solidFill>
          </p:spPr>
          <p:txBody>
            <a:bodyPr/>
            <a:lstStyle/>
            <a:p/>
          </p:txBody>
        </p:sp>
        <p:sp>
          <p:nvSpPr>
            <p:cNvPr id="44" name="rc44"/>
            <p:cNvSpPr/>
            <p:nvPr/>
          </p:nvSpPr>
          <p:spPr>
            <a:xfrm>
              <a:off x="6360593" y="4095190"/>
              <a:ext cx="239888" cy="20806"/>
            </a:xfrm>
            <a:prstGeom prst="rect">
              <a:avLst/>
            </a:prstGeom>
            <a:solidFill>
              <a:srgbClr val="1CABE2">
                <a:alpha val="85098"/>
              </a:srgbClr>
            </a:solidFill>
          </p:spPr>
          <p:txBody>
            <a:bodyPr/>
            <a:lstStyle/>
            <a:p/>
          </p:txBody>
        </p:sp>
        <p:sp>
          <p:nvSpPr>
            <p:cNvPr id="45" name="rc45"/>
            <p:cNvSpPr/>
            <p:nvPr/>
          </p:nvSpPr>
          <p:spPr>
            <a:xfrm>
              <a:off x="6627136" y="4095190"/>
              <a:ext cx="239888" cy="20806"/>
            </a:xfrm>
            <a:prstGeom prst="rect">
              <a:avLst/>
            </a:prstGeom>
            <a:solidFill>
              <a:srgbClr val="1CABE2">
                <a:alpha val="85098"/>
              </a:srgbClr>
            </a:solidFill>
          </p:spPr>
          <p:txBody>
            <a:bodyPr/>
            <a:lstStyle/>
            <a:p/>
          </p:txBody>
        </p:sp>
        <p:sp>
          <p:nvSpPr>
            <p:cNvPr id="46" name="rc46"/>
            <p:cNvSpPr/>
            <p:nvPr/>
          </p:nvSpPr>
          <p:spPr>
            <a:xfrm>
              <a:off x="6893679" y="4019765"/>
              <a:ext cx="239888" cy="96231"/>
            </a:xfrm>
            <a:prstGeom prst="rect">
              <a:avLst/>
            </a:prstGeom>
            <a:solidFill>
              <a:srgbClr val="1CABE2">
                <a:alpha val="85098"/>
              </a:srgbClr>
            </a:solidFill>
          </p:spPr>
          <p:txBody>
            <a:bodyPr/>
            <a:lstStyle/>
            <a:p/>
          </p:txBody>
        </p:sp>
        <p:sp>
          <p:nvSpPr>
            <p:cNvPr id="47" name="rc47"/>
            <p:cNvSpPr/>
            <p:nvPr/>
          </p:nvSpPr>
          <p:spPr>
            <a:xfrm>
              <a:off x="7160222" y="4040572"/>
              <a:ext cx="239888" cy="75424"/>
            </a:xfrm>
            <a:prstGeom prst="rect">
              <a:avLst/>
            </a:prstGeom>
            <a:solidFill>
              <a:srgbClr val="1CABE2">
                <a:alpha val="85098"/>
              </a:srgbClr>
            </a:solidFill>
          </p:spPr>
          <p:txBody>
            <a:bodyPr/>
            <a:lstStyle/>
            <a:p/>
          </p:txBody>
        </p:sp>
        <p:sp>
          <p:nvSpPr>
            <p:cNvPr id="48" name="rc48"/>
            <p:cNvSpPr/>
            <p:nvPr/>
          </p:nvSpPr>
          <p:spPr>
            <a:xfrm>
              <a:off x="7426765" y="4097791"/>
              <a:ext cx="239888" cy="18206"/>
            </a:xfrm>
            <a:prstGeom prst="rect">
              <a:avLst/>
            </a:prstGeom>
            <a:solidFill>
              <a:srgbClr val="1CABE2">
                <a:alpha val="85098"/>
              </a:srgbClr>
            </a:solidFill>
          </p:spPr>
          <p:txBody>
            <a:bodyPr/>
            <a:lstStyle/>
            <a:p/>
          </p:txBody>
        </p:sp>
        <p:sp>
          <p:nvSpPr>
            <p:cNvPr id="49" name="rc49"/>
            <p:cNvSpPr/>
            <p:nvPr/>
          </p:nvSpPr>
          <p:spPr>
            <a:xfrm>
              <a:off x="7693308" y="4043173"/>
              <a:ext cx="239888" cy="72824"/>
            </a:xfrm>
            <a:prstGeom prst="rect">
              <a:avLst/>
            </a:prstGeom>
            <a:solidFill>
              <a:srgbClr val="1CABE2">
                <a:alpha val="85098"/>
              </a:srgbClr>
            </a:solidFill>
          </p:spPr>
          <p:txBody>
            <a:bodyPr/>
            <a:lstStyle/>
            <a:p/>
          </p:txBody>
        </p:sp>
        <p:sp>
          <p:nvSpPr>
            <p:cNvPr id="50" name="rc50"/>
            <p:cNvSpPr/>
            <p:nvPr/>
          </p:nvSpPr>
          <p:spPr>
            <a:xfrm>
              <a:off x="7959851" y="4024967"/>
              <a:ext cx="239888" cy="91030"/>
            </a:xfrm>
            <a:prstGeom prst="rect">
              <a:avLst/>
            </a:prstGeom>
            <a:solidFill>
              <a:srgbClr val="1CABE2">
                <a:alpha val="85098"/>
              </a:srgbClr>
            </a:solidFill>
          </p:spPr>
          <p:txBody>
            <a:bodyPr/>
            <a:lstStyle/>
            <a:p/>
          </p:txBody>
        </p:sp>
        <p:sp>
          <p:nvSpPr>
            <p:cNvPr id="51" name="rc51"/>
            <p:cNvSpPr/>
            <p:nvPr/>
          </p:nvSpPr>
          <p:spPr>
            <a:xfrm>
              <a:off x="1296273" y="4084787"/>
              <a:ext cx="239888" cy="0"/>
            </a:xfrm>
            <a:prstGeom prst="rect">
              <a:avLst/>
            </a:prstGeom>
            <a:solidFill>
              <a:srgbClr val="B3B3B3">
                <a:alpha val="85098"/>
              </a:srgbClr>
            </a:solidFill>
          </p:spPr>
          <p:txBody>
            <a:bodyPr/>
            <a:lstStyle/>
            <a:p/>
          </p:txBody>
        </p:sp>
        <p:sp>
          <p:nvSpPr>
            <p:cNvPr id="52" name="rc52"/>
            <p:cNvSpPr/>
            <p:nvPr/>
          </p:nvSpPr>
          <p:spPr>
            <a:xfrm>
              <a:off x="1562816" y="4084787"/>
              <a:ext cx="239888" cy="0"/>
            </a:xfrm>
            <a:prstGeom prst="rect">
              <a:avLst/>
            </a:prstGeom>
            <a:solidFill>
              <a:srgbClr val="B3B3B3">
                <a:alpha val="85098"/>
              </a:srgbClr>
            </a:solidFill>
          </p:spPr>
          <p:txBody>
            <a:bodyPr/>
            <a:lstStyle/>
            <a:p/>
          </p:txBody>
        </p:sp>
        <p:sp>
          <p:nvSpPr>
            <p:cNvPr id="53" name="rc53"/>
            <p:cNvSpPr/>
            <p:nvPr/>
          </p:nvSpPr>
          <p:spPr>
            <a:xfrm>
              <a:off x="1829360" y="4058778"/>
              <a:ext cx="239888" cy="28609"/>
            </a:xfrm>
            <a:prstGeom prst="rect">
              <a:avLst/>
            </a:prstGeom>
            <a:solidFill>
              <a:srgbClr val="B3B3B3">
                <a:alpha val="85098"/>
              </a:srgbClr>
            </a:solidFill>
          </p:spPr>
          <p:txBody>
            <a:bodyPr/>
            <a:lstStyle/>
            <a:p/>
          </p:txBody>
        </p:sp>
        <p:sp>
          <p:nvSpPr>
            <p:cNvPr id="54" name="rc54"/>
            <p:cNvSpPr/>
            <p:nvPr/>
          </p:nvSpPr>
          <p:spPr>
            <a:xfrm>
              <a:off x="2095903" y="4087388"/>
              <a:ext cx="239888" cy="0"/>
            </a:xfrm>
            <a:prstGeom prst="rect">
              <a:avLst/>
            </a:prstGeom>
            <a:solidFill>
              <a:srgbClr val="B3B3B3">
                <a:alpha val="85098"/>
              </a:srgbClr>
            </a:solidFill>
          </p:spPr>
          <p:txBody>
            <a:bodyPr/>
            <a:lstStyle/>
            <a:p/>
          </p:txBody>
        </p:sp>
        <p:sp>
          <p:nvSpPr>
            <p:cNvPr id="55" name="rc55"/>
            <p:cNvSpPr/>
            <p:nvPr/>
          </p:nvSpPr>
          <p:spPr>
            <a:xfrm>
              <a:off x="2362446" y="4089989"/>
              <a:ext cx="239888" cy="0"/>
            </a:xfrm>
            <a:prstGeom prst="rect">
              <a:avLst/>
            </a:prstGeom>
            <a:solidFill>
              <a:srgbClr val="B3B3B3">
                <a:alpha val="85098"/>
              </a:srgbClr>
            </a:solidFill>
          </p:spPr>
          <p:txBody>
            <a:bodyPr/>
            <a:lstStyle/>
            <a:p/>
          </p:txBody>
        </p:sp>
        <p:sp>
          <p:nvSpPr>
            <p:cNvPr id="56" name="rc56"/>
            <p:cNvSpPr/>
            <p:nvPr/>
          </p:nvSpPr>
          <p:spPr>
            <a:xfrm>
              <a:off x="2628989" y="4063980"/>
              <a:ext cx="239888" cy="26008"/>
            </a:xfrm>
            <a:prstGeom prst="rect">
              <a:avLst/>
            </a:prstGeom>
            <a:solidFill>
              <a:srgbClr val="B3B3B3">
                <a:alpha val="85098"/>
              </a:srgbClr>
            </a:solidFill>
          </p:spPr>
          <p:txBody>
            <a:bodyPr/>
            <a:lstStyle/>
            <a:p/>
          </p:txBody>
        </p:sp>
        <p:sp>
          <p:nvSpPr>
            <p:cNvPr id="57" name="rc57"/>
            <p:cNvSpPr/>
            <p:nvPr/>
          </p:nvSpPr>
          <p:spPr>
            <a:xfrm>
              <a:off x="2895532" y="3978152"/>
              <a:ext cx="239888" cy="83227"/>
            </a:xfrm>
            <a:prstGeom prst="rect">
              <a:avLst/>
            </a:prstGeom>
            <a:solidFill>
              <a:srgbClr val="B3B3B3">
                <a:alpha val="85098"/>
              </a:srgbClr>
            </a:solidFill>
          </p:spPr>
          <p:txBody>
            <a:bodyPr/>
            <a:lstStyle/>
            <a:p/>
          </p:txBody>
        </p:sp>
        <p:sp>
          <p:nvSpPr>
            <p:cNvPr id="58" name="rc58"/>
            <p:cNvSpPr/>
            <p:nvPr/>
          </p:nvSpPr>
          <p:spPr>
            <a:xfrm>
              <a:off x="3162075" y="4009362"/>
              <a:ext cx="239888" cy="54618"/>
            </a:xfrm>
            <a:prstGeom prst="rect">
              <a:avLst/>
            </a:prstGeom>
            <a:solidFill>
              <a:srgbClr val="B3B3B3">
                <a:alpha val="85098"/>
              </a:srgbClr>
            </a:solidFill>
          </p:spPr>
          <p:txBody>
            <a:bodyPr/>
            <a:lstStyle/>
            <a:p/>
          </p:txBody>
        </p:sp>
        <p:sp>
          <p:nvSpPr>
            <p:cNvPr id="59" name="rc59"/>
            <p:cNvSpPr/>
            <p:nvPr/>
          </p:nvSpPr>
          <p:spPr>
            <a:xfrm>
              <a:off x="3428618" y="4011963"/>
              <a:ext cx="239888" cy="0"/>
            </a:xfrm>
            <a:prstGeom prst="rect">
              <a:avLst/>
            </a:prstGeom>
            <a:solidFill>
              <a:srgbClr val="B3B3B3">
                <a:alpha val="85098"/>
              </a:srgbClr>
            </a:solidFill>
          </p:spPr>
          <p:txBody>
            <a:bodyPr/>
            <a:lstStyle/>
            <a:p/>
          </p:txBody>
        </p:sp>
        <p:sp>
          <p:nvSpPr>
            <p:cNvPr id="60" name="rc60"/>
            <p:cNvSpPr/>
            <p:nvPr/>
          </p:nvSpPr>
          <p:spPr>
            <a:xfrm>
              <a:off x="3695161" y="4089989"/>
              <a:ext cx="239888" cy="0"/>
            </a:xfrm>
            <a:prstGeom prst="rect">
              <a:avLst/>
            </a:prstGeom>
            <a:solidFill>
              <a:srgbClr val="B3B3B3">
                <a:alpha val="85098"/>
              </a:srgbClr>
            </a:solidFill>
          </p:spPr>
          <p:txBody>
            <a:bodyPr/>
            <a:lstStyle/>
            <a:p/>
          </p:txBody>
        </p:sp>
        <p:sp>
          <p:nvSpPr>
            <p:cNvPr id="61" name="rc61"/>
            <p:cNvSpPr/>
            <p:nvPr/>
          </p:nvSpPr>
          <p:spPr>
            <a:xfrm>
              <a:off x="3961705" y="4066581"/>
              <a:ext cx="239888" cy="26008"/>
            </a:xfrm>
            <a:prstGeom prst="rect">
              <a:avLst/>
            </a:prstGeom>
            <a:solidFill>
              <a:srgbClr val="B3B3B3">
                <a:alpha val="85098"/>
              </a:srgbClr>
            </a:solidFill>
          </p:spPr>
          <p:txBody>
            <a:bodyPr/>
            <a:lstStyle/>
            <a:p/>
          </p:txBody>
        </p:sp>
        <p:sp>
          <p:nvSpPr>
            <p:cNvPr id="62" name="rc62"/>
            <p:cNvSpPr/>
            <p:nvPr/>
          </p:nvSpPr>
          <p:spPr>
            <a:xfrm>
              <a:off x="4228248" y="4066581"/>
              <a:ext cx="239888" cy="26008"/>
            </a:xfrm>
            <a:prstGeom prst="rect">
              <a:avLst/>
            </a:prstGeom>
            <a:solidFill>
              <a:srgbClr val="B3B3B3">
                <a:alpha val="85098"/>
              </a:srgbClr>
            </a:solidFill>
          </p:spPr>
          <p:txBody>
            <a:bodyPr/>
            <a:lstStyle/>
            <a:p/>
          </p:txBody>
        </p:sp>
        <p:sp>
          <p:nvSpPr>
            <p:cNvPr id="63" name="rc63"/>
            <p:cNvSpPr/>
            <p:nvPr/>
          </p:nvSpPr>
          <p:spPr>
            <a:xfrm>
              <a:off x="4494791" y="4043173"/>
              <a:ext cx="239888" cy="23407"/>
            </a:xfrm>
            <a:prstGeom prst="rect">
              <a:avLst/>
            </a:prstGeom>
            <a:solidFill>
              <a:srgbClr val="B3B3B3">
                <a:alpha val="85098"/>
              </a:srgbClr>
            </a:solidFill>
          </p:spPr>
          <p:txBody>
            <a:bodyPr/>
            <a:lstStyle/>
            <a:p/>
          </p:txBody>
        </p:sp>
        <p:sp>
          <p:nvSpPr>
            <p:cNvPr id="64" name="rc64"/>
            <p:cNvSpPr/>
            <p:nvPr/>
          </p:nvSpPr>
          <p:spPr>
            <a:xfrm>
              <a:off x="4761334" y="4045774"/>
              <a:ext cx="239888" cy="23407"/>
            </a:xfrm>
            <a:prstGeom prst="rect">
              <a:avLst/>
            </a:prstGeom>
            <a:solidFill>
              <a:srgbClr val="B3B3B3">
                <a:alpha val="85098"/>
              </a:srgbClr>
            </a:solidFill>
          </p:spPr>
          <p:txBody>
            <a:bodyPr/>
            <a:lstStyle/>
            <a:p/>
          </p:txBody>
        </p:sp>
        <p:sp>
          <p:nvSpPr>
            <p:cNvPr id="65" name="rc65"/>
            <p:cNvSpPr/>
            <p:nvPr/>
          </p:nvSpPr>
          <p:spPr>
            <a:xfrm>
              <a:off x="5027877" y="4043173"/>
              <a:ext cx="239888" cy="49416"/>
            </a:xfrm>
            <a:prstGeom prst="rect">
              <a:avLst/>
            </a:prstGeom>
            <a:solidFill>
              <a:srgbClr val="B3B3B3">
                <a:alpha val="85098"/>
              </a:srgbClr>
            </a:solidFill>
          </p:spPr>
          <p:txBody>
            <a:bodyPr/>
            <a:lstStyle/>
            <a:p/>
          </p:txBody>
        </p:sp>
        <p:sp>
          <p:nvSpPr>
            <p:cNvPr id="66" name="rc66"/>
            <p:cNvSpPr/>
            <p:nvPr/>
          </p:nvSpPr>
          <p:spPr>
            <a:xfrm>
              <a:off x="5294420" y="4069182"/>
              <a:ext cx="239888" cy="23407"/>
            </a:xfrm>
            <a:prstGeom prst="rect">
              <a:avLst/>
            </a:prstGeom>
            <a:solidFill>
              <a:srgbClr val="B3B3B3">
                <a:alpha val="85098"/>
              </a:srgbClr>
            </a:solidFill>
          </p:spPr>
          <p:txBody>
            <a:bodyPr/>
            <a:lstStyle/>
            <a:p/>
          </p:txBody>
        </p:sp>
        <p:sp>
          <p:nvSpPr>
            <p:cNvPr id="67" name="rc67"/>
            <p:cNvSpPr/>
            <p:nvPr/>
          </p:nvSpPr>
          <p:spPr>
            <a:xfrm>
              <a:off x="5560963" y="4092589"/>
              <a:ext cx="239888" cy="0"/>
            </a:xfrm>
            <a:prstGeom prst="rect">
              <a:avLst/>
            </a:prstGeom>
            <a:solidFill>
              <a:srgbClr val="B3B3B3">
                <a:alpha val="85098"/>
              </a:srgbClr>
            </a:solidFill>
          </p:spPr>
          <p:txBody>
            <a:bodyPr/>
            <a:lstStyle/>
            <a:p/>
          </p:txBody>
        </p:sp>
        <p:sp>
          <p:nvSpPr>
            <p:cNvPr id="68" name="rc68"/>
            <p:cNvSpPr/>
            <p:nvPr/>
          </p:nvSpPr>
          <p:spPr>
            <a:xfrm>
              <a:off x="5827506" y="3931336"/>
              <a:ext cx="239888" cy="143047"/>
            </a:xfrm>
            <a:prstGeom prst="rect">
              <a:avLst/>
            </a:prstGeom>
            <a:solidFill>
              <a:srgbClr val="B3B3B3">
                <a:alpha val="85098"/>
              </a:srgbClr>
            </a:solidFill>
          </p:spPr>
          <p:txBody>
            <a:bodyPr/>
            <a:lstStyle/>
            <a:p/>
          </p:txBody>
        </p:sp>
        <p:sp>
          <p:nvSpPr>
            <p:cNvPr id="69" name="rc69"/>
            <p:cNvSpPr/>
            <p:nvPr/>
          </p:nvSpPr>
          <p:spPr>
            <a:xfrm>
              <a:off x="6094049" y="3996358"/>
              <a:ext cx="239888" cy="98832"/>
            </a:xfrm>
            <a:prstGeom prst="rect">
              <a:avLst/>
            </a:prstGeom>
            <a:solidFill>
              <a:srgbClr val="B3B3B3">
                <a:alpha val="85098"/>
              </a:srgbClr>
            </a:solidFill>
          </p:spPr>
          <p:txBody>
            <a:bodyPr/>
            <a:lstStyle/>
            <a:p/>
          </p:txBody>
        </p:sp>
        <p:sp>
          <p:nvSpPr>
            <p:cNvPr id="70" name="rc70"/>
            <p:cNvSpPr/>
            <p:nvPr/>
          </p:nvSpPr>
          <p:spPr>
            <a:xfrm>
              <a:off x="6360593" y="4095190"/>
              <a:ext cx="239888" cy="0"/>
            </a:xfrm>
            <a:prstGeom prst="rect">
              <a:avLst/>
            </a:prstGeom>
            <a:solidFill>
              <a:srgbClr val="B3B3B3">
                <a:alpha val="85098"/>
              </a:srgbClr>
            </a:solidFill>
          </p:spPr>
          <p:txBody>
            <a:bodyPr/>
            <a:lstStyle/>
            <a:p/>
          </p:txBody>
        </p:sp>
        <p:sp>
          <p:nvSpPr>
            <p:cNvPr id="71" name="rc71"/>
            <p:cNvSpPr/>
            <p:nvPr/>
          </p:nvSpPr>
          <p:spPr>
            <a:xfrm>
              <a:off x="6627136" y="4037971"/>
              <a:ext cx="239888" cy="57218"/>
            </a:xfrm>
            <a:prstGeom prst="rect">
              <a:avLst/>
            </a:prstGeom>
            <a:solidFill>
              <a:srgbClr val="B3B3B3">
                <a:alpha val="85098"/>
              </a:srgbClr>
            </a:solidFill>
          </p:spPr>
          <p:txBody>
            <a:bodyPr/>
            <a:lstStyle/>
            <a:p/>
          </p:txBody>
        </p:sp>
        <p:sp>
          <p:nvSpPr>
            <p:cNvPr id="72" name="rc72"/>
            <p:cNvSpPr/>
            <p:nvPr/>
          </p:nvSpPr>
          <p:spPr>
            <a:xfrm>
              <a:off x="6893679" y="3962547"/>
              <a:ext cx="239888" cy="57218"/>
            </a:xfrm>
            <a:prstGeom prst="rect">
              <a:avLst/>
            </a:prstGeom>
            <a:solidFill>
              <a:srgbClr val="B3B3B3">
                <a:alpha val="85098"/>
              </a:srgbClr>
            </a:solidFill>
          </p:spPr>
          <p:txBody>
            <a:bodyPr/>
            <a:lstStyle/>
            <a:p/>
          </p:txBody>
        </p:sp>
        <p:sp>
          <p:nvSpPr>
            <p:cNvPr id="73" name="rc73"/>
            <p:cNvSpPr/>
            <p:nvPr/>
          </p:nvSpPr>
          <p:spPr>
            <a:xfrm>
              <a:off x="7160222" y="3775285"/>
              <a:ext cx="239888" cy="265287"/>
            </a:xfrm>
            <a:prstGeom prst="rect">
              <a:avLst/>
            </a:prstGeom>
            <a:solidFill>
              <a:srgbClr val="B3B3B3">
                <a:alpha val="85098"/>
              </a:srgbClr>
            </a:solidFill>
          </p:spPr>
          <p:txBody>
            <a:bodyPr/>
            <a:lstStyle/>
            <a:p/>
          </p:txBody>
        </p:sp>
        <p:sp>
          <p:nvSpPr>
            <p:cNvPr id="74" name="rc74"/>
            <p:cNvSpPr/>
            <p:nvPr/>
          </p:nvSpPr>
          <p:spPr>
            <a:xfrm>
              <a:off x="7426765" y="3291525"/>
              <a:ext cx="239888" cy="806266"/>
            </a:xfrm>
            <a:prstGeom prst="rect">
              <a:avLst/>
            </a:prstGeom>
            <a:solidFill>
              <a:srgbClr val="B3B3B3">
                <a:alpha val="85098"/>
              </a:srgbClr>
            </a:solidFill>
          </p:spPr>
          <p:txBody>
            <a:bodyPr/>
            <a:lstStyle/>
            <a:p/>
          </p:txBody>
        </p:sp>
        <p:sp>
          <p:nvSpPr>
            <p:cNvPr id="75" name="rc75"/>
            <p:cNvSpPr/>
            <p:nvPr/>
          </p:nvSpPr>
          <p:spPr>
            <a:xfrm>
              <a:off x="7693308" y="3931336"/>
              <a:ext cx="239888" cy="111836"/>
            </a:xfrm>
            <a:prstGeom prst="rect">
              <a:avLst/>
            </a:prstGeom>
            <a:solidFill>
              <a:srgbClr val="B3B3B3">
                <a:alpha val="85098"/>
              </a:srgbClr>
            </a:solidFill>
          </p:spPr>
          <p:txBody>
            <a:bodyPr/>
            <a:lstStyle/>
            <a:p/>
          </p:txBody>
        </p:sp>
        <p:sp>
          <p:nvSpPr>
            <p:cNvPr id="76" name="rc76"/>
            <p:cNvSpPr/>
            <p:nvPr/>
          </p:nvSpPr>
          <p:spPr>
            <a:xfrm>
              <a:off x="7959851" y="3933937"/>
              <a:ext cx="239888" cy="91030"/>
            </a:xfrm>
            <a:prstGeom prst="rect">
              <a:avLst/>
            </a:prstGeom>
            <a:solidFill>
              <a:srgbClr val="B3B3B3">
                <a:alpha val="85098"/>
              </a:srgbClr>
            </a:solidFill>
          </p:spPr>
          <p:txBody>
            <a:bodyPr/>
            <a:lstStyle/>
            <a:p/>
          </p:txBody>
        </p:sp>
        <p:sp>
          <p:nvSpPr>
            <p:cNvPr id="77" name="pl77"/>
            <p:cNvSpPr/>
            <p:nvPr/>
          </p:nvSpPr>
          <p:spPr>
            <a:xfrm>
              <a:off x="1416218" y="2075428"/>
              <a:ext cx="6663577" cy="82447"/>
            </a:xfrm>
            <a:custGeom>
              <a:avLst/>
              <a:pathLst>
                <a:path w="6663577" h="82447">
                  <a:moveTo>
                    <a:pt x="0" y="0"/>
                  </a:moveTo>
                  <a:lnTo>
                    <a:pt x="266543" y="0"/>
                  </a:lnTo>
                  <a:lnTo>
                    <a:pt x="533086" y="0"/>
                  </a:lnTo>
                  <a:lnTo>
                    <a:pt x="799629" y="0"/>
                  </a:lnTo>
                  <a:lnTo>
                    <a:pt x="1066172" y="0"/>
                  </a:lnTo>
                  <a:lnTo>
                    <a:pt x="1332715" y="0"/>
                  </a:lnTo>
                  <a:lnTo>
                    <a:pt x="1599258" y="20611"/>
                  </a:lnTo>
                  <a:lnTo>
                    <a:pt x="1865801" y="20611"/>
                  </a:lnTo>
                  <a:lnTo>
                    <a:pt x="2132344" y="61835"/>
                  </a:lnTo>
                  <a:lnTo>
                    <a:pt x="2398888" y="0"/>
                  </a:lnTo>
                  <a:lnTo>
                    <a:pt x="2665431" y="0"/>
                  </a:lnTo>
                  <a:lnTo>
                    <a:pt x="2931974" y="0"/>
                  </a:lnTo>
                  <a:lnTo>
                    <a:pt x="3198517" y="20611"/>
                  </a:lnTo>
                  <a:lnTo>
                    <a:pt x="3465060" y="20611"/>
                  </a:lnTo>
                  <a:lnTo>
                    <a:pt x="3731603" y="0"/>
                  </a:lnTo>
                  <a:lnTo>
                    <a:pt x="3998146" y="0"/>
                  </a:lnTo>
                  <a:lnTo>
                    <a:pt x="4264689" y="0"/>
                  </a:lnTo>
                  <a:lnTo>
                    <a:pt x="4531233" y="20611"/>
                  </a:lnTo>
                  <a:lnTo>
                    <a:pt x="4797776" y="0"/>
                  </a:lnTo>
                  <a:lnTo>
                    <a:pt x="5064319" y="0"/>
                  </a:lnTo>
                  <a:lnTo>
                    <a:pt x="5330862" y="0"/>
                  </a:lnTo>
                  <a:lnTo>
                    <a:pt x="5597405" y="82447"/>
                  </a:lnTo>
                  <a:lnTo>
                    <a:pt x="5863948" y="61835"/>
                  </a:lnTo>
                  <a:lnTo>
                    <a:pt x="6130491" y="0"/>
                  </a:lnTo>
                  <a:lnTo>
                    <a:pt x="6397034" y="61835"/>
                  </a:lnTo>
                  <a:lnTo>
                    <a:pt x="6663577" y="82447"/>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886307"/>
            </a:xfrm>
            <a:custGeom>
              <a:avLst/>
              <a:pathLst>
                <a:path w="6663577" h="886307">
                  <a:moveTo>
                    <a:pt x="0" y="0"/>
                  </a:moveTo>
                  <a:lnTo>
                    <a:pt x="266543" y="0"/>
                  </a:lnTo>
                  <a:lnTo>
                    <a:pt x="533086" y="20611"/>
                  </a:lnTo>
                  <a:lnTo>
                    <a:pt x="799629" y="0"/>
                  </a:lnTo>
                  <a:lnTo>
                    <a:pt x="1066172" y="0"/>
                  </a:lnTo>
                  <a:lnTo>
                    <a:pt x="1332715" y="20611"/>
                  </a:lnTo>
                  <a:lnTo>
                    <a:pt x="1599258" y="82447"/>
                  </a:lnTo>
                  <a:lnTo>
                    <a:pt x="1865801" y="61835"/>
                  </a:lnTo>
                  <a:lnTo>
                    <a:pt x="2132344" y="61835"/>
                  </a:lnTo>
                  <a:lnTo>
                    <a:pt x="2398888" y="0"/>
                  </a:lnTo>
                  <a:lnTo>
                    <a:pt x="2665431" y="20611"/>
                  </a:lnTo>
                  <a:lnTo>
                    <a:pt x="2931974" y="20611"/>
                  </a:lnTo>
                  <a:lnTo>
                    <a:pt x="3198517" y="41223"/>
                  </a:lnTo>
                  <a:lnTo>
                    <a:pt x="3465060" y="41223"/>
                  </a:lnTo>
                  <a:lnTo>
                    <a:pt x="3731603" y="41223"/>
                  </a:lnTo>
                  <a:lnTo>
                    <a:pt x="3998146" y="20611"/>
                  </a:lnTo>
                  <a:lnTo>
                    <a:pt x="4264689" y="0"/>
                  </a:lnTo>
                  <a:lnTo>
                    <a:pt x="4531233" y="164894"/>
                  </a:lnTo>
                  <a:lnTo>
                    <a:pt x="4797776" y="103059"/>
                  </a:lnTo>
                  <a:lnTo>
                    <a:pt x="5064319" y="0"/>
                  </a:lnTo>
                  <a:lnTo>
                    <a:pt x="5330862" y="61835"/>
                  </a:lnTo>
                  <a:lnTo>
                    <a:pt x="5597405" y="144282"/>
                  </a:lnTo>
                  <a:lnTo>
                    <a:pt x="5863948" y="350400"/>
                  </a:lnTo>
                  <a:lnTo>
                    <a:pt x="6130491" y="886307"/>
                  </a:lnTo>
                  <a:lnTo>
                    <a:pt x="6397034" y="185506"/>
                  </a:lnTo>
                  <a:lnTo>
                    <a:pt x="6663577" y="185506"/>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8679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219877"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8" name="tx98"/>
            <p:cNvSpPr/>
            <p:nvPr/>
          </p:nvSpPr>
          <p:spPr>
            <a:xfrm>
              <a:off x="748642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9" name="tx99"/>
            <p:cNvSpPr/>
            <p:nvPr/>
          </p:nvSpPr>
          <p:spPr>
            <a:xfrm>
              <a:off x="7752963"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0" name="tx100"/>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1" name="tx101"/>
            <p:cNvSpPr/>
            <p:nvPr/>
          </p:nvSpPr>
          <p:spPr>
            <a:xfrm>
              <a:off x="1294130" y="39667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9459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9485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9511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9771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91993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84450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36572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9" name="tx109"/>
            <p:cNvSpPr/>
            <p:nvPr/>
          </p:nvSpPr>
          <p:spPr>
            <a:xfrm>
              <a:off x="7424622" y="31734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0" name="tx110"/>
            <p:cNvSpPr/>
            <p:nvPr/>
          </p:nvSpPr>
          <p:spPr>
            <a:xfrm>
              <a:off x="7691165" y="38132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8158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655386" y="35437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4" name="tx114"/>
            <p:cNvSpPr/>
            <p:nvPr/>
          </p:nvSpPr>
          <p:spPr>
            <a:xfrm>
              <a:off x="655386" y="30235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5" name="tx115"/>
            <p:cNvSpPr/>
            <p:nvPr/>
          </p:nvSpPr>
          <p:spPr>
            <a:xfrm>
              <a:off x="655386" y="25033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6" name="tx116"/>
            <p:cNvSpPr/>
            <p:nvPr/>
          </p:nvSpPr>
          <p:spPr>
            <a:xfrm>
              <a:off x="655386" y="19831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145" name="pl145"/>
            <p:cNvSpPr/>
            <p:nvPr/>
          </p:nvSpPr>
          <p:spPr>
            <a:xfrm>
              <a:off x="22685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21323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578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10250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409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855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1301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26143"/>
              <a:ext cx="777855" cy="119033"/>
            </a:xfrm>
            <a:prstGeom prst="rect">
              <a:avLst/>
            </a:prstGeom>
            <a:solidFill>
              <a:srgbClr val="1CABE2">
                <a:alpha val="85098"/>
              </a:srgbClr>
            </a:solidFill>
          </p:spPr>
          <p:txBody>
            <a:bodyPr/>
            <a:lstStyle/>
            <a:p/>
          </p:txBody>
        </p:sp>
        <p:sp>
          <p:nvSpPr>
            <p:cNvPr id="157" name="rc157"/>
            <p:cNvSpPr/>
            <p:nvPr/>
          </p:nvSpPr>
          <p:spPr>
            <a:xfrm>
              <a:off x="1296273" y="5577352"/>
              <a:ext cx="2722493" cy="119033"/>
            </a:xfrm>
            <a:prstGeom prst="rect">
              <a:avLst/>
            </a:prstGeom>
            <a:solidFill>
              <a:srgbClr val="1CABE2">
                <a:alpha val="85098"/>
              </a:srgbClr>
            </a:solidFill>
          </p:spPr>
          <p:txBody>
            <a:bodyPr/>
            <a:lstStyle/>
            <a:p/>
          </p:txBody>
        </p:sp>
        <p:sp>
          <p:nvSpPr>
            <p:cNvPr id="158" name="rc158"/>
            <p:cNvSpPr/>
            <p:nvPr/>
          </p:nvSpPr>
          <p:spPr>
            <a:xfrm>
              <a:off x="1296273" y="5428560"/>
              <a:ext cx="3403117" cy="119033"/>
            </a:xfrm>
            <a:prstGeom prst="rect">
              <a:avLst/>
            </a:prstGeom>
            <a:solidFill>
              <a:srgbClr val="1CABE2">
                <a:alpha val="85098"/>
              </a:srgbClr>
            </a:solidFill>
          </p:spPr>
          <p:txBody>
            <a:bodyPr/>
            <a:lstStyle/>
            <a:p/>
          </p:txBody>
        </p:sp>
        <p:sp>
          <p:nvSpPr>
            <p:cNvPr id="159" name="rc159"/>
            <p:cNvSpPr/>
            <p:nvPr/>
          </p:nvSpPr>
          <p:spPr>
            <a:xfrm>
              <a:off x="2074129" y="5726143"/>
              <a:ext cx="0" cy="119033"/>
            </a:xfrm>
            <a:prstGeom prst="rect">
              <a:avLst/>
            </a:prstGeom>
            <a:solidFill>
              <a:srgbClr val="B3B3B3">
                <a:alpha val="85098"/>
              </a:srgbClr>
            </a:solidFill>
          </p:spPr>
          <p:txBody>
            <a:bodyPr/>
            <a:lstStyle/>
            <a:p/>
          </p:txBody>
        </p:sp>
        <p:sp>
          <p:nvSpPr>
            <p:cNvPr id="160" name="rc160"/>
            <p:cNvSpPr/>
            <p:nvPr/>
          </p:nvSpPr>
          <p:spPr>
            <a:xfrm>
              <a:off x="4018767" y="5577352"/>
              <a:ext cx="4180972" cy="119033"/>
            </a:xfrm>
            <a:prstGeom prst="rect">
              <a:avLst/>
            </a:prstGeom>
            <a:solidFill>
              <a:srgbClr val="B3B3B3">
                <a:alpha val="85098"/>
              </a:srgbClr>
            </a:solidFill>
          </p:spPr>
          <p:txBody>
            <a:bodyPr/>
            <a:lstStyle/>
            <a:p/>
          </p:txBody>
        </p:sp>
        <p:sp>
          <p:nvSpPr>
            <p:cNvPr id="161" name="rc161"/>
            <p:cNvSpPr/>
            <p:nvPr/>
          </p:nvSpPr>
          <p:spPr>
            <a:xfrm>
              <a:off x="4699391" y="5428560"/>
              <a:ext cx="3403117" cy="119033"/>
            </a:xfrm>
            <a:prstGeom prst="rect">
              <a:avLst/>
            </a:prstGeom>
            <a:solidFill>
              <a:srgbClr val="B3B3B3">
                <a:alpha val="85098"/>
              </a:srgbClr>
            </a:solidFill>
          </p:spPr>
          <p:txBody>
            <a:bodyPr/>
            <a:lstStyle/>
            <a:p/>
          </p:txBody>
        </p:sp>
        <p:sp>
          <p:nvSpPr>
            <p:cNvPr id="162" name="tx162"/>
            <p:cNvSpPr/>
            <p:nvPr/>
          </p:nvSpPr>
          <p:spPr>
            <a:xfrm>
              <a:off x="2204356"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8232735"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9" name="tx169"/>
            <p:cNvSpPr/>
            <p:nvPr/>
          </p:nvSpPr>
          <p:spPr>
            <a:xfrm>
              <a:off x="3163217"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0" name="tx170"/>
            <p:cNvSpPr/>
            <p:nvPr/>
          </p:nvSpPr>
          <p:spPr>
            <a:xfrm>
              <a:off x="5107856"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71" name="tx171"/>
            <p:cNvSpPr/>
            <p:nvPr/>
          </p:nvSpPr>
          <p:spPr>
            <a:xfrm>
              <a:off x="705249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Dominica.
In 2025, DTP1 coverage in Dominica remained relatively constant within 1% at 95%. There were &lt;100 children who missed out on any DTP vaccination (zero-dose children).
DTP3 coverage remained constant at 90%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90%,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0"/>
                  </a:lnTo>
                  <a:lnTo>
                    <a:pt x="815350" y="21871"/>
                  </a:lnTo>
                  <a:lnTo>
                    <a:pt x="951242" y="21871"/>
                  </a:lnTo>
                  <a:lnTo>
                    <a:pt x="1087133" y="65614"/>
                  </a:lnTo>
                  <a:lnTo>
                    <a:pt x="1223025" y="0"/>
                  </a:lnTo>
                  <a:lnTo>
                    <a:pt x="1358917" y="0"/>
                  </a:lnTo>
                  <a:lnTo>
                    <a:pt x="1494809" y="0"/>
                  </a:lnTo>
                  <a:lnTo>
                    <a:pt x="1630700" y="21871"/>
                  </a:lnTo>
                  <a:lnTo>
                    <a:pt x="1766592" y="21871"/>
                  </a:lnTo>
                  <a:lnTo>
                    <a:pt x="1902484" y="0"/>
                  </a:lnTo>
                  <a:lnTo>
                    <a:pt x="2038375" y="0"/>
                  </a:lnTo>
                  <a:lnTo>
                    <a:pt x="2174267" y="0"/>
                  </a:lnTo>
                  <a:lnTo>
                    <a:pt x="2310159" y="21871"/>
                  </a:lnTo>
                  <a:lnTo>
                    <a:pt x="2446051" y="0"/>
                  </a:lnTo>
                  <a:lnTo>
                    <a:pt x="2581942" y="0"/>
                  </a:lnTo>
                  <a:lnTo>
                    <a:pt x="2717834" y="0"/>
                  </a:lnTo>
                  <a:lnTo>
                    <a:pt x="2853726" y="87485"/>
                  </a:lnTo>
                  <a:lnTo>
                    <a:pt x="2989618" y="65614"/>
                  </a:lnTo>
                  <a:lnTo>
                    <a:pt x="3125509" y="0"/>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0"/>
                  </a:lnTo>
                  <a:lnTo>
                    <a:pt x="815350" y="21871"/>
                  </a:lnTo>
                  <a:lnTo>
                    <a:pt x="951242" y="21871"/>
                  </a:lnTo>
                  <a:lnTo>
                    <a:pt x="1087133" y="65614"/>
                  </a:lnTo>
                  <a:lnTo>
                    <a:pt x="1223025" y="0"/>
                  </a:lnTo>
                  <a:lnTo>
                    <a:pt x="1358917" y="0"/>
                  </a:lnTo>
                  <a:lnTo>
                    <a:pt x="1494809" y="0"/>
                  </a:lnTo>
                  <a:lnTo>
                    <a:pt x="1630700" y="21871"/>
                  </a:lnTo>
                  <a:lnTo>
                    <a:pt x="1766592" y="21871"/>
                  </a:lnTo>
                  <a:lnTo>
                    <a:pt x="1902484" y="0"/>
                  </a:lnTo>
                  <a:lnTo>
                    <a:pt x="2038375" y="0"/>
                  </a:lnTo>
                  <a:lnTo>
                    <a:pt x="2174267" y="0"/>
                  </a:lnTo>
                  <a:lnTo>
                    <a:pt x="2310159" y="21871"/>
                  </a:lnTo>
                  <a:lnTo>
                    <a:pt x="2446051" y="0"/>
                  </a:lnTo>
                  <a:lnTo>
                    <a:pt x="2581942" y="0"/>
                  </a:lnTo>
                  <a:lnTo>
                    <a:pt x="2717834" y="0"/>
                  </a:lnTo>
                  <a:lnTo>
                    <a:pt x="2853726" y="87485"/>
                  </a:lnTo>
                  <a:lnTo>
                    <a:pt x="2989618" y="65614"/>
                  </a:lnTo>
                  <a:lnTo>
                    <a:pt x="3125509" y="0"/>
                  </a:lnTo>
                  <a:lnTo>
                    <a:pt x="3261401" y="65614"/>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0"/>
                  </a:lnTo>
                  <a:lnTo>
                    <a:pt x="815350" y="21871"/>
                  </a:lnTo>
                  <a:lnTo>
                    <a:pt x="951242" y="21871"/>
                  </a:lnTo>
                  <a:lnTo>
                    <a:pt x="1087133" y="65614"/>
                  </a:lnTo>
                  <a:lnTo>
                    <a:pt x="1223025" y="0"/>
                  </a:lnTo>
                  <a:lnTo>
                    <a:pt x="1358917" y="0"/>
                  </a:lnTo>
                  <a:lnTo>
                    <a:pt x="1494809" y="0"/>
                  </a:lnTo>
                  <a:lnTo>
                    <a:pt x="1630700" y="21871"/>
                  </a:lnTo>
                  <a:lnTo>
                    <a:pt x="1766592" y="21871"/>
                  </a:lnTo>
                  <a:lnTo>
                    <a:pt x="1902484" y="0"/>
                  </a:lnTo>
                  <a:lnTo>
                    <a:pt x="2038375" y="0"/>
                  </a:lnTo>
                  <a:lnTo>
                    <a:pt x="2174267" y="0"/>
                  </a:lnTo>
                  <a:lnTo>
                    <a:pt x="2310159" y="21871"/>
                  </a:lnTo>
                  <a:lnTo>
                    <a:pt x="2446051" y="0"/>
                  </a:lnTo>
                  <a:lnTo>
                    <a:pt x="2581942" y="0"/>
                  </a:lnTo>
                  <a:lnTo>
                    <a:pt x="2717834" y="0"/>
                  </a:lnTo>
                  <a:lnTo>
                    <a:pt x="2853726" y="87485"/>
                  </a:lnTo>
                  <a:lnTo>
                    <a:pt x="2989618" y="65614"/>
                  </a:lnTo>
                  <a:lnTo>
                    <a:pt x="3125509" y="0"/>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99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3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670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48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3504" y="1405107"/>
              <a:ext cx="25922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Dominica,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370747"/>
              <a:ext cx="3397293" cy="306198"/>
            </a:xfrm>
            <a:custGeom>
              <a:avLst/>
              <a:pathLst>
                <a:path w="3397293" h="306198">
                  <a:moveTo>
                    <a:pt x="0" y="0"/>
                  </a:moveTo>
                  <a:lnTo>
                    <a:pt x="135891" y="0"/>
                  </a:lnTo>
                  <a:lnTo>
                    <a:pt x="271783" y="0"/>
                  </a:lnTo>
                  <a:lnTo>
                    <a:pt x="407675" y="0"/>
                  </a:lnTo>
                  <a:lnTo>
                    <a:pt x="543566" y="0"/>
                  </a:lnTo>
                  <a:lnTo>
                    <a:pt x="679458" y="0"/>
                  </a:lnTo>
                  <a:lnTo>
                    <a:pt x="815350" y="76549"/>
                  </a:lnTo>
                  <a:lnTo>
                    <a:pt x="951242" y="76549"/>
                  </a:lnTo>
                  <a:lnTo>
                    <a:pt x="1087133" y="229649"/>
                  </a:lnTo>
                  <a:lnTo>
                    <a:pt x="1223025" y="0"/>
                  </a:lnTo>
                  <a:lnTo>
                    <a:pt x="1358917" y="0"/>
                  </a:lnTo>
                  <a:lnTo>
                    <a:pt x="1494809" y="0"/>
                  </a:lnTo>
                  <a:lnTo>
                    <a:pt x="1630700" y="76549"/>
                  </a:lnTo>
                  <a:lnTo>
                    <a:pt x="1766592" y="76549"/>
                  </a:lnTo>
                  <a:lnTo>
                    <a:pt x="1902484" y="0"/>
                  </a:lnTo>
                  <a:lnTo>
                    <a:pt x="2038375" y="0"/>
                  </a:lnTo>
                  <a:lnTo>
                    <a:pt x="2174267" y="0"/>
                  </a:lnTo>
                  <a:lnTo>
                    <a:pt x="2310159" y="76549"/>
                  </a:lnTo>
                  <a:lnTo>
                    <a:pt x="2446051" y="0"/>
                  </a:lnTo>
                  <a:lnTo>
                    <a:pt x="2581942" y="0"/>
                  </a:lnTo>
                  <a:lnTo>
                    <a:pt x="2717834" y="0"/>
                  </a:lnTo>
                  <a:lnTo>
                    <a:pt x="2853726" y="306198"/>
                  </a:lnTo>
                  <a:lnTo>
                    <a:pt x="2989618" y="229649"/>
                  </a:lnTo>
                  <a:lnTo>
                    <a:pt x="3125509" y="0"/>
                  </a:lnTo>
                  <a:lnTo>
                    <a:pt x="3261401" y="229649"/>
                  </a:lnTo>
                  <a:lnTo>
                    <a:pt x="3397293" y="306198"/>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370747"/>
              <a:ext cx="3397293" cy="306198"/>
            </a:xfrm>
            <a:custGeom>
              <a:avLst/>
              <a:pathLst>
                <a:path w="3397293" h="306198">
                  <a:moveTo>
                    <a:pt x="0" y="0"/>
                  </a:moveTo>
                  <a:lnTo>
                    <a:pt x="135891" y="0"/>
                  </a:lnTo>
                  <a:lnTo>
                    <a:pt x="271783" y="0"/>
                  </a:lnTo>
                  <a:lnTo>
                    <a:pt x="407675" y="0"/>
                  </a:lnTo>
                  <a:lnTo>
                    <a:pt x="543566" y="0"/>
                  </a:lnTo>
                  <a:lnTo>
                    <a:pt x="679458" y="0"/>
                  </a:lnTo>
                  <a:lnTo>
                    <a:pt x="815350" y="76549"/>
                  </a:lnTo>
                  <a:lnTo>
                    <a:pt x="951242" y="76549"/>
                  </a:lnTo>
                  <a:lnTo>
                    <a:pt x="1087133" y="229649"/>
                  </a:lnTo>
                  <a:lnTo>
                    <a:pt x="1223025" y="0"/>
                  </a:lnTo>
                  <a:lnTo>
                    <a:pt x="1358917" y="0"/>
                  </a:lnTo>
                  <a:lnTo>
                    <a:pt x="1494809" y="0"/>
                  </a:lnTo>
                  <a:lnTo>
                    <a:pt x="1630700" y="76549"/>
                  </a:lnTo>
                  <a:lnTo>
                    <a:pt x="1766592" y="76549"/>
                  </a:lnTo>
                  <a:lnTo>
                    <a:pt x="1902484" y="0"/>
                  </a:lnTo>
                  <a:lnTo>
                    <a:pt x="2038375" y="0"/>
                  </a:lnTo>
                  <a:lnTo>
                    <a:pt x="2174267" y="0"/>
                  </a:lnTo>
                  <a:lnTo>
                    <a:pt x="2310159" y="76549"/>
                  </a:lnTo>
                  <a:lnTo>
                    <a:pt x="2446051" y="0"/>
                  </a:lnTo>
                  <a:lnTo>
                    <a:pt x="2581942" y="0"/>
                  </a:lnTo>
                  <a:lnTo>
                    <a:pt x="2717834" y="0"/>
                  </a:lnTo>
                  <a:lnTo>
                    <a:pt x="2853726" y="306198"/>
                  </a:lnTo>
                  <a:lnTo>
                    <a:pt x="2989618" y="229649"/>
                  </a:lnTo>
                  <a:lnTo>
                    <a:pt x="3125509" y="0"/>
                  </a:lnTo>
                  <a:lnTo>
                    <a:pt x="3261401" y="229649"/>
                  </a:lnTo>
                  <a:lnTo>
                    <a:pt x="3397293" y="30619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1117625"/>
            </a:xfrm>
            <a:custGeom>
              <a:avLst/>
              <a:pathLst>
                <a:path w="0" h="1117625">
                  <a:moveTo>
                    <a:pt x="0" y="11176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370747"/>
              <a:ext cx="3397293" cy="306198"/>
            </a:xfrm>
            <a:custGeom>
              <a:avLst/>
              <a:pathLst>
                <a:path w="3397293" h="306198">
                  <a:moveTo>
                    <a:pt x="0" y="0"/>
                  </a:moveTo>
                  <a:lnTo>
                    <a:pt x="135891" y="0"/>
                  </a:lnTo>
                  <a:lnTo>
                    <a:pt x="271783" y="0"/>
                  </a:lnTo>
                  <a:lnTo>
                    <a:pt x="407675" y="0"/>
                  </a:lnTo>
                  <a:lnTo>
                    <a:pt x="543566" y="0"/>
                  </a:lnTo>
                  <a:lnTo>
                    <a:pt x="679458" y="0"/>
                  </a:lnTo>
                  <a:lnTo>
                    <a:pt x="815350" y="76549"/>
                  </a:lnTo>
                  <a:lnTo>
                    <a:pt x="951242" y="76549"/>
                  </a:lnTo>
                  <a:lnTo>
                    <a:pt x="1087133" y="229649"/>
                  </a:lnTo>
                  <a:lnTo>
                    <a:pt x="1223025" y="0"/>
                  </a:lnTo>
                  <a:lnTo>
                    <a:pt x="1358917" y="0"/>
                  </a:lnTo>
                  <a:lnTo>
                    <a:pt x="1494809" y="0"/>
                  </a:lnTo>
                  <a:lnTo>
                    <a:pt x="1630700" y="76549"/>
                  </a:lnTo>
                  <a:lnTo>
                    <a:pt x="1766592" y="76549"/>
                  </a:lnTo>
                  <a:lnTo>
                    <a:pt x="1902484" y="0"/>
                  </a:lnTo>
                  <a:lnTo>
                    <a:pt x="2038375" y="0"/>
                  </a:lnTo>
                  <a:lnTo>
                    <a:pt x="2174267" y="0"/>
                  </a:lnTo>
                  <a:lnTo>
                    <a:pt x="2310159" y="76549"/>
                  </a:lnTo>
                  <a:lnTo>
                    <a:pt x="2446051" y="0"/>
                  </a:lnTo>
                  <a:lnTo>
                    <a:pt x="2581942" y="0"/>
                  </a:lnTo>
                  <a:lnTo>
                    <a:pt x="2717834" y="0"/>
                  </a:lnTo>
                  <a:lnTo>
                    <a:pt x="2853726" y="306198"/>
                  </a:lnTo>
                  <a:lnTo>
                    <a:pt x="2989618" y="229649"/>
                  </a:lnTo>
                  <a:lnTo>
                    <a:pt x="3125509" y="0"/>
                  </a:lnTo>
                  <a:lnTo>
                    <a:pt x="3261401" y="229649"/>
                  </a:lnTo>
                  <a:lnTo>
                    <a:pt x="3397293" y="30619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4899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166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79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42832"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6" name="tx116"/>
            <p:cNvSpPr/>
            <p:nvPr/>
          </p:nvSpPr>
          <p:spPr>
            <a:xfrm>
              <a:off x="71837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4618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631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54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4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638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090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928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1673500" cy="114824"/>
            </a:xfrm>
            <a:prstGeom prst="rect">
              <a:avLst/>
            </a:prstGeom>
            <a:solidFill>
              <a:srgbClr val="1CABE2">
                <a:alpha val="80000"/>
              </a:srgbClr>
            </a:solidFill>
          </p:spPr>
          <p:txBody>
            <a:bodyPr/>
            <a:lstStyle/>
            <a:p/>
          </p:txBody>
        </p:sp>
        <p:sp>
          <p:nvSpPr>
            <p:cNvPr id="131" name="rc131"/>
            <p:cNvSpPr/>
            <p:nvPr/>
          </p:nvSpPr>
          <p:spPr>
            <a:xfrm>
              <a:off x="1317178" y="5743865"/>
              <a:ext cx="5857251"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5366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34554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7437416"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Dominica (95%) was 5 percentage points higher than the global average (90%) and 6 percentage points higher than the average across all LACR countries (89%).
National DTP1 coverage was 4 percentage points lower than in 2019 (99%).
The number of zero-dose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DTP1 coverage was 95% - this is 4 percentage points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Dominica ranked number 18 out of 33 countries for lowest DTP1 coverage (based on tied ranks).
Dominica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F26A21">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Dominica ranked number 32 out of 33 countries with &lt;100 zero-dose children.
In 2025, Dominica ranked number 30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10537"/>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86083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331114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76144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221174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9" name="pl9"/>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13568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58598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303629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48659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93689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5" name="pl15"/>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11313" y="3366110"/>
              <a:ext cx="206534" cy="1319277"/>
            </a:xfrm>
            <a:prstGeom prst="rect">
              <a:avLst/>
            </a:prstGeom>
            <a:solidFill>
              <a:srgbClr val="80BD41">
                <a:alpha val="100000"/>
              </a:srgbClr>
            </a:solidFill>
          </p:spPr>
          <p:txBody>
            <a:bodyPr/>
            <a:lstStyle/>
            <a:p/>
          </p:txBody>
        </p:sp>
        <p:sp>
          <p:nvSpPr>
            <p:cNvPr id="30" name="rc30"/>
            <p:cNvSpPr/>
            <p:nvPr/>
          </p:nvSpPr>
          <p:spPr>
            <a:xfrm>
              <a:off x="1211313" y="3352917"/>
              <a:ext cx="206534" cy="13192"/>
            </a:xfrm>
            <a:prstGeom prst="rect">
              <a:avLst/>
            </a:prstGeom>
            <a:solidFill>
              <a:srgbClr val="0058AB">
                <a:alpha val="100000"/>
              </a:srgbClr>
            </a:solidFill>
          </p:spPr>
          <p:txBody>
            <a:bodyPr/>
            <a:lstStyle/>
            <a:p/>
          </p:txBody>
        </p:sp>
        <p:sp>
          <p:nvSpPr>
            <p:cNvPr id="31" name="rc31"/>
            <p:cNvSpPr/>
            <p:nvPr/>
          </p:nvSpPr>
          <p:spPr>
            <a:xfrm>
              <a:off x="1211313" y="3366110"/>
              <a:ext cx="206534" cy="0"/>
            </a:xfrm>
            <a:prstGeom prst="rect">
              <a:avLst/>
            </a:prstGeom>
            <a:solidFill>
              <a:srgbClr val="1CABE2">
                <a:alpha val="100000"/>
              </a:srgbClr>
            </a:solidFill>
          </p:spPr>
          <p:txBody>
            <a:bodyPr/>
            <a:lstStyle/>
            <a:p/>
          </p:txBody>
        </p:sp>
        <p:sp>
          <p:nvSpPr>
            <p:cNvPr id="32" name="rc32"/>
            <p:cNvSpPr/>
            <p:nvPr/>
          </p:nvSpPr>
          <p:spPr>
            <a:xfrm>
              <a:off x="1440796" y="3365010"/>
              <a:ext cx="206534" cy="1320376"/>
            </a:xfrm>
            <a:prstGeom prst="rect">
              <a:avLst/>
            </a:prstGeom>
            <a:solidFill>
              <a:srgbClr val="80BD41">
                <a:alpha val="100000"/>
              </a:srgbClr>
            </a:solidFill>
          </p:spPr>
          <p:txBody>
            <a:bodyPr/>
            <a:lstStyle/>
            <a:p/>
          </p:txBody>
        </p:sp>
        <p:sp>
          <p:nvSpPr>
            <p:cNvPr id="33" name="rc33"/>
            <p:cNvSpPr/>
            <p:nvPr/>
          </p:nvSpPr>
          <p:spPr>
            <a:xfrm>
              <a:off x="1440796" y="3351817"/>
              <a:ext cx="206534" cy="13192"/>
            </a:xfrm>
            <a:prstGeom prst="rect">
              <a:avLst/>
            </a:prstGeom>
            <a:solidFill>
              <a:srgbClr val="0058AB">
                <a:alpha val="100000"/>
              </a:srgbClr>
            </a:solidFill>
          </p:spPr>
          <p:txBody>
            <a:bodyPr/>
            <a:lstStyle/>
            <a:p/>
          </p:txBody>
        </p:sp>
        <p:sp>
          <p:nvSpPr>
            <p:cNvPr id="34" name="rc34"/>
            <p:cNvSpPr/>
            <p:nvPr/>
          </p:nvSpPr>
          <p:spPr>
            <a:xfrm>
              <a:off x="1440796" y="3365010"/>
              <a:ext cx="206534" cy="0"/>
            </a:xfrm>
            <a:prstGeom prst="rect">
              <a:avLst/>
            </a:prstGeom>
            <a:solidFill>
              <a:srgbClr val="1CABE2">
                <a:alpha val="100000"/>
              </a:srgbClr>
            </a:solidFill>
          </p:spPr>
          <p:txBody>
            <a:bodyPr/>
            <a:lstStyle/>
            <a:p/>
          </p:txBody>
        </p:sp>
        <p:sp>
          <p:nvSpPr>
            <p:cNvPr id="35" name="rc35"/>
            <p:cNvSpPr/>
            <p:nvPr/>
          </p:nvSpPr>
          <p:spPr>
            <a:xfrm>
              <a:off x="1670279" y="3509031"/>
              <a:ext cx="206534" cy="1176355"/>
            </a:xfrm>
            <a:prstGeom prst="rect">
              <a:avLst/>
            </a:prstGeom>
            <a:solidFill>
              <a:srgbClr val="80BD41">
                <a:alpha val="100000"/>
              </a:srgbClr>
            </a:solidFill>
          </p:spPr>
          <p:txBody>
            <a:bodyPr/>
            <a:lstStyle/>
            <a:p/>
          </p:txBody>
        </p:sp>
        <p:sp>
          <p:nvSpPr>
            <p:cNvPr id="36" name="rc36"/>
            <p:cNvSpPr/>
            <p:nvPr/>
          </p:nvSpPr>
          <p:spPr>
            <a:xfrm>
              <a:off x="1670279" y="3484845"/>
              <a:ext cx="206534" cy="12093"/>
            </a:xfrm>
            <a:prstGeom prst="rect">
              <a:avLst/>
            </a:prstGeom>
            <a:solidFill>
              <a:srgbClr val="0058AB">
                <a:alpha val="100000"/>
              </a:srgbClr>
            </a:solidFill>
          </p:spPr>
          <p:txBody>
            <a:bodyPr/>
            <a:lstStyle/>
            <a:p/>
          </p:txBody>
        </p:sp>
        <p:sp>
          <p:nvSpPr>
            <p:cNvPr id="37" name="rc37"/>
            <p:cNvSpPr/>
            <p:nvPr/>
          </p:nvSpPr>
          <p:spPr>
            <a:xfrm>
              <a:off x="1670279" y="3496938"/>
              <a:ext cx="206534" cy="12093"/>
            </a:xfrm>
            <a:prstGeom prst="rect">
              <a:avLst/>
            </a:prstGeom>
            <a:solidFill>
              <a:srgbClr val="1CABE2">
                <a:alpha val="100000"/>
              </a:srgbClr>
            </a:solidFill>
          </p:spPr>
          <p:txBody>
            <a:bodyPr/>
            <a:lstStyle/>
            <a:p/>
          </p:txBody>
        </p:sp>
        <p:sp>
          <p:nvSpPr>
            <p:cNvPr id="38" name="rc38"/>
            <p:cNvSpPr/>
            <p:nvPr/>
          </p:nvSpPr>
          <p:spPr>
            <a:xfrm>
              <a:off x="1899761" y="3538715"/>
              <a:ext cx="206534" cy="1146671"/>
            </a:xfrm>
            <a:prstGeom prst="rect">
              <a:avLst/>
            </a:prstGeom>
            <a:solidFill>
              <a:srgbClr val="80BD41">
                <a:alpha val="100000"/>
              </a:srgbClr>
            </a:solidFill>
          </p:spPr>
          <p:txBody>
            <a:bodyPr/>
            <a:lstStyle/>
            <a:p/>
          </p:txBody>
        </p:sp>
        <p:sp>
          <p:nvSpPr>
            <p:cNvPr id="39" name="rc39"/>
            <p:cNvSpPr/>
            <p:nvPr/>
          </p:nvSpPr>
          <p:spPr>
            <a:xfrm>
              <a:off x="1899761" y="3526622"/>
              <a:ext cx="206534" cy="12093"/>
            </a:xfrm>
            <a:prstGeom prst="rect">
              <a:avLst/>
            </a:prstGeom>
            <a:solidFill>
              <a:srgbClr val="0058AB">
                <a:alpha val="100000"/>
              </a:srgbClr>
            </a:solidFill>
          </p:spPr>
          <p:txBody>
            <a:bodyPr/>
            <a:lstStyle/>
            <a:p/>
          </p:txBody>
        </p:sp>
        <p:sp>
          <p:nvSpPr>
            <p:cNvPr id="40" name="rc40"/>
            <p:cNvSpPr/>
            <p:nvPr/>
          </p:nvSpPr>
          <p:spPr>
            <a:xfrm>
              <a:off x="1899761" y="3538715"/>
              <a:ext cx="206534" cy="0"/>
            </a:xfrm>
            <a:prstGeom prst="rect">
              <a:avLst/>
            </a:prstGeom>
            <a:solidFill>
              <a:srgbClr val="1CABE2">
                <a:alpha val="100000"/>
              </a:srgbClr>
            </a:solidFill>
          </p:spPr>
          <p:txBody>
            <a:bodyPr/>
            <a:lstStyle/>
            <a:p/>
          </p:txBody>
        </p:sp>
        <p:sp>
          <p:nvSpPr>
            <p:cNvPr id="41" name="rc41"/>
            <p:cNvSpPr/>
            <p:nvPr/>
          </p:nvSpPr>
          <p:spPr>
            <a:xfrm>
              <a:off x="2129244" y="3562902"/>
              <a:ext cx="206534" cy="1122484"/>
            </a:xfrm>
            <a:prstGeom prst="rect">
              <a:avLst/>
            </a:prstGeom>
            <a:solidFill>
              <a:srgbClr val="80BD41">
                <a:alpha val="100000"/>
              </a:srgbClr>
            </a:solidFill>
          </p:spPr>
          <p:txBody>
            <a:bodyPr/>
            <a:lstStyle/>
            <a:p/>
          </p:txBody>
        </p:sp>
        <p:sp>
          <p:nvSpPr>
            <p:cNvPr id="42" name="rc42"/>
            <p:cNvSpPr/>
            <p:nvPr/>
          </p:nvSpPr>
          <p:spPr>
            <a:xfrm>
              <a:off x="2129244" y="3551908"/>
              <a:ext cx="206534" cy="10993"/>
            </a:xfrm>
            <a:prstGeom prst="rect">
              <a:avLst/>
            </a:prstGeom>
            <a:solidFill>
              <a:srgbClr val="0058AB">
                <a:alpha val="100000"/>
              </a:srgbClr>
            </a:solidFill>
          </p:spPr>
          <p:txBody>
            <a:bodyPr/>
            <a:lstStyle/>
            <a:p/>
          </p:txBody>
        </p:sp>
        <p:sp>
          <p:nvSpPr>
            <p:cNvPr id="43" name="rc43"/>
            <p:cNvSpPr/>
            <p:nvPr/>
          </p:nvSpPr>
          <p:spPr>
            <a:xfrm>
              <a:off x="2129244" y="3562902"/>
              <a:ext cx="206534" cy="0"/>
            </a:xfrm>
            <a:prstGeom prst="rect">
              <a:avLst/>
            </a:prstGeom>
            <a:solidFill>
              <a:srgbClr val="1CABE2">
                <a:alpha val="100000"/>
              </a:srgbClr>
            </a:solidFill>
          </p:spPr>
          <p:txBody>
            <a:bodyPr/>
            <a:lstStyle/>
            <a:p/>
          </p:txBody>
        </p:sp>
        <p:sp>
          <p:nvSpPr>
            <p:cNvPr id="44" name="rc44"/>
            <p:cNvSpPr/>
            <p:nvPr/>
          </p:nvSpPr>
          <p:spPr>
            <a:xfrm>
              <a:off x="2358727" y="3590387"/>
              <a:ext cx="206534" cy="1094999"/>
            </a:xfrm>
            <a:prstGeom prst="rect">
              <a:avLst/>
            </a:prstGeom>
            <a:solidFill>
              <a:srgbClr val="80BD41">
                <a:alpha val="100000"/>
              </a:srgbClr>
            </a:solidFill>
          </p:spPr>
          <p:txBody>
            <a:bodyPr/>
            <a:lstStyle/>
            <a:p/>
          </p:txBody>
        </p:sp>
        <p:sp>
          <p:nvSpPr>
            <p:cNvPr id="45" name="rc45"/>
            <p:cNvSpPr/>
            <p:nvPr/>
          </p:nvSpPr>
          <p:spPr>
            <a:xfrm>
              <a:off x="2358727" y="3568399"/>
              <a:ext cx="206534" cy="10993"/>
            </a:xfrm>
            <a:prstGeom prst="rect">
              <a:avLst/>
            </a:prstGeom>
            <a:solidFill>
              <a:srgbClr val="0058AB">
                <a:alpha val="100000"/>
              </a:srgbClr>
            </a:solidFill>
          </p:spPr>
          <p:txBody>
            <a:bodyPr/>
            <a:lstStyle/>
            <a:p/>
          </p:txBody>
        </p:sp>
        <p:sp>
          <p:nvSpPr>
            <p:cNvPr id="46" name="rc46"/>
            <p:cNvSpPr/>
            <p:nvPr/>
          </p:nvSpPr>
          <p:spPr>
            <a:xfrm>
              <a:off x="2358727" y="3579393"/>
              <a:ext cx="206534" cy="10993"/>
            </a:xfrm>
            <a:prstGeom prst="rect">
              <a:avLst/>
            </a:prstGeom>
            <a:solidFill>
              <a:srgbClr val="1CABE2">
                <a:alpha val="100000"/>
              </a:srgbClr>
            </a:solidFill>
          </p:spPr>
          <p:txBody>
            <a:bodyPr/>
            <a:lstStyle/>
            <a:p/>
          </p:txBody>
        </p:sp>
        <p:sp>
          <p:nvSpPr>
            <p:cNvPr id="47" name="rc47"/>
            <p:cNvSpPr/>
            <p:nvPr/>
          </p:nvSpPr>
          <p:spPr>
            <a:xfrm>
              <a:off x="2588210" y="3585989"/>
              <a:ext cx="206534" cy="1099397"/>
            </a:xfrm>
            <a:prstGeom prst="rect">
              <a:avLst/>
            </a:prstGeom>
            <a:solidFill>
              <a:srgbClr val="80BD41">
                <a:alpha val="100000"/>
              </a:srgbClr>
            </a:solidFill>
          </p:spPr>
          <p:txBody>
            <a:bodyPr/>
            <a:lstStyle/>
            <a:p/>
          </p:txBody>
        </p:sp>
        <p:sp>
          <p:nvSpPr>
            <p:cNvPr id="48" name="rc48"/>
            <p:cNvSpPr/>
            <p:nvPr/>
          </p:nvSpPr>
          <p:spPr>
            <a:xfrm>
              <a:off x="2588210" y="3527721"/>
              <a:ext cx="206534" cy="23087"/>
            </a:xfrm>
            <a:prstGeom prst="rect">
              <a:avLst/>
            </a:prstGeom>
            <a:solidFill>
              <a:srgbClr val="0058AB">
                <a:alpha val="100000"/>
              </a:srgbClr>
            </a:solidFill>
          </p:spPr>
          <p:txBody>
            <a:bodyPr/>
            <a:lstStyle/>
            <a:p/>
          </p:txBody>
        </p:sp>
        <p:sp>
          <p:nvSpPr>
            <p:cNvPr id="49" name="rc49"/>
            <p:cNvSpPr/>
            <p:nvPr/>
          </p:nvSpPr>
          <p:spPr>
            <a:xfrm>
              <a:off x="2588210" y="3550808"/>
              <a:ext cx="206534" cy="35180"/>
            </a:xfrm>
            <a:prstGeom prst="rect">
              <a:avLst/>
            </a:prstGeom>
            <a:solidFill>
              <a:srgbClr val="1CABE2">
                <a:alpha val="100000"/>
              </a:srgbClr>
            </a:solidFill>
          </p:spPr>
          <p:txBody>
            <a:bodyPr/>
            <a:lstStyle/>
            <a:p/>
          </p:txBody>
        </p:sp>
        <p:sp>
          <p:nvSpPr>
            <p:cNvPr id="50" name="rc50"/>
            <p:cNvSpPr/>
            <p:nvPr/>
          </p:nvSpPr>
          <p:spPr>
            <a:xfrm>
              <a:off x="2817692" y="3604679"/>
              <a:ext cx="206534" cy="1080707"/>
            </a:xfrm>
            <a:prstGeom prst="rect">
              <a:avLst/>
            </a:prstGeom>
            <a:solidFill>
              <a:srgbClr val="80BD41">
                <a:alpha val="100000"/>
              </a:srgbClr>
            </a:solidFill>
          </p:spPr>
          <p:txBody>
            <a:bodyPr/>
            <a:lstStyle/>
            <a:p/>
          </p:txBody>
        </p:sp>
        <p:sp>
          <p:nvSpPr>
            <p:cNvPr id="51" name="rc51"/>
            <p:cNvSpPr/>
            <p:nvPr/>
          </p:nvSpPr>
          <p:spPr>
            <a:xfrm>
              <a:off x="2817692" y="3559604"/>
              <a:ext cx="206534" cy="21987"/>
            </a:xfrm>
            <a:prstGeom prst="rect">
              <a:avLst/>
            </a:prstGeom>
            <a:solidFill>
              <a:srgbClr val="0058AB">
                <a:alpha val="100000"/>
              </a:srgbClr>
            </a:solidFill>
          </p:spPr>
          <p:txBody>
            <a:bodyPr/>
            <a:lstStyle/>
            <a:p/>
          </p:txBody>
        </p:sp>
        <p:sp>
          <p:nvSpPr>
            <p:cNvPr id="52" name="rc52"/>
            <p:cNvSpPr/>
            <p:nvPr/>
          </p:nvSpPr>
          <p:spPr>
            <a:xfrm>
              <a:off x="2817692" y="3581592"/>
              <a:ext cx="206534" cy="23087"/>
            </a:xfrm>
            <a:prstGeom prst="rect">
              <a:avLst/>
            </a:prstGeom>
            <a:solidFill>
              <a:srgbClr val="1CABE2">
                <a:alpha val="100000"/>
              </a:srgbClr>
            </a:solidFill>
          </p:spPr>
          <p:txBody>
            <a:bodyPr/>
            <a:lstStyle/>
            <a:p/>
          </p:txBody>
        </p:sp>
        <p:sp>
          <p:nvSpPr>
            <p:cNvPr id="53" name="rc53"/>
            <p:cNvSpPr/>
            <p:nvPr/>
          </p:nvSpPr>
          <p:spPr>
            <a:xfrm>
              <a:off x="3047175" y="3637661"/>
              <a:ext cx="206534" cy="1047725"/>
            </a:xfrm>
            <a:prstGeom prst="rect">
              <a:avLst/>
            </a:prstGeom>
            <a:solidFill>
              <a:srgbClr val="80BD41">
                <a:alpha val="100000"/>
              </a:srgbClr>
            </a:solidFill>
          </p:spPr>
          <p:txBody>
            <a:bodyPr/>
            <a:lstStyle/>
            <a:p/>
          </p:txBody>
        </p:sp>
        <p:sp>
          <p:nvSpPr>
            <p:cNvPr id="54" name="rc54"/>
            <p:cNvSpPr/>
            <p:nvPr/>
          </p:nvSpPr>
          <p:spPr>
            <a:xfrm>
              <a:off x="3047175" y="3593685"/>
              <a:ext cx="206534" cy="43975"/>
            </a:xfrm>
            <a:prstGeom prst="rect">
              <a:avLst/>
            </a:prstGeom>
            <a:solidFill>
              <a:srgbClr val="0058AB">
                <a:alpha val="100000"/>
              </a:srgbClr>
            </a:solidFill>
          </p:spPr>
          <p:txBody>
            <a:bodyPr/>
            <a:lstStyle/>
            <a:p/>
          </p:txBody>
        </p:sp>
        <p:sp>
          <p:nvSpPr>
            <p:cNvPr id="55" name="rc55"/>
            <p:cNvSpPr/>
            <p:nvPr/>
          </p:nvSpPr>
          <p:spPr>
            <a:xfrm>
              <a:off x="3047175" y="3637661"/>
              <a:ext cx="206534" cy="0"/>
            </a:xfrm>
            <a:prstGeom prst="rect">
              <a:avLst/>
            </a:prstGeom>
            <a:solidFill>
              <a:srgbClr val="1CABE2">
                <a:alpha val="100000"/>
              </a:srgbClr>
            </a:solidFill>
          </p:spPr>
          <p:txBody>
            <a:bodyPr/>
            <a:lstStyle/>
            <a:p/>
          </p:txBody>
        </p:sp>
        <p:sp>
          <p:nvSpPr>
            <p:cNvPr id="56" name="rc56"/>
            <p:cNvSpPr/>
            <p:nvPr/>
          </p:nvSpPr>
          <p:spPr>
            <a:xfrm>
              <a:off x="3276658" y="3636561"/>
              <a:ext cx="206534" cy="1048825"/>
            </a:xfrm>
            <a:prstGeom prst="rect">
              <a:avLst/>
            </a:prstGeom>
            <a:solidFill>
              <a:srgbClr val="80BD41">
                <a:alpha val="100000"/>
              </a:srgbClr>
            </a:solidFill>
          </p:spPr>
          <p:txBody>
            <a:bodyPr/>
            <a:lstStyle/>
            <a:p/>
          </p:txBody>
        </p:sp>
        <p:sp>
          <p:nvSpPr>
            <p:cNvPr id="57" name="rc57"/>
            <p:cNvSpPr/>
            <p:nvPr/>
          </p:nvSpPr>
          <p:spPr>
            <a:xfrm>
              <a:off x="3276658" y="3625567"/>
              <a:ext cx="206534" cy="10993"/>
            </a:xfrm>
            <a:prstGeom prst="rect">
              <a:avLst/>
            </a:prstGeom>
            <a:solidFill>
              <a:srgbClr val="0058AB">
                <a:alpha val="100000"/>
              </a:srgbClr>
            </a:solidFill>
          </p:spPr>
          <p:txBody>
            <a:bodyPr/>
            <a:lstStyle/>
            <a:p/>
          </p:txBody>
        </p:sp>
        <p:sp>
          <p:nvSpPr>
            <p:cNvPr id="58" name="rc58"/>
            <p:cNvSpPr/>
            <p:nvPr/>
          </p:nvSpPr>
          <p:spPr>
            <a:xfrm>
              <a:off x="3276658" y="3636561"/>
              <a:ext cx="206534" cy="0"/>
            </a:xfrm>
            <a:prstGeom prst="rect">
              <a:avLst/>
            </a:prstGeom>
            <a:solidFill>
              <a:srgbClr val="1CABE2">
                <a:alpha val="100000"/>
              </a:srgbClr>
            </a:solidFill>
          </p:spPr>
          <p:txBody>
            <a:bodyPr/>
            <a:lstStyle/>
            <a:p/>
          </p:txBody>
        </p:sp>
        <p:sp>
          <p:nvSpPr>
            <p:cNvPr id="59" name="rc59"/>
            <p:cNvSpPr/>
            <p:nvPr/>
          </p:nvSpPr>
          <p:spPr>
            <a:xfrm>
              <a:off x="3506141" y="3666245"/>
              <a:ext cx="206534" cy="1019141"/>
            </a:xfrm>
            <a:prstGeom prst="rect">
              <a:avLst/>
            </a:prstGeom>
            <a:solidFill>
              <a:srgbClr val="80BD41">
                <a:alpha val="100000"/>
              </a:srgbClr>
            </a:solidFill>
          </p:spPr>
          <p:txBody>
            <a:bodyPr/>
            <a:lstStyle/>
            <a:p/>
          </p:txBody>
        </p:sp>
        <p:sp>
          <p:nvSpPr>
            <p:cNvPr id="60" name="rc60"/>
            <p:cNvSpPr/>
            <p:nvPr/>
          </p:nvSpPr>
          <p:spPr>
            <a:xfrm>
              <a:off x="3506141" y="3645357"/>
              <a:ext cx="206534" cy="9894"/>
            </a:xfrm>
            <a:prstGeom prst="rect">
              <a:avLst/>
            </a:prstGeom>
            <a:solidFill>
              <a:srgbClr val="0058AB">
                <a:alpha val="100000"/>
              </a:srgbClr>
            </a:solidFill>
          </p:spPr>
          <p:txBody>
            <a:bodyPr/>
            <a:lstStyle/>
            <a:p/>
          </p:txBody>
        </p:sp>
        <p:sp>
          <p:nvSpPr>
            <p:cNvPr id="61" name="rc61"/>
            <p:cNvSpPr/>
            <p:nvPr/>
          </p:nvSpPr>
          <p:spPr>
            <a:xfrm>
              <a:off x="3506141" y="3655251"/>
              <a:ext cx="206534" cy="10993"/>
            </a:xfrm>
            <a:prstGeom prst="rect">
              <a:avLst/>
            </a:prstGeom>
            <a:solidFill>
              <a:srgbClr val="1CABE2">
                <a:alpha val="100000"/>
              </a:srgbClr>
            </a:solidFill>
          </p:spPr>
          <p:txBody>
            <a:bodyPr/>
            <a:lstStyle/>
            <a:p/>
          </p:txBody>
        </p:sp>
        <p:sp>
          <p:nvSpPr>
            <p:cNvPr id="62" name="rc62"/>
            <p:cNvSpPr/>
            <p:nvPr/>
          </p:nvSpPr>
          <p:spPr>
            <a:xfrm>
              <a:off x="3735623" y="3683836"/>
              <a:ext cx="206534" cy="1001551"/>
            </a:xfrm>
            <a:prstGeom prst="rect">
              <a:avLst/>
            </a:prstGeom>
            <a:solidFill>
              <a:srgbClr val="80BD41">
                <a:alpha val="100000"/>
              </a:srgbClr>
            </a:solidFill>
          </p:spPr>
          <p:txBody>
            <a:bodyPr/>
            <a:lstStyle/>
            <a:p/>
          </p:txBody>
        </p:sp>
        <p:sp>
          <p:nvSpPr>
            <p:cNvPr id="63" name="rc63"/>
            <p:cNvSpPr/>
            <p:nvPr/>
          </p:nvSpPr>
          <p:spPr>
            <a:xfrm>
              <a:off x="3735623" y="3662947"/>
              <a:ext cx="206534" cy="9894"/>
            </a:xfrm>
            <a:prstGeom prst="rect">
              <a:avLst/>
            </a:prstGeom>
            <a:solidFill>
              <a:srgbClr val="0058AB">
                <a:alpha val="100000"/>
              </a:srgbClr>
            </a:solidFill>
          </p:spPr>
          <p:txBody>
            <a:bodyPr/>
            <a:lstStyle/>
            <a:p/>
          </p:txBody>
        </p:sp>
        <p:sp>
          <p:nvSpPr>
            <p:cNvPr id="64" name="rc64"/>
            <p:cNvSpPr/>
            <p:nvPr/>
          </p:nvSpPr>
          <p:spPr>
            <a:xfrm>
              <a:off x="3735623" y="3672842"/>
              <a:ext cx="206534" cy="10993"/>
            </a:xfrm>
            <a:prstGeom prst="rect">
              <a:avLst/>
            </a:prstGeom>
            <a:solidFill>
              <a:srgbClr val="1CABE2">
                <a:alpha val="100000"/>
              </a:srgbClr>
            </a:solidFill>
          </p:spPr>
          <p:txBody>
            <a:bodyPr/>
            <a:lstStyle/>
            <a:p/>
          </p:txBody>
        </p:sp>
        <p:sp>
          <p:nvSpPr>
            <p:cNvPr id="65" name="rc65"/>
            <p:cNvSpPr/>
            <p:nvPr/>
          </p:nvSpPr>
          <p:spPr>
            <a:xfrm>
              <a:off x="3965106" y="3681637"/>
              <a:ext cx="206534" cy="1003749"/>
            </a:xfrm>
            <a:prstGeom prst="rect">
              <a:avLst/>
            </a:prstGeom>
            <a:solidFill>
              <a:srgbClr val="80BD41">
                <a:alpha val="100000"/>
              </a:srgbClr>
            </a:solidFill>
          </p:spPr>
          <p:txBody>
            <a:bodyPr/>
            <a:lstStyle/>
            <a:p/>
          </p:txBody>
        </p:sp>
        <p:sp>
          <p:nvSpPr>
            <p:cNvPr id="66" name="rc66"/>
            <p:cNvSpPr/>
            <p:nvPr/>
          </p:nvSpPr>
          <p:spPr>
            <a:xfrm>
              <a:off x="3965106" y="3650854"/>
              <a:ext cx="206534" cy="20888"/>
            </a:xfrm>
            <a:prstGeom prst="rect">
              <a:avLst/>
            </a:prstGeom>
            <a:solidFill>
              <a:srgbClr val="0058AB">
                <a:alpha val="100000"/>
              </a:srgbClr>
            </a:solidFill>
          </p:spPr>
          <p:txBody>
            <a:bodyPr/>
            <a:lstStyle/>
            <a:p/>
          </p:txBody>
        </p:sp>
        <p:sp>
          <p:nvSpPr>
            <p:cNvPr id="67" name="rc67"/>
            <p:cNvSpPr/>
            <p:nvPr/>
          </p:nvSpPr>
          <p:spPr>
            <a:xfrm>
              <a:off x="3965106" y="3671742"/>
              <a:ext cx="206534" cy="9894"/>
            </a:xfrm>
            <a:prstGeom prst="rect">
              <a:avLst/>
            </a:prstGeom>
            <a:solidFill>
              <a:srgbClr val="1CABE2">
                <a:alpha val="100000"/>
              </a:srgbClr>
            </a:solidFill>
          </p:spPr>
          <p:txBody>
            <a:bodyPr/>
            <a:lstStyle/>
            <a:p/>
          </p:txBody>
        </p:sp>
        <p:sp>
          <p:nvSpPr>
            <p:cNvPr id="68" name="rc68"/>
            <p:cNvSpPr/>
            <p:nvPr/>
          </p:nvSpPr>
          <p:spPr>
            <a:xfrm>
              <a:off x="4194589" y="3715718"/>
              <a:ext cx="206534" cy="969668"/>
            </a:xfrm>
            <a:prstGeom prst="rect">
              <a:avLst/>
            </a:prstGeom>
            <a:solidFill>
              <a:srgbClr val="80BD41">
                <a:alpha val="100000"/>
              </a:srgbClr>
            </a:solidFill>
          </p:spPr>
          <p:txBody>
            <a:bodyPr/>
            <a:lstStyle/>
            <a:p/>
          </p:txBody>
        </p:sp>
        <p:sp>
          <p:nvSpPr>
            <p:cNvPr id="69" name="rc69"/>
            <p:cNvSpPr/>
            <p:nvPr/>
          </p:nvSpPr>
          <p:spPr>
            <a:xfrm>
              <a:off x="4194589" y="3686034"/>
              <a:ext cx="206534" cy="19789"/>
            </a:xfrm>
            <a:prstGeom prst="rect">
              <a:avLst/>
            </a:prstGeom>
            <a:solidFill>
              <a:srgbClr val="0058AB">
                <a:alpha val="100000"/>
              </a:srgbClr>
            </a:solidFill>
          </p:spPr>
          <p:txBody>
            <a:bodyPr/>
            <a:lstStyle/>
            <a:p/>
          </p:txBody>
        </p:sp>
        <p:sp>
          <p:nvSpPr>
            <p:cNvPr id="70" name="rc70"/>
            <p:cNvSpPr/>
            <p:nvPr/>
          </p:nvSpPr>
          <p:spPr>
            <a:xfrm>
              <a:off x="4194589" y="3705823"/>
              <a:ext cx="206534" cy="9894"/>
            </a:xfrm>
            <a:prstGeom prst="rect">
              <a:avLst/>
            </a:prstGeom>
            <a:solidFill>
              <a:srgbClr val="1CABE2">
                <a:alpha val="100000"/>
              </a:srgbClr>
            </a:solidFill>
          </p:spPr>
          <p:txBody>
            <a:bodyPr/>
            <a:lstStyle/>
            <a:p/>
          </p:txBody>
        </p:sp>
        <p:sp>
          <p:nvSpPr>
            <p:cNvPr id="71" name="rc71"/>
            <p:cNvSpPr/>
            <p:nvPr/>
          </p:nvSpPr>
          <p:spPr>
            <a:xfrm>
              <a:off x="4424072" y="3678339"/>
              <a:ext cx="206534" cy="1007048"/>
            </a:xfrm>
            <a:prstGeom prst="rect">
              <a:avLst/>
            </a:prstGeom>
            <a:solidFill>
              <a:srgbClr val="80BD41">
                <a:alpha val="100000"/>
              </a:srgbClr>
            </a:solidFill>
          </p:spPr>
          <p:txBody>
            <a:bodyPr/>
            <a:lstStyle/>
            <a:p/>
          </p:txBody>
        </p:sp>
        <p:sp>
          <p:nvSpPr>
            <p:cNvPr id="72" name="rc72"/>
            <p:cNvSpPr/>
            <p:nvPr/>
          </p:nvSpPr>
          <p:spPr>
            <a:xfrm>
              <a:off x="4424072" y="3647555"/>
              <a:ext cx="206534" cy="9894"/>
            </a:xfrm>
            <a:prstGeom prst="rect">
              <a:avLst/>
            </a:prstGeom>
            <a:solidFill>
              <a:srgbClr val="0058AB">
                <a:alpha val="100000"/>
              </a:srgbClr>
            </a:solidFill>
          </p:spPr>
          <p:txBody>
            <a:bodyPr/>
            <a:lstStyle/>
            <a:p/>
          </p:txBody>
        </p:sp>
        <p:sp>
          <p:nvSpPr>
            <p:cNvPr id="73" name="rc73"/>
            <p:cNvSpPr/>
            <p:nvPr/>
          </p:nvSpPr>
          <p:spPr>
            <a:xfrm>
              <a:off x="4424072" y="3657450"/>
              <a:ext cx="206534" cy="20888"/>
            </a:xfrm>
            <a:prstGeom prst="rect">
              <a:avLst/>
            </a:prstGeom>
            <a:solidFill>
              <a:srgbClr val="1CABE2">
                <a:alpha val="100000"/>
              </a:srgbClr>
            </a:solidFill>
          </p:spPr>
          <p:txBody>
            <a:bodyPr/>
            <a:lstStyle/>
            <a:p/>
          </p:txBody>
        </p:sp>
        <p:sp>
          <p:nvSpPr>
            <p:cNvPr id="74" name="rc74"/>
            <p:cNvSpPr/>
            <p:nvPr/>
          </p:nvSpPr>
          <p:spPr>
            <a:xfrm>
              <a:off x="4653554" y="3712420"/>
              <a:ext cx="206534" cy="972966"/>
            </a:xfrm>
            <a:prstGeom prst="rect">
              <a:avLst/>
            </a:prstGeom>
            <a:solidFill>
              <a:srgbClr val="80BD41">
                <a:alpha val="100000"/>
              </a:srgbClr>
            </a:solidFill>
          </p:spPr>
          <p:txBody>
            <a:bodyPr/>
            <a:lstStyle/>
            <a:p/>
          </p:txBody>
        </p:sp>
        <p:sp>
          <p:nvSpPr>
            <p:cNvPr id="75" name="rc75"/>
            <p:cNvSpPr/>
            <p:nvPr/>
          </p:nvSpPr>
          <p:spPr>
            <a:xfrm>
              <a:off x="4653554" y="3692631"/>
              <a:ext cx="206534" cy="9894"/>
            </a:xfrm>
            <a:prstGeom prst="rect">
              <a:avLst/>
            </a:prstGeom>
            <a:solidFill>
              <a:srgbClr val="0058AB">
                <a:alpha val="100000"/>
              </a:srgbClr>
            </a:solidFill>
          </p:spPr>
          <p:txBody>
            <a:bodyPr/>
            <a:lstStyle/>
            <a:p/>
          </p:txBody>
        </p:sp>
        <p:sp>
          <p:nvSpPr>
            <p:cNvPr id="76" name="rc76"/>
            <p:cNvSpPr/>
            <p:nvPr/>
          </p:nvSpPr>
          <p:spPr>
            <a:xfrm>
              <a:off x="4653554" y="3702525"/>
              <a:ext cx="206534" cy="9894"/>
            </a:xfrm>
            <a:prstGeom prst="rect">
              <a:avLst/>
            </a:prstGeom>
            <a:solidFill>
              <a:srgbClr val="1CABE2">
                <a:alpha val="100000"/>
              </a:srgbClr>
            </a:solidFill>
          </p:spPr>
          <p:txBody>
            <a:bodyPr/>
            <a:lstStyle/>
            <a:p/>
          </p:txBody>
        </p:sp>
        <p:sp>
          <p:nvSpPr>
            <p:cNvPr id="77" name="rc77"/>
            <p:cNvSpPr/>
            <p:nvPr/>
          </p:nvSpPr>
          <p:spPr>
            <a:xfrm>
              <a:off x="4883037" y="3727811"/>
              <a:ext cx="206534" cy="957575"/>
            </a:xfrm>
            <a:prstGeom prst="rect">
              <a:avLst/>
            </a:prstGeom>
            <a:solidFill>
              <a:srgbClr val="80BD41">
                <a:alpha val="100000"/>
              </a:srgbClr>
            </a:solidFill>
          </p:spPr>
          <p:txBody>
            <a:bodyPr/>
            <a:lstStyle/>
            <a:p/>
          </p:txBody>
        </p:sp>
        <p:sp>
          <p:nvSpPr>
            <p:cNvPr id="78" name="rc78"/>
            <p:cNvSpPr/>
            <p:nvPr/>
          </p:nvSpPr>
          <p:spPr>
            <a:xfrm>
              <a:off x="4883037" y="3717917"/>
              <a:ext cx="206534" cy="9894"/>
            </a:xfrm>
            <a:prstGeom prst="rect">
              <a:avLst/>
            </a:prstGeom>
            <a:solidFill>
              <a:srgbClr val="0058AB">
                <a:alpha val="100000"/>
              </a:srgbClr>
            </a:solidFill>
          </p:spPr>
          <p:txBody>
            <a:bodyPr/>
            <a:lstStyle/>
            <a:p/>
          </p:txBody>
        </p:sp>
        <p:sp>
          <p:nvSpPr>
            <p:cNvPr id="79" name="rc79"/>
            <p:cNvSpPr/>
            <p:nvPr/>
          </p:nvSpPr>
          <p:spPr>
            <a:xfrm>
              <a:off x="4883037" y="3727811"/>
              <a:ext cx="206534" cy="0"/>
            </a:xfrm>
            <a:prstGeom prst="rect">
              <a:avLst/>
            </a:prstGeom>
            <a:solidFill>
              <a:srgbClr val="1CABE2">
                <a:alpha val="100000"/>
              </a:srgbClr>
            </a:solidFill>
          </p:spPr>
          <p:txBody>
            <a:bodyPr/>
            <a:lstStyle/>
            <a:p/>
          </p:txBody>
        </p:sp>
        <p:sp>
          <p:nvSpPr>
            <p:cNvPr id="80" name="rc80"/>
            <p:cNvSpPr/>
            <p:nvPr/>
          </p:nvSpPr>
          <p:spPr>
            <a:xfrm>
              <a:off x="5112520" y="3896019"/>
              <a:ext cx="206534" cy="789367"/>
            </a:xfrm>
            <a:prstGeom prst="rect">
              <a:avLst/>
            </a:prstGeom>
            <a:solidFill>
              <a:srgbClr val="80BD41">
                <a:alpha val="100000"/>
              </a:srgbClr>
            </a:solidFill>
          </p:spPr>
          <p:txBody>
            <a:bodyPr/>
            <a:lstStyle/>
            <a:p/>
          </p:txBody>
        </p:sp>
        <p:sp>
          <p:nvSpPr>
            <p:cNvPr id="81" name="rc81"/>
            <p:cNvSpPr/>
            <p:nvPr/>
          </p:nvSpPr>
          <p:spPr>
            <a:xfrm>
              <a:off x="5112520" y="3817962"/>
              <a:ext cx="206534" cy="17590"/>
            </a:xfrm>
            <a:prstGeom prst="rect">
              <a:avLst/>
            </a:prstGeom>
            <a:solidFill>
              <a:srgbClr val="0058AB">
                <a:alpha val="100000"/>
              </a:srgbClr>
            </a:solidFill>
          </p:spPr>
          <p:txBody>
            <a:bodyPr/>
            <a:lstStyle/>
            <a:p/>
          </p:txBody>
        </p:sp>
        <p:sp>
          <p:nvSpPr>
            <p:cNvPr id="82" name="rc82"/>
            <p:cNvSpPr/>
            <p:nvPr/>
          </p:nvSpPr>
          <p:spPr>
            <a:xfrm>
              <a:off x="5112520" y="3835552"/>
              <a:ext cx="206534" cy="60466"/>
            </a:xfrm>
            <a:prstGeom prst="rect">
              <a:avLst/>
            </a:prstGeom>
            <a:solidFill>
              <a:srgbClr val="1CABE2">
                <a:alpha val="100000"/>
              </a:srgbClr>
            </a:solidFill>
          </p:spPr>
          <p:txBody>
            <a:bodyPr/>
            <a:lstStyle/>
            <a:p/>
          </p:txBody>
        </p:sp>
        <p:sp>
          <p:nvSpPr>
            <p:cNvPr id="83" name="rc83"/>
            <p:cNvSpPr/>
            <p:nvPr/>
          </p:nvSpPr>
          <p:spPr>
            <a:xfrm>
              <a:off x="5342003" y="3883926"/>
              <a:ext cx="206534" cy="801460"/>
            </a:xfrm>
            <a:prstGeom prst="rect">
              <a:avLst/>
            </a:prstGeom>
            <a:solidFill>
              <a:srgbClr val="80BD41">
                <a:alpha val="100000"/>
              </a:srgbClr>
            </a:solidFill>
          </p:spPr>
          <p:txBody>
            <a:bodyPr/>
            <a:lstStyle/>
            <a:p/>
          </p:txBody>
        </p:sp>
        <p:sp>
          <p:nvSpPr>
            <p:cNvPr id="84" name="rc84"/>
            <p:cNvSpPr/>
            <p:nvPr/>
          </p:nvSpPr>
          <p:spPr>
            <a:xfrm>
              <a:off x="5342003" y="3833354"/>
              <a:ext cx="206534" cy="8795"/>
            </a:xfrm>
            <a:prstGeom prst="rect">
              <a:avLst/>
            </a:prstGeom>
            <a:solidFill>
              <a:srgbClr val="0058AB">
                <a:alpha val="100000"/>
              </a:srgbClr>
            </a:solidFill>
          </p:spPr>
          <p:txBody>
            <a:bodyPr/>
            <a:lstStyle/>
            <a:p/>
          </p:txBody>
        </p:sp>
        <p:sp>
          <p:nvSpPr>
            <p:cNvPr id="85" name="rc85"/>
            <p:cNvSpPr/>
            <p:nvPr/>
          </p:nvSpPr>
          <p:spPr>
            <a:xfrm>
              <a:off x="5342003" y="3842149"/>
              <a:ext cx="206534" cy="41777"/>
            </a:xfrm>
            <a:prstGeom prst="rect">
              <a:avLst/>
            </a:prstGeom>
            <a:solidFill>
              <a:srgbClr val="1CABE2">
                <a:alpha val="100000"/>
              </a:srgbClr>
            </a:solidFill>
          </p:spPr>
          <p:txBody>
            <a:bodyPr/>
            <a:lstStyle/>
            <a:p/>
          </p:txBody>
        </p:sp>
        <p:sp>
          <p:nvSpPr>
            <p:cNvPr id="86" name="rc86"/>
            <p:cNvSpPr/>
            <p:nvPr/>
          </p:nvSpPr>
          <p:spPr>
            <a:xfrm>
              <a:off x="5571486" y="3855342"/>
              <a:ext cx="206534" cy="830045"/>
            </a:xfrm>
            <a:prstGeom prst="rect">
              <a:avLst/>
            </a:prstGeom>
            <a:solidFill>
              <a:srgbClr val="80BD41">
                <a:alpha val="100000"/>
              </a:srgbClr>
            </a:solidFill>
          </p:spPr>
          <p:txBody>
            <a:bodyPr/>
            <a:lstStyle/>
            <a:p/>
          </p:txBody>
        </p:sp>
        <p:sp>
          <p:nvSpPr>
            <p:cNvPr id="87" name="rc87"/>
            <p:cNvSpPr/>
            <p:nvPr/>
          </p:nvSpPr>
          <p:spPr>
            <a:xfrm>
              <a:off x="5571486" y="3846546"/>
              <a:ext cx="206534" cy="8795"/>
            </a:xfrm>
            <a:prstGeom prst="rect">
              <a:avLst/>
            </a:prstGeom>
            <a:solidFill>
              <a:srgbClr val="0058AB">
                <a:alpha val="100000"/>
              </a:srgbClr>
            </a:solidFill>
          </p:spPr>
          <p:txBody>
            <a:bodyPr/>
            <a:lstStyle/>
            <a:p/>
          </p:txBody>
        </p:sp>
        <p:sp>
          <p:nvSpPr>
            <p:cNvPr id="88" name="rc88"/>
            <p:cNvSpPr/>
            <p:nvPr/>
          </p:nvSpPr>
          <p:spPr>
            <a:xfrm>
              <a:off x="5571486" y="3855342"/>
              <a:ext cx="206534" cy="0"/>
            </a:xfrm>
            <a:prstGeom prst="rect">
              <a:avLst/>
            </a:prstGeom>
            <a:solidFill>
              <a:srgbClr val="1CABE2">
                <a:alpha val="100000"/>
              </a:srgbClr>
            </a:solidFill>
          </p:spPr>
          <p:txBody>
            <a:bodyPr/>
            <a:lstStyle/>
            <a:p/>
          </p:txBody>
        </p:sp>
        <p:sp>
          <p:nvSpPr>
            <p:cNvPr id="89" name="rc89"/>
            <p:cNvSpPr/>
            <p:nvPr/>
          </p:nvSpPr>
          <p:spPr>
            <a:xfrm>
              <a:off x="5800968" y="3890522"/>
              <a:ext cx="206534" cy="794864"/>
            </a:xfrm>
            <a:prstGeom prst="rect">
              <a:avLst/>
            </a:prstGeom>
            <a:solidFill>
              <a:srgbClr val="80BD41">
                <a:alpha val="100000"/>
              </a:srgbClr>
            </a:solidFill>
          </p:spPr>
          <p:txBody>
            <a:bodyPr/>
            <a:lstStyle/>
            <a:p/>
          </p:txBody>
        </p:sp>
        <p:sp>
          <p:nvSpPr>
            <p:cNvPr id="90" name="rc90"/>
            <p:cNvSpPr/>
            <p:nvPr/>
          </p:nvSpPr>
          <p:spPr>
            <a:xfrm>
              <a:off x="5800968" y="3857540"/>
              <a:ext cx="206534" cy="8795"/>
            </a:xfrm>
            <a:prstGeom prst="rect">
              <a:avLst/>
            </a:prstGeom>
            <a:solidFill>
              <a:srgbClr val="0058AB">
                <a:alpha val="100000"/>
              </a:srgbClr>
            </a:solidFill>
          </p:spPr>
          <p:txBody>
            <a:bodyPr/>
            <a:lstStyle/>
            <a:p/>
          </p:txBody>
        </p:sp>
        <p:sp>
          <p:nvSpPr>
            <p:cNvPr id="91" name="rc91"/>
            <p:cNvSpPr/>
            <p:nvPr/>
          </p:nvSpPr>
          <p:spPr>
            <a:xfrm>
              <a:off x="5800968" y="3866336"/>
              <a:ext cx="206534" cy="24186"/>
            </a:xfrm>
            <a:prstGeom prst="rect">
              <a:avLst/>
            </a:prstGeom>
            <a:solidFill>
              <a:srgbClr val="1CABE2">
                <a:alpha val="100000"/>
              </a:srgbClr>
            </a:solidFill>
          </p:spPr>
          <p:txBody>
            <a:bodyPr/>
            <a:lstStyle/>
            <a:p/>
          </p:txBody>
        </p:sp>
        <p:sp>
          <p:nvSpPr>
            <p:cNvPr id="92" name="rc92"/>
            <p:cNvSpPr/>
            <p:nvPr/>
          </p:nvSpPr>
          <p:spPr>
            <a:xfrm>
              <a:off x="6030451" y="3938896"/>
              <a:ext cx="206534" cy="746490"/>
            </a:xfrm>
            <a:prstGeom prst="rect">
              <a:avLst/>
            </a:prstGeom>
            <a:solidFill>
              <a:srgbClr val="80BD41">
                <a:alpha val="100000"/>
              </a:srgbClr>
            </a:solidFill>
          </p:spPr>
          <p:txBody>
            <a:bodyPr/>
            <a:lstStyle/>
            <a:p/>
          </p:txBody>
        </p:sp>
        <p:sp>
          <p:nvSpPr>
            <p:cNvPr id="93" name="rc93"/>
            <p:cNvSpPr/>
            <p:nvPr/>
          </p:nvSpPr>
          <p:spPr>
            <a:xfrm>
              <a:off x="6030451" y="3874031"/>
              <a:ext cx="206534" cy="40677"/>
            </a:xfrm>
            <a:prstGeom prst="rect">
              <a:avLst/>
            </a:prstGeom>
            <a:solidFill>
              <a:srgbClr val="0058AB">
                <a:alpha val="100000"/>
              </a:srgbClr>
            </a:solidFill>
          </p:spPr>
          <p:txBody>
            <a:bodyPr/>
            <a:lstStyle/>
            <a:p/>
          </p:txBody>
        </p:sp>
        <p:sp>
          <p:nvSpPr>
            <p:cNvPr id="94" name="rc94"/>
            <p:cNvSpPr/>
            <p:nvPr/>
          </p:nvSpPr>
          <p:spPr>
            <a:xfrm>
              <a:off x="6030451" y="3914709"/>
              <a:ext cx="206534" cy="24186"/>
            </a:xfrm>
            <a:prstGeom prst="rect">
              <a:avLst/>
            </a:prstGeom>
            <a:solidFill>
              <a:srgbClr val="1CABE2">
                <a:alpha val="100000"/>
              </a:srgbClr>
            </a:solidFill>
          </p:spPr>
          <p:txBody>
            <a:bodyPr/>
            <a:lstStyle/>
            <a:p/>
          </p:txBody>
        </p:sp>
        <p:sp>
          <p:nvSpPr>
            <p:cNvPr id="95" name="rc95"/>
            <p:cNvSpPr/>
            <p:nvPr/>
          </p:nvSpPr>
          <p:spPr>
            <a:xfrm>
              <a:off x="6259934" y="4030146"/>
              <a:ext cx="206534" cy="655240"/>
            </a:xfrm>
            <a:prstGeom prst="rect">
              <a:avLst/>
            </a:prstGeom>
            <a:solidFill>
              <a:srgbClr val="80BD41">
                <a:alpha val="100000"/>
              </a:srgbClr>
            </a:solidFill>
          </p:spPr>
          <p:txBody>
            <a:bodyPr/>
            <a:lstStyle/>
            <a:p/>
          </p:txBody>
        </p:sp>
        <p:sp>
          <p:nvSpPr>
            <p:cNvPr id="96" name="rc96"/>
            <p:cNvSpPr/>
            <p:nvPr/>
          </p:nvSpPr>
          <p:spPr>
            <a:xfrm>
              <a:off x="6259934" y="3886125"/>
              <a:ext cx="206534" cy="31882"/>
            </a:xfrm>
            <a:prstGeom prst="rect">
              <a:avLst/>
            </a:prstGeom>
            <a:solidFill>
              <a:srgbClr val="0058AB">
                <a:alpha val="100000"/>
              </a:srgbClr>
            </a:solidFill>
          </p:spPr>
          <p:txBody>
            <a:bodyPr/>
            <a:lstStyle/>
            <a:p/>
          </p:txBody>
        </p:sp>
        <p:sp>
          <p:nvSpPr>
            <p:cNvPr id="97" name="rc97"/>
            <p:cNvSpPr/>
            <p:nvPr/>
          </p:nvSpPr>
          <p:spPr>
            <a:xfrm>
              <a:off x="6259934" y="3918007"/>
              <a:ext cx="206534" cy="112138"/>
            </a:xfrm>
            <a:prstGeom prst="rect">
              <a:avLst/>
            </a:prstGeom>
            <a:solidFill>
              <a:srgbClr val="1CABE2">
                <a:alpha val="100000"/>
              </a:srgbClr>
            </a:solidFill>
          </p:spPr>
          <p:txBody>
            <a:bodyPr/>
            <a:lstStyle/>
            <a:p/>
          </p:txBody>
        </p:sp>
        <p:sp>
          <p:nvSpPr>
            <p:cNvPr id="98" name="rc98"/>
            <p:cNvSpPr/>
            <p:nvPr/>
          </p:nvSpPr>
          <p:spPr>
            <a:xfrm>
              <a:off x="6489417" y="4242329"/>
              <a:ext cx="206534" cy="443057"/>
            </a:xfrm>
            <a:prstGeom prst="rect">
              <a:avLst/>
            </a:prstGeom>
            <a:solidFill>
              <a:srgbClr val="80BD41">
                <a:alpha val="100000"/>
              </a:srgbClr>
            </a:solidFill>
          </p:spPr>
          <p:txBody>
            <a:bodyPr/>
            <a:lstStyle/>
            <a:p/>
          </p:txBody>
        </p:sp>
        <p:sp>
          <p:nvSpPr>
            <p:cNvPr id="99" name="rc99"/>
            <p:cNvSpPr/>
            <p:nvPr/>
          </p:nvSpPr>
          <p:spPr>
            <a:xfrm>
              <a:off x="6489417" y="3893820"/>
              <a:ext cx="206534" cy="7695"/>
            </a:xfrm>
            <a:prstGeom prst="rect">
              <a:avLst/>
            </a:prstGeom>
            <a:solidFill>
              <a:srgbClr val="0058AB">
                <a:alpha val="100000"/>
              </a:srgbClr>
            </a:solidFill>
          </p:spPr>
          <p:txBody>
            <a:bodyPr/>
            <a:lstStyle/>
            <a:p/>
          </p:txBody>
        </p:sp>
        <p:sp>
          <p:nvSpPr>
            <p:cNvPr id="100" name="rc100"/>
            <p:cNvSpPr/>
            <p:nvPr/>
          </p:nvSpPr>
          <p:spPr>
            <a:xfrm>
              <a:off x="6489417" y="3901516"/>
              <a:ext cx="206534" cy="340813"/>
            </a:xfrm>
            <a:prstGeom prst="rect">
              <a:avLst/>
            </a:prstGeom>
            <a:solidFill>
              <a:srgbClr val="1CABE2">
                <a:alpha val="100000"/>
              </a:srgbClr>
            </a:solidFill>
          </p:spPr>
          <p:txBody>
            <a:bodyPr/>
            <a:lstStyle/>
            <a:p/>
          </p:txBody>
        </p:sp>
        <p:sp>
          <p:nvSpPr>
            <p:cNvPr id="101" name="rc101"/>
            <p:cNvSpPr/>
            <p:nvPr/>
          </p:nvSpPr>
          <p:spPr>
            <a:xfrm>
              <a:off x="6718899" y="3982872"/>
              <a:ext cx="206534" cy="702515"/>
            </a:xfrm>
            <a:prstGeom prst="rect">
              <a:avLst/>
            </a:prstGeom>
            <a:solidFill>
              <a:srgbClr val="80BD41">
                <a:alpha val="100000"/>
              </a:srgbClr>
            </a:solidFill>
          </p:spPr>
          <p:txBody>
            <a:bodyPr/>
            <a:lstStyle/>
            <a:p/>
          </p:txBody>
        </p:sp>
        <p:sp>
          <p:nvSpPr>
            <p:cNvPr id="102" name="rc102"/>
            <p:cNvSpPr/>
            <p:nvPr/>
          </p:nvSpPr>
          <p:spPr>
            <a:xfrm>
              <a:off x="6718899" y="3904814"/>
              <a:ext cx="206534" cy="30783"/>
            </a:xfrm>
            <a:prstGeom prst="rect">
              <a:avLst/>
            </a:prstGeom>
            <a:solidFill>
              <a:srgbClr val="0058AB">
                <a:alpha val="100000"/>
              </a:srgbClr>
            </a:solidFill>
          </p:spPr>
          <p:txBody>
            <a:bodyPr/>
            <a:lstStyle/>
            <a:p/>
          </p:txBody>
        </p:sp>
        <p:sp>
          <p:nvSpPr>
            <p:cNvPr id="103" name="rc103"/>
            <p:cNvSpPr/>
            <p:nvPr/>
          </p:nvSpPr>
          <p:spPr>
            <a:xfrm>
              <a:off x="6718899" y="3935598"/>
              <a:ext cx="206534" cy="47274"/>
            </a:xfrm>
            <a:prstGeom prst="rect">
              <a:avLst/>
            </a:prstGeom>
            <a:solidFill>
              <a:srgbClr val="1CABE2">
                <a:alpha val="100000"/>
              </a:srgbClr>
            </a:solidFill>
          </p:spPr>
          <p:txBody>
            <a:bodyPr/>
            <a:lstStyle/>
            <a:p/>
          </p:txBody>
        </p:sp>
        <p:sp>
          <p:nvSpPr>
            <p:cNvPr id="104" name="rc104"/>
            <p:cNvSpPr/>
            <p:nvPr/>
          </p:nvSpPr>
          <p:spPr>
            <a:xfrm>
              <a:off x="6948382" y="3996064"/>
              <a:ext cx="206534" cy="689322"/>
            </a:xfrm>
            <a:prstGeom prst="rect">
              <a:avLst/>
            </a:prstGeom>
            <a:solidFill>
              <a:srgbClr val="80BD41">
                <a:alpha val="100000"/>
              </a:srgbClr>
            </a:solidFill>
          </p:spPr>
          <p:txBody>
            <a:bodyPr/>
            <a:lstStyle/>
            <a:p/>
          </p:txBody>
        </p:sp>
        <p:sp>
          <p:nvSpPr>
            <p:cNvPr id="105" name="rc105"/>
            <p:cNvSpPr/>
            <p:nvPr/>
          </p:nvSpPr>
          <p:spPr>
            <a:xfrm>
              <a:off x="6948382" y="3919107"/>
              <a:ext cx="206534" cy="38478"/>
            </a:xfrm>
            <a:prstGeom prst="rect">
              <a:avLst/>
            </a:prstGeom>
            <a:solidFill>
              <a:srgbClr val="0058AB">
                <a:alpha val="100000"/>
              </a:srgbClr>
            </a:solidFill>
          </p:spPr>
          <p:txBody>
            <a:bodyPr/>
            <a:lstStyle/>
            <a:p/>
          </p:txBody>
        </p:sp>
        <p:sp>
          <p:nvSpPr>
            <p:cNvPr id="106" name="rc106"/>
            <p:cNvSpPr/>
            <p:nvPr/>
          </p:nvSpPr>
          <p:spPr>
            <a:xfrm>
              <a:off x="6948382" y="3957586"/>
              <a:ext cx="206534" cy="38478"/>
            </a:xfrm>
            <a:prstGeom prst="rect">
              <a:avLst/>
            </a:prstGeom>
            <a:solidFill>
              <a:srgbClr val="1CABE2">
                <a:alpha val="100000"/>
              </a:srgbClr>
            </a:solidFill>
          </p:spPr>
          <p:txBody>
            <a:bodyPr/>
            <a:lstStyle/>
            <a:p/>
          </p:txBody>
        </p:sp>
        <p:sp>
          <p:nvSpPr>
            <p:cNvPr id="107" name="rc107"/>
            <p:cNvSpPr/>
            <p:nvPr/>
          </p:nvSpPr>
          <p:spPr>
            <a:xfrm>
              <a:off x="7177865" y="3933399"/>
              <a:ext cx="206534" cy="24935"/>
            </a:xfrm>
            <a:prstGeom prst="rect">
              <a:avLst/>
            </a:prstGeom>
            <a:solidFill>
              <a:srgbClr val="F26A21">
                <a:alpha val="100000"/>
              </a:srgbClr>
            </a:solidFill>
          </p:spPr>
          <p:txBody>
            <a:bodyPr/>
            <a:lstStyle/>
            <a:p/>
          </p:txBody>
        </p:sp>
        <p:sp>
          <p:nvSpPr>
            <p:cNvPr id="108" name="rc108"/>
            <p:cNvSpPr/>
            <p:nvPr/>
          </p:nvSpPr>
          <p:spPr>
            <a:xfrm>
              <a:off x="7177865" y="3958334"/>
              <a:ext cx="206534" cy="727052"/>
            </a:xfrm>
            <a:prstGeom prst="rect">
              <a:avLst/>
            </a:prstGeom>
            <a:solidFill>
              <a:srgbClr val="FFC20E">
                <a:alpha val="100000"/>
              </a:srgbClr>
            </a:solidFill>
          </p:spPr>
          <p:txBody>
            <a:bodyPr/>
            <a:lstStyle/>
            <a:p/>
          </p:txBody>
        </p:sp>
        <p:sp>
          <p:nvSpPr>
            <p:cNvPr id="109" name="rc109"/>
            <p:cNvSpPr/>
            <p:nvPr/>
          </p:nvSpPr>
          <p:spPr>
            <a:xfrm>
              <a:off x="7407348" y="3945492"/>
              <a:ext cx="206534" cy="16159"/>
            </a:xfrm>
            <a:prstGeom prst="rect">
              <a:avLst/>
            </a:prstGeom>
            <a:solidFill>
              <a:srgbClr val="F26A21">
                <a:alpha val="100000"/>
              </a:srgbClr>
            </a:solidFill>
          </p:spPr>
          <p:txBody>
            <a:bodyPr/>
            <a:lstStyle/>
            <a:p/>
          </p:txBody>
        </p:sp>
        <p:sp>
          <p:nvSpPr>
            <p:cNvPr id="110" name="rc110"/>
            <p:cNvSpPr/>
            <p:nvPr/>
          </p:nvSpPr>
          <p:spPr>
            <a:xfrm>
              <a:off x="7407348" y="3961651"/>
              <a:ext cx="206534" cy="723735"/>
            </a:xfrm>
            <a:prstGeom prst="rect">
              <a:avLst/>
            </a:prstGeom>
            <a:solidFill>
              <a:srgbClr val="FFC20E">
                <a:alpha val="100000"/>
              </a:srgbClr>
            </a:solidFill>
          </p:spPr>
          <p:txBody>
            <a:bodyPr/>
            <a:lstStyle/>
            <a:p/>
          </p:txBody>
        </p:sp>
        <p:sp>
          <p:nvSpPr>
            <p:cNvPr id="111" name="rc111"/>
            <p:cNvSpPr/>
            <p:nvPr/>
          </p:nvSpPr>
          <p:spPr>
            <a:xfrm>
              <a:off x="7636830" y="3958685"/>
              <a:ext cx="206534" cy="10471"/>
            </a:xfrm>
            <a:prstGeom prst="rect">
              <a:avLst/>
            </a:prstGeom>
            <a:solidFill>
              <a:srgbClr val="F26A21">
                <a:alpha val="100000"/>
              </a:srgbClr>
            </a:solidFill>
          </p:spPr>
          <p:txBody>
            <a:bodyPr/>
            <a:lstStyle/>
            <a:p/>
          </p:txBody>
        </p:sp>
        <p:sp>
          <p:nvSpPr>
            <p:cNvPr id="112" name="rc112"/>
            <p:cNvSpPr/>
            <p:nvPr/>
          </p:nvSpPr>
          <p:spPr>
            <a:xfrm>
              <a:off x="7636830" y="3969157"/>
              <a:ext cx="206534" cy="716230"/>
            </a:xfrm>
            <a:prstGeom prst="rect">
              <a:avLst/>
            </a:prstGeom>
            <a:solidFill>
              <a:srgbClr val="FFC20E">
                <a:alpha val="100000"/>
              </a:srgbClr>
            </a:solidFill>
          </p:spPr>
          <p:txBody>
            <a:bodyPr/>
            <a:lstStyle/>
            <a:p/>
          </p:txBody>
        </p:sp>
        <p:sp>
          <p:nvSpPr>
            <p:cNvPr id="113" name="rc113"/>
            <p:cNvSpPr/>
            <p:nvPr/>
          </p:nvSpPr>
          <p:spPr>
            <a:xfrm>
              <a:off x="7866313" y="3971878"/>
              <a:ext cx="206534" cy="6786"/>
            </a:xfrm>
            <a:prstGeom prst="rect">
              <a:avLst/>
            </a:prstGeom>
            <a:solidFill>
              <a:srgbClr val="F26A21">
                <a:alpha val="100000"/>
              </a:srgbClr>
            </a:solidFill>
          </p:spPr>
          <p:txBody>
            <a:bodyPr/>
            <a:lstStyle/>
            <a:p/>
          </p:txBody>
        </p:sp>
        <p:sp>
          <p:nvSpPr>
            <p:cNvPr id="114" name="rc114"/>
            <p:cNvSpPr/>
            <p:nvPr/>
          </p:nvSpPr>
          <p:spPr>
            <a:xfrm>
              <a:off x="7866313" y="3978664"/>
              <a:ext cx="206534" cy="706722"/>
            </a:xfrm>
            <a:prstGeom prst="rect">
              <a:avLst/>
            </a:prstGeom>
            <a:solidFill>
              <a:srgbClr val="FFC20E">
                <a:alpha val="100000"/>
              </a:srgbClr>
            </a:solidFill>
          </p:spPr>
          <p:txBody>
            <a:bodyPr/>
            <a:lstStyle/>
            <a:p/>
          </p:txBody>
        </p:sp>
        <p:sp>
          <p:nvSpPr>
            <p:cNvPr id="115" name="rc115"/>
            <p:cNvSpPr/>
            <p:nvPr/>
          </p:nvSpPr>
          <p:spPr>
            <a:xfrm>
              <a:off x="8095796" y="3981772"/>
              <a:ext cx="206534" cy="4397"/>
            </a:xfrm>
            <a:prstGeom prst="rect">
              <a:avLst/>
            </a:prstGeom>
            <a:solidFill>
              <a:srgbClr val="F26A21">
                <a:alpha val="100000"/>
              </a:srgbClr>
            </a:solidFill>
          </p:spPr>
          <p:txBody>
            <a:bodyPr/>
            <a:lstStyle/>
            <a:p/>
          </p:txBody>
        </p:sp>
        <p:sp>
          <p:nvSpPr>
            <p:cNvPr id="116" name="rc116"/>
            <p:cNvSpPr/>
            <p:nvPr/>
          </p:nvSpPr>
          <p:spPr>
            <a:xfrm>
              <a:off x="8095796" y="3986170"/>
              <a:ext cx="206534" cy="699216"/>
            </a:xfrm>
            <a:prstGeom prst="rect">
              <a:avLst/>
            </a:prstGeom>
            <a:solidFill>
              <a:srgbClr val="FFC20E">
                <a:alpha val="100000"/>
              </a:srgbClr>
            </a:solidFill>
          </p:spPr>
          <p:txBody>
            <a:bodyPr/>
            <a:lstStyle/>
            <a:p/>
          </p:txBody>
        </p:sp>
        <p:sp>
          <p:nvSpPr>
            <p:cNvPr id="117" name="pl117"/>
            <p:cNvSpPr/>
            <p:nvPr/>
          </p:nvSpPr>
          <p:spPr>
            <a:xfrm>
              <a:off x="1314580" y="2071041"/>
              <a:ext cx="5737069" cy="105630"/>
            </a:xfrm>
            <a:custGeom>
              <a:avLst/>
              <a:pathLst>
                <a:path w="5737069" h="105630">
                  <a:moveTo>
                    <a:pt x="0" y="0"/>
                  </a:moveTo>
                  <a:lnTo>
                    <a:pt x="229482" y="0"/>
                  </a:lnTo>
                  <a:lnTo>
                    <a:pt x="458965" y="0"/>
                  </a:lnTo>
                  <a:lnTo>
                    <a:pt x="688448" y="0"/>
                  </a:lnTo>
                  <a:lnTo>
                    <a:pt x="917931" y="0"/>
                  </a:lnTo>
                  <a:lnTo>
                    <a:pt x="1147413" y="0"/>
                  </a:lnTo>
                  <a:lnTo>
                    <a:pt x="1376896" y="26407"/>
                  </a:lnTo>
                  <a:lnTo>
                    <a:pt x="1606379" y="26407"/>
                  </a:lnTo>
                  <a:lnTo>
                    <a:pt x="1835862" y="79222"/>
                  </a:lnTo>
                  <a:lnTo>
                    <a:pt x="2065344" y="0"/>
                  </a:lnTo>
                  <a:lnTo>
                    <a:pt x="2294827" y="0"/>
                  </a:lnTo>
                  <a:lnTo>
                    <a:pt x="2524310" y="0"/>
                  </a:lnTo>
                  <a:lnTo>
                    <a:pt x="2753793" y="26407"/>
                  </a:lnTo>
                  <a:lnTo>
                    <a:pt x="2983275" y="26407"/>
                  </a:lnTo>
                  <a:lnTo>
                    <a:pt x="3212758" y="0"/>
                  </a:lnTo>
                  <a:lnTo>
                    <a:pt x="3442241" y="0"/>
                  </a:lnTo>
                  <a:lnTo>
                    <a:pt x="3671724" y="0"/>
                  </a:lnTo>
                  <a:lnTo>
                    <a:pt x="3901207" y="26407"/>
                  </a:lnTo>
                  <a:lnTo>
                    <a:pt x="4130689" y="0"/>
                  </a:lnTo>
                  <a:lnTo>
                    <a:pt x="4360172" y="0"/>
                  </a:lnTo>
                  <a:lnTo>
                    <a:pt x="4589655" y="0"/>
                  </a:lnTo>
                  <a:lnTo>
                    <a:pt x="4819138" y="105630"/>
                  </a:lnTo>
                  <a:lnTo>
                    <a:pt x="5048620" y="79222"/>
                  </a:lnTo>
                  <a:lnTo>
                    <a:pt x="5278103" y="0"/>
                  </a:lnTo>
                  <a:lnTo>
                    <a:pt x="5507586" y="79222"/>
                  </a:lnTo>
                  <a:lnTo>
                    <a:pt x="5737069" y="105630"/>
                  </a:lnTo>
                </a:path>
              </a:pathLst>
            </a:custGeom>
            <a:ln w="27101" cap="flat">
              <a:solidFill>
                <a:srgbClr val="0058AB">
                  <a:alpha val="100000"/>
                </a:srgbClr>
              </a:solidFill>
              <a:prstDash val="solid"/>
              <a:round/>
            </a:ln>
          </p:spPr>
          <p:txBody>
            <a:bodyPr/>
            <a:lstStyle/>
            <a:p/>
          </p:txBody>
        </p:sp>
        <p:sp>
          <p:nvSpPr>
            <p:cNvPr id="118" name="pl118"/>
            <p:cNvSpPr/>
            <p:nvPr/>
          </p:nvSpPr>
          <p:spPr>
            <a:xfrm>
              <a:off x="1314580" y="2071041"/>
              <a:ext cx="5737069" cy="1135523"/>
            </a:xfrm>
            <a:custGeom>
              <a:avLst/>
              <a:pathLst>
                <a:path w="5737069" h="1135523">
                  <a:moveTo>
                    <a:pt x="0" y="0"/>
                  </a:moveTo>
                  <a:lnTo>
                    <a:pt x="229482" y="0"/>
                  </a:lnTo>
                  <a:lnTo>
                    <a:pt x="458965" y="26407"/>
                  </a:lnTo>
                  <a:lnTo>
                    <a:pt x="688448" y="0"/>
                  </a:lnTo>
                  <a:lnTo>
                    <a:pt x="917931" y="0"/>
                  </a:lnTo>
                  <a:lnTo>
                    <a:pt x="1147413" y="26407"/>
                  </a:lnTo>
                  <a:lnTo>
                    <a:pt x="1376896" y="105630"/>
                  </a:lnTo>
                  <a:lnTo>
                    <a:pt x="1606379" y="79222"/>
                  </a:lnTo>
                  <a:lnTo>
                    <a:pt x="1835862" y="79222"/>
                  </a:lnTo>
                  <a:lnTo>
                    <a:pt x="2065344" y="0"/>
                  </a:lnTo>
                  <a:lnTo>
                    <a:pt x="2294827" y="26407"/>
                  </a:lnTo>
                  <a:lnTo>
                    <a:pt x="2524310" y="26407"/>
                  </a:lnTo>
                  <a:lnTo>
                    <a:pt x="2753793" y="52815"/>
                  </a:lnTo>
                  <a:lnTo>
                    <a:pt x="2983275" y="52815"/>
                  </a:lnTo>
                  <a:lnTo>
                    <a:pt x="3212758" y="52815"/>
                  </a:lnTo>
                  <a:lnTo>
                    <a:pt x="3442241" y="26407"/>
                  </a:lnTo>
                  <a:lnTo>
                    <a:pt x="3671724" y="0"/>
                  </a:lnTo>
                  <a:lnTo>
                    <a:pt x="3901207" y="211260"/>
                  </a:lnTo>
                  <a:lnTo>
                    <a:pt x="4130689" y="132037"/>
                  </a:lnTo>
                  <a:lnTo>
                    <a:pt x="4360172" y="0"/>
                  </a:lnTo>
                  <a:lnTo>
                    <a:pt x="4589655" y="79222"/>
                  </a:lnTo>
                  <a:lnTo>
                    <a:pt x="4819138" y="184852"/>
                  </a:lnTo>
                  <a:lnTo>
                    <a:pt x="5048620" y="448927"/>
                  </a:lnTo>
                  <a:lnTo>
                    <a:pt x="5278103" y="1135523"/>
                  </a:lnTo>
                  <a:lnTo>
                    <a:pt x="5507586" y="237667"/>
                  </a:lnTo>
                  <a:lnTo>
                    <a:pt x="5737069" y="237667"/>
                  </a:lnTo>
                </a:path>
              </a:pathLst>
            </a:custGeom>
            <a:ln w="27101" cap="flat">
              <a:solidFill>
                <a:srgbClr val="80BD41">
                  <a:alpha val="100000"/>
                </a:srgbClr>
              </a:solidFill>
              <a:prstDash val="solid"/>
              <a:round/>
            </a:ln>
          </p:spPr>
          <p:txBody>
            <a:bodyPr/>
            <a:lstStyle/>
            <a:p/>
          </p:txBody>
        </p:sp>
        <p:sp>
          <p:nvSpPr>
            <p:cNvPr id="119" name="tx119"/>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06539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29487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65243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538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9" name="tx129"/>
            <p:cNvSpPr/>
            <p:nvPr/>
          </p:nvSpPr>
          <p:spPr>
            <a:xfrm>
              <a:off x="698332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30" name="tx130"/>
            <p:cNvSpPr/>
            <p:nvPr/>
          </p:nvSpPr>
          <p:spPr>
            <a:xfrm>
              <a:off x="124625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239366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354108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68849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6064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583590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06539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29487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8" name="tx138"/>
            <p:cNvSpPr/>
            <p:nvPr/>
          </p:nvSpPr>
          <p:spPr>
            <a:xfrm>
              <a:off x="6524356"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9" name="tx139"/>
            <p:cNvSpPr/>
            <p:nvPr/>
          </p:nvSpPr>
          <p:spPr>
            <a:xfrm>
              <a:off x="675383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40" name="tx140"/>
            <p:cNvSpPr/>
            <p:nvPr/>
          </p:nvSpPr>
          <p:spPr>
            <a:xfrm>
              <a:off x="698332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41" name="tx141"/>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603427" y="409304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43" name="tx143"/>
            <p:cNvSpPr/>
            <p:nvPr/>
          </p:nvSpPr>
          <p:spPr>
            <a:xfrm>
              <a:off x="508103" y="352856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4" name="tx144"/>
            <p:cNvSpPr/>
            <p:nvPr/>
          </p:nvSpPr>
          <p:spPr>
            <a:xfrm>
              <a:off x="508103" y="29788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45" name="tx145"/>
            <p:cNvSpPr/>
            <p:nvPr/>
          </p:nvSpPr>
          <p:spPr>
            <a:xfrm>
              <a:off x="508103" y="24291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a:off x="508103" y="18794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652255" y="5522891"/>
              <a:ext cx="201456" cy="201456"/>
            </a:xfrm>
            <a:prstGeom prst="rect">
              <a:avLst/>
            </a:prstGeom>
            <a:solidFill>
              <a:srgbClr val="80BD41">
                <a:alpha val="100000"/>
              </a:srgbClr>
            </a:solidFill>
          </p:spPr>
          <p:txBody>
            <a:bodyPr/>
            <a:lstStyle/>
            <a:p/>
          </p:txBody>
        </p:sp>
        <p:sp>
          <p:nvSpPr>
            <p:cNvPr id="169" name="rc169"/>
            <p:cNvSpPr/>
            <p:nvPr/>
          </p:nvSpPr>
          <p:spPr>
            <a:xfrm>
              <a:off x="2554205" y="5522891"/>
              <a:ext cx="201456" cy="201456"/>
            </a:xfrm>
            <a:prstGeom prst="rect">
              <a:avLst/>
            </a:prstGeom>
            <a:solidFill>
              <a:srgbClr val="1CABE2">
                <a:alpha val="100000"/>
              </a:srgbClr>
            </a:solidFill>
          </p:spPr>
          <p:txBody>
            <a:bodyPr/>
            <a:lstStyle/>
            <a:p/>
          </p:txBody>
        </p:sp>
        <p:sp>
          <p:nvSpPr>
            <p:cNvPr id="170" name="rc170"/>
            <p:cNvSpPr/>
            <p:nvPr/>
          </p:nvSpPr>
          <p:spPr>
            <a:xfrm>
              <a:off x="3627028" y="5522891"/>
              <a:ext cx="201456" cy="201456"/>
            </a:xfrm>
            <a:prstGeom prst="rect">
              <a:avLst/>
            </a:prstGeom>
            <a:solidFill>
              <a:srgbClr val="0058AB">
                <a:alpha val="100000"/>
              </a:srgbClr>
            </a:solidFill>
          </p:spPr>
          <p:txBody>
            <a:bodyPr/>
            <a:lstStyle/>
            <a:p/>
          </p:txBody>
        </p:sp>
        <p:sp>
          <p:nvSpPr>
            <p:cNvPr id="171" name="rc171"/>
            <p:cNvSpPr/>
            <p:nvPr/>
          </p:nvSpPr>
          <p:spPr>
            <a:xfrm>
              <a:off x="4622361" y="5522891"/>
              <a:ext cx="201456" cy="201456"/>
            </a:xfrm>
            <a:prstGeom prst="rect">
              <a:avLst/>
            </a:prstGeom>
            <a:solidFill>
              <a:srgbClr val="FFC20E">
                <a:alpha val="100000"/>
              </a:srgbClr>
            </a:solidFill>
          </p:spPr>
          <p:txBody>
            <a:bodyPr/>
            <a:lstStyle/>
            <a:p/>
          </p:txBody>
        </p:sp>
        <p:sp>
          <p:nvSpPr>
            <p:cNvPr id="172" name="rc172"/>
            <p:cNvSpPr/>
            <p:nvPr/>
          </p:nvSpPr>
          <p:spPr>
            <a:xfrm>
              <a:off x="6526495" y="5522891"/>
              <a:ext cx="201455" cy="201456"/>
            </a:xfrm>
            <a:prstGeom prst="rect">
              <a:avLst/>
            </a:prstGeom>
            <a:solidFill>
              <a:srgbClr val="F26A21">
                <a:alpha val="100000"/>
              </a:srgbClr>
            </a:solidFill>
          </p:spPr>
          <p:txBody>
            <a:bodyPr/>
            <a:lstStyle/>
            <a:p/>
          </p:txBody>
        </p:sp>
        <p:sp>
          <p:nvSpPr>
            <p:cNvPr id="173" name="tx173"/>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856762" y="1513317"/>
              <a:ext cx="4370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Dominica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Dominica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Dominica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63898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81571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992453"/>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216919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227348"/>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404085"/>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5808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757558"/>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78621" y="4062695"/>
              <a:ext cx="221797" cy="987915"/>
            </a:xfrm>
            <a:prstGeom prst="rect">
              <a:avLst/>
            </a:prstGeom>
            <a:solidFill>
              <a:srgbClr val="0058AB">
                <a:alpha val="100000"/>
              </a:srgbClr>
            </a:solidFill>
          </p:spPr>
          <p:txBody>
            <a:bodyPr/>
            <a:lstStyle/>
            <a:p/>
          </p:txBody>
        </p:sp>
        <p:sp>
          <p:nvSpPr>
            <p:cNvPr id="42" name="rc42"/>
            <p:cNvSpPr/>
            <p:nvPr/>
          </p:nvSpPr>
          <p:spPr>
            <a:xfrm>
              <a:off x="1325063" y="4062695"/>
              <a:ext cx="221797" cy="987915"/>
            </a:xfrm>
            <a:prstGeom prst="rect">
              <a:avLst/>
            </a:prstGeom>
            <a:solidFill>
              <a:srgbClr val="0058AB">
                <a:alpha val="100000"/>
              </a:srgbClr>
            </a:solidFill>
          </p:spPr>
          <p:txBody>
            <a:bodyPr/>
            <a:lstStyle/>
            <a:p/>
          </p:txBody>
        </p:sp>
        <p:sp>
          <p:nvSpPr>
            <p:cNvPr id="43" name="rc43"/>
            <p:cNvSpPr/>
            <p:nvPr/>
          </p:nvSpPr>
          <p:spPr>
            <a:xfrm>
              <a:off x="1571504" y="4145022"/>
              <a:ext cx="221797" cy="905589"/>
            </a:xfrm>
            <a:prstGeom prst="rect">
              <a:avLst/>
            </a:prstGeom>
            <a:solidFill>
              <a:srgbClr val="0058AB">
                <a:alpha val="100000"/>
              </a:srgbClr>
            </a:solidFill>
          </p:spPr>
          <p:txBody>
            <a:bodyPr/>
            <a:lstStyle/>
            <a:p/>
          </p:txBody>
        </p:sp>
        <p:sp>
          <p:nvSpPr>
            <p:cNvPr id="44" name="rc44"/>
            <p:cNvSpPr/>
            <p:nvPr/>
          </p:nvSpPr>
          <p:spPr>
            <a:xfrm>
              <a:off x="1817945" y="4145022"/>
              <a:ext cx="221797" cy="905589"/>
            </a:xfrm>
            <a:prstGeom prst="rect">
              <a:avLst/>
            </a:prstGeom>
            <a:solidFill>
              <a:srgbClr val="0058AB">
                <a:alpha val="100000"/>
              </a:srgbClr>
            </a:solidFill>
          </p:spPr>
          <p:txBody>
            <a:bodyPr/>
            <a:lstStyle/>
            <a:p/>
          </p:txBody>
        </p:sp>
        <p:sp>
          <p:nvSpPr>
            <p:cNvPr id="45" name="rc45"/>
            <p:cNvSpPr/>
            <p:nvPr/>
          </p:nvSpPr>
          <p:spPr>
            <a:xfrm>
              <a:off x="2064387" y="4227348"/>
              <a:ext cx="221797" cy="823263"/>
            </a:xfrm>
            <a:prstGeom prst="rect">
              <a:avLst/>
            </a:prstGeom>
            <a:solidFill>
              <a:srgbClr val="0058AB">
                <a:alpha val="100000"/>
              </a:srgbClr>
            </a:solidFill>
          </p:spPr>
          <p:txBody>
            <a:bodyPr/>
            <a:lstStyle/>
            <a:p/>
          </p:txBody>
        </p:sp>
        <p:sp>
          <p:nvSpPr>
            <p:cNvPr id="46" name="rc46"/>
            <p:cNvSpPr/>
            <p:nvPr/>
          </p:nvSpPr>
          <p:spPr>
            <a:xfrm>
              <a:off x="2310828" y="4227348"/>
              <a:ext cx="221797" cy="823263"/>
            </a:xfrm>
            <a:prstGeom prst="rect">
              <a:avLst/>
            </a:prstGeom>
            <a:solidFill>
              <a:srgbClr val="0058AB">
                <a:alpha val="100000"/>
              </a:srgbClr>
            </a:solidFill>
          </p:spPr>
          <p:txBody>
            <a:bodyPr/>
            <a:lstStyle/>
            <a:p/>
          </p:txBody>
        </p:sp>
        <p:sp>
          <p:nvSpPr>
            <p:cNvPr id="47" name="rc47"/>
            <p:cNvSpPr/>
            <p:nvPr/>
          </p:nvSpPr>
          <p:spPr>
            <a:xfrm>
              <a:off x="2557269" y="3321758"/>
              <a:ext cx="221797" cy="1728852"/>
            </a:xfrm>
            <a:prstGeom prst="rect">
              <a:avLst/>
            </a:prstGeom>
            <a:solidFill>
              <a:srgbClr val="0058AB">
                <a:alpha val="100000"/>
              </a:srgbClr>
            </a:solidFill>
          </p:spPr>
          <p:txBody>
            <a:bodyPr/>
            <a:lstStyle/>
            <a:p/>
          </p:txBody>
        </p:sp>
        <p:sp>
          <p:nvSpPr>
            <p:cNvPr id="48" name="rc48"/>
            <p:cNvSpPr/>
            <p:nvPr/>
          </p:nvSpPr>
          <p:spPr>
            <a:xfrm>
              <a:off x="2803711" y="3404085"/>
              <a:ext cx="221797" cy="1646526"/>
            </a:xfrm>
            <a:prstGeom prst="rect">
              <a:avLst/>
            </a:prstGeom>
            <a:solidFill>
              <a:srgbClr val="0058AB">
                <a:alpha val="100000"/>
              </a:srgbClr>
            </a:solidFill>
          </p:spPr>
          <p:txBody>
            <a:bodyPr/>
            <a:lstStyle/>
            <a:p/>
          </p:txBody>
        </p:sp>
        <p:sp>
          <p:nvSpPr>
            <p:cNvPr id="49" name="rc49"/>
            <p:cNvSpPr/>
            <p:nvPr/>
          </p:nvSpPr>
          <p:spPr>
            <a:xfrm>
              <a:off x="3050152" y="1757558"/>
              <a:ext cx="221797" cy="3293053"/>
            </a:xfrm>
            <a:prstGeom prst="rect">
              <a:avLst/>
            </a:prstGeom>
            <a:solidFill>
              <a:srgbClr val="0058AB">
                <a:alpha val="100000"/>
              </a:srgbClr>
            </a:solidFill>
          </p:spPr>
          <p:txBody>
            <a:bodyPr/>
            <a:lstStyle/>
            <a:p/>
          </p:txBody>
        </p:sp>
        <p:sp>
          <p:nvSpPr>
            <p:cNvPr id="50" name="rc50"/>
            <p:cNvSpPr/>
            <p:nvPr/>
          </p:nvSpPr>
          <p:spPr>
            <a:xfrm>
              <a:off x="3296593" y="4227348"/>
              <a:ext cx="221797" cy="823263"/>
            </a:xfrm>
            <a:prstGeom prst="rect">
              <a:avLst/>
            </a:prstGeom>
            <a:solidFill>
              <a:srgbClr val="0058AB">
                <a:alpha val="100000"/>
              </a:srgbClr>
            </a:solidFill>
          </p:spPr>
          <p:txBody>
            <a:bodyPr/>
            <a:lstStyle/>
            <a:p/>
          </p:txBody>
        </p:sp>
        <p:sp>
          <p:nvSpPr>
            <p:cNvPr id="51" name="rc51"/>
            <p:cNvSpPr/>
            <p:nvPr/>
          </p:nvSpPr>
          <p:spPr>
            <a:xfrm>
              <a:off x="3543035" y="4309674"/>
              <a:ext cx="221797" cy="740936"/>
            </a:xfrm>
            <a:prstGeom prst="rect">
              <a:avLst/>
            </a:prstGeom>
            <a:solidFill>
              <a:srgbClr val="0058AB">
                <a:alpha val="100000"/>
              </a:srgbClr>
            </a:solidFill>
          </p:spPr>
          <p:txBody>
            <a:bodyPr/>
            <a:lstStyle/>
            <a:p/>
          </p:txBody>
        </p:sp>
        <p:sp>
          <p:nvSpPr>
            <p:cNvPr id="52" name="rc52"/>
            <p:cNvSpPr/>
            <p:nvPr/>
          </p:nvSpPr>
          <p:spPr>
            <a:xfrm>
              <a:off x="3789476" y="4309674"/>
              <a:ext cx="221797" cy="740936"/>
            </a:xfrm>
            <a:prstGeom prst="rect">
              <a:avLst/>
            </a:prstGeom>
            <a:solidFill>
              <a:srgbClr val="0058AB">
                <a:alpha val="100000"/>
              </a:srgbClr>
            </a:solidFill>
          </p:spPr>
          <p:txBody>
            <a:bodyPr/>
            <a:lstStyle/>
            <a:p/>
          </p:txBody>
        </p:sp>
        <p:sp>
          <p:nvSpPr>
            <p:cNvPr id="53" name="rc53"/>
            <p:cNvSpPr/>
            <p:nvPr/>
          </p:nvSpPr>
          <p:spPr>
            <a:xfrm>
              <a:off x="4035917" y="3486411"/>
              <a:ext cx="221797" cy="1564200"/>
            </a:xfrm>
            <a:prstGeom prst="rect">
              <a:avLst/>
            </a:prstGeom>
            <a:solidFill>
              <a:srgbClr val="0058AB">
                <a:alpha val="100000"/>
              </a:srgbClr>
            </a:solidFill>
          </p:spPr>
          <p:txBody>
            <a:bodyPr/>
            <a:lstStyle/>
            <a:p/>
          </p:txBody>
        </p:sp>
        <p:sp>
          <p:nvSpPr>
            <p:cNvPr id="54" name="rc54"/>
            <p:cNvSpPr/>
            <p:nvPr/>
          </p:nvSpPr>
          <p:spPr>
            <a:xfrm>
              <a:off x="4282359" y="3568737"/>
              <a:ext cx="221797" cy="1481873"/>
            </a:xfrm>
            <a:prstGeom prst="rect">
              <a:avLst/>
            </a:prstGeom>
            <a:solidFill>
              <a:srgbClr val="0058AB">
                <a:alpha val="100000"/>
              </a:srgbClr>
            </a:solidFill>
          </p:spPr>
          <p:txBody>
            <a:bodyPr/>
            <a:lstStyle/>
            <a:p/>
          </p:txBody>
        </p:sp>
        <p:sp>
          <p:nvSpPr>
            <p:cNvPr id="55" name="rc55"/>
            <p:cNvSpPr/>
            <p:nvPr/>
          </p:nvSpPr>
          <p:spPr>
            <a:xfrm>
              <a:off x="4528800" y="4309674"/>
              <a:ext cx="221797" cy="740936"/>
            </a:xfrm>
            <a:prstGeom prst="rect">
              <a:avLst/>
            </a:prstGeom>
            <a:solidFill>
              <a:srgbClr val="0058AB">
                <a:alpha val="100000"/>
              </a:srgbClr>
            </a:solidFill>
          </p:spPr>
          <p:txBody>
            <a:bodyPr/>
            <a:lstStyle/>
            <a:p/>
          </p:txBody>
        </p:sp>
        <p:sp>
          <p:nvSpPr>
            <p:cNvPr id="56" name="rc56"/>
            <p:cNvSpPr/>
            <p:nvPr/>
          </p:nvSpPr>
          <p:spPr>
            <a:xfrm>
              <a:off x="4775241" y="4309674"/>
              <a:ext cx="221797" cy="740936"/>
            </a:xfrm>
            <a:prstGeom prst="rect">
              <a:avLst/>
            </a:prstGeom>
            <a:solidFill>
              <a:srgbClr val="0058AB">
                <a:alpha val="100000"/>
              </a:srgbClr>
            </a:solidFill>
          </p:spPr>
          <p:txBody>
            <a:bodyPr/>
            <a:lstStyle/>
            <a:p/>
          </p:txBody>
        </p:sp>
        <p:sp>
          <p:nvSpPr>
            <p:cNvPr id="57" name="rc57"/>
            <p:cNvSpPr/>
            <p:nvPr/>
          </p:nvSpPr>
          <p:spPr>
            <a:xfrm>
              <a:off x="5021683" y="4309674"/>
              <a:ext cx="221797" cy="740936"/>
            </a:xfrm>
            <a:prstGeom prst="rect">
              <a:avLst/>
            </a:prstGeom>
            <a:solidFill>
              <a:srgbClr val="0058AB">
                <a:alpha val="100000"/>
              </a:srgbClr>
            </a:solidFill>
          </p:spPr>
          <p:txBody>
            <a:bodyPr/>
            <a:lstStyle/>
            <a:p/>
          </p:txBody>
        </p:sp>
        <p:sp>
          <p:nvSpPr>
            <p:cNvPr id="58" name="rc58"/>
            <p:cNvSpPr/>
            <p:nvPr/>
          </p:nvSpPr>
          <p:spPr>
            <a:xfrm>
              <a:off x="5268124" y="3733390"/>
              <a:ext cx="221797" cy="1317221"/>
            </a:xfrm>
            <a:prstGeom prst="rect">
              <a:avLst/>
            </a:prstGeom>
            <a:solidFill>
              <a:srgbClr val="0058AB">
                <a:alpha val="100000"/>
              </a:srgbClr>
            </a:solidFill>
          </p:spPr>
          <p:txBody>
            <a:bodyPr/>
            <a:lstStyle/>
            <a:p/>
          </p:txBody>
        </p:sp>
        <p:sp>
          <p:nvSpPr>
            <p:cNvPr id="59" name="rc59"/>
            <p:cNvSpPr/>
            <p:nvPr/>
          </p:nvSpPr>
          <p:spPr>
            <a:xfrm>
              <a:off x="5514565" y="4392001"/>
              <a:ext cx="221797" cy="658610"/>
            </a:xfrm>
            <a:prstGeom prst="rect">
              <a:avLst/>
            </a:prstGeom>
            <a:solidFill>
              <a:srgbClr val="0058AB">
                <a:alpha val="100000"/>
              </a:srgbClr>
            </a:solidFill>
          </p:spPr>
          <p:txBody>
            <a:bodyPr/>
            <a:lstStyle/>
            <a:p/>
          </p:txBody>
        </p:sp>
        <p:sp>
          <p:nvSpPr>
            <p:cNvPr id="60" name="rc60"/>
            <p:cNvSpPr/>
            <p:nvPr/>
          </p:nvSpPr>
          <p:spPr>
            <a:xfrm>
              <a:off x="5761007" y="4392001"/>
              <a:ext cx="221797" cy="658610"/>
            </a:xfrm>
            <a:prstGeom prst="rect">
              <a:avLst/>
            </a:prstGeom>
            <a:solidFill>
              <a:srgbClr val="0058AB">
                <a:alpha val="100000"/>
              </a:srgbClr>
            </a:solidFill>
          </p:spPr>
          <p:txBody>
            <a:bodyPr/>
            <a:lstStyle/>
            <a:p/>
          </p:txBody>
        </p:sp>
        <p:sp>
          <p:nvSpPr>
            <p:cNvPr id="61" name="rc61"/>
            <p:cNvSpPr/>
            <p:nvPr/>
          </p:nvSpPr>
          <p:spPr>
            <a:xfrm>
              <a:off x="6007448" y="4392001"/>
              <a:ext cx="221797" cy="658610"/>
            </a:xfrm>
            <a:prstGeom prst="rect">
              <a:avLst/>
            </a:prstGeom>
            <a:solidFill>
              <a:srgbClr val="0058AB">
                <a:alpha val="100000"/>
              </a:srgbClr>
            </a:solidFill>
          </p:spPr>
          <p:txBody>
            <a:bodyPr/>
            <a:lstStyle/>
            <a:p/>
          </p:txBody>
        </p:sp>
        <p:sp>
          <p:nvSpPr>
            <p:cNvPr id="62" name="rc62"/>
            <p:cNvSpPr/>
            <p:nvPr/>
          </p:nvSpPr>
          <p:spPr>
            <a:xfrm>
              <a:off x="6253889" y="2004537"/>
              <a:ext cx="221797" cy="3046074"/>
            </a:xfrm>
            <a:prstGeom prst="rect">
              <a:avLst/>
            </a:prstGeom>
            <a:solidFill>
              <a:srgbClr val="0058AB">
                <a:alpha val="100000"/>
              </a:srgbClr>
            </a:solidFill>
          </p:spPr>
          <p:txBody>
            <a:bodyPr/>
            <a:lstStyle/>
            <a:p/>
          </p:txBody>
        </p:sp>
        <p:sp>
          <p:nvSpPr>
            <p:cNvPr id="63" name="rc63"/>
            <p:cNvSpPr/>
            <p:nvPr/>
          </p:nvSpPr>
          <p:spPr>
            <a:xfrm>
              <a:off x="6500331" y="2663148"/>
              <a:ext cx="221797" cy="2387463"/>
            </a:xfrm>
            <a:prstGeom prst="rect">
              <a:avLst/>
            </a:prstGeom>
            <a:solidFill>
              <a:srgbClr val="0058AB">
                <a:alpha val="100000"/>
              </a:srgbClr>
            </a:solidFill>
          </p:spPr>
          <p:txBody>
            <a:bodyPr/>
            <a:lstStyle/>
            <a:p/>
          </p:txBody>
        </p:sp>
        <p:sp>
          <p:nvSpPr>
            <p:cNvPr id="64" name="rc64"/>
            <p:cNvSpPr/>
            <p:nvPr/>
          </p:nvSpPr>
          <p:spPr>
            <a:xfrm>
              <a:off x="6746772" y="4474327"/>
              <a:ext cx="221797" cy="576284"/>
            </a:xfrm>
            <a:prstGeom prst="rect">
              <a:avLst/>
            </a:prstGeom>
            <a:solidFill>
              <a:srgbClr val="0058AB">
                <a:alpha val="100000"/>
              </a:srgbClr>
            </a:solidFill>
          </p:spPr>
          <p:txBody>
            <a:bodyPr/>
            <a:lstStyle/>
            <a:p/>
          </p:txBody>
        </p:sp>
        <p:sp>
          <p:nvSpPr>
            <p:cNvPr id="65" name="rc65"/>
            <p:cNvSpPr/>
            <p:nvPr/>
          </p:nvSpPr>
          <p:spPr>
            <a:xfrm>
              <a:off x="6993213" y="2745474"/>
              <a:ext cx="221797" cy="2305137"/>
            </a:xfrm>
            <a:prstGeom prst="rect">
              <a:avLst/>
            </a:prstGeom>
            <a:solidFill>
              <a:srgbClr val="0058AB">
                <a:alpha val="100000"/>
              </a:srgbClr>
            </a:solidFill>
          </p:spPr>
          <p:txBody>
            <a:bodyPr/>
            <a:lstStyle/>
            <a:p/>
          </p:txBody>
        </p:sp>
        <p:sp>
          <p:nvSpPr>
            <p:cNvPr id="66" name="rc66"/>
            <p:cNvSpPr/>
            <p:nvPr/>
          </p:nvSpPr>
          <p:spPr>
            <a:xfrm>
              <a:off x="7239655" y="2169190"/>
              <a:ext cx="221797" cy="2881421"/>
            </a:xfrm>
            <a:prstGeom prst="rect">
              <a:avLst/>
            </a:prstGeom>
            <a:solidFill>
              <a:srgbClr val="0058AB">
                <a:alpha val="100000"/>
              </a:srgbClr>
            </a:solidFill>
          </p:spPr>
          <p:txBody>
            <a:bodyPr/>
            <a:lstStyle/>
            <a:p/>
          </p:txBody>
        </p:sp>
        <p:sp>
          <p:nvSpPr>
            <p:cNvPr id="67" name="rc67"/>
            <p:cNvSpPr/>
            <p:nvPr/>
          </p:nvSpPr>
          <p:spPr>
            <a:xfrm>
              <a:off x="8471861" y="4721306"/>
              <a:ext cx="221797" cy="329305"/>
            </a:xfrm>
            <a:prstGeom prst="rect">
              <a:avLst/>
            </a:prstGeom>
            <a:solidFill>
              <a:srgbClr val="69DBFF">
                <a:alpha val="100000"/>
              </a:srgbClr>
            </a:solidFill>
          </p:spPr>
          <p:txBody>
            <a:bodyPr/>
            <a:lstStyle/>
            <a:p/>
          </p:txBody>
        </p:sp>
        <p:sp>
          <p:nvSpPr>
            <p:cNvPr id="68" name="pl68"/>
            <p:cNvSpPr/>
            <p:nvPr/>
          </p:nvSpPr>
          <p:spPr>
            <a:xfrm>
              <a:off x="6118347" y="4392001"/>
              <a:ext cx="2464413" cy="329305"/>
            </a:xfrm>
            <a:custGeom>
              <a:avLst/>
              <a:pathLst>
                <a:path w="2464413" h="329305">
                  <a:moveTo>
                    <a:pt x="0" y="0"/>
                  </a:moveTo>
                  <a:lnTo>
                    <a:pt x="246441" y="32930"/>
                  </a:lnTo>
                  <a:lnTo>
                    <a:pt x="492882" y="65861"/>
                  </a:lnTo>
                  <a:lnTo>
                    <a:pt x="739324" y="98791"/>
                  </a:lnTo>
                  <a:lnTo>
                    <a:pt x="985765" y="131722"/>
                  </a:lnTo>
                  <a:lnTo>
                    <a:pt x="1232206" y="164652"/>
                  </a:lnTo>
                  <a:lnTo>
                    <a:pt x="1478648" y="197583"/>
                  </a:lnTo>
                  <a:lnTo>
                    <a:pt x="1725089" y="230513"/>
                  </a:lnTo>
                  <a:lnTo>
                    <a:pt x="1971530" y="263444"/>
                  </a:lnTo>
                  <a:lnTo>
                    <a:pt x="2217972" y="296374"/>
                  </a:lnTo>
                  <a:lnTo>
                    <a:pt x="2464413" y="329305"/>
                  </a:lnTo>
                </a:path>
              </a:pathLst>
            </a:custGeom>
            <a:ln w="13550" cap="flat">
              <a:solidFill>
                <a:srgbClr val="000000">
                  <a:alpha val="100000"/>
                </a:srgbClr>
              </a:solidFill>
              <a:prstDash val="solid"/>
              <a:round/>
            </a:ln>
          </p:spPr>
          <p:txBody>
            <a:bodyPr/>
            <a:lstStyle/>
            <a:p/>
          </p:txBody>
        </p:sp>
        <p:sp>
          <p:nvSpPr>
            <p:cNvPr id="69" name="pt69"/>
            <p:cNvSpPr/>
            <p:nvPr/>
          </p:nvSpPr>
          <p:spPr>
            <a:xfrm>
              <a:off x="6093521" y="43671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39962" y="4400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86403" y="44330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32845" y="4465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79286" y="44988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25727" y="4531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72169" y="4564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18610" y="4597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65051" y="46306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1493" y="46635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7934" y="4696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847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33614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3" name="tx83"/>
            <p:cNvSpPr/>
            <p:nvPr/>
          </p:nvSpPr>
          <p:spPr>
            <a:xfrm>
              <a:off x="508103" y="253812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4" name="tx84"/>
            <p:cNvSpPr/>
            <p:nvPr/>
          </p:nvSpPr>
          <p:spPr>
            <a:xfrm>
              <a:off x="508103" y="17149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5" name="tx85"/>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50153" y="5900002"/>
              <a:ext cx="201456" cy="201456"/>
            </a:xfrm>
            <a:prstGeom prst="rect">
              <a:avLst/>
            </a:prstGeom>
            <a:solidFill>
              <a:srgbClr val="0058AB">
                <a:alpha val="100000"/>
              </a:srgbClr>
            </a:solidFill>
          </p:spPr>
          <p:txBody>
            <a:bodyPr/>
            <a:lstStyle/>
            <a:p/>
          </p:txBody>
        </p:sp>
        <p:sp>
          <p:nvSpPr>
            <p:cNvPr id="115" name="rc115"/>
            <p:cNvSpPr/>
            <p:nvPr/>
          </p:nvSpPr>
          <p:spPr>
            <a:xfrm>
              <a:off x="4452240" y="5900002"/>
              <a:ext cx="201456" cy="201456"/>
            </a:xfrm>
            <a:prstGeom prst="rect">
              <a:avLst/>
            </a:prstGeom>
            <a:solidFill>
              <a:srgbClr val="69DBFF">
                <a:alpha val="100000"/>
              </a:srgbClr>
            </a:solidFill>
          </p:spPr>
          <p:txBody>
            <a:bodyPr/>
            <a:lstStyle/>
            <a:p/>
          </p:txBody>
        </p:sp>
        <p:sp>
          <p:nvSpPr>
            <p:cNvPr id="116" name="tx116"/>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34241" y="1330710"/>
              <a:ext cx="6103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Dominica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483%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483%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Dominica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9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23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5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70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337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6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23463"/>
              <a:ext cx="239888" cy="884558"/>
            </a:xfrm>
            <a:prstGeom prst="rect">
              <a:avLst/>
            </a:prstGeom>
            <a:solidFill>
              <a:srgbClr val="80BD41">
                <a:alpha val="100000"/>
              </a:srgbClr>
            </a:solidFill>
          </p:spPr>
          <p:txBody>
            <a:bodyPr/>
            <a:lstStyle/>
            <a:p/>
          </p:txBody>
        </p:sp>
        <p:sp>
          <p:nvSpPr>
            <p:cNvPr id="24" name="rc24"/>
            <p:cNvSpPr/>
            <p:nvPr/>
          </p:nvSpPr>
          <p:spPr>
            <a:xfrm>
              <a:off x="1296273" y="3416092"/>
              <a:ext cx="239888" cy="7371"/>
            </a:xfrm>
            <a:prstGeom prst="rect">
              <a:avLst/>
            </a:prstGeom>
            <a:solidFill>
              <a:srgbClr val="1CABE2">
                <a:alpha val="100000"/>
              </a:srgbClr>
            </a:solidFill>
          </p:spPr>
          <p:txBody>
            <a:bodyPr/>
            <a:lstStyle/>
            <a:p/>
          </p:txBody>
        </p:sp>
        <p:sp>
          <p:nvSpPr>
            <p:cNvPr id="25" name="rc25"/>
            <p:cNvSpPr/>
            <p:nvPr/>
          </p:nvSpPr>
          <p:spPr>
            <a:xfrm>
              <a:off x="1562816" y="3423463"/>
              <a:ext cx="239888" cy="884558"/>
            </a:xfrm>
            <a:prstGeom prst="rect">
              <a:avLst/>
            </a:prstGeom>
            <a:solidFill>
              <a:srgbClr val="80BD41">
                <a:alpha val="100000"/>
              </a:srgbClr>
            </a:solidFill>
          </p:spPr>
          <p:txBody>
            <a:bodyPr/>
            <a:lstStyle/>
            <a:p/>
          </p:txBody>
        </p:sp>
        <p:sp>
          <p:nvSpPr>
            <p:cNvPr id="26" name="rc26"/>
            <p:cNvSpPr/>
            <p:nvPr/>
          </p:nvSpPr>
          <p:spPr>
            <a:xfrm>
              <a:off x="1562816" y="3416092"/>
              <a:ext cx="239888" cy="7371"/>
            </a:xfrm>
            <a:prstGeom prst="rect">
              <a:avLst/>
            </a:prstGeom>
            <a:solidFill>
              <a:srgbClr val="1CABE2">
                <a:alpha val="100000"/>
              </a:srgbClr>
            </a:solidFill>
          </p:spPr>
          <p:txBody>
            <a:bodyPr/>
            <a:lstStyle/>
            <a:p/>
          </p:txBody>
        </p:sp>
        <p:sp>
          <p:nvSpPr>
            <p:cNvPr id="27" name="rc27"/>
            <p:cNvSpPr/>
            <p:nvPr/>
          </p:nvSpPr>
          <p:spPr>
            <a:xfrm>
              <a:off x="1829360" y="3511919"/>
              <a:ext cx="239888" cy="796102"/>
            </a:xfrm>
            <a:prstGeom prst="rect">
              <a:avLst/>
            </a:prstGeom>
            <a:solidFill>
              <a:srgbClr val="80BD41">
                <a:alpha val="100000"/>
              </a:srgbClr>
            </a:solidFill>
          </p:spPr>
          <p:txBody>
            <a:bodyPr/>
            <a:lstStyle/>
            <a:p/>
          </p:txBody>
        </p:sp>
        <p:sp>
          <p:nvSpPr>
            <p:cNvPr id="28" name="rc28"/>
            <p:cNvSpPr/>
            <p:nvPr/>
          </p:nvSpPr>
          <p:spPr>
            <a:xfrm>
              <a:off x="1829360" y="3504548"/>
              <a:ext cx="239888" cy="7371"/>
            </a:xfrm>
            <a:prstGeom prst="rect">
              <a:avLst/>
            </a:prstGeom>
            <a:solidFill>
              <a:srgbClr val="1CABE2">
                <a:alpha val="100000"/>
              </a:srgbClr>
            </a:solidFill>
          </p:spPr>
          <p:txBody>
            <a:bodyPr/>
            <a:lstStyle/>
            <a:p/>
          </p:txBody>
        </p:sp>
        <p:sp>
          <p:nvSpPr>
            <p:cNvPr id="29" name="rc29"/>
            <p:cNvSpPr/>
            <p:nvPr/>
          </p:nvSpPr>
          <p:spPr>
            <a:xfrm>
              <a:off x="2095903" y="3541404"/>
              <a:ext cx="239888" cy="766616"/>
            </a:xfrm>
            <a:prstGeom prst="rect">
              <a:avLst/>
            </a:prstGeom>
            <a:solidFill>
              <a:srgbClr val="80BD41">
                <a:alpha val="100000"/>
              </a:srgbClr>
            </a:solidFill>
          </p:spPr>
          <p:txBody>
            <a:bodyPr/>
            <a:lstStyle/>
            <a:p/>
          </p:txBody>
        </p:sp>
        <p:sp>
          <p:nvSpPr>
            <p:cNvPr id="30" name="rc30"/>
            <p:cNvSpPr/>
            <p:nvPr/>
          </p:nvSpPr>
          <p:spPr>
            <a:xfrm>
              <a:off x="2095903" y="3534033"/>
              <a:ext cx="239888" cy="7371"/>
            </a:xfrm>
            <a:prstGeom prst="rect">
              <a:avLst/>
            </a:prstGeom>
            <a:solidFill>
              <a:srgbClr val="1CABE2">
                <a:alpha val="100000"/>
              </a:srgbClr>
            </a:solidFill>
          </p:spPr>
          <p:txBody>
            <a:bodyPr/>
            <a:lstStyle/>
            <a:p/>
          </p:txBody>
        </p:sp>
        <p:sp>
          <p:nvSpPr>
            <p:cNvPr id="31" name="rc31"/>
            <p:cNvSpPr/>
            <p:nvPr/>
          </p:nvSpPr>
          <p:spPr>
            <a:xfrm>
              <a:off x="2362446" y="3556147"/>
              <a:ext cx="239888" cy="751874"/>
            </a:xfrm>
            <a:prstGeom prst="rect">
              <a:avLst/>
            </a:prstGeom>
            <a:solidFill>
              <a:srgbClr val="80BD41">
                <a:alpha val="100000"/>
              </a:srgbClr>
            </a:solidFill>
          </p:spPr>
          <p:txBody>
            <a:bodyPr/>
            <a:lstStyle/>
            <a:p/>
          </p:txBody>
        </p:sp>
        <p:sp>
          <p:nvSpPr>
            <p:cNvPr id="32" name="rc32"/>
            <p:cNvSpPr/>
            <p:nvPr/>
          </p:nvSpPr>
          <p:spPr>
            <a:xfrm>
              <a:off x="2362446" y="3548775"/>
              <a:ext cx="239888" cy="7371"/>
            </a:xfrm>
            <a:prstGeom prst="rect">
              <a:avLst/>
            </a:prstGeom>
            <a:solidFill>
              <a:srgbClr val="1CABE2">
                <a:alpha val="100000"/>
              </a:srgbClr>
            </a:solidFill>
          </p:spPr>
          <p:txBody>
            <a:bodyPr/>
            <a:lstStyle/>
            <a:p/>
          </p:txBody>
        </p:sp>
        <p:sp>
          <p:nvSpPr>
            <p:cNvPr id="33" name="rc33"/>
            <p:cNvSpPr/>
            <p:nvPr/>
          </p:nvSpPr>
          <p:spPr>
            <a:xfrm>
              <a:off x="2628989" y="3563518"/>
              <a:ext cx="239888" cy="744503"/>
            </a:xfrm>
            <a:prstGeom prst="rect">
              <a:avLst/>
            </a:prstGeom>
            <a:solidFill>
              <a:srgbClr val="80BD41">
                <a:alpha val="100000"/>
              </a:srgbClr>
            </a:solidFill>
          </p:spPr>
          <p:txBody>
            <a:bodyPr/>
            <a:lstStyle/>
            <a:p/>
          </p:txBody>
        </p:sp>
        <p:sp>
          <p:nvSpPr>
            <p:cNvPr id="34" name="rc34"/>
            <p:cNvSpPr/>
            <p:nvPr/>
          </p:nvSpPr>
          <p:spPr>
            <a:xfrm>
              <a:off x="2628989" y="3556147"/>
              <a:ext cx="239888" cy="7371"/>
            </a:xfrm>
            <a:prstGeom prst="rect">
              <a:avLst/>
            </a:prstGeom>
            <a:solidFill>
              <a:srgbClr val="1CABE2">
                <a:alpha val="100000"/>
              </a:srgbClr>
            </a:solidFill>
          </p:spPr>
          <p:txBody>
            <a:bodyPr/>
            <a:lstStyle/>
            <a:p/>
          </p:txBody>
        </p:sp>
        <p:sp>
          <p:nvSpPr>
            <p:cNvPr id="35" name="rc35"/>
            <p:cNvSpPr/>
            <p:nvPr/>
          </p:nvSpPr>
          <p:spPr>
            <a:xfrm>
              <a:off x="2895532" y="3548775"/>
              <a:ext cx="239888" cy="759245"/>
            </a:xfrm>
            <a:prstGeom prst="rect">
              <a:avLst/>
            </a:prstGeom>
            <a:solidFill>
              <a:srgbClr val="80BD41">
                <a:alpha val="100000"/>
              </a:srgbClr>
            </a:solidFill>
          </p:spPr>
          <p:txBody>
            <a:bodyPr/>
            <a:lstStyle/>
            <a:p/>
          </p:txBody>
        </p:sp>
        <p:sp>
          <p:nvSpPr>
            <p:cNvPr id="36" name="rc36"/>
            <p:cNvSpPr/>
            <p:nvPr/>
          </p:nvSpPr>
          <p:spPr>
            <a:xfrm>
              <a:off x="2895532" y="3534033"/>
              <a:ext cx="239888" cy="14742"/>
            </a:xfrm>
            <a:prstGeom prst="rect">
              <a:avLst/>
            </a:prstGeom>
            <a:solidFill>
              <a:srgbClr val="1CABE2">
                <a:alpha val="100000"/>
              </a:srgbClr>
            </a:solidFill>
          </p:spPr>
          <p:txBody>
            <a:bodyPr/>
            <a:lstStyle/>
            <a:p/>
          </p:txBody>
        </p:sp>
        <p:sp>
          <p:nvSpPr>
            <p:cNvPr id="37" name="rc37"/>
            <p:cNvSpPr/>
            <p:nvPr/>
          </p:nvSpPr>
          <p:spPr>
            <a:xfrm>
              <a:off x="3162075" y="3570889"/>
              <a:ext cx="239888" cy="737131"/>
            </a:xfrm>
            <a:prstGeom prst="rect">
              <a:avLst/>
            </a:prstGeom>
            <a:solidFill>
              <a:srgbClr val="80BD41">
                <a:alpha val="100000"/>
              </a:srgbClr>
            </a:solidFill>
          </p:spPr>
          <p:txBody>
            <a:bodyPr/>
            <a:lstStyle/>
            <a:p/>
          </p:txBody>
        </p:sp>
        <p:sp>
          <p:nvSpPr>
            <p:cNvPr id="38" name="rc38"/>
            <p:cNvSpPr/>
            <p:nvPr/>
          </p:nvSpPr>
          <p:spPr>
            <a:xfrm>
              <a:off x="3162075" y="3556147"/>
              <a:ext cx="239888" cy="14742"/>
            </a:xfrm>
            <a:prstGeom prst="rect">
              <a:avLst/>
            </a:prstGeom>
            <a:solidFill>
              <a:srgbClr val="1CABE2">
                <a:alpha val="100000"/>
              </a:srgbClr>
            </a:solidFill>
          </p:spPr>
          <p:txBody>
            <a:bodyPr/>
            <a:lstStyle/>
            <a:p/>
          </p:txBody>
        </p:sp>
        <p:sp>
          <p:nvSpPr>
            <p:cNvPr id="39" name="rc39"/>
            <p:cNvSpPr/>
            <p:nvPr/>
          </p:nvSpPr>
          <p:spPr>
            <a:xfrm>
              <a:off x="3428618" y="3607746"/>
              <a:ext cx="239888" cy="700275"/>
            </a:xfrm>
            <a:prstGeom prst="rect">
              <a:avLst/>
            </a:prstGeom>
            <a:solidFill>
              <a:srgbClr val="80BD41">
                <a:alpha val="100000"/>
              </a:srgbClr>
            </a:solidFill>
          </p:spPr>
          <p:txBody>
            <a:bodyPr/>
            <a:lstStyle/>
            <a:p/>
          </p:txBody>
        </p:sp>
        <p:sp>
          <p:nvSpPr>
            <p:cNvPr id="40" name="rc40"/>
            <p:cNvSpPr/>
            <p:nvPr/>
          </p:nvSpPr>
          <p:spPr>
            <a:xfrm>
              <a:off x="3428618" y="3578261"/>
              <a:ext cx="239888" cy="29485"/>
            </a:xfrm>
            <a:prstGeom prst="rect">
              <a:avLst/>
            </a:prstGeom>
            <a:solidFill>
              <a:srgbClr val="1CABE2">
                <a:alpha val="100000"/>
              </a:srgbClr>
            </a:solidFill>
          </p:spPr>
          <p:txBody>
            <a:bodyPr/>
            <a:lstStyle/>
            <a:p/>
          </p:txBody>
        </p:sp>
        <p:sp>
          <p:nvSpPr>
            <p:cNvPr id="41" name="rc41"/>
            <p:cNvSpPr/>
            <p:nvPr/>
          </p:nvSpPr>
          <p:spPr>
            <a:xfrm>
              <a:off x="3695161" y="3607746"/>
              <a:ext cx="239888" cy="700275"/>
            </a:xfrm>
            <a:prstGeom prst="rect">
              <a:avLst/>
            </a:prstGeom>
            <a:solidFill>
              <a:srgbClr val="80BD41">
                <a:alpha val="100000"/>
              </a:srgbClr>
            </a:solidFill>
          </p:spPr>
          <p:txBody>
            <a:bodyPr/>
            <a:lstStyle/>
            <a:p/>
          </p:txBody>
        </p:sp>
        <p:sp>
          <p:nvSpPr>
            <p:cNvPr id="42" name="rc42"/>
            <p:cNvSpPr/>
            <p:nvPr/>
          </p:nvSpPr>
          <p:spPr>
            <a:xfrm>
              <a:off x="3695161" y="3600375"/>
              <a:ext cx="239888" cy="7371"/>
            </a:xfrm>
            <a:prstGeom prst="rect">
              <a:avLst/>
            </a:prstGeom>
            <a:solidFill>
              <a:srgbClr val="1CABE2">
                <a:alpha val="100000"/>
              </a:srgbClr>
            </a:solidFill>
          </p:spPr>
          <p:txBody>
            <a:bodyPr/>
            <a:lstStyle/>
            <a:p/>
          </p:txBody>
        </p:sp>
        <p:sp>
          <p:nvSpPr>
            <p:cNvPr id="43" name="rc43"/>
            <p:cNvSpPr/>
            <p:nvPr/>
          </p:nvSpPr>
          <p:spPr>
            <a:xfrm>
              <a:off x="3961705" y="3615117"/>
              <a:ext cx="239888" cy="692903"/>
            </a:xfrm>
            <a:prstGeom prst="rect">
              <a:avLst/>
            </a:prstGeom>
            <a:solidFill>
              <a:srgbClr val="80BD41">
                <a:alpha val="100000"/>
              </a:srgbClr>
            </a:solidFill>
          </p:spPr>
          <p:txBody>
            <a:bodyPr/>
            <a:lstStyle/>
            <a:p/>
          </p:txBody>
        </p:sp>
        <p:sp>
          <p:nvSpPr>
            <p:cNvPr id="44" name="rc44"/>
            <p:cNvSpPr/>
            <p:nvPr/>
          </p:nvSpPr>
          <p:spPr>
            <a:xfrm>
              <a:off x="3961705" y="3607746"/>
              <a:ext cx="239888" cy="7371"/>
            </a:xfrm>
            <a:prstGeom prst="rect">
              <a:avLst/>
            </a:prstGeom>
            <a:solidFill>
              <a:srgbClr val="1CABE2">
                <a:alpha val="100000"/>
              </a:srgbClr>
            </a:solidFill>
          </p:spPr>
          <p:txBody>
            <a:bodyPr/>
            <a:lstStyle/>
            <a:p/>
          </p:txBody>
        </p:sp>
        <p:sp>
          <p:nvSpPr>
            <p:cNvPr id="45" name="rc45"/>
            <p:cNvSpPr/>
            <p:nvPr/>
          </p:nvSpPr>
          <p:spPr>
            <a:xfrm>
              <a:off x="4228248" y="3629860"/>
              <a:ext cx="239888" cy="678161"/>
            </a:xfrm>
            <a:prstGeom prst="rect">
              <a:avLst/>
            </a:prstGeom>
            <a:solidFill>
              <a:srgbClr val="80BD41">
                <a:alpha val="100000"/>
              </a:srgbClr>
            </a:solidFill>
          </p:spPr>
          <p:txBody>
            <a:bodyPr/>
            <a:lstStyle/>
            <a:p/>
          </p:txBody>
        </p:sp>
        <p:sp>
          <p:nvSpPr>
            <p:cNvPr id="46" name="rc46"/>
            <p:cNvSpPr/>
            <p:nvPr/>
          </p:nvSpPr>
          <p:spPr>
            <a:xfrm>
              <a:off x="4228248" y="3622489"/>
              <a:ext cx="239888" cy="7371"/>
            </a:xfrm>
            <a:prstGeom prst="rect">
              <a:avLst/>
            </a:prstGeom>
            <a:solidFill>
              <a:srgbClr val="1CABE2">
                <a:alpha val="100000"/>
              </a:srgbClr>
            </a:solidFill>
          </p:spPr>
          <p:txBody>
            <a:bodyPr/>
            <a:lstStyle/>
            <a:p/>
          </p:txBody>
        </p:sp>
        <p:sp>
          <p:nvSpPr>
            <p:cNvPr id="47" name="rc47"/>
            <p:cNvSpPr/>
            <p:nvPr/>
          </p:nvSpPr>
          <p:spPr>
            <a:xfrm>
              <a:off x="4494791" y="3629860"/>
              <a:ext cx="239888" cy="678161"/>
            </a:xfrm>
            <a:prstGeom prst="rect">
              <a:avLst/>
            </a:prstGeom>
            <a:solidFill>
              <a:srgbClr val="80BD41">
                <a:alpha val="100000"/>
              </a:srgbClr>
            </a:solidFill>
          </p:spPr>
          <p:txBody>
            <a:bodyPr/>
            <a:lstStyle/>
            <a:p/>
          </p:txBody>
        </p:sp>
        <p:sp>
          <p:nvSpPr>
            <p:cNvPr id="48" name="rc48"/>
            <p:cNvSpPr/>
            <p:nvPr/>
          </p:nvSpPr>
          <p:spPr>
            <a:xfrm>
              <a:off x="4494791" y="3615117"/>
              <a:ext cx="239888" cy="14742"/>
            </a:xfrm>
            <a:prstGeom prst="rect">
              <a:avLst/>
            </a:prstGeom>
            <a:solidFill>
              <a:srgbClr val="1CABE2">
                <a:alpha val="100000"/>
              </a:srgbClr>
            </a:solidFill>
          </p:spPr>
          <p:txBody>
            <a:bodyPr/>
            <a:lstStyle/>
            <a:p/>
          </p:txBody>
        </p:sp>
        <p:sp>
          <p:nvSpPr>
            <p:cNvPr id="49" name="rc49"/>
            <p:cNvSpPr/>
            <p:nvPr/>
          </p:nvSpPr>
          <p:spPr>
            <a:xfrm>
              <a:off x="4761334" y="3651974"/>
              <a:ext cx="239888" cy="656047"/>
            </a:xfrm>
            <a:prstGeom prst="rect">
              <a:avLst/>
            </a:prstGeom>
            <a:solidFill>
              <a:srgbClr val="80BD41">
                <a:alpha val="100000"/>
              </a:srgbClr>
            </a:solidFill>
          </p:spPr>
          <p:txBody>
            <a:bodyPr/>
            <a:lstStyle/>
            <a:p/>
          </p:txBody>
        </p:sp>
        <p:sp>
          <p:nvSpPr>
            <p:cNvPr id="50" name="rc50"/>
            <p:cNvSpPr/>
            <p:nvPr/>
          </p:nvSpPr>
          <p:spPr>
            <a:xfrm>
              <a:off x="4761334" y="3637231"/>
              <a:ext cx="239888" cy="14742"/>
            </a:xfrm>
            <a:prstGeom prst="rect">
              <a:avLst/>
            </a:prstGeom>
            <a:solidFill>
              <a:srgbClr val="1CABE2">
                <a:alpha val="100000"/>
              </a:srgbClr>
            </a:solidFill>
          </p:spPr>
          <p:txBody>
            <a:bodyPr/>
            <a:lstStyle/>
            <a:p/>
          </p:txBody>
        </p:sp>
        <p:sp>
          <p:nvSpPr>
            <p:cNvPr id="51" name="rc51"/>
            <p:cNvSpPr/>
            <p:nvPr/>
          </p:nvSpPr>
          <p:spPr>
            <a:xfrm>
              <a:off x="5027877" y="3615117"/>
              <a:ext cx="239888" cy="692903"/>
            </a:xfrm>
            <a:prstGeom prst="rect">
              <a:avLst/>
            </a:prstGeom>
            <a:solidFill>
              <a:srgbClr val="80BD41">
                <a:alpha val="100000"/>
              </a:srgbClr>
            </a:solidFill>
          </p:spPr>
          <p:txBody>
            <a:bodyPr/>
            <a:lstStyle/>
            <a:p/>
          </p:txBody>
        </p:sp>
        <p:sp>
          <p:nvSpPr>
            <p:cNvPr id="52" name="rc52"/>
            <p:cNvSpPr/>
            <p:nvPr/>
          </p:nvSpPr>
          <p:spPr>
            <a:xfrm>
              <a:off x="5027877" y="3607746"/>
              <a:ext cx="239888" cy="7371"/>
            </a:xfrm>
            <a:prstGeom prst="rect">
              <a:avLst/>
            </a:prstGeom>
            <a:solidFill>
              <a:srgbClr val="1CABE2">
                <a:alpha val="100000"/>
              </a:srgbClr>
            </a:solidFill>
          </p:spPr>
          <p:txBody>
            <a:bodyPr/>
            <a:lstStyle/>
            <a:p/>
          </p:txBody>
        </p:sp>
        <p:sp>
          <p:nvSpPr>
            <p:cNvPr id="53" name="rc53"/>
            <p:cNvSpPr/>
            <p:nvPr/>
          </p:nvSpPr>
          <p:spPr>
            <a:xfrm>
              <a:off x="5294420" y="3651974"/>
              <a:ext cx="239888" cy="656047"/>
            </a:xfrm>
            <a:prstGeom prst="rect">
              <a:avLst/>
            </a:prstGeom>
            <a:solidFill>
              <a:srgbClr val="80BD41">
                <a:alpha val="100000"/>
              </a:srgbClr>
            </a:solidFill>
          </p:spPr>
          <p:txBody>
            <a:bodyPr/>
            <a:lstStyle/>
            <a:p/>
          </p:txBody>
        </p:sp>
        <p:sp>
          <p:nvSpPr>
            <p:cNvPr id="54" name="rc54"/>
            <p:cNvSpPr/>
            <p:nvPr/>
          </p:nvSpPr>
          <p:spPr>
            <a:xfrm>
              <a:off x="5294420" y="3644603"/>
              <a:ext cx="239888" cy="7371"/>
            </a:xfrm>
            <a:prstGeom prst="rect">
              <a:avLst/>
            </a:prstGeom>
            <a:solidFill>
              <a:srgbClr val="1CABE2">
                <a:alpha val="100000"/>
              </a:srgbClr>
            </a:solidFill>
          </p:spPr>
          <p:txBody>
            <a:bodyPr/>
            <a:lstStyle/>
            <a:p/>
          </p:txBody>
        </p:sp>
        <p:sp>
          <p:nvSpPr>
            <p:cNvPr id="55" name="rc55"/>
            <p:cNvSpPr/>
            <p:nvPr/>
          </p:nvSpPr>
          <p:spPr>
            <a:xfrm>
              <a:off x="5560963" y="3666717"/>
              <a:ext cx="239888" cy="641304"/>
            </a:xfrm>
            <a:prstGeom prst="rect">
              <a:avLst/>
            </a:prstGeom>
            <a:solidFill>
              <a:srgbClr val="80BD41">
                <a:alpha val="100000"/>
              </a:srgbClr>
            </a:solidFill>
          </p:spPr>
          <p:txBody>
            <a:bodyPr/>
            <a:lstStyle/>
            <a:p/>
          </p:txBody>
        </p:sp>
        <p:sp>
          <p:nvSpPr>
            <p:cNvPr id="56" name="rc56"/>
            <p:cNvSpPr/>
            <p:nvPr/>
          </p:nvSpPr>
          <p:spPr>
            <a:xfrm>
              <a:off x="5560963" y="3659345"/>
              <a:ext cx="239888" cy="7371"/>
            </a:xfrm>
            <a:prstGeom prst="rect">
              <a:avLst/>
            </a:prstGeom>
            <a:solidFill>
              <a:srgbClr val="1CABE2">
                <a:alpha val="100000"/>
              </a:srgbClr>
            </a:solidFill>
          </p:spPr>
          <p:txBody>
            <a:bodyPr/>
            <a:lstStyle/>
            <a:p/>
          </p:txBody>
        </p:sp>
        <p:sp>
          <p:nvSpPr>
            <p:cNvPr id="57" name="rc57"/>
            <p:cNvSpPr/>
            <p:nvPr/>
          </p:nvSpPr>
          <p:spPr>
            <a:xfrm>
              <a:off x="5827506" y="3740430"/>
              <a:ext cx="239888" cy="567591"/>
            </a:xfrm>
            <a:prstGeom prst="rect">
              <a:avLst/>
            </a:prstGeom>
            <a:solidFill>
              <a:srgbClr val="80BD41">
                <a:alpha val="100000"/>
              </a:srgbClr>
            </a:solidFill>
          </p:spPr>
          <p:txBody>
            <a:bodyPr/>
            <a:lstStyle/>
            <a:p/>
          </p:txBody>
        </p:sp>
        <p:sp>
          <p:nvSpPr>
            <p:cNvPr id="58" name="rc58"/>
            <p:cNvSpPr/>
            <p:nvPr/>
          </p:nvSpPr>
          <p:spPr>
            <a:xfrm>
              <a:off x="5827506" y="3725687"/>
              <a:ext cx="239888" cy="14742"/>
            </a:xfrm>
            <a:prstGeom prst="rect">
              <a:avLst/>
            </a:prstGeom>
            <a:solidFill>
              <a:srgbClr val="1CABE2">
                <a:alpha val="100000"/>
              </a:srgbClr>
            </a:solidFill>
          </p:spPr>
          <p:txBody>
            <a:bodyPr/>
            <a:lstStyle/>
            <a:p/>
          </p:txBody>
        </p:sp>
        <p:sp>
          <p:nvSpPr>
            <p:cNvPr id="59" name="rc59"/>
            <p:cNvSpPr/>
            <p:nvPr/>
          </p:nvSpPr>
          <p:spPr>
            <a:xfrm>
              <a:off x="6094049" y="3740430"/>
              <a:ext cx="239888" cy="567591"/>
            </a:xfrm>
            <a:prstGeom prst="rect">
              <a:avLst/>
            </a:prstGeom>
            <a:solidFill>
              <a:srgbClr val="80BD41">
                <a:alpha val="100000"/>
              </a:srgbClr>
            </a:solidFill>
          </p:spPr>
          <p:txBody>
            <a:bodyPr/>
            <a:lstStyle/>
            <a:p/>
          </p:txBody>
        </p:sp>
        <p:sp>
          <p:nvSpPr>
            <p:cNvPr id="60" name="rc60"/>
            <p:cNvSpPr/>
            <p:nvPr/>
          </p:nvSpPr>
          <p:spPr>
            <a:xfrm>
              <a:off x="6094049" y="3733058"/>
              <a:ext cx="239888" cy="7371"/>
            </a:xfrm>
            <a:prstGeom prst="rect">
              <a:avLst/>
            </a:prstGeom>
            <a:solidFill>
              <a:srgbClr val="1CABE2">
                <a:alpha val="100000"/>
              </a:srgbClr>
            </a:solidFill>
          </p:spPr>
          <p:txBody>
            <a:bodyPr/>
            <a:lstStyle/>
            <a:p/>
          </p:txBody>
        </p:sp>
        <p:sp>
          <p:nvSpPr>
            <p:cNvPr id="61" name="rc61"/>
            <p:cNvSpPr/>
            <p:nvPr/>
          </p:nvSpPr>
          <p:spPr>
            <a:xfrm>
              <a:off x="6360593" y="3747801"/>
              <a:ext cx="239888" cy="560220"/>
            </a:xfrm>
            <a:prstGeom prst="rect">
              <a:avLst/>
            </a:prstGeom>
            <a:solidFill>
              <a:srgbClr val="80BD41">
                <a:alpha val="100000"/>
              </a:srgbClr>
            </a:solidFill>
          </p:spPr>
          <p:txBody>
            <a:bodyPr/>
            <a:lstStyle/>
            <a:p/>
          </p:txBody>
        </p:sp>
        <p:sp>
          <p:nvSpPr>
            <p:cNvPr id="62" name="rc62"/>
            <p:cNvSpPr/>
            <p:nvPr/>
          </p:nvSpPr>
          <p:spPr>
            <a:xfrm>
              <a:off x="6360593" y="3740430"/>
              <a:ext cx="239888" cy="7371"/>
            </a:xfrm>
            <a:prstGeom prst="rect">
              <a:avLst/>
            </a:prstGeom>
            <a:solidFill>
              <a:srgbClr val="1CABE2">
                <a:alpha val="100000"/>
              </a:srgbClr>
            </a:solidFill>
          </p:spPr>
          <p:txBody>
            <a:bodyPr/>
            <a:lstStyle/>
            <a:p/>
          </p:txBody>
        </p:sp>
        <p:sp>
          <p:nvSpPr>
            <p:cNvPr id="63" name="rc63"/>
            <p:cNvSpPr/>
            <p:nvPr/>
          </p:nvSpPr>
          <p:spPr>
            <a:xfrm>
              <a:off x="6627136" y="3762544"/>
              <a:ext cx="239888" cy="545477"/>
            </a:xfrm>
            <a:prstGeom prst="rect">
              <a:avLst/>
            </a:prstGeom>
            <a:solidFill>
              <a:srgbClr val="80BD41">
                <a:alpha val="100000"/>
              </a:srgbClr>
            </a:solidFill>
          </p:spPr>
          <p:txBody>
            <a:bodyPr/>
            <a:lstStyle/>
            <a:p/>
          </p:txBody>
        </p:sp>
        <p:sp>
          <p:nvSpPr>
            <p:cNvPr id="64" name="rc64"/>
            <p:cNvSpPr/>
            <p:nvPr/>
          </p:nvSpPr>
          <p:spPr>
            <a:xfrm>
              <a:off x="6627136" y="3755172"/>
              <a:ext cx="239888" cy="7371"/>
            </a:xfrm>
            <a:prstGeom prst="rect">
              <a:avLst/>
            </a:prstGeom>
            <a:solidFill>
              <a:srgbClr val="1CABE2">
                <a:alpha val="100000"/>
              </a:srgbClr>
            </a:solidFill>
          </p:spPr>
          <p:txBody>
            <a:bodyPr/>
            <a:lstStyle/>
            <a:p/>
          </p:txBody>
        </p:sp>
        <p:sp>
          <p:nvSpPr>
            <p:cNvPr id="65" name="rc65"/>
            <p:cNvSpPr/>
            <p:nvPr/>
          </p:nvSpPr>
          <p:spPr>
            <a:xfrm>
              <a:off x="6893679" y="3792029"/>
              <a:ext cx="239888" cy="515992"/>
            </a:xfrm>
            <a:prstGeom prst="rect">
              <a:avLst/>
            </a:prstGeom>
            <a:solidFill>
              <a:srgbClr val="80BD41">
                <a:alpha val="100000"/>
              </a:srgbClr>
            </a:solidFill>
          </p:spPr>
          <p:txBody>
            <a:bodyPr/>
            <a:lstStyle/>
            <a:p/>
          </p:txBody>
        </p:sp>
        <p:sp>
          <p:nvSpPr>
            <p:cNvPr id="66" name="rc66"/>
            <p:cNvSpPr/>
            <p:nvPr/>
          </p:nvSpPr>
          <p:spPr>
            <a:xfrm>
              <a:off x="6893679" y="3762544"/>
              <a:ext cx="239888" cy="29485"/>
            </a:xfrm>
            <a:prstGeom prst="rect">
              <a:avLst/>
            </a:prstGeom>
            <a:solidFill>
              <a:srgbClr val="1CABE2">
                <a:alpha val="100000"/>
              </a:srgbClr>
            </a:solidFill>
          </p:spPr>
          <p:txBody>
            <a:bodyPr/>
            <a:lstStyle/>
            <a:p/>
          </p:txBody>
        </p:sp>
        <p:sp>
          <p:nvSpPr>
            <p:cNvPr id="67" name="rc67"/>
            <p:cNvSpPr/>
            <p:nvPr/>
          </p:nvSpPr>
          <p:spPr>
            <a:xfrm>
              <a:off x="7160222" y="3792029"/>
              <a:ext cx="239888" cy="515992"/>
            </a:xfrm>
            <a:prstGeom prst="rect">
              <a:avLst/>
            </a:prstGeom>
            <a:solidFill>
              <a:srgbClr val="80BD41">
                <a:alpha val="100000"/>
              </a:srgbClr>
            </a:solidFill>
          </p:spPr>
          <p:txBody>
            <a:bodyPr/>
            <a:lstStyle/>
            <a:p/>
          </p:txBody>
        </p:sp>
        <p:sp>
          <p:nvSpPr>
            <p:cNvPr id="68" name="rc68"/>
            <p:cNvSpPr/>
            <p:nvPr/>
          </p:nvSpPr>
          <p:spPr>
            <a:xfrm>
              <a:off x="7160222" y="3769915"/>
              <a:ext cx="239888" cy="22113"/>
            </a:xfrm>
            <a:prstGeom prst="rect">
              <a:avLst/>
            </a:prstGeom>
            <a:solidFill>
              <a:srgbClr val="1CABE2">
                <a:alpha val="100000"/>
              </a:srgbClr>
            </a:solidFill>
          </p:spPr>
          <p:txBody>
            <a:bodyPr/>
            <a:lstStyle/>
            <a:p/>
          </p:txBody>
        </p:sp>
        <p:sp>
          <p:nvSpPr>
            <p:cNvPr id="69" name="rc69"/>
            <p:cNvSpPr/>
            <p:nvPr/>
          </p:nvSpPr>
          <p:spPr>
            <a:xfrm>
              <a:off x="7426765" y="3784658"/>
              <a:ext cx="239888" cy="523363"/>
            </a:xfrm>
            <a:prstGeom prst="rect">
              <a:avLst/>
            </a:prstGeom>
            <a:solidFill>
              <a:srgbClr val="80BD41">
                <a:alpha val="100000"/>
              </a:srgbClr>
            </a:solidFill>
          </p:spPr>
          <p:txBody>
            <a:bodyPr/>
            <a:lstStyle/>
            <a:p/>
          </p:txBody>
        </p:sp>
        <p:sp>
          <p:nvSpPr>
            <p:cNvPr id="70" name="rc70"/>
            <p:cNvSpPr/>
            <p:nvPr/>
          </p:nvSpPr>
          <p:spPr>
            <a:xfrm>
              <a:off x="7426765" y="3777286"/>
              <a:ext cx="239888" cy="7371"/>
            </a:xfrm>
            <a:prstGeom prst="rect">
              <a:avLst/>
            </a:prstGeom>
            <a:solidFill>
              <a:srgbClr val="1CABE2">
                <a:alpha val="100000"/>
              </a:srgbClr>
            </a:solidFill>
          </p:spPr>
          <p:txBody>
            <a:bodyPr/>
            <a:lstStyle/>
            <a:p/>
          </p:txBody>
        </p:sp>
        <p:sp>
          <p:nvSpPr>
            <p:cNvPr id="71" name="rc71"/>
            <p:cNvSpPr/>
            <p:nvPr/>
          </p:nvSpPr>
          <p:spPr>
            <a:xfrm>
              <a:off x="7693308" y="3806772"/>
              <a:ext cx="239888" cy="501249"/>
            </a:xfrm>
            <a:prstGeom prst="rect">
              <a:avLst/>
            </a:prstGeom>
            <a:solidFill>
              <a:srgbClr val="80BD41">
                <a:alpha val="100000"/>
              </a:srgbClr>
            </a:solidFill>
          </p:spPr>
          <p:txBody>
            <a:bodyPr/>
            <a:lstStyle/>
            <a:p/>
          </p:txBody>
        </p:sp>
        <p:sp>
          <p:nvSpPr>
            <p:cNvPr id="72" name="rc72"/>
            <p:cNvSpPr/>
            <p:nvPr/>
          </p:nvSpPr>
          <p:spPr>
            <a:xfrm>
              <a:off x="7693308" y="3784658"/>
              <a:ext cx="239888" cy="22113"/>
            </a:xfrm>
            <a:prstGeom prst="rect">
              <a:avLst/>
            </a:prstGeom>
            <a:solidFill>
              <a:srgbClr val="1CABE2">
                <a:alpha val="100000"/>
              </a:srgbClr>
            </a:solidFill>
          </p:spPr>
          <p:txBody>
            <a:bodyPr/>
            <a:lstStyle/>
            <a:p/>
          </p:txBody>
        </p:sp>
        <p:sp>
          <p:nvSpPr>
            <p:cNvPr id="73" name="rc73"/>
            <p:cNvSpPr/>
            <p:nvPr/>
          </p:nvSpPr>
          <p:spPr>
            <a:xfrm>
              <a:off x="7959851" y="3821514"/>
              <a:ext cx="239888" cy="486506"/>
            </a:xfrm>
            <a:prstGeom prst="rect">
              <a:avLst/>
            </a:prstGeom>
            <a:solidFill>
              <a:srgbClr val="80BD41">
                <a:alpha val="100000"/>
              </a:srgbClr>
            </a:solidFill>
          </p:spPr>
          <p:txBody>
            <a:bodyPr/>
            <a:lstStyle/>
            <a:p/>
          </p:txBody>
        </p:sp>
        <p:sp>
          <p:nvSpPr>
            <p:cNvPr id="74" name="rc74"/>
            <p:cNvSpPr/>
            <p:nvPr/>
          </p:nvSpPr>
          <p:spPr>
            <a:xfrm>
              <a:off x="7959851" y="3792029"/>
              <a:ext cx="239888" cy="29485"/>
            </a:xfrm>
            <a:prstGeom prst="rect">
              <a:avLst/>
            </a:prstGeom>
            <a:solidFill>
              <a:srgbClr val="1CABE2">
                <a:alpha val="100000"/>
              </a:srgbClr>
            </a:solidFill>
          </p:spPr>
          <p:txBody>
            <a:bodyPr/>
            <a:lstStyle/>
            <a:p/>
          </p:txBody>
        </p:sp>
        <p:sp>
          <p:nvSpPr>
            <p:cNvPr id="75" name="pl75"/>
            <p:cNvSpPr/>
            <p:nvPr/>
          </p:nvSpPr>
          <p:spPr>
            <a:xfrm>
              <a:off x="1416218" y="2095023"/>
              <a:ext cx="6663577" cy="89414"/>
            </a:xfrm>
            <a:custGeom>
              <a:avLst/>
              <a:pathLst>
                <a:path w="6663577" h="89414">
                  <a:moveTo>
                    <a:pt x="0" y="0"/>
                  </a:moveTo>
                  <a:lnTo>
                    <a:pt x="266543" y="0"/>
                  </a:lnTo>
                  <a:lnTo>
                    <a:pt x="533086" y="0"/>
                  </a:lnTo>
                  <a:lnTo>
                    <a:pt x="799629" y="0"/>
                  </a:lnTo>
                  <a:lnTo>
                    <a:pt x="1066172" y="0"/>
                  </a:lnTo>
                  <a:lnTo>
                    <a:pt x="1332715" y="0"/>
                  </a:lnTo>
                  <a:lnTo>
                    <a:pt x="1599258" y="22353"/>
                  </a:lnTo>
                  <a:lnTo>
                    <a:pt x="1865801" y="22353"/>
                  </a:lnTo>
                  <a:lnTo>
                    <a:pt x="2132344" y="67060"/>
                  </a:lnTo>
                  <a:lnTo>
                    <a:pt x="2398888" y="0"/>
                  </a:lnTo>
                  <a:lnTo>
                    <a:pt x="2665431" y="0"/>
                  </a:lnTo>
                  <a:lnTo>
                    <a:pt x="2931974" y="0"/>
                  </a:lnTo>
                  <a:lnTo>
                    <a:pt x="3198517" y="22353"/>
                  </a:lnTo>
                  <a:lnTo>
                    <a:pt x="3465060" y="22353"/>
                  </a:lnTo>
                  <a:lnTo>
                    <a:pt x="3731603" y="0"/>
                  </a:lnTo>
                  <a:lnTo>
                    <a:pt x="3998146" y="0"/>
                  </a:lnTo>
                  <a:lnTo>
                    <a:pt x="4264689" y="0"/>
                  </a:lnTo>
                  <a:lnTo>
                    <a:pt x="4531233" y="22353"/>
                  </a:lnTo>
                  <a:lnTo>
                    <a:pt x="4797776" y="0"/>
                  </a:lnTo>
                  <a:lnTo>
                    <a:pt x="5064319" y="0"/>
                  </a:lnTo>
                  <a:lnTo>
                    <a:pt x="5330862" y="0"/>
                  </a:lnTo>
                  <a:lnTo>
                    <a:pt x="5597405" y="89414"/>
                  </a:lnTo>
                  <a:lnTo>
                    <a:pt x="5863948" y="67060"/>
                  </a:lnTo>
                  <a:lnTo>
                    <a:pt x="6130491" y="0"/>
                  </a:lnTo>
                  <a:lnTo>
                    <a:pt x="6397034" y="67060"/>
                  </a:lnTo>
                  <a:lnTo>
                    <a:pt x="6663577" y="8941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50915" y="32813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2722808" y="342136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9" name="tx89"/>
            <p:cNvSpPr/>
            <p:nvPr/>
          </p:nvSpPr>
          <p:spPr>
            <a:xfrm>
              <a:off x="4028090" y="34729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5360806" y="35098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6426979" y="36130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6693522" y="36203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6277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6351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6425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6498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6572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8318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0" name="tx110"/>
            <p:cNvSpPr/>
            <p:nvPr/>
          </p:nvSpPr>
          <p:spPr>
            <a:xfrm>
              <a:off x="1362659" y="33858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722808" y="390186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2695375" y="3525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28090" y="3927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8090" y="3577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60806" y="39460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0806" y="36143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39940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710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40013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7249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4016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743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4016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7470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40124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7470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40234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761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40308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7728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2048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8334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04444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161" name="pl161"/>
            <p:cNvSpPr/>
            <p:nvPr/>
          </p:nvSpPr>
          <p:spPr>
            <a:xfrm>
              <a:off x="2161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915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6217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519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264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566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868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74730" cy="129091"/>
            </a:xfrm>
            <a:prstGeom prst="rect">
              <a:avLst/>
            </a:prstGeom>
            <a:solidFill>
              <a:srgbClr val="80BD41">
                <a:alpha val="100000"/>
              </a:srgbClr>
            </a:solidFill>
          </p:spPr>
          <p:txBody>
            <a:bodyPr/>
            <a:lstStyle/>
            <a:p/>
          </p:txBody>
        </p:sp>
        <p:sp>
          <p:nvSpPr>
            <p:cNvPr id="174" name="rc174"/>
            <p:cNvSpPr/>
            <p:nvPr/>
          </p:nvSpPr>
          <p:spPr>
            <a:xfrm>
              <a:off x="7871004" y="5954972"/>
              <a:ext cx="86509" cy="129091"/>
            </a:xfrm>
            <a:prstGeom prst="rect">
              <a:avLst/>
            </a:prstGeom>
            <a:solidFill>
              <a:srgbClr val="1CABE2">
                <a:alpha val="100000"/>
              </a:srgbClr>
            </a:solidFill>
          </p:spPr>
          <p:txBody>
            <a:bodyPr/>
            <a:lstStyle/>
            <a:p/>
          </p:txBody>
        </p:sp>
        <p:sp>
          <p:nvSpPr>
            <p:cNvPr id="175" name="rc175"/>
            <p:cNvSpPr/>
            <p:nvPr/>
          </p:nvSpPr>
          <p:spPr>
            <a:xfrm>
              <a:off x="1296273" y="5793607"/>
              <a:ext cx="5882653" cy="129091"/>
            </a:xfrm>
            <a:prstGeom prst="rect">
              <a:avLst/>
            </a:prstGeom>
            <a:solidFill>
              <a:srgbClr val="80BD41">
                <a:alpha val="100000"/>
              </a:srgbClr>
            </a:solidFill>
          </p:spPr>
          <p:txBody>
            <a:bodyPr/>
            <a:lstStyle/>
            <a:p/>
          </p:txBody>
        </p:sp>
        <p:sp>
          <p:nvSpPr>
            <p:cNvPr id="176" name="rc176"/>
            <p:cNvSpPr/>
            <p:nvPr/>
          </p:nvSpPr>
          <p:spPr>
            <a:xfrm>
              <a:off x="7178927" y="5793607"/>
              <a:ext cx="259528" cy="129091"/>
            </a:xfrm>
            <a:prstGeom prst="rect">
              <a:avLst/>
            </a:prstGeom>
            <a:solidFill>
              <a:srgbClr val="1CABE2">
                <a:alpha val="100000"/>
              </a:srgbClr>
            </a:solidFill>
          </p:spPr>
          <p:txBody>
            <a:bodyPr/>
            <a:lstStyle/>
            <a:p/>
          </p:txBody>
        </p:sp>
        <p:sp>
          <p:nvSpPr>
            <p:cNvPr id="177" name="rc177"/>
            <p:cNvSpPr/>
            <p:nvPr/>
          </p:nvSpPr>
          <p:spPr>
            <a:xfrm>
              <a:off x="1296273" y="5632243"/>
              <a:ext cx="5709634" cy="129091"/>
            </a:xfrm>
            <a:prstGeom prst="rect">
              <a:avLst/>
            </a:prstGeom>
            <a:solidFill>
              <a:srgbClr val="80BD41">
                <a:alpha val="100000"/>
              </a:srgbClr>
            </a:solidFill>
          </p:spPr>
          <p:txBody>
            <a:bodyPr/>
            <a:lstStyle/>
            <a:p/>
          </p:txBody>
        </p:sp>
        <p:sp>
          <p:nvSpPr>
            <p:cNvPr id="178" name="rc178"/>
            <p:cNvSpPr/>
            <p:nvPr/>
          </p:nvSpPr>
          <p:spPr>
            <a:xfrm>
              <a:off x="7005908" y="5632243"/>
              <a:ext cx="346038" cy="129091"/>
            </a:xfrm>
            <a:prstGeom prst="rect">
              <a:avLst/>
            </a:prstGeom>
            <a:solidFill>
              <a:srgbClr val="1CABE2">
                <a:alpha val="100000"/>
              </a:srgbClr>
            </a:solidFill>
          </p:spPr>
          <p:txBody>
            <a:bodyPr/>
            <a:lstStyle/>
            <a:p/>
          </p:txBody>
        </p:sp>
        <p:sp>
          <p:nvSpPr>
            <p:cNvPr id="179" name="tx179"/>
            <p:cNvSpPr/>
            <p:nvPr/>
          </p:nvSpPr>
          <p:spPr>
            <a:xfrm>
              <a:off x="8133822" y="5977793"/>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7679647" y="581642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7588811" y="56550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2" name="tx182"/>
            <p:cNvSpPr/>
            <p:nvPr/>
          </p:nvSpPr>
          <p:spPr>
            <a:xfrm>
              <a:off x="452184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785246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17580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724689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8929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7117128"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2" name="tx192"/>
            <p:cNvSpPr/>
            <p:nvPr/>
          </p:nvSpPr>
          <p:spPr>
            <a:xfrm>
              <a:off x="2929364"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93" name="tx193"/>
            <p:cNvSpPr/>
            <p:nvPr/>
          </p:nvSpPr>
          <p:spPr>
            <a:xfrm>
              <a:off x="4659557"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94" name="tx194"/>
            <p:cNvSpPr/>
            <p:nvPr/>
          </p:nvSpPr>
          <p:spPr>
            <a:xfrm>
              <a:off x="638974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5" name="tx195"/>
            <p:cNvSpPr/>
            <p:nvPr/>
          </p:nvSpPr>
          <p:spPr>
            <a:xfrm>
              <a:off x="811994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940468"/>
            </a:xfrm>
            <a:custGeom>
              <a:avLst/>
              <a:pathLst>
                <a:path w="3397293" h="940468">
                  <a:moveTo>
                    <a:pt x="0" y="0"/>
                  </a:moveTo>
                  <a:lnTo>
                    <a:pt x="135891" y="0"/>
                  </a:lnTo>
                  <a:lnTo>
                    <a:pt x="271783" y="21871"/>
                  </a:lnTo>
                  <a:lnTo>
                    <a:pt x="407675" y="0"/>
                  </a:lnTo>
                  <a:lnTo>
                    <a:pt x="543566" y="0"/>
                  </a:lnTo>
                  <a:lnTo>
                    <a:pt x="679458" y="21871"/>
                  </a:lnTo>
                  <a:lnTo>
                    <a:pt x="815350" y="87485"/>
                  </a:lnTo>
                  <a:lnTo>
                    <a:pt x="951242" y="65614"/>
                  </a:lnTo>
                  <a:lnTo>
                    <a:pt x="1087133" y="65614"/>
                  </a:lnTo>
                  <a:lnTo>
                    <a:pt x="1223025" y="0"/>
                  </a:lnTo>
                  <a:lnTo>
                    <a:pt x="1358917" y="21871"/>
                  </a:lnTo>
                  <a:lnTo>
                    <a:pt x="1494809" y="21871"/>
                  </a:lnTo>
                  <a:lnTo>
                    <a:pt x="1630700" y="43742"/>
                  </a:lnTo>
                  <a:lnTo>
                    <a:pt x="1766592" y="43742"/>
                  </a:lnTo>
                  <a:lnTo>
                    <a:pt x="1902484" y="43742"/>
                  </a:lnTo>
                  <a:lnTo>
                    <a:pt x="2038375" y="21871"/>
                  </a:lnTo>
                  <a:lnTo>
                    <a:pt x="2174267" y="0"/>
                  </a:lnTo>
                  <a:lnTo>
                    <a:pt x="2310159" y="174970"/>
                  </a:lnTo>
                  <a:lnTo>
                    <a:pt x="2446051" y="109356"/>
                  </a:lnTo>
                  <a:lnTo>
                    <a:pt x="2581942" y="0"/>
                  </a:lnTo>
                  <a:lnTo>
                    <a:pt x="2717834" y="65614"/>
                  </a:lnTo>
                  <a:lnTo>
                    <a:pt x="2853726" y="153099"/>
                  </a:lnTo>
                  <a:lnTo>
                    <a:pt x="2989618" y="371812"/>
                  </a:lnTo>
                  <a:lnTo>
                    <a:pt x="3125509" y="940468"/>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940468"/>
            </a:xfrm>
            <a:custGeom>
              <a:avLst/>
              <a:pathLst>
                <a:path w="3397293" h="940468">
                  <a:moveTo>
                    <a:pt x="0" y="0"/>
                  </a:moveTo>
                  <a:lnTo>
                    <a:pt x="135891" y="0"/>
                  </a:lnTo>
                  <a:lnTo>
                    <a:pt x="271783" y="21871"/>
                  </a:lnTo>
                  <a:lnTo>
                    <a:pt x="407675" y="0"/>
                  </a:lnTo>
                  <a:lnTo>
                    <a:pt x="543566" y="0"/>
                  </a:lnTo>
                  <a:lnTo>
                    <a:pt x="679458" y="21871"/>
                  </a:lnTo>
                  <a:lnTo>
                    <a:pt x="815350" y="87485"/>
                  </a:lnTo>
                  <a:lnTo>
                    <a:pt x="951242" y="65614"/>
                  </a:lnTo>
                  <a:lnTo>
                    <a:pt x="1087133" y="65614"/>
                  </a:lnTo>
                  <a:lnTo>
                    <a:pt x="1223025" y="0"/>
                  </a:lnTo>
                  <a:lnTo>
                    <a:pt x="1358917" y="21871"/>
                  </a:lnTo>
                  <a:lnTo>
                    <a:pt x="1494809" y="21871"/>
                  </a:lnTo>
                  <a:lnTo>
                    <a:pt x="1630700" y="43742"/>
                  </a:lnTo>
                  <a:lnTo>
                    <a:pt x="1766592" y="43742"/>
                  </a:lnTo>
                  <a:lnTo>
                    <a:pt x="1902484" y="43742"/>
                  </a:lnTo>
                  <a:lnTo>
                    <a:pt x="2038375" y="21871"/>
                  </a:lnTo>
                  <a:lnTo>
                    <a:pt x="2174267" y="0"/>
                  </a:lnTo>
                  <a:lnTo>
                    <a:pt x="2310159" y="174970"/>
                  </a:lnTo>
                  <a:lnTo>
                    <a:pt x="2446051" y="109356"/>
                  </a:lnTo>
                  <a:lnTo>
                    <a:pt x="2581942" y="0"/>
                  </a:lnTo>
                  <a:lnTo>
                    <a:pt x="2717834" y="65614"/>
                  </a:lnTo>
                  <a:lnTo>
                    <a:pt x="2853726" y="153099"/>
                  </a:lnTo>
                  <a:lnTo>
                    <a:pt x="2989618" y="371812"/>
                  </a:lnTo>
                  <a:lnTo>
                    <a:pt x="3125509" y="940468"/>
                  </a:lnTo>
                  <a:lnTo>
                    <a:pt x="3261401" y="196842"/>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940468"/>
            </a:xfrm>
            <a:custGeom>
              <a:avLst/>
              <a:pathLst>
                <a:path w="3397293" h="940468">
                  <a:moveTo>
                    <a:pt x="0" y="0"/>
                  </a:moveTo>
                  <a:lnTo>
                    <a:pt x="135891" y="0"/>
                  </a:lnTo>
                  <a:lnTo>
                    <a:pt x="271783" y="21871"/>
                  </a:lnTo>
                  <a:lnTo>
                    <a:pt x="407675" y="0"/>
                  </a:lnTo>
                  <a:lnTo>
                    <a:pt x="543566" y="0"/>
                  </a:lnTo>
                  <a:lnTo>
                    <a:pt x="679458" y="21871"/>
                  </a:lnTo>
                  <a:lnTo>
                    <a:pt x="815350" y="87485"/>
                  </a:lnTo>
                  <a:lnTo>
                    <a:pt x="951242" y="65614"/>
                  </a:lnTo>
                  <a:lnTo>
                    <a:pt x="1087133" y="65614"/>
                  </a:lnTo>
                  <a:lnTo>
                    <a:pt x="1223025" y="0"/>
                  </a:lnTo>
                  <a:lnTo>
                    <a:pt x="1358917" y="21871"/>
                  </a:lnTo>
                  <a:lnTo>
                    <a:pt x="1494809" y="21871"/>
                  </a:lnTo>
                  <a:lnTo>
                    <a:pt x="1630700" y="43742"/>
                  </a:lnTo>
                  <a:lnTo>
                    <a:pt x="1766592" y="43742"/>
                  </a:lnTo>
                  <a:lnTo>
                    <a:pt x="1902484" y="43742"/>
                  </a:lnTo>
                  <a:lnTo>
                    <a:pt x="2038375" y="21871"/>
                  </a:lnTo>
                  <a:lnTo>
                    <a:pt x="2174267" y="0"/>
                  </a:lnTo>
                  <a:lnTo>
                    <a:pt x="2310159" y="174970"/>
                  </a:lnTo>
                  <a:lnTo>
                    <a:pt x="2446051" y="109356"/>
                  </a:lnTo>
                  <a:lnTo>
                    <a:pt x="2581942" y="0"/>
                  </a:lnTo>
                  <a:lnTo>
                    <a:pt x="2717834" y="65614"/>
                  </a:lnTo>
                  <a:lnTo>
                    <a:pt x="2853726" y="153099"/>
                  </a:lnTo>
                  <a:lnTo>
                    <a:pt x="2989618" y="371812"/>
                  </a:lnTo>
                  <a:lnTo>
                    <a:pt x="3125509" y="940468"/>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99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3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670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48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3504" y="1405107"/>
              <a:ext cx="25922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Dominica, 2000-2025</a:t>
              </a:r>
            </a:p>
          </p:txBody>
        </p:sp>
        <p:sp>
          <p:nvSpPr>
            <p:cNvPr id="63" name="pl63"/>
            <p:cNvSpPr/>
            <p:nvPr/>
          </p:nvSpPr>
          <p:spPr>
            <a:xfrm>
              <a:off x="5267799" y="36141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85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30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56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13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858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003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85827"/>
              <a:ext cx="3397293" cy="1473867"/>
            </a:xfrm>
            <a:custGeom>
              <a:avLst/>
              <a:pathLst>
                <a:path w="3397293" h="1473867">
                  <a:moveTo>
                    <a:pt x="0" y="0"/>
                  </a:moveTo>
                  <a:lnTo>
                    <a:pt x="135891" y="0"/>
                  </a:lnTo>
                  <a:lnTo>
                    <a:pt x="271783" y="34275"/>
                  </a:lnTo>
                  <a:lnTo>
                    <a:pt x="407675" y="0"/>
                  </a:lnTo>
                  <a:lnTo>
                    <a:pt x="543566" y="0"/>
                  </a:lnTo>
                  <a:lnTo>
                    <a:pt x="679458" y="34275"/>
                  </a:lnTo>
                  <a:lnTo>
                    <a:pt x="815350" y="137103"/>
                  </a:lnTo>
                  <a:lnTo>
                    <a:pt x="951242" y="102827"/>
                  </a:lnTo>
                  <a:lnTo>
                    <a:pt x="1087133" y="102827"/>
                  </a:lnTo>
                  <a:lnTo>
                    <a:pt x="1223025" y="0"/>
                  </a:lnTo>
                  <a:lnTo>
                    <a:pt x="1358917" y="34275"/>
                  </a:lnTo>
                  <a:lnTo>
                    <a:pt x="1494809" y="34275"/>
                  </a:lnTo>
                  <a:lnTo>
                    <a:pt x="1630700" y="68551"/>
                  </a:lnTo>
                  <a:lnTo>
                    <a:pt x="1766592" y="68551"/>
                  </a:lnTo>
                  <a:lnTo>
                    <a:pt x="1902484" y="68551"/>
                  </a:lnTo>
                  <a:lnTo>
                    <a:pt x="2038375" y="34275"/>
                  </a:lnTo>
                  <a:lnTo>
                    <a:pt x="2174267" y="0"/>
                  </a:lnTo>
                  <a:lnTo>
                    <a:pt x="2310159" y="274207"/>
                  </a:lnTo>
                  <a:lnTo>
                    <a:pt x="2446051" y="171379"/>
                  </a:lnTo>
                  <a:lnTo>
                    <a:pt x="2581942" y="0"/>
                  </a:lnTo>
                  <a:lnTo>
                    <a:pt x="2717834" y="102827"/>
                  </a:lnTo>
                  <a:lnTo>
                    <a:pt x="2853726" y="239931"/>
                  </a:lnTo>
                  <a:lnTo>
                    <a:pt x="2989618" y="582691"/>
                  </a:lnTo>
                  <a:lnTo>
                    <a:pt x="3125509" y="1473867"/>
                  </a:lnTo>
                  <a:lnTo>
                    <a:pt x="3261401" y="308483"/>
                  </a:lnTo>
                  <a:lnTo>
                    <a:pt x="3397293" y="30848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85827"/>
              <a:ext cx="3397293" cy="479863"/>
            </a:xfrm>
            <a:custGeom>
              <a:avLst/>
              <a:pathLst>
                <a:path w="3397293" h="479863">
                  <a:moveTo>
                    <a:pt x="0" y="479863"/>
                  </a:moveTo>
                  <a:lnTo>
                    <a:pt x="135891" y="479863"/>
                  </a:lnTo>
                  <a:lnTo>
                    <a:pt x="271783" y="479863"/>
                  </a:lnTo>
                  <a:lnTo>
                    <a:pt x="407675" y="411311"/>
                  </a:lnTo>
                  <a:lnTo>
                    <a:pt x="543566" y="342759"/>
                  </a:lnTo>
                  <a:lnTo>
                    <a:pt x="679458" y="308483"/>
                  </a:lnTo>
                  <a:lnTo>
                    <a:pt x="815350" y="274207"/>
                  </a:lnTo>
                  <a:lnTo>
                    <a:pt x="951242" y="274207"/>
                  </a:lnTo>
                  <a:lnTo>
                    <a:pt x="1087133" y="171379"/>
                  </a:lnTo>
                  <a:lnTo>
                    <a:pt x="1223025" y="102827"/>
                  </a:lnTo>
                  <a:lnTo>
                    <a:pt x="1358917" y="102827"/>
                  </a:lnTo>
                  <a:lnTo>
                    <a:pt x="1494809" y="68551"/>
                  </a:lnTo>
                  <a:lnTo>
                    <a:pt x="1630700" y="68551"/>
                  </a:lnTo>
                  <a:lnTo>
                    <a:pt x="1766592" y="68551"/>
                  </a:lnTo>
                  <a:lnTo>
                    <a:pt x="1902484" y="68551"/>
                  </a:lnTo>
                  <a:lnTo>
                    <a:pt x="2038375" y="34275"/>
                  </a:lnTo>
                  <a:lnTo>
                    <a:pt x="2174267" y="0"/>
                  </a:lnTo>
                  <a:lnTo>
                    <a:pt x="2310159" y="0"/>
                  </a:lnTo>
                  <a:lnTo>
                    <a:pt x="2446051" y="0"/>
                  </a:lnTo>
                  <a:lnTo>
                    <a:pt x="2581942" y="0"/>
                  </a:lnTo>
                  <a:lnTo>
                    <a:pt x="2717834" y="102827"/>
                  </a:lnTo>
                  <a:lnTo>
                    <a:pt x="2853726" y="171379"/>
                  </a:lnTo>
                  <a:lnTo>
                    <a:pt x="2989618" y="34275"/>
                  </a:lnTo>
                  <a:lnTo>
                    <a:pt x="3125509" y="68551"/>
                  </a:lnTo>
                  <a:lnTo>
                    <a:pt x="3261401" y="68551"/>
                  </a:lnTo>
                  <a:lnTo>
                    <a:pt x="3397293" y="3427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05963"/>
              <a:ext cx="3397293" cy="616967"/>
            </a:xfrm>
            <a:custGeom>
              <a:avLst/>
              <a:pathLst>
                <a:path w="3397293" h="616967">
                  <a:moveTo>
                    <a:pt x="0" y="102827"/>
                  </a:moveTo>
                  <a:lnTo>
                    <a:pt x="135891" y="137103"/>
                  </a:lnTo>
                  <a:lnTo>
                    <a:pt x="271783" y="102827"/>
                  </a:lnTo>
                  <a:lnTo>
                    <a:pt x="407675" y="68551"/>
                  </a:lnTo>
                  <a:lnTo>
                    <a:pt x="543566" y="34275"/>
                  </a:lnTo>
                  <a:lnTo>
                    <a:pt x="679458" y="0"/>
                  </a:lnTo>
                  <a:lnTo>
                    <a:pt x="815350" y="34275"/>
                  </a:lnTo>
                  <a:lnTo>
                    <a:pt x="951242" y="34275"/>
                  </a:lnTo>
                  <a:lnTo>
                    <a:pt x="1087133" y="68551"/>
                  </a:lnTo>
                  <a:lnTo>
                    <a:pt x="1223025" y="0"/>
                  </a:lnTo>
                  <a:lnTo>
                    <a:pt x="1358917" y="34275"/>
                  </a:lnTo>
                  <a:lnTo>
                    <a:pt x="1494809" y="34275"/>
                  </a:lnTo>
                  <a:lnTo>
                    <a:pt x="1630700" y="34275"/>
                  </a:lnTo>
                  <a:lnTo>
                    <a:pt x="1766592" y="137103"/>
                  </a:lnTo>
                  <a:lnTo>
                    <a:pt x="1902484" y="171379"/>
                  </a:lnTo>
                  <a:lnTo>
                    <a:pt x="2038375" y="137103"/>
                  </a:lnTo>
                  <a:lnTo>
                    <a:pt x="2174267" y="171379"/>
                  </a:lnTo>
                  <a:lnTo>
                    <a:pt x="2310159" y="308483"/>
                  </a:lnTo>
                  <a:lnTo>
                    <a:pt x="2446051" y="274207"/>
                  </a:lnTo>
                  <a:lnTo>
                    <a:pt x="2581942" y="479863"/>
                  </a:lnTo>
                  <a:lnTo>
                    <a:pt x="2717834" y="582691"/>
                  </a:lnTo>
                  <a:lnTo>
                    <a:pt x="2853726" y="616967"/>
                  </a:lnTo>
                  <a:lnTo>
                    <a:pt x="2989618" y="514139"/>
                  </a:lnTo>
                  <a:lnTo>
                    <a:pt x="3125509" y="411311"/>
                  </a:lnTo>
                  <a:lnTo>
                    <a:pt x="3261401" y="377035"/>
                  </a:lnTo>
                  <a:lnTo>
                    <a:pt x="3397293" y="37703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858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85827"/>
              <a:ext cx="3397293" cy="1473867"/>
            </a:xfrm>
            <a:custGeom>
              <a:avLst/>
              <a:pathLst>
                <a:path w="3397293" h="1473867">
                  <a:moveTo>
                    <a:pt x="0" y="0"/>
                  </a:moveTo>
                  <a:lnTo>
                    <a:pt x="135891" y="0"/>
                  </a:lnTo>
                  <a:lnTo>
                    <a:pt x="271783" y="34275"/>
                  </a:lnTo>
                  <a:lnTo>
                    <a:pt x="407675" y="0"/>
                  </a:lnTo>
                  <a:lnTo>
                    <a:pt x="543566" y="0"/>
                  </a:lnTo>
                  <a:lnTo>
                    <a:pt x="679458" y="34275"/>
                  </a:lnTo>
                  <a:lnTo>
                    <a:pt x="815350" y="137103"/>
                  </a:lnTo>
                  <a:lnTo>
                    <a:pt x="951242" y="102827"/>
                  </a:lnTo>
                  <a:lnTo>
                    <a:pt x="1087133" y="102827"/>
                  </a:lnTo>
                  <a:lnTo>
                    <a:pt x="1223025" y="0"/>
                  </a:lnTo>
                  <a:lnTo>
                    <a:pt x="1358917" y="34275"/>
                  </a:lnTo>
                  <a:lnTo>
                    <a:pt x="1494809" y="34275"/>
                  </a:lnTo>
                  <a:lnTo>
                    <a:pt x="1630700" y="68551"/>
                  </a:lnTo>
                  <a:lnTo>
                    <a:pt x="1766592" y="68551"/>
                  </a:lnTo>
                  <a:lnTo>
                    <a:pt x="1902484" y="68551"/>
                  </a:lnTo>
                  <a:lnTo>
                    <a:pt x="2038375" y="34275"/>
                  </a:lnTo>
                  <a:lnTo>
                    <a:pt x="2174267" y="0"/>
                  </a:lnTo>
                  <a:lnTo>
                    <a:pt x="2310159" y="274207"/>
                  </a:lnTo>
                  <a:lnTo>
                    <a:pt x="2446051" y="171379"/>
                  </a:lnTo>
                  <a:lnTo>
                    <a:pt x="2581942" y="0"/>
                  </a:lnTo>
                  <a:lnTo>
                    <a:pt x="2717834" y="102827"/>
                  </a:lnTo>
                  <a:lnTo>
                    <a:pt x="2853726" y="239931"/>
                  </a:lnTo>
                  <a:lnTo>
                    <a:pt x="2989618" y="582691"/>
                  </a:lnTo>
                  <a:lnTo>
                    <a:pt x="3125509" y="1473867"/>
                  </a:lnTo>
                  <a:lnTo>
                    <a:pt x="3261401" y="308483"/>
                  </a:lnTo>
                  <a:lnTo>
                    <a:pt x="3397293" y="30848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22501"/>
              <a:ext cx="0" cy="363325"/>
            </a:xfrm>
            <a:custGeom>
              <a:avLst/>
              <a:pathLst>
                <a:path w="0" h="363325">
                  <a:moveTo>
                    <a:pt x="0" y="36332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22501"/>
              <a:ext cx="0" cy="397601"/>
            </a:xfrm>
            <a:custGeom>
              <a:avLst/>
              <a:pathLst>
                <a:path w="0" h="397601">
                  <a:moveTo>
                    <a:pt x="0" y="3976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22501"/>
              <a:ext cx="0" cy="397601"/>
            </a:xfrm>
            <a:custGeom>
              <a:avLst/>
              <a:pathLst>
                <a:path w="0" h="397601">
                  <a:moveTo>
                    <a:pt x="0" y="3976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22501"/>
              <a:ext cx="0" cy="397601"/>
            </a:xfrm>
            <a:custGeom>
              <a:avLst/>
              <a:pathLst>
                <a:path w="0" h="397601">
                  <a:moveTo>
                    <a:pt x="0" y="3976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22501"/>
              <a:ext cx="0" cy="363325"/>
            </a:xfrm>
            <a:custGeom>
              <a:avLst/>
              <a:pathLst>
                <a:path w="0" h="363325">
                  <a:moveTo>
                    <a:pt x="0" y="3633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22501"/>
              <a:ext cx="0" cy="671809"/>
            </a:xfrm>
            <a:custGeom>
              <a:avLst/>
              <a:pathLst>
                <a:path w="0" h="671809">
                  <a:moveTo>
                    <a:pt x="0" y="6718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22501"/>
              <a:ext cx="0" cy="671809"/>
            </a:xfrm>
            <a:custGeom>
              <a:avLst/>
              <a:pathLst>
                <a:path w="0" h="671809">
                  <a:moveTo>
                    <a:pt x="0" y="6718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85827"/>
              <a:ext cx="3397293" cy="1473867"/>
            </a:xfrm>
            <a:custGeom>
              <a:avLst/>
              <a:pathLst>
                <a:path w="3397293" h="1473867">
                  <a:moveTo>
                    <a:pt x="0" y="0"/>
                  </a:moveTo>
                  <a:lnTo>
                    <a:pt x="135891" y="0"/>
                  </a:lnTo>
                  <a:lnTo>
                    <a:pt x="271783" y="34275"/>
                  </a:lnTo>
                  <a:lnTo>
                    <a:pt x="407675" y="0"/>
                  </a:lnTo>
                  <a:lnTo>
                    <a:pt x="543566" y="0"/>
                  </a:lnTo>
                  <a:lnTo>
                    <a:pt x="679458" y="34275"/>
                  </a:lnTo>
                  <a:lnTo>
                    <a:pt x="815350" y="137103"/>
                  </a:lnTo>
                  <a:lnTo>
                    <a:pt x="951242" y="102827"/>
                  </a:lnTo>
                  <a:lnTo>
                    <a:pt x="1087133" y="102827"/>
                  </a:lnTo>
                  <a:lnTo>
                    <a:pt x="1223025" y="0"/>
                  </a:lnTo>
                  <a:lnTo>
                    <a:pt x="1358917" y="34275"/>
                  </a:lnTo>
                  <a:lnTo>
                    <a:pt x="1494809" y="34275"/>
                  </a:lnTo>
                  <a:lnTo>
                    <a:pt x="1630700" y="68551"/>
                  </a:lnTo>
                  <a:lnTo>
                    <a:pt x="1766592" y="68551"/>
                  </a:lnTo>
                  <a:lnTo>
                    <a:pt x="1902484" y="68551"/>
                  </a:lnTo>
                  <a:lnTo>
                    <a:pt x="2038375" y="34275"/>
                  </a:lnTo>
                  <a:lnTo>
                    <a:pt x="2174267" y="0"/>
                  </a:lnTo>
                  <a:lnTo>
                    <a:pt x="2310159" y="274207"/>
                  </a:lnTo>
                  <a:lnTo>
                    <a:pt x="2446051" y="171379"/>
                  </a:lnTo>
                  <a:lnTo>
                    <a:pt x="2581942" y="0"/>
                  </a:lnTo>
                  <a:lnTo>
                    <a:pt x="2717834" y="102827"/>
                  </a:lnTo>
                  <a:lnTo>
                    <a:pt x="2853726" y="239931"/>
                  </a:lnTo>
                  <a:lnTo>
                    <a:pt x="2989618" y="582691"/>
                  </a:lnTo>
                  <a:lnTo>
                    <a:pt x="3125509" y="1473867"/>
                  </a:lnTo>
                  <a:lnTo>
                    <a:pt x="3261401" y="308483"/>
                  </a:lnTo>
                  <a:lnTo>
                    <a:pt x="3397293" y="30848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68928" y="2169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48386" y="2169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169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1683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786762" y="21683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902429" y="2580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425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047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192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337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481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166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79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42832"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6" name="tx116"/>
            <p:cNvSpPr/>
            <p:nvPr/>
          </p:nvSpPr>
          <p:spPr>
            <a:xfrm>
              <a:off x="71837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4618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483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107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732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356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795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420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044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824965"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1844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2420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528661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9" name="tx139"/>
            <p:cNvSpPr/>
            <p:nvPr/>
          </p:nvSpPr>
          <p:spPr>
            <a:xfrm>
              <a:off x="734902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0" name="tx14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Dominica (90%) was 5 percentage points higher than the global average (85%) and 7 percentage points higher than the average across all LACR countries (83%).
National DTP3 coverage was 9 percentage points lower than in 2019 (99%).
The number of un- and undervaccinated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DTP3 coverage was 90% - this is 9 percentage points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Dominica ranked number 19 out of 33 countries for lowest DTP3 coverage (based on tied ranks).
Dominica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78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9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0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3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5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86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1912"/>
              <a:ext cx="239888" cy="850097"/>
            </a:xfrm>
            <a:prstGeom prst="rect">
              <a:avLst/>
            </a:prstGeom>
            <a:solidFill>
              <a:srgbClr val="80BD41">
                <a:alpha val="100000"/>
              </a:srgbClr>
            </a:solidFill>
          </p:spPr>
          <p:txBody>
            <a:bodyPr/>
            <a:lstStyle/>
            <a:p/>
          </p:txBody>
        </p:sp>
        <p:sp>
          <p:nvSpPr>
            <p:cNvPr id="24" name="rc24"/>
            <p:cNvSpPr/>
            <p:nvPr/>
          </p:nvSpPr>
          <p:spPr>
            <a:xfrm>
              <a:off x="1296273" y="3354828"/>
              <a:ext cx="239888" cy="7084"/>
            </a:xfrm>
            <a:prstGeom prst="rect">
              <a:avLst/>
            </a:prstGeom>
            <a:solidFill>
              <a:srgbClr val="1CABE2">
                <a:alpha val="100000"/>
              </a:srgbClr>
            </a:solidFill>
          </p:spPr>
          <p:txBody>
            <a:bodyPr/>
            <a:lstStyle/>
            <a:p/>
          </p:txBody>
        </p:sp>
        <p:sp>
          <p:nvSpPr>
            <p:cNvPr id="25" name="rc25"/>
            <p:cNvSpPr/>
            <p:nvPr/>
          </p:nvSpPr>
          <p:spPr>
            <a:xfrm>
              <a:off x="1562816" y="3361912"/>
              <a:ext cx="239888" cy="850097"/>
            </a:xfrm>
            <a:prstGeom prst="rect">
              <a:avLst/>
            </a:prstGeom>
            <a:solidFill>
              <a:srgbClr val="80BD41">
                <a:alpha val="100000"/>
              </a:srgbClr>
            </a:solidFill>
          </p:spPr>
          <p:txBody>
            <a:bodyPr/>
            <a:lstStyle/>
            <a:p/>
          </p:txBody>
        </p:sp>
        <p:sp>
          <p:nvSpPr>
            <p:cNvPr id="26" name="rc26"/>
            <p:cNvSpPr/>
            <p:nvPr/>
          </p:nvSpPr>
          <p:spPr>
            <a:xfrm>
              <a:off x="1562816" y="3354828"/>
              <a:ext cx="239888" cy="7084"/>
            </a:xfrm>
            <a:prstGeom prst="rect">
              <a:avLst/>
            </a:prstGeom>
            <a:solidFill>
              <a:srgbClr val="1CABE2">
                <a:alpha val="100000"/>
              </a:srgbClr>
            </a:solidFill>
          </p:spPr>
          <p:txBody>
            <a:bodyPr/>
            <a:lstStyle/>
            <a:p/>
          </p:txBody>
        </p:sp>
        <p:sp>
          <p:nvSpPr>
            <p:cNvPr id="27" name="rc27"/>
            <p:cNvSpPr/>
            <p:nvPr/>
          </p:nvSpPr>
          <p:spPr>
            <a:xfrm>
              <a:off x="1829360" y="3454006"/>
              <a:ext cx="239888" cy="758003"/>
            </a:xfrm>
            <a:prstGeom prst="rect">
              <a:avLst/>
            </a:prstGeom>
            <a:solidFill>
              <a:srgbClr val="80BD41">
                <a:alpha val="100000"/>
              </a:srgbClr>
            </a:solidFill>
          </p:spPr>
          <p:txBody>
            <a:bodyPr/>
            <a:lstStyle/>
            <a:p/>
          </p:txBody>
        </p:sp>
        <p:sp>
          <p:nvSpPr>
            <p:cNvPr id="28" name="rc28"/>
            <p:cNvSpPr/>
            <p:nvPr/>
          </p:nvSpPr>
          <p:spPr>
            <a:xfrm>
              <a:off x="1829360" y="3439838"/>
              <a:ext cx="239888" cy="14168"/>
            </a:xfrm>
            <a:prstGeom prst="rect">
              <a:avLst/>
            </a:prstGeom>
            <a:solidFill>
              <a:srgbClr val="1CABE2">
                <a:alpha val="100000"/>
              </a:srgbClr>
            </a:solidFill>
          </p:spPr>
          <p:txBody>
            <a:bodyPr/>
            <a:lstStyle/>
            <a:p/>
          </p:txBody>
        </p:sp>
        <p:sp>
          <p:nvSpPr>
            <p:cNvPr id="29" name="rc29"/>
            <p:cNvSpPr/>
            <p:nvPr/>
          </p:nvSpPr>
          <p:spPr>
            <a:xfrm>
              <a:off x="2095903" y="3475258"/>
              <a:ext cx="239888" cy="736750"/>
            </a:xfrm>
            <a:prstGeom prst="rect">
              <a:avLst/>
            </a:prstGeom>
            <a:solidFill>
              <a:srgbClr val="80BD41">
                <a:alpha val="100000"/>
              </a:srgbClr>
            </a:solidFill>
          </p:spPr>
          <p:txBody>
            <a:bodyPr/>
            <a:lstStyle/>
            <a:p/>
          </p:txBody>
        </p:sp>
        <p:sp>
          <p:nvSpPr>
            <p:cNvPr id="30" name="rc30"/>
            <p:cNvSpPr/>
            <p:nvPr/>
          </p:nvSpPr>
          <p:spPr>
            <a:xfrm>
              <a:off x="2095903" y="3468174"/>
              <a:ext cx="239888" cy="7084"/>
            </a:xfrm>
            <a:prstGeom prst="rect">
              <a:avLst/>
            </a:prstGeom>
            <a:solidFill>
              <a:srgbClr val="1CABE2">
                <a:alpha val="100000"/>
              </a:srgbClr>
            </a:solidFill>
          </p:spPr>
          <p:txBody>
            <a:bodyPr/>
            <a:lstStyle/>
            <a:p/>
          </p:txBody>
        </p:sp>
        <p:sp>
          <p:nvSpPr>
            <p:cNvPr id="31" name="rc31"/>
            <p:cNvSpPr/>
            <p:nvPr/>
          </p:nvSpPr>
          <p:spPr>
            <a:xfrm>
              <a:off x="2362446" y="3489427"/>
              <a:ext cx="239888" cy="722582"/>
            </a:xfrm>
            <a:prstGeom prst="rect">
              <a:avLst/>
            </a:prstGeom>
            <a:solidFill>
              <a:srgbClr val="80BD41">
                <a:alpha val="100000"/>
              </a:srgbClr>
            </a:solidFill>
          </p:spPr>
          <p:txBody>
            <a:bodyPr/>
            <a:lstStyle/>
            <a:p/>
          </p:txBody>
        </p:sp>
        <p:sp>
          <p:nvSpPr>
            <p:cNvPr id="32" name="rc32"/>
            <p:cNvSpPr/>
            <p:nvPr/>
          </p:nvSpPr>
          <p:spPr>
            <a:xfrm>
              <a:off x="2362446" y="3482342"/>
              <a:ext cx="239888" cy="7084"/>
            </a:xfrm>
            <a:prstGeom prst="rect">
              <a:avLst/>
            </a:prstGeom>
            <a:solidFill>
              <a:srgbClr val="1CABE2">
                <a:alpha val="100000"/>
              </a:srgbClr>
            </a:solidFill>
          </p:spPr>
          <p:txBody>
            <a:bodyPr/>
            <a:lstStyle/>
            <a:p/>
          </p:txBody>
        </p:sp>
        <p:sp>
          <p:nvSpPr>
            <p:cNvPr id="33" name="rc33"/>
            <p:cNvSpPr/>
            <p:nvPr/>
          </p:nvSpPr>
          <p:spPr>
            <a:xfrm>
              <a:off x="2628989" y="3503595"/>
              <a:ext cx="239888" cy="708414"/>
            </a:xfrm>
            <a:prstGeom prst="rect">
              <a:avLst/>
            </a:prstGeom>
            <a:solidFill>
              <a:srgbClr val="80BD41">
                <a:alpha val="100000"/>
              </a:srgbClr>
            </a:solidFill>
          </p:spPr>
          <p:txBody>
            <a:bodyPr/>
            <a:lstStyle/>
            <a:p/>
          </p:txBody>
        </p:sp>
        <p:sp>
          <p:nvSpPr>
            <p:cNvPr id="34" name="rc34"/>
            <p:cNvSpPr/>
            <p:nvPr/>
          </p:nvSpPr>
          <p:spPr>
            <a:xfrm>
              <a:off x="2628989" y="3489427"/>
              <a:ext cx="239888" cy="14168"/>
            </a:xfrm>
            <a:prstGeom prst="rect">
              <a:avLst/>
            </a:prstGeom>
            <a:solidFill>
              <a:srgbClr val="1CABE2">
                <a:alpha val="100000"/>
              </a:srgbClr>
            </a:solidFill>
          </p:spPr>
          <p:txBody>
            <a:bodyPr/>
            <a:lstStyle/>
            <a:p/>
          </p:txBody>
        </p:sp>
        <p:sp>
          <p:nvSpPr>
            <p:cNvPr id="35" name="rc35"/>
            <p:cNvSpPr/>
            <p:nvPr/>
          </p:nvSpPr>
          <p:spPr>
            <a:xfrm>
              <a:off x="2895532" y="3503595"/>
              <a:ext cx="239888" cy="708414"/>
            </a:xfrm>
            <a:prstGeom prst="rect">
              <a:avLst/>
            </a:prstGeom>
            <a:solidFill>
              <a:srgbClr val="80BD41">
                <a:alpha val="100000"/>
              </a:srgbClr>
            </a:solidFill>
          </p:spPr>
          <p:txBody>
            <a:bodyPr/>
            <a:lstStyle/>
            <a:p/>
          </p:txBody>
        </p:sp>
        <p:sp>
          <p:nvSpPr>
            <p:cNvPr id="36" name="rc36"/>
            <p:cNvSpPr/>
            <p:nvPr/>
          </p:nvSpPr>
          <p:spPr>
            <a:xfrm>
              <a:off x="2895532" y="3468174"/>
              <a:ext cx="239888" cy="35420"/>
            </a:xfrm>
            <a:prstGeom prst="rect">
              <a:avLst/>
            </a:prstGeom>
            <a:solidFill>
              <a:srgbClr val="1CABE2">
                <a:alpha val="100000"/>
              </a:srgbClr>
            </a:solidFill>
          </p:spPr>
          <p:txBody>
            <a:bodyPr/>
            <a:lstStyle/>
            <a:p/>
          </p:txBody>
        </p:sp>
        <p:sp>
          <p:nvSpPr>
            <p:cNvPr id="37" name="rc37"/>
            <p:cNvSpPr/>
            <p:nvPr/>
          </p:nvSpPr>
          <p:spPr>
            <a:xfrm>
              <a:off x="3162075" y="3517763"/>
              <a:ext cx="239888" cy="694245"/>
            </a:xfrm>
            <a:prstGeom prst="rect">
              <a:avLst/>
            </a:prstGeom>
            <a:solidFill>
              <a:srgbClr val="80BD41">
                <a:alpha val="100000"/>
              </a:srgbClr>
            </a:solidFill>
          </p:spPr>
          <p:txBody>
            <a:bodyPr/>
            <a:lstStyle/>
            <a:p/>
          </p:txBody>
        </p:sp>
        <p:sp>
          <p:nvSpPr>
            <p:cNvPr id="38" name="rc38"/>
            <p:cNvSpPr/>
            <p:nvPr/>
          </p:nvSpPr>
          <p:spPr>
            <a:xfrm>
              <a:off x="3162075" y="3489427"/>
              <a:ext cx="239888" cy="28336"/>
            </a:xfrm>
            <a:prstGeom prst="rect">
              <a:avLst/>
            </a:prstGeom>
            <a:solidFill>
              <a:srgbClr val="1CABE2">
                <a:alpha val="100000"/>
              </a:srgbClr>
            </a:solidFill>
          </p:spPr>
          <p:txBody>
            <a:bodyPr/>
            <a:lstStyle/>
            <a:p/>
          </p:txBody>
        </p:sp>
        <p:sp>
          <p:nvSpPr>
            <p:cNvPr id="39" name="rc39"/>
            <p:cNvSpPr/>
            <p:nvPr/>
          </p:nvSpPr>
          <p:spPr>
            <a:xfrm>
              <a:off x="3428618" y="3539016"/>
              <a:ext cx="239888" cy="672993"/>
            </a:xfrm>
            <a:prstGeom prst="rect">
              <a:avLst/>
            </a:prstGeom>
            <a:solidFill>
              <a:srgbClr val="80BD41">
                <a:alpha val="100000"/>
              </a:srgbClr>
            </a:solidFill>
          </p:spPr>
          <p:txBody>
            <a:bodyPr/>
            <a:lstStyle/>
            <a:p/>
          </p:txBody>
        </p:sp>
        <p:sp>
          <p:nvSpPr>
            <p:cNvPr id="40" name="rc40"/>
            <p:cNvSpPr/>
            <p:nvPr/>
          </p:nvSpPr>
          <p:spPr>
            <a:xfrm>
              <a:off x="3428618" y="3510679"/>
              <a:ext cx="239888" cy="28336"/>
            </a:xfrm>
            <a:prstGeom prst="rect">
              <a:avLst/>
            </a:prstGeom>
            <a:solidFill>
              <a:srgbClr val="1CABE2">
                <a:alpha val="100000"/>
              </a:srgbClr>
            </a:solidFill>
          </p:spPr>
          <p:txBody>
            <a:bodyPr/>
            <a:lstStyle/>
            <a:p/>
          </p:txBody>
        </p:sp>
        <p:sp>
          <p:nvSpPr>
            <p:cNvPr id="41" name="rc41"/>
            <p:cNvSpPr/>
            <p:nvPr/>
          </p:nvSpPr>
          <p:spPr>
            <a:xfrm>
              <a:off x="3695161" y="3539016"/>
              <a:ext cx="239888" cy="672993"/>
            </a:xfrm>
            <a:prstGeom prst="rect">
              <a:avLst/>
            </a:prstGeom>
            <a:solidFill>
              <a:srgbClr val="80BD41">
                <a:alpha val="100000"/>
              </a:srgbClr>
            </a:solidFill>
          </p:spPr>
          <p:txBody>
            <a:bodyPr/>
            <a:lstStyle/>
            <a:p/>
          </p:txBody>
        </p:sp>
        <p:sp>
          <p:nvSpPr>
            <p:cNvPr id="42" name="rc42"/>
            <p:cNvSpPr/>
            <p:nvPr/>
          </p:nvSpPr>
          <p:spPr>
            <a:xfrm>
              <a:off x="3695161" y="3531931"/>
              <a:ext cx="239888" cy="7084"/>
            </a:xfrm>
            <a:prstGeom prst="rect">
              <a:avLst/>
            </a:prstGeom>
            <a:solidFill>
              <a:srgbClr val="1CABE2">
                <a:alpha val="100000"/>
              </a:srgbClr>
            </a:solidFill>
          </p:spPr>
          <p:txBody>
            <a:bodyPr/>
            <a:lstStyle/>
            <a:p/>
          </p:txBody>
        </p:sp>
        <p:sp>
          <p:nvSpPr>
            <p:cNvPr id="43" name="rc43"/>
            <p:cNvSpPr/>
            <p:nvPr/>
          </p:nvSpPr>
          <p:spPr>
            <a:xfrm>
              <a:off x="3961705" y="3553184"/>
              <a:ext cx="239888" cy="658825"/>
            </a:xfrm>
            <a:prstGeom prst="rect">
              <a:avLst/>
            </a:prstGeom>
            <a:solidFill>
              <a:srgbClr val="80BD41">
                <a:alpha val="100000"/>
              </a:srgbClr>
            </a:solidFill>
          </p:spPr>
          <p:txBody>
            <a:bodyPr/>
            <a:lstStyle/>
            <a:p/>
          </p:txBody>
        </p:sp>
        <p:sp>
          <p:nvSpPr>
            <p:cNvPr id="44" name="rc44"/>
            <p:cNvSpPr/>
            <p:nvPr/>
          </p:nvSpPr>
          <p:spPr>
            <a:xfrm>
              <a:off x="3961705" y="3539016"/>
              <a:ext cx="239888" cy="14168"/>
            </a:xfrm>
            <a:prstGeom prst="rect">
              <a:avLst/>
            </a:prstGeom>
            <a:solidFill>
              <a:srgbClr val="1CABE2">
                <a:alpha val="100000"/>
              </a:srgbClr>
            </a:solidFill>
          </p:spPr>
          <p:txBody>
            <a:bodyPr/>
            <a:lstStyle/>
            <a:p/>
          </p:txBody>
        </p:sp>
        <p:sp>
          <p:nvSpPr>
            <p:cNvPr id="45" name="rc45"/>
            <p:cNvSpPr/>
            <p:nvPr/>
          </p:nvSpPr>
          <p:spPr>
            <a:xfrm>
              <a:off x="4228248" y="3567352"/>
              <a:ext cx="239888" cy="644656"/>
            </a:xfrm>
            <a:prstGeom prst="rect">
              <a:avLst/>
            </a:prstGeom>
            <a:solidFill>
              <a:srgbClr val="80BD41">
                <a:alpha val="100000"/>
              </a:srgbClr>
            </a:solidFill>
          </p:spPr>
          <p:txBody>
            <a:bodyPr/>
            <a:lstStyle/>
            <a:p/>
          </p:txBody>
        </p:sp>
        <p:sp>
          <p:nvSpPr>
            <p:cNvPr id="46" name="rc46"/>
            <p:cNvSpPr/>
            <p:nvPr/>
          </p:nvSpPr>
          <p:spPr>
            <a:xfrm>
              <a:off x="4228248" y="3553184"/>
              <a:ext cx="239888" cy="14168"/>
            </a:xfrm>
            <a:prstGeom prst="rect">
              <a:avLst/>
            </a:prstGeom>
            <a:solidFill>
              <a:srgbClr val="1CABE2">
                <a:alpha val="100000"/>
              </a:srgbClr>
            </a:solidFill>
          </p:spPr>
          <p:txBody>
            <a:bodyPr/>
            <a:lstStyle/>
            <a:p/>
          </p:txBody>
        </p:sp>
        <p:sp>
          <p:nvSpPr>
            <p:cNvPr id="47" name="rc47"/>
            <p:cNvSpPr/>
            <p:nvPr/>
          </p:nvSpPr>
          <p:spPr>
            <a:xfrm>
              <a:off x="4494791" y="3567352"/>
              <a:ext cx="239888" cy="644656"/>
            </a:xfrm>
            <a:prstGeom prst="rect">
              <a:avLst/>
            </a:prstGeom>
            <a:solidFill>
              <a:srgbClr val="80BD41">
                <a:alpha val="100000"/>
              </a:srgbClr>
            </a:solidFill>
          </p:spPr>
          <p:txBody>
            <a:bodyPr/>
            <a:lstStyle/>
            <a:p/>
          </p:txBody>
        </p:sp>
        <p:sp>
          <p:nvSpPr>
            <p:cNvPr id="48" name="rc48"/>
            <p:cNvSpPr/>
            <p:nvPr/>
          </p:nvSpPr>
          <p:spPr>
            <a:xfrm>
              <a:off x="4494791" y="3546100"/>
              <a:ext cx="239888" cy="21252"/>
            </a:xfrm>
            <a:prstGeom prst="rect">
              <a:avLst/>
            </a:prstGeom>
            <a:solidFill>
              <a:srgbClr val="1CABE2">
                <a:alpha val="100000"/>
              </a:srgbClr>
            </a:solidFill>
          </p:spPr>
          <p:txBody>
            <a:bodyPr/>
            <a:lstStyle/>
            <a:p/>
          </p:txBody>
        </p:sp>
        <p:sp>
          <p:nvSpPr>
            <p:cNvPr id="49" name="rc49"/>
            <p:cNvSpPr/>
            <p:nvPr/>
          </p:nvSpPr>
          <p:spPr>
            <a:xfrm>
              <a:off x="4761334" y="3588605"/>
              <a:ext cx="239888" cy="623404"/>
            </a:xfrm>
            <a:prstGeom prst="rect">
              <a:avLst/>
            </a:prstGeom>
            <a:solidFill>
              <a:srgbClr val="80BD41">
                <a:alpha val="100000"/>
              </a:srgbClr>
            </a:solidFill>
          </p:spPr>
          <p:txBody>
            <a:bodyPr/>
            <a:lstStyle/>
            <a:p/>
          </p:txBody>
        </p:sp>
        <p:sp>
          <p:nvSpPr>
            <p:cNvPr id="50" name="rc50"/>
            <p:cNvSpPr/>
            <p:nvPr/>
          </p:nvSpPr>
          <p:spPr>
            <a:xfrm>
              <a:off x="4761334" y="3567352"/>
              <a:ext cx="239888" cy="21252"/>
            </a:xfrm>
            <a:prstGeom prst="rect">
              <a:avLst/>
            </a:prstGeom>
            <a:solidFill>
              <a:srgbClr val="1CABE2">
                <a:alpha val="100000"/>
              </a:srgbClr>
            </a:solidFill>
          </p:spPr>
          <p:txBody>
            <a:bodyPr/>
            <a:lstStyle/>
            <a:p/>
          </p:txBody>
        </p:sp>
        <p:sp>
          <p:nvSpPr>
            <p:cNvPr id="51" name="rc51"/>
            <p:cNvSpPr/>
            <p:nvPr/>
          </p:nvSpPr>
          <p:spPr>
            <a:xfrm>
              <a:off x="5027877" y="3560268"/>
              <a:ext cx="239888" cy="651741"/>
            </a:xfrm>
            <a:prstGeom prst="rect">
              <a:avLst/>
            </a:prstGeom>
            <a:solidFill>
              <a:srgbClr val="80BD41">
                <a:alpha val="100000"/>
              </a:srgbClr>
            </a:solidFill>
          </p:spPr>
          <p:txBody>
            <a:bodyPr/>
            <a:lstStyle/>
            <a:p/>
          </p:txBody>
        </p:sp>
        <p:sp>
          <p:nvSpPr>
            <p:cNvPr id="52" name="rc52"/>
            <p:cNvSpPr/>
            <p:nvPr/>
          </p:nvSpPr>
          <p:spPr>
            <a:xfrm>
              <a:off x="5027877" y="3539016"/>
              <a:ext cx="239888" cy="21252"/>
            </a:xfrm>
            <a:prstGeom prst="rect">
              <a:avLst/>
            </a:prstGeom>
            <a:solidFill>
              <a:srgbClr val="1CABE2">
                <a:alpha val="100000"/>
              </a:srgbClr>
            </a:solidFill>
          </p:spPr>
          <p:txBody>
            <a:bodyPr/>
            <a:lstStyle/>
            <a:p/>
          </p:txBody>
        </p:sp>
        <p:sp>
          <p:nvSpPr>
            <p:cNvPr id="53" name="rc53"/>
            <p:cNvSpPr/>
            <p:nvPr/>
          </p:nvSpPr>
          <p:spPr>
            <a:xfrm>
              <a:off x="5294420" y="3588605"/>
              <a:ext cx="239888" cy="623404"/>
            </a:xfrm>
            <a:prstGeom prst="rect">
              <a:avLst/>
            </a:prstGeom>
            <a:solidFill>
              <a:srgbClr val="80BD41">
                <a:alpha val="100000"/>
              </a:srgbClr>
            </a:solidFill>
          </p:spPr>
          <p:txBody>
            <a:bodyPr/>
            <a:lstStyle/>
            <a:p/>
          </p:txBody>
        </p:sp>
        <p:sp>
          <p:nvSpPr>
            <p:cNvPr id="54" name="rc54"/>
            <p:cNvSpPr/>
            <p:nvPr/>
          </p:nvSpPr>
          <p:spPr>
            <a:xfrm>
              <a:off x="5294420" y="3574436"/>
              <a:ext cx="239888" cy="14168"/>
            </a:xfrm>
            <a:prstGeom prst="rect">
              <a:avLst/>
            </a:prstGeom>
            <a:solidFill>
              <a:srgbClr val="1CABE2">
                <a:alpha val="100000"/>
              </a:srgbClr>
            </a:solidFill>
          </p:spPr>
          <p:txBody>
            <a:bodyPr/>
            <a:lstStyle/>
            <a:p/>
          </p:txBody>
        </p:sp>
        <p:sp>
          <p:nvSpPr>
            <p:cNvPr id="55" name="rc55"/>
            <p:cNvSpPr/>
            <p:nvPr/>
          </p:nvSpPr>
          <p:spPr>
            <a:xfrm>
              <a:off x="5560963" y="3595689"/>
              <a:ext cx="239888" cy="616320"/>
            </a:xfrm>
            <a:prstGeom prst="rect">
              <a:avLst/>
            </a:prstGeom>
            <a:solidFill>
              <a:srgbClr val="80BD41">
                <a:alpha val="100000"/>
              </a:srgbClr>
            </a:solidFill>
          </p:spPr>
          <p:txBody>
            <a:bodyPr/>
            <a:lstStyle/>
            <a:p/>
          </p:txBody>
        </p:sp>
        <p:sp>
          <p:nvSpPr>
            <p:cNvPr id="56" name="rc56"/>
            <p:cNvSpPr/>
            <p:nvPr/>
          </p:nvSpPr>
          <p:spPr>
            <a:xfrm>
              <a:off x="5560963" y="3588605"/>
              <a:ext cx="239888" cy="7084"/>
            </a:xfrm>
            <a:prstGeom prst="rect">
              <a:avLst/>
            </a:prstGeom>
            <a:solidFill>
              <a:srgbClr val="1CABE2">
                <a:alpha val="100000"/>
              </a:srgbClr>
            </a:solidFill>
          </p:spPr>
          <p:txBody>
            <a:bodyPr/>
            <a:lstStyle/>
            <a:p/>
          </p:txBody>
        </p:sp>
        <p:sp>
          <p:nvSpPr>
            <p:cNvPr id="57" name="rc57"/>
            <p:cNvSpPr/>
            <p:nvPr/>
          </p:nvSpPr>
          <p:spPr>
            <a:xfrm>
              <a:off x="5827506" y="3701951"/>
              <a:ext cx="239888" cy="510058"/>
            </a:xfrm>
            <a:prstGeom prst="rect">
              <a:avLst/>
            </a:prstGeom>
            <a:solidFill>
              <a:srgbClr val="80BD41">
                <a:alpha val="100000"/>
              </a:srgbClr>
            </a:solidFill>
          </p:spPr>
          <p:txBody>
            <a:bodyPr/>
            <a:lstStyle/>
            <a:p/>
          </p:txBody>
        </p:sp>
        <p:sp>
          <p:nvSpPr>
            <p:cNvPr id="58" name="rc58"/>
            <p:cNvSpPr/>
            <p:nvPr/>
          </p:nvSpPr>
          <p:spPr>
            <a:xfrm>
              <a:off x="5827506" y="3652362"/>
              <a:ext cx="239888" cy="49588"/>
            </a:xfrm>
            <a:prstGeom prst="rect">
              <a:avLst/>
            </a:prstGeom>
            <a:solidFill>
              <a:srgbClr val="1CABE2">
                <a:alpha val="100000"/>
              </a:srgbClr>
            </a:solidFill>
          </p:spPr>
          <p:txBody>
            <a:bodyPr/>
            <a:lstStyle/>
            <a:p/>
          </p:txBody>
        </p:sp>
        <p:sp>
          <p:nvSpPr>
            <p:cNvPr id="59" name="rc59"/>
            <p:cNvSpPr/>
            <p:nvPr/>
          </p:nvSpPr>
          <p:spPr>
            <a:xfrm>
              <a:off x="6094049" y="3694867"/>
              <a:ext cx="239888" cy="517142"/>
            </a:xfrm>
            <a:prstGeom prst="rect">
              <a:avLst/>
            </a:prstGeom>
            <a:solidFill>
              <a:srgbClr val="80BD41">
                <a:alpha val="100000"/>
              </a:srgbClr>
            </a:solidFill>
          </p:spPr>
          <p:txBody>
            <a:bodyPr/>
            <a:lstStyle/>
            <a:p/>
          </p:txBody>
        </p:sp>
        <p:sp>
          <p:nvSpPr>
            <p:cNvPr id="60" name="rc60"/>
            <p:cNvSpPr/>
            <p:nvPr/>
          </p:nvSpPr>
          <p:spPr>
            <a:xfrm>
              <a:off x="6094049" y="3659446"/>
              <a:ext cx="239888" cy="35420"/>
            </a:xfrm>
            <a:prstGeom prst="rect">
              <a:avLst/>
            </a:prstGeom>
            <a:solidFill>
              <a:srgbClr val="1CABE2">
                <a:alpha val="100000"/>
              </a:srgbClr>
            </a:solidFill>
          </p:spPr>
          <p:txBody>
            <a:bodyPr/>
            <a:lstStyle/>
            <a:p/>
          </p:txBody>
        </p:sp>
        <p:sp>
          <p:nvSpPr>
            <p:cNvPr id="61" name="rc61"/>
            <p:cNvSpPr/>
            <p:nvPr/>
          </p:nvSpPr>
          <p:spPr>
            <a:xfrm>
              <a:off x="6360593" y="3673614"/>
              <a:ext cx="239888" cy="538394"/>
            </a:xfrm>
            <a:prstGeom prst="rect">
              <a:avLst/>
            </a:prstGeom>
            <a:solidFill>
              <a:srgbClr val="80BD41">
                <a:alpha val="100000"/>
              </a:srgbClr>
            </a:solidFill>
          </p:spPr>
          <p:txBody>
            <a:bodyPr/>
            <a:lstStyle/>
            <a:p/>
          </p:txBody>
        </p:sp>
        <p:sp>
          <p:nvSpPr>
            <p:cNvPr id="62" name="rc62"/>
            <p:cNvSpPr/>
            <p:nvPr/>
          </p:nvSpPr>
          <p:spPr>
            <a:xfrm>
              <a:off x="6360593" y="3666530"/>
              <a:ext cx="239888" cy="7084"/>
            </a:xfrm>
            <a:prstGeom prst="rect">
              <a:avLst/>
            </a:prstGeom>
            <a:solidFill>
              <a:srgbClr val="1CABE2">
                <a:alpha val="100000"/>
              </a:srgbClr>
            </a:solidFill>
          </p:spPr>
          <p:txBody>
            <a:bodyPr/>
            <a:lstStyle/>
            <a:p/>
          </p:txBody>
        </p:sp>
        <p:sp>
          <p:nvSpPr>
            <p:cNvPr id="63" name="rc63"/>
            <p:cNvSpPr/>
            <p:nvPr/>
          </p:nvSpPr>
          <p:spPr>
            <a:xfrm>
              <a:off x="6627136" y="3701951"/>
              <a:ext cx="239888" cy="510058"/>
            </a:xfrm>
            <a:prstGeom prst="rect">
              <a:avLst/>
            </a:prstGeom>
            <a:solidFill>
              <a:srgbClr val="80BD41">
                <a:alpha val="100000"/>
              </a:srgbClr>
            </a:solidFill>
          </p:spPr>
          <p:txBody>
            <a:bodyPr/>
            <a:lstStyle/>
            <a:p/>
          </p:txBody>
        </p:sp>
        <p:sp>
          <p:nvSpPr>
            <p:cNvPr id="64" name="rc64"/>
            <p:cNvSpPr/>
            <p:nvPr/>
          </p:nvSpPr>
          <p:spPr>
            <a:xfrm>
              <a:off x="6627136" y="3680698"/>
              <a:ext cx="239888" cy="21252"/>
            </a:xfrm>
            <a:prstGeom prst="rect">
              <a:avLst/>
            </a:prstGeom>
            <a:solidFill>
              <a:srgbClr val="1CABE2">
                <a:alpha val="100000"/>
              </a:srgbClr>
            </a:solidFill>
          </p:spPr>
          <p:txBody>
            <a:bodyPr/>
            <a:lstStyle/>
            <a:p/>
          </p:txBody>
        </p:sp>
        <p:sp>
          <p:nvSpPr>
            <p:cNvPr id="65" name="rc65"/>
            <p:cNvSpPr/>
            <p:nvPr/>
          </p:nvSpPr>
          <p:spPr>
            <a:xfrm>
              <a:off x="6893679" y="3730287"/>
              <a:ext cx="239888" cy="481721"/>
            </a:xfrm>
            <a:prstGeom prst="rect">
              <a:avLst/>
            </a:prstGeom>
            <a:solidFill>
              <a:srgbClr val="80BD41">
                <a:alpha val="100000"/>
              </a:srgbClr>
            </a:solidFill>
          </p:spPr>
          <p:txBody>
            <a:bodyPr/>
            <a:lstStyle/>
            <a:p/>
          </p:txBody>
        </p:sp>
        <p:sp>
          <p:nvSpPr>
            <p:cNvPr id="66" name="rc66"/>
            <p:cNvSpPr/>
            <p:nvPr/>
          </p:nvSpPr>
          <p:spPr>
            <a:xfrm>
              <a:off x="6893679" y="3687783"/>
              <a:ext cx="239888" cy="42504"/>
            </a:xfrm>
            <a:prstGeom prst="rect">
              <a:avLst/>
            </a:prstGeom>
            <a:solidFill>
              <a:srgbClr val="1CABE2">
                <a:alpha val="100000"/>
              </a:srgbClr>
            </a:solidFill>
          </p:spPr>
          <p:txBody>
            <a:bodyPr/>
            <a:lstStyle/>
            <a:p/>
          </p:txBody>
        </p:sp>
        <p:sp>
          <p:nvSpPr>
            <p:cNvPr id="67" name="rc67"/>
            <p:cNvSpPr/>
            <p:nvPr/>
          </p:nvSpPr>
          <p:spPr>
            <a:xfrm>
              <a:off x="7160222" y="3786961"/>
              <a:ext cx="239888" cy="425048"/>
            </a:xfrm>
            <a:prstGeom prst="rect">
              <a:avLst/>
            </a:prstGeom>
            <a:solidFill>
              <a:srgbClr val="80BD41">
                <a:alpha val="100000"/>
              </a:srgbClr>
            </a:solidFill>
          </p:spPr>
          <p:txBody>
            <a:bodyPr/>
            <a:lstStyle/>
            <a:p/>
          </p:txBody>
        </p:sp>
        <p:sp>
          <p:nvSpPr>
            <p:cNvPr id="68" name="rc68"/>
            <p:cNvSpPr/>
            <p:nvPr/>
          </p:nvSpPr>
          <p:spPr>
            <a:xfrm>
              <a:off x="7160222" y="3694867"/>
              <a:ext cx="239888" cy="92093"/>
            </a:xfrm>
            <a:prstGeom prst="rect">
              <a:avLst/>
            </a:prstGeom>
            <a:solidFill>
              <a:srgbClr val="1CABE2">
                <a:alpha val="100000"/>
              </a:srgbClr>
            </a:solidFill>
          </p:spPr>
          <p:txBody>
            <a:bodyPr/>
            <a:lstStyle/>
            <a:p/>
          </p:txBody>
        </p:sp>
        <p:sp>
          <p:nvSpPr>
            <p:cNvPr id="69" name="rc69"/>
            <p:cNvSpPr/>
            <p:nvPr/>
          </p:nvSpPr>
          <p:spPr>
            <a:xfrm>
              <a:off x="7426765" y="3928643"/>
              <a:ext cx="239888" cy="283365"/>
            </a:xfrm>
            <a:prstGeom prst="rect">
              <a:avLst/>
            </a:prstGeom>
            <a:solidFill>
              <a:srgbClr val="80BD41">
                <a:alpha val="100000"/>
              </a:srgbClr>
            </a:solidFill>
          </p:spPr>
          <p:txBody>
            <a:bodyPr/>
            <a:lstStyle/>
            <a:p/>
          </p:txBody>
        </p:sp>
        <p:sp>
          <p:nvSpPr>
            <p:cNvPr id="70" name="rc70"/>
            <p:cNvSpPr/>
            <p:nvPr/>
          </p:nvSpPr>
          <p:spPr>
            <a:xfrm>
              <a:off x="7426765" y="3701951"/>
              <a:ext cx="239888" cy="226692"/>
            </a:xfrm>
            <a:prstGeom prst="rect">
              <a:avLst/>
            </a:prstGeom>
            <a:solidFill>
              <a:srgbClr val="1CABE2">
                <a:alpha val="100000"/>
              </a:srgbClr>
            </a:solidFill>
          </p:spPr>
          <p:txBody>
            <a:bodyPr/>
            <a:lstStyle/>
            <a:p/>
          </p:txBody>
        </p:sp>
        <p:sp>
          <p:nvSpPr>
            <p:cNvPr id="71" name="rc71"/>
            <p:cNvSpPr/>
            <p:nvPr/>
          </p:nvSpPr>
          <p:spPr>
            <a:xfrm>
              <a:off x="7693308" y="3758624"/>
              <a:ext cx="239888" cy="453385"/>
            </a:xfrm>
            <a:prstGeom prst="rect">
              <a:avLst/>
            </a:prstGeom>
            <a:solidFill>
              <a:srgbClr val="80BD41">
                <a:alpha val="100000"/>
              </a:srgbClr>
            </a:solidFill>
          </p:spPr>
          <p:txBody>
            <a:bodyPr/>
            <a:lstStyle/>
            <a:p/>
          </p:txBody>
        </p:sp>
        <p:sp>
          <p:nvSpPr>
            <p:cNvPr id="72" name="rc72"/>
            <p:cNvSpPr/>
            <p:nvPr/>
          </p:nvSpPr>
          <p:spPr>
            <a:xfrm>
              <a:off x="7693308" y="3709035"/>
              <a:ext cx="239888" cy="49588"/>
            </a:xfrm>
            <a:prstGeom prst="rect">
              <a:avLst/>
            </a:prstGeom>
            <a:solidFill>
              <a:srgbClr val="1CABE2">
                <a:alpha val="100000"/>
              </a:srgbClr>
            </a:solidFill>
          </p:spPr>
          <p:txBody>
            <a:bodyPr/>
            <a:lstStyle/>
            <a:p/>
          </p:txBody>
        </p:sp>
        <p:sp>
          <p:nvSpPr>
            <p:cNvPr id="73" name="rc73"/>
            <p:cNvSpPr/>
            <p:nvPr/>
          </p:nvSpPr>
          <p:spPr>
            <a:xfrm>
              <a:off x="7959851" y="3765708"/>
              <a:ext cx="239888" cy="446300"/>
            </a:xfrm>
            <a:prstGeom prst="rect">
              <a:avLst/>
            </a:prstGeom>
            <a:solidFill>
              <a:srgbClr val="80BD41">
                <a:alpha val="100000"/>
              </a:srgbClr>
            </a:solidFill>
          </p:spPr>
          <p:txBody>
            <a:bodyPr/>
            <a:lstStyle/>
            <a:p/>
          </p:txBody>
        </p:sp>
        <p:sp>
          <p:nvSpPr>
            <p:cNvPr id="74" name="rc74"/>
            <p:cNvSpPr/>
            <p:nvPr/>
          </p:nvSpPr>
          <p:spPr>
            <a:xfrm>
              <a:off x="7959851" y="3716119"/>
              <a:ext cx="239888" cy="49588"/>
            </a:xfrm>
            <a:prstGeom prst="rect">
              <a:avLst/>
            </a:prstGeom>
            <a:solidFill>
              <a:srgbClr val="1CABE2">
                <a:alpha val="100000"/>
              </a:srgbClr>
            </a:solidFill>
          </p:spPr>
          <p:txBody>
            <a:bodyPr/>
            <a:lstStyle/>
            <a:p/>
          </p:txBody>
        </p:sp>
        <p:sp>
          <p:nvSpPr>
            <p:cNvPr id="75" name="pl75"/>
            <p:cNvSpPr/>
            <p:nvPr/>
          </p:nvSpPr>
          <p:spPr>
            <a:xfrm>
              <a:off x="1416218" y="2085226"/>
              <a:ext cx="6663577" cy="923754"/>
            </a:xfrm>
            <a:custGeom>
              <a:avLst/>
              <a:pathLst>
                <a:path w="6663577" h="923754">
                  <a:moveTo>
                    <a:pt x="0" y="0"/>
                  </a:moveTo>
                  <a:lnTo>
                    <a:pt x="266543" y="0"/>
                  </a:lnTo>
                  <a:lnTo>
                    <a:pt x="533086" y="21482"/>
                  </a:lnTo>
                  <a:lnTo>
                    <a:pt x="799629" y="0"/>
                  </a:lnTo>
                  <a:lnTo>
                    <a:pt x="1066172" y="0"/>
                  </a:lnTo>
                  <a:lnTo>
                    <a:pt x="1332715" y="21482"/>
                  </a:lnTo>
                  <a:lnTo>
                    <a:pt x="1599258" y="85930"/>
                  </a:lnTo>
                  <a:lnTo>
                    <a:pt x="1865801" y="64447"/>
                  </a:lnTo>
                  <a:lnTo>
                    <a:pt x="2132344" y="64447"/>
                  </a:lnTo>
                  <a:lnTo>
                    <a:pt x="2398888" y="0"/>
                  </a:lnTo>
                  <a:lnTo>
                    <a:pt x="2665431" y="21482"/>
                  </a:lnTo>
                  <a:lnTo>
                    <a:pt x="2931974" y="21482"/>
                  </a:lnTo>
                  <a:lnTo>
                    <a:pt x="3198517" y="42965"/>
                  </a:lnTo>
                  <a:lnTo>
                    <a:pt x="3465060" y="42965"/>
                  </a:lnTo>
                  <a:lnTo>
                    <a:pt x="3731603" y="42965"/>
                  </a:lnTo>
                  <a:lnTo>
                    <a:pt x="3998146" y="21482"/>
                  </a:lnTo>
                  <a:lnTo>
                    <a:pt x="4264689" y="0"/>
                  </a:lnTo>
                  <a:lnTo>
                    <a:pt x="4531233" y="171861"/>
                  </a:lnTo>
                  <a:lnTo>
                    <a:pt x="4797776" y="107413"/>
                  </a:lnTo>
                  <a:lnTo>
                    <a:pt x="5064319" y="0"/>
                  </a:lnTo>
                  <a:lnTo>
                    <a:pt x="5330862" y="64447"/>
                  </a:lnTo>
                  <a:lnTo>
                    <a:pt x="5597405" y="150378"/>
                  </a:lnTo>
                  <a:lnTo>
                    <a:pt x="5863948" y="365205"/>
                  </a:lnTo>
                  <a:lnTo>
                    <a:pt x="6130491" y="923754"/>
                  </a:lnTo>
                  <a:lnTo>
                    <a:pt x="6397034" y="193343"/>
                  </a:lnTo>
                  <a:lnTo>
                    <a:pt x="6663577" y="19334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50915" y="32200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2722808" y="335464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9" name="tx89"/>
            <p:cNvSpPr/>
            <p:nvPr/>
          </p:nvSpPr>
          <p:spPr>
            <a:xfrm>
              <a:off x="4028090" y="34042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5360806" y="3439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6426979" y="35388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6693522" y="35459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5530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5600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5671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5742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5813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530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0" name="tx110"/>
            <p:cNvSpPr/>
            <p:nvPr/>
          </p:nvSpPr>
          <p:spPr>
            <a:xfrm>
              <a:off x="1362659" y="33244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722808" y="382390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2695375" y="34626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28090" y="38486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8090" y="35121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60806" y="38664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0806" y="35476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39089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6361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39230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6574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39372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6751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39655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7070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40364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7813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3951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6999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39549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7070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5318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4477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03458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161" name="pl161"/>
            <p:cNvSpPr/>
            <p:nvPr/>
          </p:nvSpPr>
          <p:spPr>
            <a:xfrm>
              <a:off x="2161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915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6217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519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264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566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868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217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574730" cy="124062"/>
            </a:xfrm>
            <a:prstGeom prst="rect">
              <a:avLst/>
            </a:prstGeom>
            <a:solidFill>
              <a:srgbClr val="80BD41">
                <a:alpha val="100000"/>
              </a:srgbClr>
            </a:solidFill>
          </p:spPr>
          <p:txBody>
            <a:bodyPr/>
            <a:lstStyle/>
            <a:p/>
          </p:txBody>
        </p:sp>
        <p:sp>
          <p:nvSpPr>
            <p:cNvPr id="174" name="rc174"/>
            <p:cNvSpPr/>
            <p:nvPr/>
          </p:nvSpPr>
          <p:spPr>
            <a:xfrm>
              <a:off x="7871004" y="5840557"/>
              <a:ext cx="86509" cy="124062"/>
            </a:xfrm>
            <a:prstGeom prst="rect">
              <a:avLst/>
            </a:prstGeom>
            <a:solidFill>
              <a:srgbClr val="1CABE2">
                <a:alpha val="100000"/>
              </a:srgbClr>
            </a:solidFill>
          </p:spPr>
          <p:txBody>
            <a:bodyPr/>
            <a:lstStyle/>
            <a:p/>
          </p:txBody>
        </p:sp>
        <p:sp>
          <p:nvSpPr>
            <p:cNvPr id="175" name="rc175"/>
            <p:cNvSpPr/>
            <p:nvPr/>
          </p:nvSpPr>
          <p:spPr>
            <a:xfrm>
              <a:off x="1296273" y="5685479"/>
              <a:ext cx="5536614" cy="124062"/>
            </a:xfrm>
            <a:prstGeom prst="rect">
              <a:avLst/>
            </a:prstGeom>
            <a:solidFill>
              <a:srgbClr val="80BD41">
                <a:alpha val="100000"/>
              </a:srgbClr>
            </a:solidFill>
          </p:spPr>
          <p:txBody>
            <a:bodyPr/>
            <a:lstStyle/>
            <a:p/>
          </p:txBody>
        </p:sp>
        <p:sp>
          <p:nvSpPr>
            <p:cNvPr id="176" name="rc176"/>
            <p:cNvSpPr/>
            <p:nvPr/>
          </p:nvSpPr>
          <p:spPr>
            <a:xfrm>
              <a:off x="6832888" y="5685479"/>
              <a:ext cx="605567" cy="124062"/>
            </a:xfrm>
            <a:prstGeom prst="rect">
              <a:avLst/>
            </a:prstGeom>
            <a:solidFill>
              <a:srgbClr val="1CABE2">
                <a:alpha val="100000"/>
              </a:srgbClr>
            </a:solidFill>
          </p:spPr>
          <p:txBody>
            <a:bodyPr/>
            <a:lstStyle/>
            <a:p/>
          </p:txBody>
        </p:sp>
        <p:sp>
          <p:nvSpPr>
            <p:cNvPr id="177" name="rc177"/>
            <p:cNvSpPr/>
            <p:nvPr/>
          </p:nvSpPr>
          <p:spPr>
            <a:xfrm>
              <a:off x="1296273" y="5530401"/>
              <a:ext cx="5450105" cy="124062"/>
            </a:xfrm>
            <a:prstGeom prst="rect">
              <a:avLst/>
            </a:prstGeom>
            <a:solidFill>
              <a:srgbClr val="80BD41">
                <a:alpha val="100000"/>
              </a:srgbClr>
            </a:solidFill>
          </p:spPr>
          <p:txBody>
            <a:bodyPr/>
            <a:lstStyle/>
            <a:p/>
          </p:txBody>
        </p:sp>
        <p:sp>
          <p:nvSpPr>
            <p:cNvPr id="178" name="rc178"/>
            <p:cNvSpPr/>
            <p:nvPr/>
          </p:nvSpPr>
          <p:spPr>
            <a:xfrm>
              <a:off x="6746379" y="5530401"/>
              <a:ext cx="605567" cy="124062"/>
            </a:xfrm>
            <a:prstGeom prst="rect">
              <a:avLst/>
            </a:prstGeom>
            <a:solidFill>
              <a:srgbClr val="1CABE2">
                <a:alpha val="100000"/>
              </a:srgbClr>
            </a:solidFill>
          </p:spPr>
          <p:txBody>
            <a:bodyPr/>
            <a:lstStyle/>
            <a:p/>
          </p:txBody>
        </p:sp>
        <p:sp>
          <p:nvSpPr>
            <p:cNvPr id="179" name="tx179"/>
            <p:cNvSpPr/>
            <p:nvPr/>
          </p:nvSpPr>
          <p:spPr>
            <a:xfrm>
              <a:off x="8133822"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7679647"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7588811"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2" name="tx182"/>
            <p:cNvSpPr/>
            <p:nvPr/>
          </p:nvSpPr>
          <p:spPr>
            <a:xfrm>
              <a:off x="4521840"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7852460"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00278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7073874"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959528"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6987364"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2" name="tx192"/>
            <p:cNvSpPr/>
            <p:nvPr/>
          </p:nvSpPr>
          <p:spPr>
            <a:xfrm>
              <a:off x="2929364"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93" name="tx193"/>
            <p:cNvSpPr/>
            <p:nvPr/>
          </p:nvSpPr>
          <p:spPr>
            <a:xfrm>
              <a:off x="4659557"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94" name="tx194"/>
            <p:cNvSpPr/>
            <p:nvPr/>
          </p:nvSpPr>
          <p:spPr>
            <a:xfrm>
              <a:off x="638974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5" name="tx195"/>
            <p:cNvSpPr/>
            <p:nvPr/>
          </p:nvSpPr>
          <p:spPr>
            <a:xfrm>
              <a:off x="8119941"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(99%).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0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5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7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590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40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0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00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178530"/>
              <a:ext cx="239888" cy="33479"/>
            </a:xfrm>
            <a:prstGeom prst="rect">
              <a:avLst/>
            </a:prstGeom>
            <a:solidFill>
              <a:srgbClr val="E2231A">
                <a:alpha val="90196"/>
              </a:srgbClr>
            </a:solidFill>
          </p:spPr>
          <p:txBody>
            <a:bodyPr/>
            <a:lstStyle/>
            <a:p/>
          </p:txBody>
        </p:sp>
        <p:sp>
          <p:nvSpPr>
            <p:cNvPr id="26" name="rc26"/>
            <p:cNvSpPr/>
            <p:nvPr/>
          </p:nvSpPr>
          <p:spPr>
            <a:xfrm>
              <a:off x="1562816" y="4178530"/>
              <a:ext cx="239888" cy="33479"/>
            </a:xfrm>
            <a:prstGeom prst="rect">
              <a:avLst/>
            </a:prstGeom>
            <a:solidFill>
              <a:srgbClr val="E2231A">
                <a:alpha val="90196"/>
              </a:srgbClr>
            </a:solidFill>
          </p:spPr>
          <p:txBody>
            <a:bodyPr/>
            <a:lstStyle/>
            <a:p/>
          </p:txBody>
        </p:sp>
        <p:sp>
          <p:nvSpPr>
            <p:cNvPr id="27" name="rc27"/>
            <p:cNvSpPr/>
            <p:nvPr/>
          </p:nvSpPr>
          <p:spPr>
            <a:xfrm>
              <a:off x="1829360" y="4181320"/>
              <a:ext cx="239888" cy="30689"/>
            </a:xfrm>
            <a:prstGeom prst="rect">
              <a:avLst/>
            </a:prstGeom>
            <a:solidFill>
              <a:srgbClr val="E2231A">
                <a:alpha val="90196"/>
              </a:srgbClr>
            </a:solidFill>
          </p:spPr>
          <p:txBody>
            <a:bodyPr/>
            <a:lstStyle/>
            <a:p/>
          </p:txBody>
        </p:sp>
        <p:sp>
          <p:nvSpPr>
            <p:cNvPr id="28" name="rc28"/>
            <p:cNvSpPr/>
            <p:nvPr/>
          </p:nvSpPr>
          <p:spPr>
            <a:xfrm>
              <a:off x="2095903" y="4181320"/>
              <a:ext cx="239888" cy="30689"/>
            </a:xfrm>
            <a:prstGeom prst="rect">
              <a:avLst/>
            </a:prstGeom>
            <a:solidFill>
              <a:srgbClr val="E2231A">
                <a:alpha val="90196"/>
              </a:srgbClr>
            </a:solidFill>
          </p:spPr>
          <p:txBody>
            <a:bodyPr/>
            <a:lstStyle/>
            <a:p/>
          </p:txBody>
        </p:sp>
        <p:sp>
          <p:nvSpPr>
            <p:cNvPr id="29" name="rc29"/>
            <p:cNvSpPr/>
            <p:nvPr/>
          </p:nvSpPr>
          <p:spPr>
            <a:xfrm>
              <a:off x="2362446" y="4184110"/>
              <a:ext cx="239888" cy="27899"/>
            </a:xfrm>
            <a:prstGeom prst="rect">
              <a:avLst/>
            </a:prstGeom>
            <a:solidFill>
              <a:srgbClr val="E2231A">
                <a:alpha val="90196"/>
              </a:srgbClr>
            </a:solidFill>
          </p:spPr>
          <p:txBody>
            <a:bodyPr/>
            <a:lstStyle/>
            <a:p/>
          </p:txBody>
        </p:sp>
        <p:sp>
          <p:nvSpPr>
            <p:cNvPr id="30" name="rc30"/>
            <p:cNvSpPr/>
            <p:nvPr/>
          </p:nvSpPr>
          <p:spPr>
            <a:xfrm>
              <a:off x="2628989" y="4156210"/>
              <a:ext cx="239888" cy="55799"/>
            </a:xfrm>
            <a:prstGeom prst="rect">
              <a:avLst/>
            </a:prstGeom>
            <a:solidFill>
              <a:srgbClr val="E2231A">
                <a:alpha val="90196"/>
              </a:srgbClr>
            </a:solidFill>
          </p:spPr>
          <p:txBody>
            <a:bodyPr/>
            <a:lstStyle/>
            <a:p/>
          </p:txBody>
        </p:sp>
        <p:sp>
          <p:nvSpPr>
            <p:cNvPr id="31" name="rc31"/>
            <p:cNvSpPr/>
            <p:nvPr/>
          </p:nvSpPr>
          <p:spPr>
            <a:xfrm>
              <a:off x="2895532" y="4122731"/>
              <a:ext cx="239888" cy="89278"/>
            </a:xfrm>
            <a:prstGeom prst="rect">
              <a:avLst/>
            </a:prstGeom>
            <a:solidFill>
              <a:srgbClr val="E2231A">
                <a:alpha val="90196"/>
              </a:srgbClr>
            </a:solidFill>
          </p:spPr>
          <p:txBody>
            <a:bodyPr/>
            <a:lstStyle/>
            <a:p/>
          </p:txBody>
        </p:sp>
        <p:sp>
          <p:nvSpPr>
            <p:cNvPr id="32" name="rc32"/>
            <p:cNvSpPr/>
            <p:nvPr/>
          </p:nvSpPr>
          <p:spPr>
            <a:xfrm>
              <a:off x="3162075" y="4097621"/>
              <a:ext cx="239888" cy="114388"/>
            </a:xfrm>
            <a:prstGeom prst="rect">
              <a:avLst/>
            </a:prstGeom>
            <a:solidFill>
              <a:srgbClr val="E2231A">
                <a:alpha val="90196"/>
              </a:srgbClr>
            </a:solidFill>
          </p:spPr>
          <p:txBody>
            <a:bodyPr/>
            <a:lstStyle/>
            <a:p/>
          </p:txBody>
        </p:sp>
        <p:sp>
          <p:nvSpPr>
            <p:cNvPr id="33" name="rc33"/>
            <p:cNvSpPr/>
            <p:nvPr/>
          </p:nvSpPr>
          <p:spPr>
            <a:xfrm>
              <a:off x="3428618" y="4184110"/>
              <a:ext cx="239888" cy="27899"/>
            </a:xfrm>
            <a:prstGeom prst="rect">
              <a:avLst/>
            </a:prstGeom>
            <a:solidFill>
              <a:srgbClr val="E2231A">
                <a:alpha val="90196"/>
              </a:srgbClr>
            </a:solidFill>
          </p:spPr>
          <p:txBody>
            <a:bodyPr/>
            <a:lstStyle/>
            <a:p/>
          </p:txBody>
        </p:sp>
        <p:sp>
          <p:nvSpPr>
            <p:cNvPr id="34" name="rc34"/>
            <p:cNvSpPr/>
            <p:nvPr/>
          </p:nvSpPr>
          <p:spPr>
            <a:xfrm>
              <a:off x="3695161" y="4184110"/>
              <a:ext cx="239888" cy="27899"/>
            </a:xfrm>
            <a:prstGeom prst="rect">
              <a:avLst/>
            </a:prstGeom>
            <a:solidFill>
              <a:srgbClr val="E2231A">
                <a:alpha val="90196"/>
              </a:srgbClr>
            </a:solidFill>
          </p:spPr>
          <p:txBody>
            <a:bodyPr/>
            <a:lstStyle/>
            <a:p/>
          </p:txBody>
        </p:sp>
        <p:sp>
          <p:nvSpPr>
            <p:cNvPr id="35" name="rc35"/>
            <p:cNvSpPr/>
            <p:nvPr/>
          </p:nvSpPr>
          <p:spPr>
            <a:xfrm>
              <a:off x="3961705" y="4186900"/>
              <a:ext cx="239888" cy="25109"/>
            </a:xfrm>
            <a:prstGeom prst="rect">
              <a:avLst/>
            </a:prstGeom>
            <a:solidFill>
              <a:srgbClr val="E2231A">
                <a:alpha val="90196"/>
              </a:srgbClr>
            </a:solidFill>
          </p:spPr>
          <p:txBody>
            <a:bodyPr/>
            <a:lstStyle/>
            <a:p/>
          </p:txBody>
        </p:sp>
        <p:sp>
          <p:nvSpPr>
            <p:cNvPr id="36" name="rc36"/>
            <p:cNvSpPr/>
            <p:nvPr/>
          </p:nvSpPr>
          <p:spPr>
            <a:xfrm>
              <a:off x="4228248" y="4186900"/>
              <a:ext cx="239888" cy="25109"/>
            </a:xfrm>
            <a:prstGeom prst="rect">
              <a:avLst/>
            </a:prstGeom>
            <a:solidFill>
              <a:srgbClr val="E2231A">
                <a:alpha val="90196"/>
              </a:srgbClr>
            </a:solidFill>
          </p:spPr>
          <p:txBody>
            <a:bodyPr/>
            <a:lstStyle/>
            <a:p/>
          </p:txBody>
        </p:sp>
        <p:sp>
          <p:nvSpPr>
            <p:cNvPr id="37" name="rc37"/>
            <p:cNvSpPr/>
            <p:nvPr/>
          </p:nvSpPr>
          <p:spPr>
            <a:xfrm>
              <a:off x="4494791" y="4186900"/>
              <a:ext cx="239888" cy="25109"/>
            </a:xfrm>
            <a:prstGeom prst="rect">
              <a:avLst/>
            </a:prstGeom>
            <a:solidFill>
              <a:srgbClr val="E2231A">
                <a:alpha val="90196"/>
              </a:srgbClr>
            </a:solidFill>
          </p:spPr>
          <p:txBody>
            <a:bodyPr/>
            <a:lstStyle/>
            <a:p/>
          </p:txBody>
        </p:sp>
        <p:sp>
          <p:nvSpPr>
            <p:cNvPr id="38" name="rc38"/>
            <p:cNvSpPr/>
            <p:nvPr/>
          </p:nvSpPr>
          <p:spPr>
            <a:xfrm>
              <a:off x="4761334" y="4033452"/>
              <a:ext cx="239888" cy="178557"/>
            </a:xfrm>
            <a:prstGeom prst="rect">
              <a:avLst/>
            </a:prstGeom>
            <a:solidFill>
              <a:srgbClr val="E2231A">
                <a:alpha val="90196"/>
              </a:srgbClr>
            </a:solidFill>
          </p:spPr>
          <p:txBody>
            <a:bodyPr/>
            <a:lstStyle/>
            <a:p/>
          </p:txBody>
        </p:sp>
        <p:sp>
          <p:nvSpPr>
            <p:cNvPr id="39" name="rc39"/>
            <p:cNvSpPr/>
            <p:nvPr/>
          </p:nvSpPr>
          <p:spPr>
            <a:xfrm>
              <a:off x="5027877" y="4052982"/>
              <a:ext cx="239888" cy="159027"/>
            </a:xfrm>
            <a:prstGeom prst="rect">
              <a:avLst/>
            </a:prstGeom>
            <a:solidFill>
              <a:srgbClr val="E2231A">
                <a:alpha val="90196"/>
              </a:srgbClr>
            </a:solidFill>
          </p:spPr>
          <p:txBody>
            <a:bodyPr/>
            <a:lstStyle/>
            <a:p/>
          </p:txBody>
        </p:sp>
        <p:sp>
          <p:nvSpPr>
            <p:cNvPr id="40" name="rc40"/>
            <p:cNvSpPr/>
            <p:nvPr/>
          </p:nvSpPr>
          <p:spPr>
            <a:xfrm>
              <a:off x="5294420" y="4111571"/>
              <a:ext cx="239888" cy="100438"/>
            </a:xfrm>
            <a:prstGeom prst="rect">
              <a:avLst/>
            </a:prstGeom>
            <a:solidFill>
              <a:srgbClr val="E2231A">
                <a:alpha val="90196"/>
              </a:srgbClr>
            </a:solidFill>
          </p:spPr>
          <p:txBody>
            <a:bodyPr/>
            <a:lstStyle/>
            <a:p/>
          </p:txBody>
        </p:sp>
        <p:sp>
          <p:nvSpPr>
            <p:cNvPr id="41" name="rc41"/>
            <p:cNvSpPr/>
            <p:nvPr/>
          </p:nvSpPr>
          <p:spPr>
            <a:xfrm>
              <a:off x="5560963" y="4114361"/>
              <a:ext cx="239888" cy="97648"/>
            </a:xfrm>
            <a:prstGeom prst="rect">
              <a:avLst/>
            </a:prstGeom>
            <a:solidFill>
              <a:srgbClr val="E2231A">
                <a:alpha val="90196"/>
              </a:srgbClr>
            </a:solidFill>
          </p:spPr>
          <p:txBody>
            <a:bodyPr/>
            <a:lstStyle/>
            <a:p/>
          </p:txBody>
        </p:sp>
        <p:sp>
          <p:nvSpPr>
            <p:cNvPr id="42" name="rc42"/>
            <p:cNvSpPr/>
            <p:nvPr/>
          </p:nvSpPr>
          <p:spPr>
            <a:xfrm>
              <a:off x="5827506" y="3707027"/>
              <a:ext cx="239888" cy="504982"/>
            </a:xfrm>
            <a:prstGeom prst="rect">
              <a:avLst/>
            </a:prstGeom>
            <a:solidFill>
              <a:srgbClr val="E2231A">
                <a:alpha val="90196"/>
              </a:srgbClr>
            </a:solidFill>
          </p:spPr>
          <p:txBody>
            <a:bodyPr/>
            <a:lstStyle/>
            <a:p/>
          </p:txBody>
        </p:sp>
        <p:sp>
          <p:nvSpPr>
            <p:cNvPr id="43" name="rc43"/>
            <p:cNvSpPr/>
            <p:nvPr/>
          </p:nvSpPr>
          <p:spPr>
            <a:xfrm>
              <a:off x="6094049" y="3866055"/>
              <a:ext cx="239888" cy="345954"/>
            </a:xfrm>
            <a:prstGeom prst="rect">
              <a:avLst/>
            </a:prstGeom>
            <a:solidFill>
              <a:srgbClr val="E2231A">
                <a:alpha val="90196"/>
              </a:srgbClr>
            </a:solidFill>
          </p:spPr>
          <p:txBody>
            <a:bodyPr/>
            <a:lstStyle/>
            <a:p/>
          </p:txBody>
        </p:sp>
        <p:sp>
          <p:nvSpPr>
            <p:cNvPr id="44" name="rc44"/>
            <p:cNvSpPr/>
            <p:nvPr/>
          </p:nvSpPr>
          <p:spPr>
            <a:xfrm>
              <a:off x="6360593" y="4041822"/>
              <a:ext cx="239888" cy="170187"/>
            </a:xfrm>
            <a:prstGeom prst="rect">
              <a:avLst/>
            </a:prstGeom>
            <a:solidFill>
              <a:srgbClr val="E2231A">
                <a:alpha val="90196"/>
              </a:srgbClr>
            </a:solidFill>
          </p:spPr>
          <p:txBody>
            <a:bodyPr/>
            <a:lstStyle/>
            <a:p/>
          </p:txBody>
        </p:sp>
        <p:sp>
          <p:nvSpPr>
            <p:cNvPr id="45" name="rc45"/>
            <p:cNvSpPr/>
            <p:nvPr/>
          </p:nvSpPr>
          <p:spPr>
            <a:xfrm>
              <a:off x="6627136" y="4044612"/>
              <a:ext cx="239888" cy="167397"/>
            </a:xfrm>
            <a:prstGeom prst="rect">
              <a:avLst/>
            </a:prstGeom>
            <a:solidFill>
              <a:srgbClr val="E2231A">
                <a:alpha val="90196"/>
              </a:srgbClr>
            </a:solidFill>
          </p:spPr>
          <p:txBody>
            <a:bodyPr/>
            <a:lstStyle/>
            <a:p/>
          </p:txBody>
        </p:sp>
        <p:sp>
          <p:nvSpPr>
            <p:cNvPr id="46" name="rc46"/>
            <p:cNvSpPr/>
            <p:nvPr/>
          </p:nvSpPr>
          <p:spPr>
            <a:xfrm>
              <a:off x="6893679" y="3963703"/>
              <a:ext cx="239888" cy="248306"/>
            </a:xfrm>
            <a:prstGeom prst="rect">
              <a:avLst/>
            </a:prstGeom>
            <a:solidFill>
              <a:srgbClr val="E2231A">
                <a:alpha val="90196"/>
              </a:srgbClr>
            </a:solidFill>
          </p:spPr>
          <p:txBody>
            <a:bodyPr/>
            <a:lstStyle/>
            <a:p/>
          </p:txBody>
        </p:sp>
        <p:sp>
          <p:nvSpPr>
            <p:cNvPr id="47" name="rc47"/>
            <p:cNvSpPr/>
            <p:nvPr/>
          </p:nvSpPr>
          <p:spPr>
            <a:xfrm>
              <a:off x="7160222" y="3946963"/>
              <a:ext cx="239888" cy="265045"/>
            </a:xfrm>
            <a:prstGeom prst="rect">
              <a:avLst/>
            </a:prstGeom>
            <a:solidFill>
              <a:srgbClr val="E2231A">
                <a:alpha val="90196"/>
              </a:srgbClr>
            </a:solidFill>
          </p:spPr>
          <p:txBody>
            <a:bodyPr/>
            <a:lstStyle/>
            <a:p/>
          </p:txBody>
        </p:sp>
        <p:sp>
          <p:nvSpPr>
            <p:cNvPr id="48" name="rc48"/>
            <p:cNvSpPr/>
            <p:nvPr/>
          </p:nvSpPr>
          <p:spPr>
            <a:xfrm>
              <a:off x="7426765" y="3891164"/>
              <a:ext cx="239888" cy="320844"/>
            </a:xfrm>
            <a:prstGeom prst="rect">
              <a:avLst/>
            </a:prstGeom>
            <a:solidFill>
              <a:srgbClr val="E2231A">
                <a:alpha val="90196"/>
              </a:srgbClr>
            </a:solidFill>
          </p:spPr>
          <p:txBody>
            <a:bodyPr/>
            <a:lstStyle/>
            <a:p/>
          </p:txBody>
        </p:sp>
        <p:sp>
          <p:nvSpPr>
            <p:cNvPr id="49" name="rc49"/>
            <p:cNvSpPr/>
            <p:nvPr/>
          </p:nvSpPr>
          <p:spPr>
            <a:xfrm>
              <a:off x="7693308" y="3815835"/>
              <a:ext cx="239888" cy="396173"/>
            </a:xfrm>
            <a:prstGeom prst="rect">
              <a:avLst/>
            </a:prstGeom>
            <a:solidFill>
              <a:srgbClr val="E2231A">
                <a:alpha val="90196"/>
              </a:srgbClr>
            </a:solidFill>
          </p:spPr>
          <p:txBody>
            <a:bodyPr/>
            <a:lstStyle/>
            <a:p/>
          </p:txBody>
        </p:sp>
        <p:sp>
          <p:nvSpPr>
            <p:cNvPr id="50" name="rc50"/>
            <p:cNvSpPr/>
            <p:nvPr/>
          </p:nvSpPr>
          <p:spPr>
            <a:xfrm>
              <a:off x="7959851" y="3824205"/>
              <a:ext cx="239888" cy="387803"/>
            </a:xfrm>
            <a:prstGeom prst="rect">
              <a:avLst/>
            </a:prstGeom>
            <a:solidFill>
              <a:srgbClr val="E2231A">
                <a:alpha val="90196"/>
              </a:srgbClr>
            </a:solidFill>
          </p:spPr>
          <p:txBody>
            <a:bodyPr/>
            <a:lstStyle/>
            <a:p/>
          </p:txBody>
        </p:sp>
        <p:sp>
          <p:nvSpPr>
            <p:cNvPr id="51" name="rc51"/>
            <p:cNvSpPr/>
            <p:nvPr/>
          </p:nvSpPr>
          <p:spPr>
            <a:xfrm>
              <a:off x="1562816" y="2923049"/>
              <a:ext cx="239888" cy="1255480"/>
            </a:xfrm>
            <a:prstGeom prst="rect">
              <a:avLst/>
            </a:prstGeom>
            <a:solidFill>
              <a:srgbClr val="B3B3B3">
                <a:alpha val="90196"/>
              </a:srgbClr>
            </a:solidFill>
          </p:spPr>
          <p:txBody>
            <a:bodyPr/>
            <a:lstStyle/>
            <a:p/>
          </p:txBody>
        </p:sp>
        <p:sp>
          <p:nvSpPr>
            <p:cNvPr id="52" name="rc52"/>
            <p:cNvSpPr/>
            <p:nvPr/>
          </p:nvSpPr>
          <p:spPr>
            <a:xfrm>
              <a:off x="1829360" y="4181320"/>
              <a:ext cx="239888" cy="0"/>
            </a:xfrm>
            <a:prstGeom prst="rect">
              <a:avLst/>
            </a:prstGeom>
            <a:solidFill>
              <a:srgbClr val="B3B3B3">
                <a:alpha val="90196"/>
              </a:srgbClr>
            </a:solidFill>
          </p:spPr>
          <p:txBody>
            <a:bodyPr/>
            <a:lstStyle/>
            <a:p/>
          </p:txBody>
        </p:sp>
        <p:sp>
          <p:nvSpPr>
            <p:cNvPr id="53" name="rc53"/>
            <p:cNvSpPr/>
            <p:nvPr/>
          </p:nvSpPr>
          <p:spPr>
            <a:xfrm>
              <a:off x="2095903" y="4181320"/>
              <a:ext cx="239888" cy="0"/>
            </a:xfrm>
            <a:prstGeom prst="rect">
              <a:avLst/>
            </a:prstGeom>
            <a:solidFill>
              <a:srgbClr val="B3B3B3">
                <a:alpha val="90196"/>
              </a:srgbClr>
            </a:solidFill>
          </p:spPr>
          <p:txBody>
            <a:bodyPr/>
            <a:lstStyle/>
            <a:p/>
          </p:txBody>
        </p:sp>
        <p:sp>
          <p:nvSpPr>
            <p:cNvPr id="54" name="rc54"/>
            <p:cNvSpPr/>
            <p:nvPr/>
          </p:nvSpPr>
          <p:spPr>
            <a:xfrm>
              <a:off x="2362446" y="4181320"/>
              <a:ext cx="239888" cy="2789"/>
            </a:xfrm>
            <a:prstGeom prst="rect">
              <a:avLst/>
            </a:prstGeom>
            <a:solidFill>
              <a:srgbClr val="B3B3B3">
                <a:alpha val="90196"/>
              </a:srgbClr>
            </a:solidFill>
          </p:spPr>
          <p:txBody>
            <a:bodyPr/>
            <a:lstStyle/>
            <a:p/>
          </p:txBody>
        </p:sp>
        <p:sp>
          <p:nvSpPr>
            <p:cNvPr id="55" name="rc55"/>
            <p:cNvSpPr/>
            <p:nvPr/>
          </p:nvSpPr>
          <p:spPr>
            <a:xfrm>
              <a:off x="3162075" y="4064141"/>
              <a:ext cx="239888" cy="33479"/>
            </a:xfrm>
            <a:prstGeom prst="rect">
              <a:avLst/>
            </a:prstGeom>
            <a:solidFill>
              <a:srgbClr val="B3B3B3">
                <a:alpha val="90196"/>
              </a:srgbClr>
            </a:solidFill>
          </p:spPr>
          <p:txBody>
            <a:bodyPr/>
            <a:lstStyle/>
            <a:p/>
          </p:txBody>
        </p:sp>
        <p:sp>
          <p:nvSpPr>
            <p:cNvPr id="56" name="rc56"/>
            <p:cNvSpPr/>
            <p:nvPr/>
          </p:nvSpPr>
          <p:spPr>
            <a:xfrm>
              <a:off x="3428618" y="4066931"/>
              <a:ext cx="239888" cy="117178"/>
            </a:xfrm>
            <a:prstGeom prst="rect">
              <a:avLst/>
            </a:prstGeom>
            <a:solidFill>
              <a:srgbClr val="B3B3B3">
                <a:alpha val="90196"/>
              </a:srgbClr>
            </a:solidFill>
          </p:spPr>
          <p:txBody>
            <a:bodyPr/>
            <a:lstStyle/>
            <a:p/>
          </p:txBody>
        </p:sp>
        <p:sp>
          <p:nvSpPr>
            <p:cNvPr id="57" name="rc57"/>
            <p:cNvSpPr/>
            <p:nvPr/>
          </p:nvSpPr>
          <p:spPr>
            <a:xfrm>
              <a:off x="3695161" y="4072511"/>
              <a:ext cx="239888" cy="111598"/>
            </a:xfrm>
            <a:prstGeom prst="rect">
              <a:avLst/>
            </a:prstGeom>
            <a:solidFill>
              <a:srgbClr val="B3B3B3">
                <a:alpha val="90196"/>
              </a:srgbClr>
            </a:solidFill>
          </p:spPr>
          <p:txBody>
            <a:bodyPr/>
            <a:lstStyle/>
            <a:p/>
          </p:txBody>
        </p:sp>
        <p:sp>
          <p:nvSpPr>
            <p:cNvPr id="58" name="rc58"/>
            <p:cNvSpPr/>
            <p:nvPr/>
          </p:nvSpPr>
          <p:spPr>
            <a:xfrm>
              <a:off x="3961705" y="4072511"/>
              <a:ext cx="239888" cy="114388"/>
            </a:xfrm>
            <a:prstGeom prst="rect">
              <a:avLst/>
            </a:prstGeom>
            <a:solidFill>
              <a:srgbClr val="B3B3B3">
                <a:alpha val="90196"/>
              </a:srgbClr>
            </a:solidFill>
          </p:spPr>
          <p:txBody>
            <a:bodyPr/>
            <a:lstStyle/>
            <a:p/>
          </p:txBody>
        </p:sp>
        <p:sp>
          <p:nvSpPr>
            <p:cNvPr id="59" name="rc59"/>
            <p:cNvSpPr/>
            <p:nvPr/>
          </p:nvSpPr>
          <p:spPr>
            <a:xfrm>
              <a:off x="4228248" y="4044612"/>
              <a:ext cx="239888" cy="142287"/>
            </a:xfrm>
            <a:prstGeom prst="rect">
              <a:avLst/>
            </a:prstGeom>
            <a:solidFill>
              <a:srgbClr val="B3B3B3">
                <a:alpha val="90196"/>
              </a:srgbClr>
            </a:solidFill>
          </p:spPr>
          <p:txBody>
            <a:bodyPr/>
            <a:lstStyle/>
            <a:p/>
          </p:txBody>
        </p:sp>
        <p:sp>
          <p:nvSpPr>
            <p:cNvPr id="60" name="rc60"/>
            <p:cNvSpPr/>
            <p:nvPr/>
          </p:nvSpPr>
          <p:spPr>
            <a:xfrm>
              <a:off x="4494791" y="4044612"/>
              <a:ext cx="239888" cy="142287"/>
            </a:xfrm>
            <a:prstGeom prst="rect">
              <a:avLst/>
            </a:prstGeom>
            <a:solidFill>
              <a:srgbClr val="B3B3B3">
                <a:alpha val="90196"/>
              </a:srgbClr>
            </a:solidFill>
          </p:spPr>
          <p:txBody>
            <a:bodyPr/>
            <a:lstStyle/>
            <a:p/>
          </p:txBody>
        </p:sp>
        <p:sp>
          <p:nvSpPr>
            <p:cNvPr id="61" name="rc61"/>
            <p:cNvSpPr/>
            <p:nvPr/>
          </p:nvSpPr>
          <p:spPr>
            <a:xfrm>
              <a:off x="4761334" y="3963703"/>
              <a:ext cx="239888" cy="69748"/>
            </a:xfrm>
            <a:prstGeom prst="rect">
              <a:avLst/>
            </a:prstGeom>
            <a:solidFill>
              <a:srgbClr val="B3B3B3">
                <a:alpha val="90196"/>
              </a:srgbClr>
            </a:solidFill>
          </p:spPr>
          <p:txBody>
            <a:bodyPr/>
            <a:lstStyle/>
            <a:p/>
          </p:txBody>
        </p:sp>
        <p:sp>
          <p:nvSpPr>
            <p:cNvPr id="62" name="rc62"/>
            <p:cNvSpPr/>
            <p:nvPr/>
          </p:nvSpPr>
          <p:spPr>
            <a:xfrm>
              <a:off x="5027877" y="3919064"/>
              <a:ext cx="239888" cy="133917"/>
            </a:xfrm>
            <a:prstGeom prst="rect">
              <a:avLst/>
            </a:prstGeom>
            <a:solidFill>
              <a:srgbClr val="B3B3B3">
                <a:alpha val="90196"/>
              </a:srgbClr>
            </a:solidFill>
          </p:spPr>
          <p:txBody>
            <a:bodyPr/>
            <a:lstStyle/>
            <a:p/>
          </p:txBody>
        </p:sp>
        <p:sp>
          <p:nvSpPr>
            <p:cNvPr id="63" name="rc63"/>
            <p:cNvSpPr/>
            <p:nvPr/>
          </p:nvSpPr>
          <p:spPr>
            <a:xfrm>
              <a:off x="5294420" y="4055772"/>
              <a:ext cx="239888" cy="55799"/>
            </a:xfrm>
            <a:prstGeom prst="rect">
              <a:avLst/>
            </a:prstGeom>
            <a:solidFill>
              <a:srgbClr val="B3B3B3">
                <a:alpha val="90196"/>
              </a:srgbClr>
            </a:solidFill>
          </p:spPr>
          <p:txBody>
            <a:bodyPr/>
            <a:lstStyle/>
            <a:p/>
          </p:txBody>
        </p:sp>
        <p:sp>
          <p:nvSpPr>
            <p:cNvPr id="64" name="rc64"/>
            <p:cNvSpPr/>
            <p:nvPr/>
          </p:nvSpPr>
          <p:spPr>
            <a:xfrm>
              <a:off x="5560963" y="4008342"/>
              <a:ext cx="239888" cy="106018"/>
            </a:xfrm>
            <a:prstGeom prst="rect">
              <a:avLst/>
            </a:prstGeom>
            <a:solidFill>
              <a:srgbClr val="B3B3B3">
                <a:alpha val="90196"/>
              </a:srgbClr>
            </a:solidFill>
          </p:spPr>
          <p:txBody>
            <a:bodyPr/>
            <a:lstStyle/>
            <a:p/>
          </p:txBody>
        </p:sp>
        <p:sp>
          <p:nvSpPr>
            <p:cNvPr id="65" name="rc65"/>
            <p:cNvSpPr/>
            <p:nvPr/>
          </p:nvSpPr>
          <p:spPr>
            <a:xfrm>
              <a:off x="6094049" y="3771196"/>
              <a:ext cx="239888" cy="94858"/>
            </a:xfrm>
            <a:prstGeom prst="rect">
              <a:avLst/>
            </a:prstGeom>
            <a:solidFill>
              <a:srgbClr val="B3B3B3">
                <a:alpha val="90196"/>
              </a:srgbClr>
            </a:solidFill>
          </p:spPr>
          <p:txBody>
            <a:bodyPr/>
            <a:lstStyle/>
            <a:p/>
          </p:txBody>
        </p:sp>
        <p:sp>
          <p:nvSpPr>
            <p:cNvPr id="66" name="rc66"/>
            <p:cNvSpPr/>
            <p:nvPr/>
          </p:nvSpPr>
          <p:spPr>
            <a:xfrm>
              <a:off x="6360593" y="4033452"/>
              <a:ext cx="239888" cy="8369"/>
            </a:xfrm>
            <a:prstGeom prst="rect">
              <a:avLst/>
            </a:prstGeom>
            <a:solidFill>
              <a:srgbClr val="B3B3B3">
                <a:alpha val="90196"/>
              </a:srgbClr>
            </a:solidFill>
          </p:spPr>
          <p:txBody>
            <a:bodyPr/>
            <a:lstStyle/>
            <a:p/>
          </p:txBody>
        </p:sp>
        <p:sp>
          <p:nvSpPr>
            <p:cNvPr id="67" name="rc67"/>
            <p:cNvSpPr/>
            <p:nvPr/>
          </p:nvSpPr>
          <p:spPr>
            <a:xfrm>
              <a:off x="6627136" y="3999972"/>
              <a:ext cx="239888" cy="44639"/>
            </a:xfrm>
            <a:prstGeom prst="rect">
              <a:avLst/>
            </a:prstGeom>
            <a:solidFill>
              <a:srgbClr val="B3B3B3">
                <a:alpha val="90196"/>
              </a:srgbClr>
            </a:solidFill>
          </p:spPr>
          <p:txBody>
            <a:bodyPr/>
            <a:lstStyle/>
            <a:p/>
          </p:txBody>
        </p:sp>
        <p:sp>
          <p:nvSpPr>
            <p:cNvPr id="68" name="rc68"/>
            <p:cNvSpPr/>
            <p:nvPr/>
          </p:nvSpPr>
          <p:spPr>
            <a:xfrm>
              <a:off x="6893679" y="3938593"/>
              <a:ext cx="239888" cy="25109"/>
            </a:xfrm>
            <a:prstGeom prst="rect">
              <a:avLst/>
            </a:prstGeom>
            <a:solidFill>
              <a:srgbClr val="B3B3B3">
                <a:alpha val="90196"/>
              </a:srgbClr>
            </a:solidFill>
          </p:spPr>
          <p:txBody>
            <a:bodyPr/>
            <a:lstStyle/>
            <a:p/>
          </p:txBody>
        </p:sp>
        <p:sp>
          <p:nvSpPr>
            <p:cNvPr id="69" name="rc69"/>
            <p:cNvSpPr/>
            <p:nvPr/>
          </p:nvSpPr>
          <p:spPr>
            <a:xfrm>
              <a:off x="7160222" y="3944173"/>
              <a:ext cx="239888" cy="2789"/>
            </a:xfrm>
            <a:prstGeom prst="rect">
              <a:avLst/>
            </a:prstGeom>
            <a:solidFill>
              <a:srgbClr val="B3B3B3">
                <a:alpha val="90196"/>
              </a:srgbClr>
            </a:solidFill>
          </p:spPr>
          <p:txBody>
            <a:bodyPr/>
            <a:lstStyle/>
            <a:p/>
          </p:txBody>
        </p:sp>
        <p:sp>
          <p:nvSpPr>
            <p:cNvPr id="70" name="rc70"/>
            <p:cNvSpPr/>
            <p:nvPr/>
          </p:nvSpPr>
          <p:spPr>
            <a:xfrm>
              <a:off x="7426765" y="3824205"/>
              <a:ext cx="239888" cy="66958"/>
            </a:xfrm>
            <a:prstGeom prst="rect">
              <a:avLst/>
            </a:prstGeom>
            <a:solidFill>
              <a:srgbClr val="B3B3B3">
                <a:alpha val="90196"/>
              </a:srgbClr>
            </a:solidFill>
          </p:spPr>
          <p:txBody>
            <a:bodyPr/>
            <a:lstStyle/>
            <a:p/>
          </p:txBody>
        </p:sp>
        <p:sp>
          <p:nvSpPr>
            <p:cNvPr id="71" name="rc71"/>
            <p:cNvSpPr/>
            <p:nvPr/>
          </p:nvSpPr>
          <p:spPr>
            <a:xfrm>
              <a:off x="7693308" y="3709817"/>
              <a:ext cx="239888" cy="106018"/>
            </a:xfrm>
            <a:prstGeom prst="rect">
              <a:avLst/>
            </a:prstGeom>
            <a:solidFill>
              <a:srgbClr val="B3B3B3">
                <a:alpha val="90196"/>
              </a:srgbClr>
            </a:solidFill>
          </p:spPr>
          <p:txBody>
            <a:bodyPr/>
            <a:lstStyle/>
            <a:p/>
          </p:txBody>
        </p:sp>
        <p:sp>
          <p:nvSpPr>
            <p:cNvPr id="72" name="rc72"/>
            <p:cNvSpPr/>
            <p:nvPr/>
          </p:nvSpPr>
          <p:spPr>
            <a:xfrm>
              <a:off x="7959851" y="3698657"/>
              <a:ext cx="239888" cy="125548"/>
            </a:xfrm>
            <a:prstGeom prst="rect">
              <a:avLst/>
            </a:prstGeom>
            <a:solidFill>
              <a:srgbClr val="B3B3B3">
                <a:alpha val="90196"/>
              </a:srgbClr>
            </a:solidFill>
          </p:spPr>
          <p:txBody>
            <a:bodyPr/>
            <a:lstStyle/>
            <a:p/>
          </p:txBody>
        </p:sp>
        <p:sp>
          <p:nvSpPr>
            <p:cNvPr id="73" name="pl73"/>
            <p:cNvSpPr/>
            <p:nvPr/>
          </p:nvSpPr>
          <p:spPr>
            <a:xfrm>
              <a:off x="1416218" y="2085226"/>
              <a:ext cx="6663577" cy="472618"/>
            </a:xfrm>
            <a:custGeom>
              <a:avLst/>
              <a:pathLst>
                <a:path w="6663577" h="472618">
                  <a:moveTo>
                    <a:pt x="0" y="0"/>
                  </a:moveTo>
                  <a:lnTo>
                    <a:pt x="266543" y="0"/>
                  </a:lnTo>
                  <a:lnTo>
                    <a:pt x="533086" y="0"/>
                  </a:lnTo>
                  <a:lnTo>
                    <a:pt x="799629" y="0"/>
                  </a:lnTo>
                  <a:lnTo>
                    <a:pt x="1066172" y="0"/>
                  </a:lnTo>
                  <a:lnTo>
                    <a:pt x="1332715" y="21482"/>
                  </a:lnTo>
                  <a:lnTo>
                    <a:pt x="1599258" y="42965"/>
                  </a:lnTo>
                  <a:lnTo>
                    <a:pt x="1865801" y="64447"/>
                  </a:lnTo>
                  <a:lnTo>
                    <a:pt x="2132344" y="0"/>
                  </a:lnTo>
                  <a:lnTo>
                    <a:pt x="2398888" y="0"/>
                  </a:lnTo>
                  <a:lnTo>
                    <a:pt x="2665431" y="0"/>
                  </a:lnTo>
                  <a:lnTo>
                    <a:pt x="2931974" y="0"/>
                  </a:lnTo>
                  <a:lnTo>
                    <a:pt x="3198517" y="0"/>
                  </a:lnTo>
                  <a:lnTo>
                    <a:pt x="3465060" y="128895"/>
                  </a:lnTo>
                  <a:lnTo>
                    <a:pt x="3731603" y="107413"/>
                  </a:lnTo>
                  <a:lnTo>
                    <a:pt x="3998146" y="64447"/>
                  </a:lnTo>
                  <a:lnTo>
                    <a:pt x="4264689" y="64447"/>
                  </a:lnTo>
                  <a:lnTo>
                    <a:pt x="4531233" y="472618"/>
                  </a:lnTo>
                  <a:lnTo>
                    <a:pt x="4797776" y="322239"/>
                  </a:lnTo>
                  <a:lnTo>
                    <a:pt x="5064319" y="150378"/>
                  </a:lnTo>
                  <a:lnTo>
                    <a:pt x="5330862" y="150378"/>
                  </a:lnTo>
                  <a:lnTo>
                    <a:pt x="5597405" y="236309"/>
                  </a:lnTo>
                  <a:lnTo>
                    <a:pt x="5863948" y="257791"/>
                  </a:lnTo>
                  <a:lnTo>
                    <a:pt x="6130491" y="322239"/>
                  </a:lnTo>
                  <a:lnTo>
                    <a:pt x="6397034" y="408170"/>
                  </a:lnTo>
                  <a:lnTo>
                    <a:pt x="6663577" y="408170"/>
                  </a:lnTo>
                </a:path>
              </a:pathLst>
            </a:custGeom>
            <a:ln w="27101" cap="flat">
              <a:solidFill>
                <a:srgbClr val="3283FE">
                  <a:alpha val="100000"/>
                </a:srgbClr>
              </a:solidFill>
              <a:prstDash val="solid"/>
              <a:round/>
            </a:ln>
          </p:spPr>
          <p:txBody>
            <a:bodyPr/>
            <a:lstStyle/>
            <a:p/>
          </p:txBody>
        </p:sp>
        <p:sp>
          <p:nvSpPr>
            <p:cNvPr id="74" name="pl74"/>
            <p:cNvSpPr/>
            <p:nvPr/>
          </p:nvSpPr>
          <p:spPr>
            <a:xfrm>
              <a:off x="1682761" y="2085226"/>
              <a:ext cx="6397034" cy="794858"/>
            </a:xfrm>
            <a:custGeom>
              <a:avLst/>
              <a:pathLst>
                <a:path w="6397034" h="794858">
                  <a:moveTo>
                    <a:pt x="0" y="794858"/>
                  </a:moveTo>
                  <a:lnTo>
                    <a:pt x="266543" y="0"/>
                  </a:lnTo>
                  <a:lnTo>
                    <a:pt x="533086" y="0"/>
                  </a:lnTo>
                  <a:lnTo>
                    <a:pt x="799629" y="0"/>
                  </a:lnTo>
                  <a:lnTo>
                    <a:pt x="1066172" y="0"/>
                  </a:lnTo>
                  <a:lnTo>
                    <a:pt x="1332715" y="0"/>
                  </a:lnTo>
                  <a:lnTo>
                    <a:pt x="1599258" y="85930"/>
                  </a:lnTo>
                  <a:lnTo>
                    <a:pt x="1865801" y="85930"/>
                  </a:lnTo>
                  <a:lnTo>
                    <a:pt x="2132344" y="85930"/>
                  </a:lnTo>
                  <a:lnTo>
                    <a:pt x="2398888" y="85930"/>
                  </a:lnTo>
                  <a:lnTo>
                    <a:pt x="2665431" y="107413"/>
                  </a:lnTo>
                  <a:lnTo>
                    <a:pt x="2931974" y="107413"/>
                  </a:lnTo>
                  <a:lnTo>
                    <a:pt x="3198517" y="171861"/>
                  </a:lnTo>
                  <a:lnTo>
                    <a:pt x="3465060" y="214826"/>
                  </a:lnTo>
                  <a:lnTo>
                    <a:pt x="3731603" y="107413"/>
                  </a:lnTo>
                  <a:lnTo>
                    <a:pt x="3998146" y="150378"/>
                  </a:lnTo>
                  <a:lnTo>
                    <a:pt x="4264689" y="386687"/>
                  </a:lnTo>
                  <a:lnTo>
                    <a:pt x="4531233" y="386687"/>
                  </a:lnTo>
                  <a:lnTo>
                    <a:pt x="4797776" y="150378"/>
                  </a:lnTo>
                  <a:lnTo>
                    <a:pt x="5064319" y="193343"/>
                  </a:lnTo>
                  <a:lnTo>
                    <a:pt x="5330862" y="257791"/>
                  </a:lnTo>
                  <a:lnTo>
                    <a:pt x="5597405" y="257791"/>
                  </a:lnTo>
                  <a:lnTo>
                    <a:pt x="5863948" y="386687"/>
                  </a:lnTo>
                  <a:lnTo>
                    <a:pt x="6130491" y="515583"/>
                  </a:lnTo>
                  <a:lnTo>
                    <a:pt x="6397034" y="537066"/>
                  </a:lnTo>
                </a:path>
              </a:pathLst>
            </a:custGeom>
            <a:ln w="27101" cap="flat">
              <a:solidFill>
                <a:srgbClr val="FFA500">
                  <a:alpha val="100000"/>
                </a:srgbClr>
              </a:solidFill>
              <a:prstDash val="solid"/>
              <a:round/>
            </a:ln>
          </p:spPr>
          <p:txBody>
            <a:bodyPr/>
            <a:lstStyle/>
            <a:p/>
          </p:txBody>
        </p:sp>
        <p:sp>
          <p:nvSpPr>
            <p:cNvPr id="75" name="tx75"/>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7" name="tx77"/>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4011311"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0" name="tx80"/>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534402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641019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3" name="tx83"/>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4" name="tx84"/>
            <p:cNvSpPr/>
            <p:nvPr/>
          </p:nvSpPr>
          <p:spPr>
            <a:xfrm>
              <a:off x="66767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5" name="tx85"/>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6" name="tx86"/>
            <p:cNvSpPr/>
            <p:nvPr/>
          </p:nvSpPr>
          <p:spPr>
            <a:xfrm>
              <a:off x="694328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7" name="tx87"/>
            <p:cNvSpPr/>
            <p:nvPr/>
          </p:nvSpPr>
          <p:spPr>
            <a:xfrm>
              <a:off x="694328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8" name="tx88"/>
            <p:cNvSpPr/>
            <p:nvPr/>
          </p:nvSpPr>
          <p:spPr>
            <a:xfrm>
              <a:off x="720982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9" name="tx89"/>
            <p:cNvSpPr/>
            <p:nvPr/>
          </p:nvSpPr>
          <p:spPr>
            <a:xfrm>
              <a:off x="720982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0" name="tx90"/>
            <p:cNvSpPr/>
            <p:nvPr/>
          </p:nvSpPr>
          <p:spPr>
            <a:xfrm>
              <a:off x="747637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91" name="tx91"/>
            <p:cNvSpPr/>
            <p:nvPr/>
          </p:nvSpPr>
          <p:spPr>
            <a:xfrm>
              <a:off x="747637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2" name="tx92"/>
            <p:cNvSpPr/>
            <p:nvPr/>
          </p:nvSpPr>
          <p:spPr>
            <a:xfrm>
              <a:off x="774291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3" name="tx93"/>
            <p:cNvSpPr/>
            <p:nvPr/>
          </p:nvSpPr>
          <p:spPr>
            <a:xfrm>
              <a:off x="7742915"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4" name="tx94"/>
            <p:cNvSpPr/>
            <p:nvPr/>
          </p:nvSpPr>
          <p:spPr>
            <a:xfrm>
              <a:off x="800945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5" name="tx95"/>
            <p:cNvSpPr/>
            <p:nvPr/>
          </p:nvSpPr>
          <p:spPr>
            <a:xfrm>
              <a:off x="800945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96" name="tx96"/>
            <p:cNvSpPr/>
            <p:nvPr/>
          </p:nvSpPr>
          <p:spPr>
            <a:xfrm>
              <a:off x="3959561" y="395447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5292277" y="393773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6358449" y="391541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6624992" y="388193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6891535" y="38205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7158078" y="38261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7424622" y="37061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3" name="tx103"/>
            <p:cNvSpPr/>
            <p:nvPr/>
          </p:nvSpPr>
          <p:spPr>
            <a:xfrm>
              <a:off x="7691165" y="35917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4" name="tx104"/>
            <p:cNvSpPr/>
            <p:nvPr/>
          </p:nvSpPr>
          <p:spPr>
            <a:xfrm>
              <a:off x="7957708" y="35806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5" name="tx10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55386" y="3601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7" name="tx107"/>
            <p:cNvSpPr/>
            <p:nvPr/>
          </p:nvSpPr>
          <p:spPr>
            <a:xfrm>
              <a:off x="655386" y="30439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8" name="tx108"/>
            <p:cNvSpPr/>
            <p:nvPr/>
          </p:nvSpPr>
          <p:spPr>
            <a:xfrm>
              <a:off x="655386" y="24859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9" name="tx109"/>
            <p:cNvSpPr/>
            <p:nvPr/>
          </p:nvSpPr>
          <p:spPr>
            <a:xfrm>
              <a:off x="655386" y="1927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10" name="tx11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7" name="tx12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8" name="pl12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9" name="pl12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0" name="tx13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1" name="tx13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2" name="rc132"/>
            <p:cNvSpPr/>
            <p:nvPr/>
          </p:nvSpPr>
          <p:spPr>
            <a:xfrm>
              <a:off x="4678790" y="5080163"/>
              <a:ext cx="201456" cy="201456"/>
            </a:xfrm>
            <a:prstGeom prst="rect">
              <a:avLst/>
            </a:prstGeom>
            <a:solidFill>
              <a:srgbClr val="E2231A">
                <a:alpha val="90196"/>
              </a:srgbClr>
            </a:solidFill>
          </p:spPr>
          <p:txBody>
            <a:bodyPr/>
            <a:lstStyle/>
            <a:p/>
          </p:txBody>
        </p:sp>
        <p:sp>
          <p:nvSpPr>
            <p:cNvPr id="133" name="rc133"/>
            <p:cNvSpPr/>
            <p:nvPr/>
          </p:nvSpPr>
          <p:spPr>
            <a:xfrm>
              <a:off x="5642950" y="5080163"/>
              <a:ext cx="201456" cy="201456"/>
            </a:xfrm>
            <a:prstGeom prst="rect">
              <a:avLst/>
            </a:prstGeom>
            <a:solidFill>
              <a:srgbClr val="B3B3B3">
                <a:alpha val="90196"/>
              </a:srgbClr>
            </a:solidFill>
          </p:spPr>
          <p:txBody>
            <a:bodyPr/>
            <a:lstStyle/>
            <a:p/>
          </p:txBody>
        </p:sp>
        <p:sp>
          <p:nvSpPr>
            <p:cNvPr id="134" name="tx13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5" name="tx13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6" name="tx13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7" name="tx137"/>
            <p:cNvSpPr/>
            <p:nvPr/>
          </p:nvSpPr>
          <p:spPr>
            <a:xfrm>
              <a:off x="951100" y="1594448"/>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138" name="pl138"/>
            <p:cNvSpPr/>
            <p:nvPr/>
          </p:nvSpPr>
          <p:spPr>
            <a:xfrm>
              <a:off x="2234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4110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986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8620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1722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0481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924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840557"/>
              <a:ext cx="2288649" cy="124062"/>
            </a:xfrm>
            <a:prstGeom prst="rect">
              <a:avLst/>
            </a:prstGeom>
            <a:solidFill>
              <a:srgbClr val="E2231A">
                <a:alpha val="90196"/>
              </a:srgbClr>
            </a:solidFill>
          </p:spPr>
          <p:txBody>
            <a:bodyPr/>
            <a:lstStyle/>
            <a:p/>
          </p:txBody>
        </p:sp>
        <p:sp>
          <p:nvSpPr>
            <p:cNvPr id="150" name="rc150"/>
            <p:cNvSpPr/>
            <p:nvPr/>
          </p:nvSpPr>
          <p:spPr>
            <a:xfrm>
              <a:off x="1296273" y="5685479"/>
              <a:ext cx="5327675" cy="124062"/>
            </a:xfrm>
            <a:prstGeom prst="rect">
              <a:avLst/>
            </a:prstGeom>
            <a:solidFill>
              <a:srgbClr val="E2231A">
                <a:alpha val="90196"/>
              </a:srgbClr>
            </a:solidFill>
          </p:spPr>
          <p:txBody>
            <a:bodyPr/>
            <a:lstStyle/>
            <a:p/>
          </p:txBody>
        </p:sp>
        <p:sp>
          <p:nvSpPr>
            <p:cNvPr id="151" name="rc151"/>
            <p:cNvSpPr/>
            <p:nvPr/>
          </p:nvSpPr>
          <p:spPr>
            <a:xfrm>
              <a:off x="1296273" y="5530401"/>
              <a:ext cx="5215118" cy="124062"/>
            </a:xfrm>
            <a:prstGeom prst="rect">
              <a:avLst/>
            </a:prstGeom>
            <a:solidFill>
              <a:srgbClr val="E2231A">
                <a:alpha val="90196"/>
              </a:srgbClr>
            </a:solidFill>
          </p:spPr>
          <p:txBody>
            <a:bodyPr/>
            <a:lstStyle/>
            <a:p/>
          </p:txBody>
        </p:sp>
        <p:sp>
          <p:nvSpPr>
            <p:cNvPr id="152" name="rc152"/>
            <p:cNvSpPr/>
            <p:nvPr/>
          </p:nvSpPr>
          <p:spPr>
            <a:xfrm>
              <a:off x="3584923" y="5840557"/>
              <a:ext cx="112556" cy="124062"/>
            </a:xfrm>
            <a:prstGeom prst="rect">
              <a:avLst/>
            </a:prstGeom>
            <a:solidFill>
              <a:srgbClr val="B3B3B3">
                <a:alpha val="90196"/>
              </a:srgbClr>
            </a:solidFill>
          </p:spPr>
          <p:txBody>
            <a:bodyPr/>
            <a:lstStyle/>
            <a:p/>
          </p:txBody>
        </p:sp>
        <p:sp>
          <p:nvSpPr>
            <p:cNvPr id="153" name="rc153"/>
            <p:cNvSpPr/>
            <p:nvPr/>
          </p:nvSpPr>
          <p:spPr>
            <a:xfrm>
              <a:off x="6623949" y="5685479"/>
              <a:ext cx="1425715" cy="124062"/>
            </a:xfrm>
            <a:prstGeom prst="rect">
              <a:avLst/>
            </a:prstGeom>
            <a:solidFill>
              <a:srgbClr val="B3B3B3">
                <a:alpha val="90196"/>
              </a:srgbClr>
            </a:solidFill>
          </p:spPr>
          <p:txBody>
            <a:bodyPr/>
            <a:lstStyle/>
            <a:p/>
          </p:txBody>
        </p:sp>
        <p:sp>
          <p:nvSpPr>
            <p:cNvPr id="154" name="rc154"/>
            <p:cNvSpPr/>
            <p:nvPr/>
          </p:nvSpPr>
          <p:spPr>
            <a:xfrm>
              <a:off x="6511392" y="5530401"/>
              <a:ext cx="1688347" cy="124062"/>
            </a:xfrm>
            <a:prstGeom prst="rect">
              <a:avLst/>
            </a:prstGeom>
            <a:solidFill>
              <a:srgbClr val="B3B3B3">
                <a:alpha val="90196"/>
              </a:srgbClr>
            </a:solidFill>
          </p:spPr>
          <p:txBody>
            <a:bodyPr/>
            <a:lstStyle/>
            <a:p/>
          </p:txBody>
        </p:sp>
        <p:sp>
          <p:nvSpPr>
            <p:cNvPr id="155" name="tx155"/>
            <p:cNvSpPr/>
            <p:nvPr/>
          </p:nvSpPr>
          <p:spPr>
            <a:xfrm>
              <a:off x="3827706"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8179892"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7" name="tx157"/>
            <p:cNvSpPr/>
            <p:nvPr/>
          </p:nvSpPr>
          <p:spPr>
            <a:xfrm>
              <a:off x="8329967"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8" name="tx15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0945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3" name="tx163"/>
            <p:cNvSpPr/>
            <p:nvPr/>
          </p:nvSpPr>
          <p:spPr>
            <a:xfrm>
              <a:off x="49316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4" name="tx164"/>
            <p:cNvSpPr/>
            <p:nvPr/>
          </p:nvSpPr>
          <p:spPr>
            <a:xfrm>
              <a:off x="680755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5" name="tx165"/>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6" name="tx16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7" name="tx16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80%. This is lower than in 2019, where coverage was 92%.
&lt;200 children missed their routine first dose of measles vaccine.
MCV2 is typically administered to children between 18 months and five years old. MCV2 coverage remained relatively constant (within 1%) at 74% in 2025.</a:t>
            </a:r>
          </a:p>
        </p:txBody>
      </p:sp>
      <p:sp>
        <p:nvSpPr>
          <p:cNvPr id="1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80% in 2025 - below the 95% level needed to prevent outbreaks and, leaving &lt;200 children without any protection against measles. MCV2 coverage also remained relatively constant (within 1%) at 75% - below the IA2030 target of 90%.</a:t>
            </a:r>
          </a:p>
        </p:txBody>
      </p:sp>
      <p:grpSp xmlns:pic="http://schemas.openxmlformats.org/drawingml/2006/picture">
        <p:nvGrpSpPr>
          <p:cNvPr id="170" name=""/>
          <p:cNvGrpSpPr/>
          <p:nvPr/>
        </p:nvGrpSpPr>
        <p:grpSpPr>
          <a:xfrm>
            <a:off x="292608" y="1097280"/>
            <a:ext cx="8595360" cy="28575"/>
            <a:chOff x="292608" y="1097280"/>
            <a:chExt cx="8595360" cy="28575"/>
          </a:xfrm>
        </p:grpSpPr>
        <p:sp>
          <p:nvSpPr>
            <p:cNvPr id="1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21871"/>
                  </a:lnTo>
                  <a:lnTo>
                    <a:pt x="815350" y="43742"/>
                  </a:lnTo>
                  <a:lnTo>
                    <a:pt x="951242" y="65614"/>
                  </a:lnTo>
                  <a:lnTo>
                    <a:pt x="1087133" y="0"/>
                  </a:lnTo>
                  <a:lnTo>
                    <a:pt x="1223025" y="0"/>
                  </a:lnTo>
                  <a:lnTo>
                    <a:pt x="1358917" y="0"/>
                  </a:lnTo>
                  <a:lnTo>
                    <a:pt x="1494809" y="0"/>
                  </a:lnTo>
                  <a:lnTo>
                    <a:pt x="1630700" y="0"/>
                  </a:lnTo>
                  <a:lnTo>
                    <a:pt x="1766592" y="131228"/>
                  </a:lnTo>
                  <a:lnTo>
                    <a:pt x="1902484" y="109356"/>
                  </a:lnTo>
                  <a:lnTo>
                    <a:pt x="2038375" y="65614"/>
                  </a:lnTo>
                  <a:lnTo>
                    <a:pt x="2174267" y="65614"/>
                  </a:lnTo>
                  <a:lnTo>
                    <a:pt x="2310159" y="481169"/>
                  </a:lnTo>
                  <a:lnTo>
                    <a:pt x="2446051" y="328070"/>
                  </a:lnTo>
                  <a:lnTo>
                    <a:pt x="2581942" y="153099"/>
                  </a:lnTo>
                  <a:lnTo>
                    <a:pt x="2717834" y="153099"/>
                  </a:lnTo>
                  <a:lnTo>
                    <a:pt x="2853726" y="240584"/>
                  </a:lnTo>
                  <a:lnTo>
                    <a:pt x="2989618" y="262456"/>
                  </a:lnTo>
                  <a:lnTo>
                    <a:pt x="3125509" y="328070"/>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21871"/>
                  </a:lnTo>
                  <a:lnTo>
                    <a:pt x="815350" y="43742"/>
                  </a:lnTo>
                  <a:lnTo>
                    <a:pt x="951242" y="65614"/>
                  </a:lnTo>
                  <a:lnTo>
                    <a:pt x="1087133" y="0"/>
                  </a:lnTo>
                  <a:lnTo>
                    <a:pt x="1223025" y="0"/>
                  </a:lnTo>
                  <a:lnTo>
                    <a:pt x="1358917" y="0"/>
                  </a:lnTo>
                  <a:lnTo>
                    <a:pt x="1494809" y="0"/>
                  </a:lnTo>
                  <a:lnTo>
                    <a:pt x="1630700" y="0"/>
                  </a:lnTo>
                  <a:lnTo>
                    <a:pt x="1766592" y="131228"/>
                  </a:lnTo>
                  <a:lnTo>
                    <a:pt x="1902484" y="109356"/>
                  </a:lnTo>
                  <a:lnTo>
                    <a:pt x="2038375" y="65614"/>
                  </a:lnTo>
                  <a:lnTo>
                    <a:pt x="2174267" y="65614"/>
                  </a:lnTo>
                  <a:lnTo>
                    <a:pt x="2310159" y="481169"/>
                  </a:lnTo>
                  <a:lnTo>
                    <a:pt x="2446051" y="328070"/>
                  </a:lnTo>
                  <a:lnTo>
                    <a:pt x="2581942" y="153099"/>
                  </a:lnTo>
                  <a:lnTo>
                    <a:pt x="2717834" y="153099"/>
                  </a:lnTo>
                  <a:lnTo>
                    <a:pt x="2853726" y="240584"/>
                  </a:lnTo>
                  <a:lnTo>
                    <a:pt x="2989618" y="262456"/>
                  </a:lnTo>
                  <a:lnTo>
                    <a:pt x="3125509" y="328070"/>
                  </a:lnTo>
                  <a:lnTo>
                    <a:pt x="3261401" y="415555"/>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21871"/>
                  </a:lnTo>
                  <a:lnTo>
                    <a:pt x="815350" y="43742"/>
                  </a:lnTo>
                  <a:lnTo>
                    <a:pt x="951242" y="65614"/>
                  </a:lnTo>
                  <a:lnTo>
                    <a:pt x="1087133" y="0"/>
                  </a:lnTo>
                  <a:lnTo>
                    <a:pt x="1223025" y="0"/>
                  </a:lnTo>
                  <a:lnTo>
                    <a:pt x="1358917" y="0"/>
                  </a:lnTo>
                  <a:lnTo>
                    <a:pt x="1494809" y="0"/>
                  </a:lnTo>
                  <a:lnTo>
                    <a:pt x="1630700" y="0"/>
                  </a:lnTo>
                  <a:lnTo>
                    <a:pt x="1766592" y="131228"/>
                  </a:lnTo>
                  <a:lnTo>
                    <a:pt x="1902484" y="109356"/>
                  </a:lnTo>
                  <a:lnTo>
                    <a:pt x="2038375" y="65614"/>
                  </a:lnTo>
                  <a:lnTo>
                    <a:pt x="2174267" y="65614"/>
                  </a:lnTo>
                  <a:lnTo>
                    <a:pt x="2310159" y="481169"/>
                  </a:lnTo>
                  <a:lnTo>
                    <a:pt x="2446051" y="328070"/>
                  </a:lnTo>
                  <a:lnTo>
                    <a:pt x="2581942" y="153099"/>
                  </a:lnTo>
                  <a:lnTo>
                    <a:pt x="2717834" y="153099"/>
                  </a:lnTo>
                  <a:lnTo>
                    <a:pt x="2853726" y="240584"/>
                  </a:lnTo>
                  <a:lnTo>
                    <a:pt x="2989618" y="262456"/>
                  </a:lnTo>
                  <a:lnTo>
                    <a:pt x="3125509" y="328070"/>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99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3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670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48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575" y="1403693"/>
              <a:ext cx="26260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Dominica,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73729"/>
              <a:ext cx="3397293" cy="1485965"/>
            </a:xfrm>
            <a:custGeom>
              <a:avLst/>
              <a:pathLst>
                <a:path w="3397293" h="1485965">
                  <a:moveTo>
                    <a:pt x="0" y="0"/>
                  </a:moveTo>
                  <a:lnTo>
                    <a:pt x="135891" y="0"/>
                  </a:lnTo>
                  <a:lnTo>
                    <a:pt x="271783" y="0"/>
                  </a:lnTo>
                  <a:lnTo>
                    <a:pt x="407675" y="0"/>
                  </a:lnTo>
                  <a:lnTo>
                    <a:pt x="543566" y="0"/>
                  </a:lnTo>
                  <a:lnTo>
                    <a:pt x="679458" y="67543"/>
                  </a:lnTo>
                  <a:lnTo>
                    <a:pt x="815350" y="135087"/>
                  </a:lnTo>
                  <a:lnTo>
                    <a:pt x="951242" y="202631"/>
                  </a:lnTo>
                  <a:lnTo>
                    <a:pt x="1087133" y="0"/>
                  </a:lnTo>
                  <a:lnTo>
                    <a:pt x="1223025" y="0"/>
                  </a:lnTo>
                  <a:lnTo>
                    <a:pt x="1358917" y="0"/>
                  </a:lnTo>
                  <a:lnTo>
                    <a:pt x="1494809" y="0"/>
                  </a:lnTo>
                  <a:lnTo>
                    <a:pt x="1630700" y="0"/>
                  </a:lnTo>
                  <a:lnTo>
                    <a:pt x="1766592" y="405263"/>
                  </a:lnTo>
                  <a:lnTo>
                    <a:pt x="1902484" y="337719"/>
                  </a:lnTo>
                  <a:lnTo>
                    <a:pt x="2038375" y="202631"/>
                  </a:lnTo>
                  <a:lnTo>
                    <a:pt x="2174267" y="202631"/>
                  </a:lnTo>
                  <a:lnTo>
                    <a:pt x="2310159" y="1485965"/>
                  </a:lnTo>
                  <a:lnTo>
                    <a:pt x="2446051" y="1013158"/>
                  </a:lnTo>
                  <a:lnTo>
                    <a:pt x="2581942" y="472807"/>
                  </a:lnTo>
                  <a:lnTo>
                    <a:pt x="2717834" y="472807"/>
                  </a:lnTo>
                  <a:lnTo>
                    <a:pt x="2853726" y="742982"/>
                  </a:lnTo>
                  <a:lnTo>
                    <a:pt x="2989618" y="810526"/>
                  </a:lnTo>
                  <a:lnTo>
                    <a:pt x="3125509" y="1013158"/>
                  </a:lnTo>
                  <a:lnTo>
                    <a:pt x="3261401" y="1283333"/>
                  </a:lnTo>
                  <a:lnTo>
                    <a:pt x="3397293" y="128333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73729"/>
              <a:ext cx="3397293" cy="1485965"/>
            </a:xfrm>
            <a:custGeom>
              <a:avLst/>
              <a:pathLst>
                <a:path w="3397293" h="1485965">
                  <a:moveTo>
                    <a:pt x="0" y="0"/>
                  </a:moveTo>
                  <a:lnTo>
                    <a:pt x="135891" y="0"/>
                  </a:lnTo>
                  <a:lnTo>
                    <a:pt x="271783" y="0"/>
                  </a:lnTo>
                  <a:lnTo>
                    <a:pt x="407675" y="0"/>
                  </a:lnTo>
                  <a:lnTo>
                    <a:pt x="543566" y="0"/>
                  </a:lnTo>
                  <a:lnTo>
                    <a:pt x="679458" y="67543"/>
                  </a:lnTo>
                  <a:lnTo>
                    <a:pt x="815350" y="135087"/>
                  </a:lnTo>
                  <a:lnTo>
                    <a:pt x="951242" y="202631"/>
                  </a:lnTo>
                  <a:lnTo>
                    <a:pt x="1087133" y="0"/>
                  </a:lnTo>
                  <a:lnTo>
                    <a:pt x="1223025" y="0"/>
                  </a:lnTo>
                  <a:lnTo>
                    <a:pt x="1358917" y="0"/>
                  </a:lnTo>
                  <a:lnTo>
                    <a:pt x="1494809" y="0"/>
                  </a:lnTo>
                  <a:lnTo>
                    <a:pt x="1630700" y="0"/>
                  </a:lnTo>
                  <a:lnTo>
                    <a:pt x="1766592" y="405263"/>
                  </a:lnTo>
                  <a:lnTo>
                    <a:pt x="1902484" y="337719"/>
                  </a:lnTo>
                  <a:lnTo>
                    <a:pt x="2038375" y="202631"/>
                  </a:lnTo>
                  <a:lnTo>
                    <a:pt x="2174267" y="202631"/>
                  </a:lnTo>
                  <a:lnTo>
                    <a:pt x="2310159" y="1485965"/>
                  </a:lnTo>
                  <a:lnTo>
                    <a:pt x="2446051" y="1013158"/>
                  </a:lnTo>
                  <a:lnTo>
                    <a:pt x="2581942" y="472807"/>
                  </a:lnTo>
                  <a:lnTo>
                    <a:pt x="2717834" y="472807"/>
                  </a:lnTo>
                  <a:lnTo>
                    <a:pt x="2853726" y="742982"/>
                  </a:lnTo>
                  <a:lnTo>
                    <a:pt x="2989618" y="810526"/>
                  </a:lnTo>
                  <a:lnTo>
                    <a:pt x="3125509" y="1013158"/>
                  </a:lnTo>
                  <a:lnTo>
                    <a:pt x="3261401" y="1283333"/>
                  </a:lnTo>
                  <a:lnTo>
                    <a:pt x="3397293" y="128333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243157"/>
            </a:xfrm>
            <a:custGeom>
              <a:avLst/>
              <a:pathLst>
                <a:path w="0" h="243157">
                  <a:moveTo>
                    <a:pt x="0" y="24315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310701"/>
            </a:xfrm>
            <a:custGeom>
              <a:avLst/>
              <a:pathLst>
                <a:path w="0" h="310701">
                  <a:moveTo>
                    <a:pt x="0" y="3107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243157"/>
            </a:xfrm>
            <a:custGeom>
              <a:avLst/>
              <a:pathLst>
                <a:path w="0" h="243157">
                  <a:moveTo>
                    <a:pt x="0" y="2431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73729"/>
              <a:ext cx="3397293" cy="1485965"/>
            </a:xfrm>
            <a:custGeom>
              <a:avLst/>
              <a:pathLst>
                <a:path w="3397293" h="1485965">
                  <a:moveTo>
                    <a:pt x="0" y="0"/>
                  </a:moveTo>
                  <a:lnTo>
                    <a:pt x="135891" y="0"/>
                  </a:lnTo>
                  <a:lnTo>
                    <a:pt x="271783" y="0"/>
                  </a:lnTo>
                  <a:lnTo>
                    <a:pt x="407675" y="0"/>
                  </a:lnTo>
                  <a:lnTo>
                    <a:pt x="543566" y="0"/>
                  </a:lnTo>
                  <a:lnTo>
                    <a:pt x="679458" y="67543"/>
                  </a:lnTo>
                  <a:lnTo>
                    <a:pt x="815350" y="135087"/>
                  </a:lnTo>
                  <a:lnTo>
                    <a:pt x="951242" y="202631"/>
                  </a:lnTo>
                  <a:lnTo>
                    <a:pt x="1087133" y="0"/>
                  </a:lnTo>
                  <a:lnTo>
                    <a:pt x="1223025" y="0"/>
                  </a:lnTo>
                  <a:lnTo>
                    <a:pt x="1358917" y="0"/>
                  </a:lnTo>
                  <a:lnTo>
                    <a:pt x="1494809" y="0"/>
                  </a:lnTo>
                  <a:lnTo>
                    <a:pt x="1630700" y="0"/>
                  </a:lnTo>
                  <a:lnTo>
                    <a:pt x="1766592" y="405263"/>
                  </a:lnTo>
                  <a:lnTo>
                    <a:pt x="1902484" y="337719"/>
                  </a:lnTo>
                  <a:lnTo>
                    <a:pt x="2038375" y="202631"/>
                  </a:lnTo>
                  <a:lnTo>
                    <a:pt x="2174267" y="202631"/>
                  </a:lnTo>
                  <a:lnTo>
                    <a:pt x="2310159" y="1485965"/>
                  </a:lnTo>
                  <a:lnTo>
                    <a:pt x="2446051" y="1013158"/>
                  </a:lnTo>
                  <a:lnTo>
                    <a:pt x="2581942" y="472807"/>
                  </a:lnTo>
                  <a:lnTo>
                    <a:pt x="2717834" y="472807"/>
                  </a:lnTo>
                  <a:lnTo>
                    <a:pt x="2853726" y="742982"/>
                  </a:lnTo>
                  <a:lnTo>
                    <a:pt x="2989618" y="810526"/>
                  </a:lnTo>
                  <a:lnTo>
                    <a:pt x="3125509" y="1013158"/>
                  </a:lnTo>
                  <a:lnTo>
                    <a:pt x="3261401" y="1283333"/>
                  </a:lnTo>
                  <a:lnTo>
                    <a:pt x="3397293" y="1283333"/>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6576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86977"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26576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226475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2644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56617" y="22644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166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9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2832" y="499074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7" name="tx117"/>
            <p:cNvSpPr/>
            <p:nvPr/>
          </p:nvSpPr>
          <p:spPr>
            <a:xfrm>
              <a:off x="718373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4618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061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84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622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951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732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3145179"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7166883"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3980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24012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Dominica (80%) was 4 percentage points lower than the global average (84%) and 6 percentage points lower than the average across all LACR countries (86%).
National MCV1 coverage was 12 percentage points lower than in 2019 (92%).
The number of unvaccinated children increased (ie. worsened) compared to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MCV1 coverage was 80% - this is 12 percentage points lower than in 2019 and lower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Dominica ranked number 6 out of 33 countries for lowest MCV1 coverage (based on tied ranks).
Dominica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9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23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5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70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337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6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23463"/>
              <a:ext cx="239888" cy="884558"/>
            </a:xfrm>
            <a:prstGeom prst="rect">
              <a:avLst/>
            </a:prstGeom>
            <a:solidFill>
              <a:srgbClr val="80BD41">
                <a:alpha val="100000"/>
              </a:srgbClr>
            </a:solidFill>
          </p:spPr>
          <p:txBody>
            <a:bodyPr/>
            <a:lstStyle/>
            <a:p/>
          </p:txBody>
        </p:sp>
        <p:sp>
          <p:nvSpPr>
            <p:cNvPr id="24" name="rc24"/>
            <p:cNvSpPr/>
            <p:nvPr/>
          </p:nvSpPr>
          <p:spPr>
            <a:xfrm>
              <a:off x="1296273" y="3416092"/>
              <a:ext cx="239888" cy="7371"/>
            </a:xfrm>
            <a:prstGeom prst="rect">
              <a:avLst/>
            </a:prstGeom>
            <a:solidFill>
              <a:srgbClr val="E2231A">
                <a:alpha val="100000"/>
              </a:srgbClr>
            </a:solidFill>
          </p:spPr>
          <p:txBody>
            <a:bodyPr/>
            <a:lstStyle/>
            <a:p/>
          </p:txBody>
        </p:sp>
        <p:sp>
          <p:nvSpPr>
            <p:cNvPr id="25" name="rc25"/>
            <p:cNvSpPr/>
            <p:nvPr/>
          </p:nvSpPr>
          <p:spPr>
            <a:xfrm>
              <a:off x="1562816" y="3423463"/>
              <a:ext cx="239888" cy="884558"/>
            </a:xfrm>
            <a:prstGeom prst="rect">
              <a:avLst/>
            </a:prstGeom>
            <a:solidFill>
              <a:srgbClr val="80BD41">
                <a:alpha val="100000"/>
              </a:srgbClr>
            </a:solidFill>
          </p:spPr>
          <p:txBody>
            <a:bodyPr/>
            <a:lstStyle/>
            <a:p/>
          </p:txBody>
        </p:sp>
        <p:sp>
          <p:nvSpPr>
            <p:cNvPr id="26" name="rc26"/>
            <p:cNvSpPr/>
            <p:nvPr/>
          </p:nvSpPr>
          <p:spPr>
            <a:xfrm>
              <a:off x="1562816" y="3416092"/>
              <a:ext cx="239888" cy="7371"/>
            </a:xfrm>
            <a:prstGeom prst="rect">
              <a:avLst/>
            </a:prstGeom>
            <a:solidFill>
              <a:srgbClr val="E2231A">
                <a:alpha val="100000"/>
              </a:srgbClr>
            </a:solidFill>
          </p:spPr>
          <p:txBody>
            <a:bodyPr/>
            <a:lstStyle/>
            <a:p/>
          </p:txBody>
        </p:sp>
        <p:sp>
          <p:nvSpPr>
            <p:cNvPr id="27" name="rc27"/>
            <p:cNvSpPr/>
            <p:nvPr/>
          </p:nvSpPr>
          <p:spPr>
            <a:xfrm>
              <a:off x="1829360" y="3511919"/>
              <a:ext cx="239888" cy="796102"/>
            </a:xfrm>
            <a:prstGeom prst="rect">
              <a:avLst/>
            </a:prstGeom>
            <a:solidFill>
              <a:srgbClr val="80BD41">
                <a:alpha val="100000"/>
              </a:srgbClr>
            </a:solidFill>
          </p:spPr>
          <p:txBody>
            <a:bodyPr/>
            <a:lstStyle/>
            <a:p/>
          </p:txBody>
        </p:sp>
        <p:sp>
          <p:nvSpPr>
            <p:cNvPr id="28" name="rc28"/>
            <p:cNvSpPr/>
            <p:nvPr/>
          </p:nvSpPr>
          <p:spPr>
            <a:xfrm>
              <a:off x="1829360" y="3504548"/>
              <a:ext cx="239888" cy="7371"/>
            </a:xfrm>
            <a:prstGeom prst="rect">
              <a:avLst/>
            </a:prstGeom>
            <a:solidFill>
              <a:srgbClr val="E2231A">
                <a:alpha val="100000"/>
              </a:srgbClr>
            </a:solidFill>
          </p:spPr>
          <p:txBody>
            <a:bodyPr/>
            <a:lstStyle/>
            <a:p/>
          </p:txBody>
        </p:sp>
        <p:sp>
          <p:nvSpPr>
            <p:cNvPr id="29" name="rc29"/>
            <p:cNvSpPr/>
            <p:nvPr/>
          </p:nvSpPr>
          <p:spPr>
            <a:xfrm>
              <a:off x="2095903" y="3541404"/>
              <a:ext cx="239888" cy="766616"/>
            </a:xfrm>
            <a:prstGeom prst="rect">
              <a:avLst/>
            </a:prstGeom>
            <a:solidFill>
              <a:srgbClr val="80BD41">
                <a:alpha val="100000"/>
              </a:srgbClr>
            </a:solidFill>
          </p:spPr>
          <p:txBody>
            <a:bodyPr/>
            <a:lstStyle/>
            <a:p/>
          </p:txBody>
        </p:sp>
        <p:sp>
          <p:nvSpPr>
            <p:cNvPr id="30" name="rc30"/>
            <p:cNvSpPr/>
            <p:nvPr/>
          </p:nvSpPr>
          <p:spPr>
            <a:xfrm>
              <a:off x="2095903" y="3534033"/>
              <a:ext cx="239888" cy="7371"/>
            </a:xfrm>
            <a:prstGeom prst="rect">
              <a:avLst/>
            </a:prstGeom>
            <a:solidFill>
              <a:srgbClr val="E2231A">
                <a:alpha val="100000"/>
              </a:srgbClr>
            </a:solidFill>
          </p:spPr>
          <p:txBody>
            <a:bodyPr/>
            <a:lstStyle/>
            <a:p/>
          </p:txBody>
        </p:sp>
        <p:sp>
          <p:nvSpPr>
            <p:cNvPr id="31" name="rc31"/>
            <p:cNvSpPr/>
            <p:nvPr/>
          </p:nvSpPr>
          <p:spPr>
            <a:xfrm>
              <a:off x="2362446" y="3556147"/>
              <a:ext cx="239888" cy="751874"/>
            </a:xfrm>
            <a:prstGeom prst="rect">
              <a:avLst/>
            </a:prstGeom>
            <a:solidFill>
              <a:srgbClr val="80BD41">
                <a:alpha val="100000"/>
              </a:srgbClr>
            </a:solidFill>
          </p:spPr>
          <p:txBody>
            <a:bodyPr/>
            <a:lstStyle/>
            <a:p/>
          </p:txBody>
        </p:sp>
        <p:sp>
          <p:nvSpPr>
            <p:cNvPr id="32" name="rc32"/>
            <p:cNvSpPr/>
            <p:nvPr/>
          </p:nvSpPr>
          <p:spPr>
            <a:xfrm>
              <a:off x="2362446" y="3548775"/>
              <a:ext cx="239888" cy="7371"/>
            </a:xfrm>
            <a:prstGeom prst="rect">
              <a:avLst/>
            </a:prstGeom>
            <a:solidFill>
              <a:srgbClr val="E2231A">
                <a:alpha val="100000"/>
              </a:srgbClr>
            </a:solidFill>
          </p:spPr>
          <p:txBody>
            <a:bodyPr/>
            <a:lstStyle/>
            <a:p/>
          </p:txBody>
        </p:sp>
        <p:sp>
          <p:nvSpPr>
            <p:cNvPr id="33" name="rc33"/>
            <p:cNvSpPr/>
            <p:nvPr/>
          </p:nvSpPr>
          <p:spPr>
            <a:xfrm>
              <a:off x="2628989" y="3570889"/>
              <a:ext cx="239888" cy="737131"/>
            </a:xfrm>
            <a:prstGeom prst="rect">
              <a:avLst/>
            </a:prstGeom>
            <a:solidFill>
              <a:srgbClr val="80BD41">
                <a:alpha val="100000"/>
              </a:srgbClr>
            </a:solidFill>
          </p:spPr>
          <p:txBody>
            <a:bodyPr/>
            <a:lstStyle/>
            <a:p/>
          </p:txBody>
        </p:sp>
        <p:sp>
          <p:nvSpPr>
            <p:cNvPr id="34" name="rc34"/>
            <p:cNvSpPr/>
            <p:nvPr/>
          </p:nvSpPr>
          <p:spPr>
            <a:xfrm>
              <a:off x="2628989" y="3556147"/>
              <a:ext cx="239888" cy="14742"/>
            </a:xfrm>
            <a:prstGeom prst="rect">
              <a:avLst/>
            </a:prstGeom>
            <a:solidFill>
              <a:srgbClr val="E2231A">
                <a:alpha val="100000"/>
              </a:srgbClr>
            </a:solidFill>
          </p:spPr>
          <p:txBody>
            <a:bodyPr/>
            <a:lstStyle/>
            <a:p/>
          </p:txBody>
        </p:sp>
        <p:sp>
          <p:nvSpPr>
            <p:cNvPr id="35" name="rc35"/>
            <p:cNvSpPr/>
            <p:nvPr/>
          </p:nvSpPr>
          <p:spPr>
            <a:xfrm>
              <a:off x="2895532" y="3556147"/>
              <a:ext cx="239888" cy="751874"/>
            </a:xfrm>
            <a:prstGeom prst="rect">
              <a:avLst/>
            </a:prstGeom>
            <a:solidFill>
              <a:srgbClr val="80BD41">
                <a:alpha val="100000"/>
              </a:srgbClr>
            </a:solidFill>
          </p:spPr>
          <p:txBody>
            <a:bodyPr/>
            <a:lstStyle/>
            <a:p/>
          </p:txBody>
        </p:sp>
        <p:sp>
          <p:nvSpPr>
            <p:cNvPr id="36" name="rc36"/>
            <p:cNvSpPr/>
            <p:nvPr/>
          </p:nvSpPr>
          <p:spPr>
            <a:xfrm>
              <a:off x="2895532" y="3534033"/>
              <a:ext cx="239888" cy="22113"/>
            </a:xfrm>
            <a:prstGeom prst="rect">
              <a:avLst/>
            </a:prstGeom>
            <a:solidFill>
              <a:srgbClr val="E2231A">
                <a:alpha val="100000"/>
              </a:srgbClr>
            </a:solidFill>
          </p:spPr>
          <p:txBody>
            <a:bodyPr/>
            <a:lstStyle/>
            <a:p/>
          </p:txBody>
        </p:sp>
        <p:sp>
          <p:nvSpPr>
            <p:cNvPr id="37" name="rc37"/>
            <p:cNvSpPr/>
            <p:nvPr/>
          </p:nvSpPr>
          <p:spPr>
            <a:xfrm>
              <a:off x="3162075" y="3585632"/>
              <a:ext cx="239888" cy="722389"/>
            </a:xfrm>
            <a:prstGeom prst="rect">
              <a:avLst/>
            </a:prstGeom>
            <a:solidFill>
              <a:srgbClr val="80BD41">
                <a:alpha val="100000"/>
              </a:srgbClr>
            </a:solidFill>
          </p:spPr>
          <p:txBody>
            <a:bodyPr/>
            <a:lstStyle/>
            <a:p/>
          </p:txBody>
        </p:sp>
        <p:sp>
          <p:nvSpPr>
            <p:cNvPr id="38" name="rc38"/>
            <p:cNvSpPr/>
            <p:nvPr/>
          </p:nvSpPr>
          <p:spPr>
            <a:xfrm>
              <a:off x="3162075" y="3556147"/>
              <a:ext cx="239888" cy="29485"/>
            </a:xfrm>
            <a:prstGeom prst="rect">
              <a:avLst/>
            </a:prstGeom>
            <a:solidFill>
              <a:srgbClr val="E2231A">
                <a:alpha val="100000"/>
              </a:srgbClr>
            </a:solidFill>
          </p:spPr>
          <p:txBody>
            <a:bodyPr/>
            <a:lstStyle/>
            <a:p/>
          </p:txBody>
        </p:sp>
        <p:sp>
          <p:nvSpPr>
            <p:cNvPr id="39" name="rc39"/>
            <p:cNvSpPr/>
            <p:nvPr/>
          </p:nvSpPr>
          <p:spPr>
            <a:xfrm>
              <a:off x="3428618" y="3585632"/>
              <a:ext cx="239888" cy="722389"/>
            </a:xfrm>
            <a:prstGeom prst="rect">
              <a:avLst/>
            </a:prstGeom>
            <a:solidFill>
              <a:srgbClr val="80BD41">
                <a:alpha val="100000"/>
              </a:srgbClr>
            </a:solidFill>
          </p:spPr>
          <p:txBody>
            <a:bodyPr/>
            <a:lstStyle/>
            <a:p/>
          </p:txBody>
        </p:sp>
        <p:sp>
          <p:nvSpPr>
            <p:cNvPr id="40" name="rc40"/>
            <p:cNvSpPr/>
            <p:nvPr/>
          </p:nvSpPr>
          <p:spPr>
            <a:xfrm>
              <a:off x="3428618" y="3578261"/>
              <a:ext cx="239888" cy="7371"/>
            </a:xfrm>
            <a:prstGeom prst="rect">
              <a:avLst/>
            </a:prstGeom>
            <a:solidFill>
              <a:srgbClr val="E2231A">
                <a:alpha val="100000"/>
              </a:srgbClr>
            </a:solidFill>
          </p:spPr>
          <p:txBody>
            <a:bodyPr/>
            <a:lstStyle/>
            <a:p/>
          </p:txBody>
        </p:sp>
        <p:sp>
          <p:nvSpPr>
            <p:cNvPr id="41" name="rc41"/>
            <p:cNvSpPr/>
            <p:nvPr/>
          </p:nvSpPr>
          <p:spPr>
            <a:xfrm>
              <a:off x="3695161" y="3607746"/>
              <a:ext cx="239888" cy="700275"/>
            </a:xfrm>
            <a:prstGeom prst="rect">
              <a:avLst/>
            </a:prstGeom>
            <a:solidFill>
              <a:srgbClr val="80BD41">
                <a:alpha val="100000"/>
              </a:srgbClr>
            </a:solidFill>
          </p:spPr>
          <p:txBody>
            <a:bodyPr/>
            <a:lstStyle/>
            <a:p/>
          </p:txBody>
        </p:sp>
        <p:sp>
          <p:nvSpPr>
            <p:cNvPr id="42" name="rc42"/>
            <p:cNvSpPr/>
            <p:nvPr/>
          </p:nvSpPr>
          <p:spPr>
            <a:xfrm>
              <a:off x="3695161" y="3600375"/>
              <a:ext cx="239888" cy="7371"/>
            </a:xfrm>
            <a:prstGeom prst="rect">
              <a:avLst/>
            </a:prstGeom>
            <a:solidFill>
              <a:srgbClr val="E2231A">
                <a:alpha val="100000"/>
              </a:srgbClr>
            </a:solidFill>
          </p:spPr>
          <p:txBody>
            <a:bodyPr/>
            <a:lstStyle/>
            <a:p/>
          </p:txBody>
        </p:sp>
        <p:sp>
          <p:nvSpPr>
            <p:cNvPr id="43" name="rc43"/>
            <p:cNvSpPr/>
            <p:nvPr/>
          </p:nvSpPr>
          <p:spPr>
            <a:xfrm>
              <a:off x="3961705" y="3615117"/>
              <a:ext cx="239888" cy="692903"/>
            </a:xfrm>
            <a:prstGeom prst="rect">
              <a:avLst/>
            </a:prstGeom>
            <a:solidFill>
              <a:srgbClr val="80BD41">
                <a:alpha val="100000"/>
              </a:srgbClr>
            </a:solidFill>
          </p:spPr>
          <p:txBody>
            <a:bodyPr/>
            <a:lstStyle/>
            <a:p/>
          </p:txBody>
        </p:sp>
        <p:sp>
          <p:nvSpPr>
            <p:cNvPr id="44" name="rc44"/>
            <p:cNvSpPr/>
            <p:nvPr/>
          </p:nvSpPr>
          <p:spPr>
            <a:xfrm>
              <a:off x="3961705" y="3607746"/>
              <a:ext cx="239888" cy="7371"/>
            </a:xfrm>
            <a:prstGeom prst="rect">
              <a:avLst/>
            </a:prstGeom>
            <a:solidFill>
              <a:srgbClr val="E2231A">
                <a:alpha val="100000"/>
              </a:srgbClr>
            </a:solidFill>
          </p:spPr>
          <p:txBody>
            <a:bodyPr/>
            <a:lstStyle/>
            <a:p/>
          </p:txBody>
        </p:sp>
        <p:sp>
          <p:nvSpPr>
            <p:cNvPr id="45" name="rc45"/>
            <p:cNvSpPr/>
            <p:nvPr/>
          </p:nvSpPr>
          <p:spPr>
            <a:xfrm>
              <a:off x="4228248" y="3629860"/>
              <a:ext cx="239888" cy="678161"/>
            </a:xfrm>
            <a:prstGeom prst="rect">
              <a:avLst/>
            </a:prstGeom>
            <a:solidFill>
              <a:srgbClr val="80BD41">
                <a:alpha val="100000"/>
              </a:srgbClr>
            </a:solidFill>
          </p:spPr>
          <p:txBody>
            <a:bodyPr/>
            <a:lstStyle/>
            <a:p/>
          </p:txBody>
        </p:sp>
        <p:sp>
          <p:nvSpPr>
            <p:cNvPr id="46" name="rc46"/>
            <p:cNvSpPr/>
            <p:nvPr/>
          </p:nvSpPr>
          <p:spPr>
            <a:xfrm>
              <a:off x="4228248" y="3622489"/>
              <a:ext cx="239888" cy="7371"/>
            </a:xfrm>
            <a:prstGeom prst="rect">
              <a:avLst/>
            </a:prstGeom>
            <a:solidFill>
              <a:srgbClr val="E2231A">
                <a:alpha val="100000"/>
              </a:srgbClr>
            </a:solidFill>
          </p:spPr>
          <p:txBody>
            <a:bodyPr/>
            <a:lstStyle/>
            <a:p/>
          </p:txBody>
        </p:sp>
        <p:sp>
          <p:nvSpPr>
            <p:cNvPr id="47" name="rc47"/>
            <p:cNvSpPr/>
            <p:nvPr/>
          </p:nvSpPr>
          <p:spPr>
            <a:xfrm>
              <a:off x="4494791" y="3622489"/>
              <a:ext cx="239888" cy="685532"/>
            </a:xfrm>
            <a:prstGeom prst="rect">
              <a:avLst/>
            </a:prstGeom>
            <a:solidFill>
              <a:srgbClr val="80BD41">
                <a:alpha val="100000"/>
              </a:srgbClr>
            </a:solidFill>
          </p:spPr>
          <p:txBody>
            <a:bodyPr/>
            <a:lstStyle/>
            <a:p/>
          </p:txBody>
        </p:sp>
        <p:sp>
          <p:nvSpPr>
            <p:cNvPr id="48" name="rc48"/>
            <p:cNvSpPr/>
            <p:nvPr/>
          </p:nvSpPr>
          <p:spPr>
            <a:xfrm>
              <a:off x="4494791" y="3615117"/>
              <a:ext cx="239888" cy="7371"/>
            </a:xfrm>
            <a:prstGeom prst="rect">
              <a:avLst/>
            </a:prstGeom>
            <a:solidFill>
              <a:srgbClr val="E2231A">
                <a:alpha val="100000"/>
              </a:srgbClr>
            </a:solidFill>
          </p:spPr>
          <p:txBody>
            <a:bodyPr/>
            <a:lstStyle/>
            <a:p/>
          </p:txBody>
        </p:sp>
        <p:sp>
          <p:nvSpPr>
            <p:cNvPr id="49" name="rc49"/>
            <p:cNvSpPr/>
            <p:nvPr/>
          </p:nvSpPr>
          <p:spPr>
            <a:xfrm>
              <a:off x="4761334" y="3688831"/>
              <a:ext cx="239888" cy="619190"/>
            </a:xfrm>
            <a:prstGeom prst="rect">
              <a:avLst/>
            </a:prstGeom>
            <a:solidFill>
              <a:srgbClr val="80BD41">
                <a:alpha val="100000"/>
              </a:srgbClr>
            </a:solidFill>
          </p:spPr>
          <p:txBody>
            <a:bodyPr/>
            <a:lstStyle/>
            <a:p/>
          </p:txBody>
        </p:sp>
        <p:sp>
          <p:nvSpPr>
            <p:cNvPr id="50" name="rc50"/>
            <p:cNvSpPr/>
            <p:nvPr/>
          </p:nvSpPr>
          <p:spPr>
            <a:xfrm>
              <a:off x="4761334" y="3644603"/>
              <a:ext cx="239888" cy="44227"/>
            </a:xfrm>
            <a:prstGeom prst="rect">
              <a:avLst/>
            </a:prstGeom>
            <a:solidFill>
              <a:srgbClr val="E2231A">
                <a:alpha val="100000"/>
              </a:srgbClr>
            </a:solidFill>
          </p:spPr>
          <p:txBody>
            <a:bodyPr/>
            <a:lstStyle/>
            <a:p/>
          </p:txBody>
        </p:sp>
        <p:sp>
          <p:nvSpPr>
            <p:cNvPr id="51" name="rc51"/>
            <p:cNvSpPr/>
            <p:nvPr/>
          </p:nvSpPr>
          <p:spPr>
            <a:xfrm>
              <a:off x="5027877" y="3651974"/>
              <a:ext cx="239888" cy="656047"/>
            </a:xfrm>
            <a:prstGeom prst="rect">
              <a:avLst/>
            </a:prstGeom>
            <a:solidFill>
              <a:srgbClr val="80BD41">
                <a:alpha val="100000"/>
              </a:srgbClr>
            </a:solidFill>
          </p:spPr>
          <p:txBody>
            <a:bodyPr/>
            <a:lstStyle/>
            <a:p/>
          </p:txBody>
        </p:sp>
        <p:sp>
          <p:nvSpPr>
            <p:cNvPr id="52" name="rc52"/>
            <p:cNvSpPr/>
            <p:nvPr/>
          </p:nvSpPr>
          <p:spPr>
            <a:xfrm>
              <a:off x="5027877" y="3607746"/>
              <a:ext cx="239888" cy="44227"/>
            </a:xfrm>
            <a:prstGeom prst="rect">
              <a:avLst/>
            </a:prstGeom>
            <a:solidFill>
              <a:srgbClr val="E2231A">
                <a:alpha val="100000"/>
              </a:srgbClr>
            </a:solidFill>
          </p:spPr>
          <p:txBody>
            <a:bodyPr/>
            <a:lstStyle/>
            <a:p/>
          </p:txBody>
        </p:sp>
        <p:sp>
          <p:nvSpPr>
            <p:cNvPr id="53" name="rc53"/>
            <p:cNvSpPr/>
            <p:nvPr/>
          </p:nvSpPr>
          <p:spPr>
            <a:xfrm>
              <a:off x="5294420" y="3666717"/>
              <a:ext cx="239888" cy="641304"/>
            </a:xfrm>
            <a:prstGeom prst="rect">
              <a:avLst/>
            </a:prstGeom>
            <a:solidFill>
              <a:srgbClr val="80BD41">
                <a:alpha val="100000"/>
              </a:srgbClr>
            </a:solidFill>
          </p:spPr>
          <p:txBody>
            <a:bodyPr/>
            <a:lstStyle/>
            <a:p/>
          </p:txBody>
        </p:sp>
        <p:sp>
          <p:nvSpPr>
            <p:cNvPr id="54" name="rc54"/>
            <p:cNvSpPr/>
            <p:nvPr/>
          </p:nvSpPr>
          <p:spPr>
            <a:xfrm>
              <a:off x="5294420" y="3637231"/>
              <a:ext cx="239888" cy="29485"/>
            </a:xfrm>
            <a:prstGeom prst="rect">
              <a:avLst/>
            </a:prstGeom>
            <a:solidFill>
              <a:srgbClr val="E2231A">
                <a:alpha val="100000"/>
              </a:srgbClr>
            </a:solidFill>
          </p:spPr>
          <p:txBody>
            <a:bodyPr/>
            <a:lstStyle/>
            <a:p/>
          </p:txBody>
        </p:sp>
        <p:sp>
          <p:nvSpPr>
            <p:cNvPr id="55" name="rc55"/>
            <p:cNvSpPr/>
            <p:nvPr/>
          </p:nvSpPr>
          <p:spPr>
            <a:xfrm>
              <a:off x="5560963" y="3688831"/>
              <a:ext cx="239888" cy="619190"/>
            </a:xfrm>
            <a:prstGeom prst="rect">
              <a:avLst/>
            </a:prstGeom>
            <a:solidFill>
              <a:srgbClr val="80BD41">
                <a:alpha val="100000"/>
              </a:srgbClr>
            </a:solidFill>
          </p:spPr>
          <p:txBody>
            <a:bodyPr/>
            <a:lstStyle/>
            <a:p/>
          </p:txBody>
        </p:sp>
        <p:sp>
          <p:nvSpPr>
            <p:cNvPr id="56" name="rc56"/>
            <p:cNvSpPr/>
            <p:nvPr/>
          </p:nvSpPr>
          <p:spPr>
            <a:xfrm>
              <a:off x="5560963" y="3659345"/>
              <a:ext cx="239888" cy="29485"/>
            </a:xfrm>
            <a:prstGeom prst="rect">
              <a:avLst/>
            </a:prstGeom>
            <a:solidFill>
              <a:srgbClr val="E2231A">
                <a:alpha val="100000"/>
              </a:srgbClr>
            </a:solidFill>
          </p:spPr>
          <p:txBody>
            <a:bodyPr/>
            <a:lstStyle/>
            <a:p/>
          </p:txBody>
        </p:sp>
        <p:sp>
          <p:nvSpPr>
            <p:cNvPr id="57" name="rc57"/>
            <p:cNvSpPr/>
            <p:nvPr/>
          </p:nvSpPr>
          <p:spPr>
            <a:xfrm>
              <a:off x="5827506" y="3858371"/>
              <a:ext cx="239888" cy="449650"/>
            </a:xfrm>
            <a:prstGeom prst="rect">
              <a:avLst/>
            </a:prstGeom>
            <a:solidFill>
              <a:srgbClr val="80BD41">
                <a:alpha val="100000"/>
              </a:srgbClr>
            </a:solidFill>
          </p:spPr>
          <p:txBody>
            <a:bodyPr/>
            <a:lstStyle/>
            <a:p/>
          </p:txBody>
        </p:sp>
        <p:sp>
          <p:nvSpPr>
            <p:cNvPr id="58" name="rc58"/>
            <p:cNvSpPr/>
            <p:nvPr/>
          </p:nvSpPr>
          <p:spPr>
            <a:xfrm>
              <a:off x="5827506" y="3725687"/>
              <a:ext cx="239888" cy="132683"/>
            </a:xfrm>
            <a:prstGeom prst="rect">
              <a:avLst/>
            </a:prstGeom>
            <a:solidFill>
              <a:srgbClr val="E2231A">
                <a:alpha val="100000"/>
              </a:srgbClr>
            </a:solidFill>
          </p:spPr>
          <p:txBody>
            <a:bodyPr/>
            <a:lstStyle/>
            <a:p/>
          </p:txBody>
        </p:sp>
        <p:sp>
          <p:nvSpPr>
            <p:cNvPr id="59" name="rc59"/>
            <p:cNvSpPr/>
            <p:nvPr/>
          </p:nvSpPr>
          <p:spPr>
            <a:xfrm>
              <a:off x="6094049" y="3828886"/>
              <a:ext cx="239888" cy="479135"/>
            </a:xfrm>
            <a:prstGeom prst="rect">
              <a:avLst/>
            </a:prstGeom>
            <a:solidFill>
              <a:srgbClr val="80BD41">
                <a:alpha val="100000"/>
              </a:srgbClr>
            </a:solidFill>
          </p:spPr>
          <p:txBody>
            <a:bodyPr/>
            <a:lstStyle/>
            <a:p/>
          </p:txBody>
        </p:sp>
        <p:sp>
          <p:nvSpPr>
            <p:cNvPr id="60" name="rc60"/>
            <p:cNvSpPr/>
            <p:nvPr/>
          </p:nvSpPr>
          <p:spPr>
            <a:xfrm>
              <a:off x="6094049" y="3740430"/>
              <a:ext cx="239888" cy="88455"/>
            </a:xfrm>
            <a:prstGeom prst="rect">
              <a:avLst/>
            </a:prstGeom>
            <a:solidFill>
              <a:srgbClr val="E2231A">
                <a:alpha val="100000"/>
              </a:srgbClr>
            </a:solidFill>
          </p:spPr>
          <p:txBody>
            <a:bodyPr/>
            <a:lstStyle/>
            <a:p/>
          </p:txBody>
        </p:sp>
        <p:sp>
          <p:nvSpPr>
            <p:cNvPr id="61" name="rc61"/>
            <p:cNvSpPr/>
            <p:nvPr/>
          </p:nvSpPr>
          <p:spPr>
            <a:xfrm>
              <a:off x="6360593" y="3792029"/>
              <a:ext cx="239888" cy="515992"/>
            </a:xfrm>
            <a:prstGeom prst="rect">
              <a:avLst/>
            </a:prstGeom>
            <a:solidFill>
              <a:srgbClr val="80BD41">
                <a:alpha val="100000"/>
              </a:srgbClr>
            </a:solidFill>
          </p:spPr>
          <p:txBody>
            <a:bodyPr/>
            <a:lstStyle/>
            <a:p/>
          </p:txBody>
        </p:sp>
        <p:sp>
          <p:nvSpPr>
            <p:cNvPr id="62" name="rc62"/>
            <p:cNvSpPr/>
            <p:nvPr/>
          </p:nvSpPr>
          <p:spPr>
            <a:xfrm>
              <a:off x="6360593" y="3747801"/>
              <a:ext cx="239888" cy="44227"/>
            </a:xfrm>
            <a:prstGeom prst="rect">
              <a:avLst/>
            </a:prstGeom>
            <a:solidFill>
              <a:srgbClr val="E2231A">
                <a:alpha val="100000"/>
              </a:srgbClr>
            </a:solidFill>
          </p:spPr>
          <p:txBody>
            <a:bodyPr/>
            <a:lstStyle/>
            <a:p/>
          </p:txBody>
        </p:sp>
        <p:sp>
          <p:nvSpPr>
            <p:cNvPr id="63" name="rc63"/>
            <p:cNvSpPr/>
            <p:nvPr/>
          </p:nvSpPr>
          <p:spPr>
            <a:xfrm>
              <a:off x="6627136" y="3799400"/>
              <a:ext cx="239888" cy="508620"/>
            </a:xfrm>
            <a:prstGeom prst="rect">
              <a:avLst/>
            </a:prstGeom>
            <a:solidFill>
              <a:srgbClr val="80BD41">
                <a:alpha val="100000"/>
              </a:srgbClr>
            </a:solidFill>
          </p:spPr>
          <p:txBody>
            <a:bodyPr/>
            <a:lstStyle/>
            <a:p/>
          </p:txBody>
        </p:sp>
        <p:sp>
          <p:nvSpPr>
            <p:cNvPr id="64" name="rc64"/>
            <p:cNvSpPr/>
            <p:nvPr/>
          </p:nvSpPr>
          <p:spPr>
            <a:xfrm>
              <a:off x="6627136" y="3755172"/>
              <a:ext cx="239888" cy="44227"/>
            </a:xfrm>
            <a:prstGeom prst="rect">
              <a:avLst/>
            </a:prstGeom>
            <a:solidFill>
              <a:srgbClr val="E2231A">
                <a:alpha val="100000"/>
              </a:srgbClr>
            </a:solidFill>
          </p:spPr>
          <p:txBody>
            <a:bodyPr/>
            <a:lstStyle/>
            <a:p/>
          </p:txBody>
        </p:sp>
        <p:sp>
          <p:nvSpPr>
            <p:cNvPr id="65" name="rc65"/>
            <p:cNvSpPr/>
            <p:nvPr/>
          </p:nvSpPr>
          <p:spPr>
            <a:xfrm>
              <a:off x="6893679" y="3828886"/>
              <a:ext cx="239888" cy="479135"/>
            </a:xfrm>
            <a:prstGeom prst="rect">
              <a:avLst/>
            </a:prstGeom>
            <a:solidFill>
              <a:srgbClr val="80BD41">
                <a:alpha val="100000"/>
              </a:srgbClr>
            </a:solidFill>
          </p:spPr>
          <p:txBody>
            <a:bodyPr/>
            <a:lstStyle/>
            <a:p/>
          </p:txBody>
        </p:sp>
        <p:sp>
          <p:nvSpPr>
            <p:cNvPr id="66" name="rc66"/>
            <p:cNvSpPr/>
            <p:nvPr/>
          </p:nvSpPr>
          <p:spPr>
            <a:xfrm>
              <a:off x="6893679" y="3762544"/>
              <a:ext cx="239888" cy="66341"/>
            </a:xfrm>
            <a:prstGeom prst="rect">
              <a:avLst/>
            </a:prstGeom>
            <a:solidFill>
              <a:srgbClr val="E2231A">
                <a:alpha val="100000"/>
              </a:srgbClr>
            </a:solidFill>
          </p:spPr>
          <p:txBody>
            <a:bodyPr/>
            <a:lstStyle/>
            <a:p/>
          </p:txBody>
        </p:sp>
        <p:sp>
          <p:nvSpPr>
            <p:cNvPr id="67" name="rc67"/>
            <p:cNvSpPr/>
            <p:nvPr/>
          </p:nvSpPr>
          <p:spPr>
            <a:xfrm>
              <a:off x="7160222" y="3843628"/>
              <a:ext cx="239888" cy="464392"/>
            </a:xfrm>
            <a:prstGeom prst="rect">
              <a:avLst/>
            </a:prstGeom>
            <a:solidFill>
              <a:srgbClr val="80BD41">
                <a:alpha val="100000"/>
              </a:srgbClr>
            </a:solidFill>
          </p:spPr>
          <p:txBody>
            <a:bodyPr/>
            <a:lstStyle/>
            <a:p/>
          </p:txBody>
        </p:sp>
        <p:sp>
          <p:nvSpPr>
            <p:cNvPr id="68" name="rc68"/>
            <p:cNvSpPr/>
            <p:nvPr/>
          </p:nvSpPr>
          <p:spPr>
            <a:xfrm>
              <a:off x="7160222" y="3769915"/>
              <a:ext cx="239888" cy="73713"/>
            </a:xfrm>
            <a:prstGeom prst="rect">
              <a:avLst/>
            </a:prstGeom>
            <a:solidFill>
              <a:srgbClr val="E2231A">
                <a:alpha val="100000"/>
              </a:srgbClr>
            </a:solidFill>
          </p:spPr>
          <p:txBody>
            <a:bodyPr/>
            <a:lstStyle/>
            <a:p/>
          </p:txBody>
        </p:sp>
        <p:sp>
          <p:nvSpPr>
            <p:cNvPr id="69" name="rc69"/>
            <p:cNvSpPr/>
            <p:nvPr/>
          </p:nvSpPr>
          <p:spPr>
            <a:xfrm>
              <a:off x="7426765" y="3865742"/>
              <a:ext cx="239888" cy="442279"/>
            </a:xfrm>
            <a:prstGeom prst="rect">
              <a:avLst/>
            </a:prstGeom>
            <a:solidFill>
              <a:srgbClr val="80BD41">
                <a:alpha val="100000"/>
              </a:srgbClr>
            </a:solidFill>
          </p:spPr>
          <p:txBody>
            <a:bodyPr/>
            <a:lstStyle/>
            <a:p/>
          </p:txBody>
        </p:sp>
        <p:sp>
          <p:nvSpPr>
            <p:cNvPr id="70" name="rc70"/>
            <p:cNvSpPr/>
            <p:nvPr/>
          </p:nvSpPr>
          <p:spPr>
            <a:xfrm>
              <a:off x="7426765" y="3777286"/>
              <a:ext cx="239888" cy="88455"/>
            </a:xfrm>
            <a:prstGeom prst="rect">
              <a:avLst/>
            </a:prstGeom>
            <a:solidFill>
              <a:srgbClr val="E2231A">
                <a:alpha val="100000"/>
              </a:srgbClr>
            </a:solidFill>
          </p:spPr>
          <p:txBody>
            <a:bodyPr/>
            <a:lstStyle/>
            <a:p/>
          </p:txBody>
        </p:sp>
        <p:sp>
          <p:nvSpPr>
            <p:cNvPr id="71" name="rc71"/>
            <p:cNvSpPr/>
            <p:nvPr/>
          </p:nvSpPr>
          <p:spPr>
            <a:xfrm>
              <a:off x="7693308" y="3887856"/>
              <a:ext cx="239888" cy="420165"/>
            </a:xfrm>
            <a:prstGeom prst="rect">
              <a:avLst/>
            </a:prstGeom>
            <a:solidFill>
              <a:srgbClr val="80BD41">
                <a:alpha val="100000"/>
              </a:srgbClr>
            </a:solidFill>
          </p:spPr>
          <p:txBody>
            <a:bodyPr/>
            <a:lstStyle/>
            <a:p/>
          </p:txBody>
        </p:sp>
        <p:sp>
          <p:nvSpPr>
            <p:cNvPr id="72" name="rc72"/>
            <p:cNvSpPr/>
            <p:nvPr/>
          </p:nvSpPr>
          <p:spPr>
            <a:xfrm>
              <a:off x="7693308" y="3784658"/>
              <a:ext cx="239888" cy="103198"/>
            </a:xfrm>
            <a:prstGeom prst="rect">
              <a:avLst/>
            </a:prstGeom>
            <a:solidFill>
              <a:srgbClr val="E2231A">
                <a:alpha val="100000"/>
              </a:srgbClr>
            </a:solidFill>
          </p:spPr>
          <p:txBody>
            <a:bodyPr/>
            <a:lstStyle/>
            <a:p/>
          </p:txBody>
        </p:sp>
        <p:sp>
          <p:nvSpPr>
            <p:cNvPr id="73" name="rc73"/>
            <p:cNvSpPr/>
            <p:nvPr/>
          </p:nvSpPr>
          <p:spPr>
            <a:xfrm>
              <a:off x="7959851" y="3895227"/>
              <a:ext cx="239888" cy="412793"/>
            </a:xfrm>
            <a:prstGeom prst="rect">
              <a:avLst/>
            </a:prstGeom>
            <a:solidFill>
              <a:srgbClr val="80BD41">
                <a:alpha val="100000"/>
              </a:srgbClr>
            </a:solidFill>
          </p:spPr>
          <p:txBody>
            <a:bodyPr/>
            <a:lstStyle/>
            <a:p/>
          </p:txBody>
        </p:sp>
        <p:sp>
          <p:nvSpPr>
            <p:cNvPr id="74" name="rc74"/>
            <p:cNvSpPr/>
            <p:nvPr/>
          </p:nvSpPr>
          <p:spPr>
            <a:xfrm>
              <a:off x="7959851" y="3792029"/>
              <a:ext cx="239888" cy="103198"/>
            </a:xfrm>
            <a:prstGeom prst="rect">
              <a:avLst/>
            </a:prstGeom>
            <a:solidFill>
              <a:srgbClr val="E2231A">
                <a:alpha val="100000"/>
              </a:srgbClr>
            </a:solidFill>
          </p:spPr>
          <p:txBody>
            <a:bodyPr/>
            <a:lstStyle/>
            <a:p/>
          </p:txBody>
        </p:sp>
        <p:sp>
          <p:nvSpPr>
            <p:cNvPr id="75" name="pl75"/>
            <p:cNvSpPr/>
            <p:nvPr/>
          </p:nvSpPr>
          <p:spPr>
            <a:xfrm>
              <a:off x="1416218" y="2095023"/>
              <a:ext cx="6663577" cy="491777"/>
            </a:xfrm>
            <a:custGeom>
              <a:avLst/>
              <a:pathLst>
                <a:path w="6663577" h="491777">
                  <a:moveTo>
                    <a:pt x="0" y="0"/>
                  </a:moveTo>
                  <a:lnTo>
                    <a:pt x="266543" y="0"/>
                  </a:lnTo>
                  <a:lnTo>
                    <a:pt x="533086" y="0"/>
                  </a:lnTo>
                  <a:lnTo>
                    <a:pt x="799629" y="0"/>
                  </a:lnTo>
                  <a:lnTo>
                    <a:pt x="1066172" y="0"/>
                  </a:lnTo>
                  <a:lnTo>
                    <a:pt x="1332715" y="22353"/>
                  </a:lnTo>
                  <a:lnTo>
                    <a:pt x="1599258" y="44707"/>
                  </a:lnTo>
                  <a:lnTo>
                    <a:pt x="1865801" y="67060"/>
                  </a:lnTo>
                  <a:lnTo>
                    <a:pt x="2132344" y="0"/>
                  </a:lnTo>
                  <a:lnTo>
                    <a:pt x="2398888" y="0"/>
                  </a:lnTo>
                  <a:lnTo>
                    <a:pt x="2665431" y="0"/>
                  </a:lnTo>
                  <a:lnTo>
                    <a:pt x="2931974" y="0"/>
                  </a:lnTo>
                  <a:lnTo>
                    <a:pt x="3198517" y="0"/>
                  </a:lnTo>
                  <a:lnTo>
                    <a:pt x="3465060" y="134121"/>
                  </a:lnTo>
                  <a:lnTo>
                    <a:pt x="3731603" y="111767"/>
                  </a:lnTo>
                  <a:lnTo>
                    <a:pt x="3998146" y="67060"/>
                  </a:lnTo>
                  <a:lnTo>
                    <a:pt x="4264689" y="67060"/>
                  </a:lnTo>
                  <a:lnTo>
                    <a:pt x="4531233" y="491777"/>
                  </a:lnTo>
                  <a:lnTo>
                    <a:pt x="4797776" y="335302"/>
                  </a:lnTo>
                  <a:lnTo>
                    <a:pt x="5064319" y="156474"/>
                  </a:lnTo>
                  <a:lnTo>
                    <a:pt x="5330862" y="156474"/>
                  </a:lnTo>
                  <a:lnTo>
                    <a:pt x="5597405" y="245888"/>
                  </a:lnTo>
                  <a:lnTo>
                    <a:pt x="5863948" y="268242"/>
                  </a:lnTo>
                  <a:lnTo>
                    <a:pt x="6130491" y="335302"/>
                  </a:lnTo>
                  <a:lnTo>
                    <a:pt x="6397034" y="424716"/>
                  </a:lnTo>
                  <a:lnTo>
                    <a:pt x="6663577" y="42471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50915" y="32813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8" name="tx88"/>
            <p:cNvSpPr/>
            <p:nvPr/>
          </p:nvSpPr>
          <p:spPr>
            <a:xfrm>
              <a:off x="2722808" y="342136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9" name="tx89"/>
            <p:cNvSpPr/>
            <p:nvPr/>
          </p:nvSpPr>
          <p:spPr>
            <a:xfrm>
              <a:off x="4028090" y="34729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5360806" y="35098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6426979" y="36130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6693522" y="36203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6277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6351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6425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6498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6572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8318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0" name="tx110"/>
            <p:cNvSpPr/>
            <p:nvPr/>
          </p:nvSpPr>
          <p:spPr>
            <a:xfrm>
              <a:off x="1362659" y="33858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722808" y="390555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2695375" y="35296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28090" y="3927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8090" y="3577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60806" y="39534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0806" y="36180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4016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7360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40198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743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40345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761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40419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7728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40529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7876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40640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8023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40677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8097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2048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8334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04444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161" name="pl161"/>
            <p:cNvSpPr/>
            <p:nvPr/>
          </p:nvSpPr>
          <p:spPr>
            <a:xfrm>
              <a:off x="2161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915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6217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519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264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566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868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055672" cy="129091"/>
            </a:xfrm>
            <a:prstGeom prst="rect">
              <a:avLst/>
            </a:prstGeom>
            <a:solidFill>
              <a:srgbClr val="80BD41">
                <a:alpha val="100000"/>
              </a:srgbClr>
            </a:solidFill>
          </p:spPr>
          <p:txBody>
            <a:bodyPr/>
            <a:lstStyle/>
            <a:p/>
          </p:txBody>
        </p:sp>
        <p:sp>
          <p:nvSpPr>
            <p:cNvPr id="174" name="rc174"/>
            <p:cNvSpPr/>
            <p:nvPr/>
          </p:nvSpPr>
          <p:spPr>
            <a:xfrm>
              <a:off x="7351946" y="5954972"/>
              <a:ext cx="519057" cy="129091"/>
            </a:xfrm>
            <a:prstGeom prst="rect">
              <a:avLst/>
            </a:prstGeom>
            <a:solidFill>
              <a:srgbClr val="E2231A">
                <a:alpha val="100000"/>
              </a:srgbClr>
            </a:solidFill>
          </p:spPr>
          <p:txBody>
            <a:bodyPr/>
            <a:lstStyle/>
            <a:p/>
          </p:txBody>
        </p:sp>
        <p:sp>
          <p:nvSpPr>
            <p:cNvPr id="175" name="rc175"/>
            <p:cNvSpPr/>
            <p:nvPr/>
          </p:nvSpPr>
          <p:spPr>
            <a:xfrm>
              <a:off x="1296273" y="5793607"/>
              <a:ext cx="4931047" cy="129091"/>
            </a:xfrm>
            <a:prstGeom prst="rect">
              <a:avLst/>
            </a:prstGeom>
            <a:solidFill>
              <a:srgbClr val="80BD41">
                <a:alpha val="100000"/>
              </a:srgbClr>
            </a:solidFill>
          </p:spPr>
          <p:txBody>
            <a:bodyPr/>
            <a:lstStyle/>
            <a:p/>
          </p:txBody>
        </p:sp>
        <p:sp>
          <p:nvSpPr>
            <p:cNvPr id="176" name="rc176"/>
            <p:cNvSpPr/>
            <p:nvPr/>
          </p:nvSpPr>
          <p:spPr>
            <a:xfrm>
              <a:off x="6227321" y="5793607"/>
              <a:ext cx="1211134" cy="129091"/>
            </a:xfrm>
            <a:prstGeom prst="rect">
              <a:avLst/>
            </a:prstGeom>
            <a:solidFill>
              <a:srgbClr val="E2231A">
                <a:alpha val="100000"/>
              </a:srgbClr>
            </a:solidFill>
          </p:spPr>
          <p:txBody>
            <a:bodyPr/>
            <a:lstStyle/>
            <a:p/>
          </p:txBody>
        </p:sp>
        <p:sp>
          <p:nvSpPr>
            <p:cNvPr id="177" name="rc177"/>
            <p:cNvSpPr/>
            <p:nvPr/>
          </p:nvSpPr>
          <p:spPr>
            <a:xfrm>
              <a:off x="1296273" y="5632243"/>
              <a:ext cx="4844538" cy="129091"/>
            </a:xfrm>
            <a:prstGeom prst="rect">
              <a:avLst/>
            </a:prstGeom>
            <a:solidFill>
              <a:srgbClr val="80BD41">
                <a:alpha val="100000"/>
              </a:srgbClr>
            </a:solidFill>
          </p:spPr>
          <p:txBody>
            <a:bodyPr/>
            <a:lstStyle/>
            <a:p/>
          </p:txBody>
        </p:sp>
        <p:sp>
          <p:nvSpPr>
            <p:cNvPr id="178" name="rc178"/>
            <p:cNvSpPr/>
            <p:nvPr/>
          </p:nvSpPr>
          <p:spPr>
            <a:xfrm>
              <a:off x="6140811" y="5632243"/>
              <a:ext cx="1211134" cy="129091"/>
            </a:xfrm>
            <a:prstGeom prst="rect">
              <a:avLst/>
            </a:prstGeom>
            <a:solidFill>
              <a:srgbClr val="E2231A">
                <a:alpha val="100000"/>
              </a:srgbClr>
            </a:solidFill>
          </p:spPr>
          <p:txBody>
            <a:bodyPr/>
            <a:lstStyle/>
            <a:p/>
          </p:txBody>
        </p:sp>
        <p:sp>
          <p:nvSpPr>
            <p:cNvPr id="179" name="tx179"/>
            <p:cNvSpPr/>
            <p:nvPr/>
          </p:nvSpPr>
          <p:spPr>
            <a:xfrm>
              <a:off x="8133822" y="5977793"/>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7679647" y="581642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7588811" y="56550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2" name="tx182"/>
            <p:cNvSpPr/>
            <p:nvPr/>
          </p:nvSpPr>
          <p:spPr>
            <a:xfrm>
              <a:off x="426231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7549677"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69999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677109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656744"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668458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2" name="tx192"/>
            <p:cNvSpPr/>
            <p:nvPr/>
          </p:nvSpPr>
          <p:spPr>
            <a:xfrm>
              <a:off x="2929364"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93" name="tx193"/>
            <p:cNvSpPr/>
            <p:nvPr/>
          </p:nvSpPr>
          <p:spPr>
            <a:xfrm>
              <a:off x="4659557"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94" name="tx194"/>
            <p:cNvSpPr/>
            <p:nvPr/>
          </p:nvSpPr>
          <p:spPr>
            <a:xfrm>
              <a:off x="638974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5" name="tx195"/>
            <p:cNvSpPr/>
            <p:nvPr/>
          </p:nvSpPr>
          <p:spPr>
            <a:xfrm>
              <a:off x="811994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(80%) was lower than in 2019 (92%).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82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6689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40551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4414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8276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2213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9758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3620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7482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3134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520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767459" y="1907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7" name="pl17"/>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43464" y="2336636"/>
              <a:ext cx="3520101" cy="2639171"/>
            </a:xfrm>
            <a:custGeom>
              <a:avLst/>
              <a:pathLst>
                <a:path w="3520101" h="2639171">
                  <a:moveTo>
                    <a:pt x="0" y="2639171"/>
                  </a:moveTo>
                  <a:lnTo>
                    <a:pt x="140804" y="2639171"/>
                  </a:lnTo>
                  <a:lnTo>
                    <a:pt x="281608" y="2577795"/>
                  </a:lnTo>
                  <a:lnTo>
                    <a:pt x="422412" y="2639171"/>
                  </a:lnTo>
                  <a:lnTo>
                    <a:pt x="563216" y="2639171"/>
                  </a:lnTo>
                  <a:lnTo>
                    <a:pt x="704020" y="2577795"/>
                  </a:lnTo>
                  <a:lnTo>
                    <a:pt x="844824" y="2455043"/>
                  </a:lnTo>
                  <a:lnTo>
                    <a:pt x="985628" y="2516419"/>
                  </a:lnTo>
                  <a:lnTo>
                    <a:pt x="1126432" y="2639171"/>
                  </a:lnTo>
                  <a:lnTo>
                    <a:pt x="1267236" y="2639171"/>
                  </a:lnTo>
                  <a:lnTo>
                    <a:pt x="1408040" y="2577795"/>
                  </a:lnTo>
                  <a:lnTo>
                    <a:pt x="1548844" y="2577795"/>
                  </a:lnTo>
                  <a:lnTo>
                    <a:pt x="1689648" y="2577795"/>
                  </a:lnTo>
                  <a:lnTo>
                    <a:pt x="1830452" y="2577795"/>
                  </a:lnTo>
                  <a:lnTo>
                    <a:pt x="1971256" y="2516419"/>
                  </a:lnTo>
                  <a:lnTo>
                    <a:pt x="2112061" y="2577795"/>
                  </a:lnTo>
                  <a:lnTo>
                    <a:pt x="2252865" y="2639171"/>
                  </a:lnTo>
                  <a:lnTo>
                    <a:pt x="2393669" y="2209538"/>
                  </a:lnTo>
                  <a:lnTo>
                    <a:pt x="2534473" y="2332291"/>
                  </a:lnTo>
                  <a:lnTo>
                    <a:pt x="2675277" y="2639171"/>
                  </a:lnTo>
                  <a:lnTo>
                    <a:pt x="2816081" y="2455043"/>
                  </a:lnTo>
                  <a:lnTo>
                    <a:pt x="2956885" y="2455043"/>
                  </a:lnTo>
                  <a:lnTo>
                    <a:pt x="3097689" y="1718530"/>
                  </a:lnTo>
                  <a:lnTo>
                    <a:pt x="3238493" y="0"/>
                  </a:lnTo>
                  <a:lnTo>
                    <a:pt x="3379297" y="2270914"/>
                  </a:lnTo>
                  <a:lnTo>
                    <a:pt x="3520101" y="2332291"/>
                  </a:lnTo>
                </a:path>
              </a:pathLst>
            </a:custGeom>
            <a:ln w="27101" cap="flat">
              <a:solidFill>
                <a:srgbClr val="0058AB">
                  <a:alpha val="80000"/>
                </a:srgbClr>
              </a:solidFill>
              <a:prstDash val="solid"/>
              <a:round/>
            </a:ln>
          </p:spPr>
          <p:txBody>
            <a:bodyPr/>
            <a:lstStyle/>
            <a:p/>
          </p:txBody>
        </p:sp>
        <p:sp>
          <p:nvSpPr>
            <p:cNvPr id="25" name="pl25"/>
            <p:cNvSpPr/>
            <p:nvPr/>
          </p:nvSpPr>
          <p:spPr>
            <a:xfrm>
              <a:off x="943464" y="4177919"/>
              <a:ext cx="3520101" cy="552384"/>
            </a:xfrm>
            <a:custGeom>
              <a:avLst/>
              <a:pathLst>
                <a:path w="3520101" h="552384">
                  <a:moveTo>
                    <a:pt x="0" y="0"/>
                  </a:moveTo>
                  <a:lnTo>
                    <a:pt x="140804" y="61376"/>
                  </a:lnTo>
                  <a:lnTo>
                    <a:pt x="281608" y="0"/>
                  </a:lnTo>
                  <a:lnTo>
                    <a:pt x="422412" y="122752"/>
                  </a:lnTo>
                  <a:lnTo>
                    <a:pt x="563216" y="184128"/>
                  </a:lnTo>
                  <a:lnTo>
                    <a:pt x="704020" y="122752"/>
                  </a:lnTo>
                  <a:lnTo>
                    <a:pt x="844824" y="184128"/>
                  </a:lnTo>
                  <a:lnTo>
                    <a:pt x="985628" y="184128"/>
                  </a:lnTo>
                  <a:lnTo>
                    <a:pt x="1126432" y="306880"/>
                  </a:lnTo>
                  <a:lnTo>
                    <a:pt x="1267236" y="368256"/>
                  </a:lnTo>
                  <a:lnTo>
                    <a:pt x="1408040" y="429632"/>
                  </a:lnTo>
                  <a:lnTo>
                    <a:pt x="1548844" y="429632"/>
                  </a:lnTo>
                  <a:lnTo>
                    <a:pt x="1689648" y="429632"/>
                  </a:lnTo>
                  <a:lnTo>
                    <a:pt x="1830452" y="429632"/>
                  </a:lnTo>
                  <a:lnTo>
                    <a:pt x="1971256" y="491008"/>
                  </a:lnTo>
                  <a:lnTo>
                    <a:pt x="2112061" y="491008"/>
                  </a:lnTo>
                  <a:lnTo>
                    <a:pt x="2252865" y="491008"/>
                  </a:lnTo>
                  <a:lnTo>
                    <a:pt x="2393669" y="491008"/>
                  </a:lnTo>
                  <a:lnTo>
                    <a:pt x="2534473" y="552384"/>
                  </a:lnTo>
                  <a:lnTo>
                    <a:pt x="2675277" y="552384"/>
                  </a:lnTo>
                  <a:lnTo>
                    <a:pt x="2816081" y="491008"/>
                  </a:lnTo>
                  <a:lnTo>
                    <a:pt x="2956885" y="429632"/>
                  </a:lnTo>
                  <a:lnTo>
                    <a:pt x="3097689" y="429632"/>
                  </a:lnTo>
                  <a:lnTo>
                    <a:pt x="3238493" y="429632"/>
                  </a:lnTo>
                  <a:lnTo>
                    <a:pt x="3379297" y="491008"/>
                  </a:lnTo>
                  <a:lnTo>
                    <a:pt x="3520101" y="491008"/>
                  </a:lnTo>
                </a:path>
              </a:pathLst>
            </a:custGeom>
            <a:ln w="27101" cap="flat">
              <a:solidFill>
                <a:srgbClr val="1CABE2">
                  <a:alpha val="80000"/>
                </a:srgbClr>
              </a:solidFill>
              <a:prstDash val="solid"/>
              <a:round/>
            </a:ln>
          </p:spPr>
          <p:txBody>
            <a:bodyPr/>
            <a:lstStyle/>
            <a:p/>
          </p:txBody>
        </p:sp>
        <p:sp>
          <p:nvSpPr>
            <p:cNvPr id="26" name="pl26"/>
            <p:cNvSpPr/>
            <p:nvPr/>
          </p:nvSpPr>
          <p:spPr>
            <a:xfrm>
              <a:off x="943464" y="4362047"/>
              <a:ext cx="3520101" cy="491008"/>
            </a:xfrm>
            <a:custGeom>
              <a:avLst/>
              <a:pathLst>
                <a:path w="3520101" h="491008">
                  <a:moveTo>
                    <a:pt x="0" y="245504"/>
                  </a:moveTo>
                  <a:lnTo>
                    <a:pt x="140804" y="306880"/>
                  </a:lnTo>
                  <a:lnTo>
                    <a:pt x="281608" y="306880"/>
                  </a:lnTo>
                  <a:lnTo>
                    <a:pt x="422412" y="368256"/>
                  </a:lnTo>
                  <a:lnTo>
                    <a:pt x="563216" y="429632"/>
                  </a:lnTo>
                  <a:lnTo>
                    <a:pt x="704020" y="368256"/>
                  </a:lnTo>
                  <a:lnTo>
                    <a:pt x="844824" y="429632"/>
                  </a:lnTo>
                  <a:lnTo>
                    <a:pt x="985628" y="491008"/>
                  </a:lnTo>
                  <a:lnTo>
                    <a:pt x="1126432" y="306880"/>
                  </a:lnTo>
                  <a:lnTo>
                    <a:pt x="1267236" y="429632"/>
                  </a:lnTo>
                  <a:lnTo>
                    <a:pt x="1408040" y="429632"/>
                  </a:lnTo>
                  <a:lnTo>
                    <a:pt x="1548844" y="368256"/>
                  </a:lnTo>
                  <a:lnTo>
                    <a:pt x="1689648" y="429632"/>
                  </a:lnTo>
                  <a:lnTo>
                    <a:pt x="1830452" y="368256"/>
                  </a:lnTo>
                  <a:lnTo>
                    <a:pt x="1971256" y="184128"/>
                  </a:lnTo>
                  <a:lnTo>
                    <a:pt x="2112061" y="184128"/>
                  </a:lnTo>
                  <a:lnTo>
                    <a:pt x="2252865" y="245504"/>
                  </a:lnTo>
                  <a:lnTo>
                    <a:pt x="2393669" y="61376"/>
                  </a:lnTo>
                  <a:lnTo>
                    <a:pt x="2534473" y="306880"/>
                  </a:lnTo>
                  <a:lnTo>
                    <a:pt x="2675277" y="184128"/>
                  </a:lnTo>
                  <a:lnTo>
                    <a:pt x="2816081" y="0"/>
                  </a:lnTo>
                  <a:lnTo>
                    <a:pt x="2956885" y="61376"/>
                  </a:lnTo>
                  <a:lnTo>
                    <a:pt x="3097689" y="61376"/>
                  </a:lnTo>
                  <a:lnTo>
                    <a:pt x="3238493" y="306880"/>
                  </a:lnTo>
                  <a:lnTo>
                    <a:pt x="3379297" y="368256"/>
                  </a:lnTo>
                  <a:lnTo>
                    <a:pt x="3520101" y="184128"/>
                  </a:lnTo>
                </a:path>
              </a:pathLst>
            </a:custGeom>
            <a:ln w="27101" cap="flat">
              <a:solidFill>
                <a:srgbClr val="00833D">
                  <a:alpha val="80000"/>
                </a:srgbClr>
              </a:solidFill>
              <a:prstDash val="solid"/>
              <a:round/>
            </a:ln>
          </p:spPr>
          <p:txBody>
            <a:bodyPr/>
            <a:lstStyle/>
            <a:p/>
          </p:txBody>
        </p:sp>
        <p:sp>
          <p:nvSpPr>
            <p:cNvPr id="27" name="pl27"/>
            <p:cNvSpPr/>
            <p:nvPr/>
          </p:nvSpPr>
          <p:spPr>
            <a:xfrm>
              <a:off x="943464" y="2336636"/>
              <a:ext cx="3520101" cy="2639171"/>
            </a:xfrm>
            <a:custGeom>
              <a:avLst/>
              <a:pathLst>
                <a:path w="3520101" h="2639171">
                  <a:moveTo>
                    <a:pt x="0" y="2639171"/>
                  </a:moveTo>
                  <a:lnTo>
                    <a:pt x="140804" y="2639171"/>
                  </a:lnTo>
                  <a:lnTo>
                    <a:pt x="281608" y="2577795"/>
                  </a:lnTo>
                  <a:lnTo>
                    <a:pt x="422412" y="2639171"/>
                  </a:lnTo>
                  <a:lnTo>
                    <a:pt x="563216" y="2639171"/>
                  </a:lnTo>
                  <a:lnTo>
                    <a:pt x="704020" y="2577795"/>
                  </a:lnTo>
                  <a:lnTo>
                    <a:pt x="844824" y="2455043"/>
                  </a:lnTo>
                  <a:lnTo>
                    <a:pt x="985628" y="2516419"/>
                  </a:lnTo>
                  <a:lnTo>
                    <a:pt x="1126432" y="2639171"/>
                  </a:lnTo>
                  <a:lnTo>
                    <a:pt x="1267236" y="2639171"/>
                  </a:lnTo>
                  <a:lnTo>
                    <a:pt x="1408040" y="2577795"/>
                  </a:lnTo>
                  <a:lnTo>
                    <a:pt x="1548844" y="2577795"/>
                  </a:lnTo>
                  <a:lnTo>
                    <a:pt x="1689648" y="2577795"/>
                  </a:lnTo>
                  <a:lnTo>
                    <a:pt x="1830452" y="2577795"/>
                  </a:lnTo>
                  <a:lnTo>
                    <a:pt x="1971256" y="2516419"/>
                  </a:lnTo>
                  <a:lnTo>
                    <a:pt x="2112061" y="2577795"/>
                  </a:lnTo>
                  <a:lnTo>
                    <a:pt x="2252865" y="2639171"/>
                  </a:lnTo>
                  <a:lnTo>
                    <a:pt x="2393669" y="2209538"/>
                  </a:lnTo>
                  <a:lnTo>
                    <a:pt x="2534473" y="2332291"/>
                  </a:lnTo>
                  <a:lnTo>
                    <a:pt x="2675277" y="2639171"/>
                  </a:lnTo>
                  <a:lnTo>
                    <a:pt x="2816081" y="2455043"/>
                  </a:lnTo>
                  <a:lnTo>
                    <a:pt x="2956885" y="2455043"/>
                  </a:lnTo>
                  <a:lnTo>
                    <a:pt x="3097689" y="1718530"/>
                  </a:lnTo>
                  <a:lnTo>
                    <a:pt x="3238493" y="0"/>
                  </a:lnTo>
                  <a:lnTo>
                    <a:pt x="3379297" y="2270914"/>
                  </a:lnTo>
                  <a:lnTo>
                    <a:pt x="3520101" y="2332291"/>
                  </a:lnTo>
                </a:path>
              </a:pathLst>
            </a:custGeom>
            <a:ln w="43362" cap="flat">
              <a:solidFill>
                <a:srgbClr val="000000">
                  <a:alpha val="100000"/>
                </a:srgbClr>
              </a:solidFill>
              <a:prstDash val="solid"/>
              <a:round/>
            </a:ln>
          </p:spPr>
          <p:txBody>
            <a:bodyPr/>
            <a:lstStyle/>
            <a:p/>
          </p:txBody>
        </p:sp>
        <p:sp>
          <p:nvSpPr>
            <p:cNvPr id="28" name="pl28"/>
            <p:cNvSpPr/>
            <p:nvPr/>
          </p:nvSpPr>
          <p:spPr>
            <a:xfrm>
              <a:off x="943464" y="2336636"/>
              <a:ext cx="3520101" cy="2639171"/>
            </a:xfrm>
            <a:custGeom>
              <a:avLst/>
              <a:pathLst>
                <a:path w="3520101" h="2639171">
                  <a:moveTo>
                    <a:pt x="0" y="2639171"/>
                  </a:moveTo>
                  <a:lnTo>
                    <a:pt x="140804" y="2639171"/>
                  </a:lnTo>
                  <a:lnTo>
                    <a:pt x="281608" y="2577795"/>
                  </a:lnTo>
                  <a:lnTo>
                    <a:pt x="422412" y="2639171"/>
                  </a:lnTo>
                  <a:lnTo>
                    <a:pt x="563216" y="2639171"/>
                  </a:lnTo>
                  <a:lnTo>
                    <a:pt x="704020" y="2577795"/>
                  </a:lnTo>
                  <a:lnTo>
                    <a:pt x="844824" y="2455043"/>
                  </a:lnTo>
                  <a:lnTo>
                    <a:pt x="985628" y="2516419"/>
                  </a:lnTo>
                  <a:lnTo>
                    <a:pt x="1126432" y="2639171"/>
                  </a:lnTo>
                  <a:lnTo>
                    <a:pt x="1267236" y="2639171"/>
                  </a:lnTo>
                  <a:lnTo>
                    <a:pt x="1408040" y="2577795"/>
                  </a:lnTo>
                  <a:lnTo>
                    <a:pt x="1548844" y="2577795"/>
                  </a:lnTo>
                  <a:lnTo>
                    <a:pt x="1689648" y="2577795"/>
                  </a:lnTo>
                  <a:lnTo>
                    <a:pt x="1830452" y="2577795"/>
                  </a:lnTo>
                  <a:lnTo>
                    <a:pt x="1971256" y="2516419"/>
                  </a:lnTo>
                  <a:lnTo>
                    <a:pt x="2112061" y="2577795"/>
                  </a:lnTo>
                  <a:lnTo>
                    <a:pt x="2252865" y="2639171"/>
                  </a:lnTo>
                  <a:lnTo>
                    <a:pt x="2393669" y="2209538"/>
                  </a:lnTo>
                  <a:lnTo>
                    <a:pt x="2534473" y="2332291"/>
                  </a:lnTo>
                  <a:lnTo>
                    <a:pt x="2675277" y="2639171"/>
                  </a:lnTo>
                  <a:lnTo>
                    <a:pt x="2816081" y="2455043"/>
                  </a:lnTo>
                  <a:lnTo>
                    <a:pt x="2956885" y="2455043"/>
                  </a:lnTo>
                  <a:lnTo>
                    <a:pt x="3097689" y="1718530"/>
                  </a:lnTo>
                  <a:lnTo>
                    <a:pt x="3238493" y="0"/>
                  </a:lnTo>
                  <a:lnTo>
                    <a:pt x="3379297" y="2270914"/>
                  </a:lnTo>
                  <a:lnTo>
                    <a:pt x="3520101" y="2332291"/>
                  </a:lnTo>
                </a:path>
              </a:pathLst>
            </a:custGeom>
            <a:ln w="27101" cap="flat">
              <a:solidFill>
                <a:srgbClr val="0058AB">
                  <a:alpha val="100000"/>
                </a:srgbClr>
              </a:solidFill>
              <a:prstDash val="solid"/>
              <a:round/>
            </a:ln>
          </p:spPr>
          <p:txBody>
            <a:bodyPr/>
            <a:lstStyle/>
            <a:p/>
          </p:txBody>
        </p:sp>
        <p:sp>
          <p:nvSpPr>
            <p:cNvPr id="29" name="pl29"/>
            <p:cNvSpPr/>
            <p:nvPr/>
          </p:nvSpPr>
          <p:spPr>
            <a:xfrm>
              <a:off x="767459" y="49758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30" name="pl30"/>
            <p:cNvSpPr/>
            <p:nvPr/>
          </p:nvSpPr>
          <p:spPr>
            <a:xfrm>
              <a:off x="943464" y="479168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1647484" y="4730304"/>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2351504" y="4730304"/>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055525" y="4730304"/>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3618741" y="479168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322761" y="4423423"/>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6" name="pl36"/>
            <p:cNvSpPr/>
            <p:nvPr/>
          </p:nvSpPr>
          <p:spPr>
            <a:xfrm>
              <a:off x="4463565" y="4484799"/>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37" name="pg37"/>
            <p:cNvSpPr/>
            <p:nvPr/>
          </p:nvSpPr>
          <p:spPr>
            <a:xfrm>
              <a:off x="884975" y="47251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5328" y="47539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1588995" y="46637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19349" y="46937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2293016" y="46637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23369" y="46937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2997036" y="46637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027389" y="46937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3560252" y="47251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590606" y="47539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264273"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94626" y="438567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pg49"/>
            <p:cNvSpPr/>
            <p:nvPr/>
          </p:nvSpPr>
          <p:spPr>
            <a:xfrm>
              <a:off x="4405077" y="4418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35430" y="444834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51" name="tx51"/>
            <p:cNvSpPr/>
            <p:nvPr/>
          </p:nvSpPr>
          <p:spPr>
            <a:xfrm>
              <a:off x="4523855" y="46298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2" name="tx52"/>
            <p:cNvSpPr/>
            <p:nvPr/>
          </p:nvSpPr>
          <p:spPr>
            <a:xfrm>
              <a:off x="4523855" y="450838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3" name="tx53"/>
            <p:cNvSpPr/>
            <p:nvPr/>
          </p:nvSpPr>
          <p:spPr>
            <a:xfrm>
              <a:off x="641260" y="49331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577692" y="43194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37056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577692" y="309183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577692" y="24781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a:off x="577692" y="18643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9" name="tx59"/>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6" name="tx66"/>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 name="pl67"/>
            <p:cNvSpPr/>
            <p:nvPr/>
          </p:nvSpPr>
          <p:spPr>
            <a:xfrm>
              <a:off x="15429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8" name="pl68"/>
            <p:cNvSpPr/>
            <p:nvPr/>
          </p:nvSpPr>
          <p:spPr>
            <a:xfrm>
              <a:off x="15429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9" name="pl69"/>
            <p:cNvSpPr/>
            <p:nvPr/>
          </p:nvSpPr>
          <p:spPr>
            <a:xfrm>
              <a:off x="248383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70" name="pl70"/>
            <p:cNvSpPr/>
            <p:nvPr/>
          </p:nvSpPr>
          <p:spPr>
            <a:xfrm>
              <a:off x="324629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1" name="tx71"/>
            <p:cNvSpPr/>
            <p:nvPr/>
          </p:nvSpPr>
          <p:spPr>
            <a:xfrm>
              <a:off x="1810037" y="6120905"/>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72" name="tx72"/>
            <p:cNvSpPr/>
            <p:nvPr/>
          </p:nvSpPr>
          <p:spPr>
            <a:xfrm>
              <a:off x="275093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3" name="tx73"/>
            <p:cNvSpPr/>
            <p:nvPr/>
          </p:nvSpPr>
          <p:spPr>
            <a:xfrm>
              <a:off x="351339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4" name="tx74"/>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5" name="pl75"/>
            <p:cNvSpPr/>
            <p:nvPr/>
          </p:nvSpPr>
          <p:spPr>
            <a:xfrm>
              <a:off x="5132709" y="5282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6689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0551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344140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28276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0" name="pl80"/>
            <p:cNvSpPr/>
            <p:nvPr/>
          </p:nvSpPr>
          <p:spPr>
            <a:xfrm>
              <a:off x="5132709" y="22138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1" name="pl81"/>
            <p:cNvSpPr/>
            <p:nvPr/>
          </p:nvSpPr>
          <p:spPr>
            <a:xfrm>
              <a:off x="5132709" y="49758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43620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37482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3134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132709" y="2520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6" name="pl86"/>
            <p:cNvSpPr/>
            <p:nvPr/>
          </p:nvSpPr>
          <p:spPr>
            <a:xfrm>
              <a:off x="5132709" y="1907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08715" y="3686910"/>
              <a:ext cx="3520101" cy="1473025"/>
            </a:xfrm>
            <a:custGeom>
              <a:avLst/>
              <a:pathLst>
                <a:path w="3520101" h="1473025">
                  <a:moveTo>
                    <a:pt x="0" y="1288897"/>
                  </a:moveTo>
                  <a:lnTo>
                    <a:pt x="140804" y="1288897"/>
                  </a:lnTo>
                  <a:lnTo>
                    <a:pt x="281608" y="1288897"/>
                  </a:lnTo>
                  <a:lnTo>
                    <a:pt x="422412" y="1288897"/>
                  </a:lnTo>
                  <a:lnTo>
                    <a:pt x="563216" y="1288897"/>
                  </a:lnTo>
                  <a:lnTo>
                    <a:pt x="704020" y="1227521"/>
                  </a:lnTo>
                  <a:lnTo>
                    <a:pt x="844824" y="1227521"/>
                  </a:lnTo>
                  <a:lnTo>
                    <a:pt x="985628" y="1166145"/>
                  </a:lnTo>
                  <a:lnTo>
                    <a:pt x="1126432" y="1473025"/>
                  </a:lnTo>
                  <a:lnTo>
                    <a:pt x="1267236" y="1288897"/>
                  </a:lnTo>
                  <a:lnTo>
                    <a:pt x="1408040" y="1288897"/>
                  </a:lnTo>
                  <a:lnTo>
                    <a:pt x="1548844" y="1288897"/>
                  </a:lnTo>
                  <a:lnTo>
                    <a:pt x="1689648" y="1350273"/>
                  </a:lnTo>
                  <a:lnTo>
                    <a:pt x="1830452" y="982017"/>
                  </a:lnTo>
                  <a:lnTo>
                    <a:pt x="1971256" y="982017"/>
                  </a:lnTo>
                  <a:lnTo>
                    <a:pt x="2112061" y="1104769"/>
                  </a:lnTo>
                  <a:lnTo>
                    <a:pt x="2252865" y="1104769"/>
                  </a:lnTo>
                  <a:lnTo>
                    <a:pt x="2393669" y="0"/>
                  </a:lnTo>
                  <a:lnTo>
                    <a:pt x="2534473" y="368256"/>
                  </a:lnTo>
                  <a:lnTo>
                    <a:pt x="2675277" y="859265"/>
                  </a:lnTo>
                  <a:lnTo>
                    <a:pt x="2816081" y="859265"/>
                  </a:lnTo>
                  <a:lnTo>
                    <a:pt x="2956885" y="859265"/>
                  </a:lnTo>
                  <a:lnTo>
                    <a:pt x="3097689" y="736512"/>
                  </a:lnTo>
                  <a:lnTo>
                    <a:pt x="3238493" y="368256"/>
                  </a:lnTo>
                  <a:lnTo>
                    <a:pt x="3379297" y="245504"/>
                  </a:lnTo>
                  <a:lnTo>
                    <a:pt x="3520101" y="306880"/>
                  </a:lnTo>
                </a:path>
              </a:pathLst>
            </a:custGeom>
            <a:ln w="27101" cap="flat">
              <a:solidFill>
                <a:srgbClr val="0058AB">
                  <a:alpha val="80000"/>
                </a:srgbClr>
              </a:solidFill>
              <a:prstDash val="solid"/>
              <a:round/>
            </a:ln>
          </p:spPr>
          <p:txBody>
            <a:bodyPr/>
            <a:lstStyle/>
            <a:p/>
          </p:txBody>
        </p:sp>
        <p:sp>
          <p:nvSpPr>
            <p:cNvPr id="95" name="pl95"/>
            <p:cNvSpPr/>
            <p:nvPr/>
          </p:nvSpPr>
          <p:spPr>
            <a:xfrm>
              <a:off x="5308715" y="4116543"/>
              <a:ext cx="3520101" cy="552384"/>
            </a:xfrm>
            <a:custGeom>
              <a:avLst/>
              <a:pathLst>
                <a:path w="3520101" h="552384">
                  <a:moveTo>
                    <a:pt x="0" y="0"/>
                  </a:moveTo>
                  <a:lnTo>
                    <a:pt x="140804" y="61376"/>
                  </a:lnTo>
                  <a:lnTo>
                    <a:pt x="281608" y="61376"/>
                  </a:lnTo>
                  <a:lnTo>
                    <a:pt x="422412" y="122752"/>
                  </a:lnTo>
                  <a:lnTo>
                    <a:pt x="563216" y="184128"/>
                  </a:lnTo>
                  <a:lnTo>
                    <a:pt x="704020" y="184128"/>
                  </a:lnTo>
                  <a:lnTo>
                    <a:pt x="844824" y="245504"/>
                  </a:lnTo>
                  <a:lnTo>
                    <a:pt x="985628" y="306880"/>
                  </a:lnTo>
                  <a:lnTo>
                    <a:pt x="1126432" y="368256"/>
                  </a:lnTo>
                  <a:lnTo>
                    <a:pt x="1267236" y="429632"/>
                  </a:lnTo>
                  <a:lnTo>
                    <a:pt x="1408040" y="491008"/>
                  </a:lnTo>
                  <a:lnTo>
                    <a:pt x="1548844" y="491008"/>
                  </a:lnTo>
                  <a:lnTo>
                    <a:pt x="1689648" y="491008"/>
                  </a:lnTo>
                  <a:lnTo>
                    <a:pt x="1830452" y="491008"/>
                  </a:lnTo>
                  <a:lnTo>
                    <a:pt x="1971256" y="491008"/>
                  </a:lnTo>
                  <a:lnTo>
                    <a:pt x="2112061" y="552384"/>
                  </a:lnTo>
                  <a:lnTo>
                    <a:pt x="2252865" y="491008"/>
                  </a:lnTo>
                  <a:lnTo>
                    <a:pt x="2393669" y="491008"/>
                  </a:lnTo>
                  <a:lnTo>
                    <a:pt x="2534473" y="552384"/>
                  </a:lnTo>
                  <a:lnTo>
                    <a:pt x="2675277" y="552384"/>
                  </a:lnTo>
                  <a:lnTo>
                    <a:pt x="2816081" y="552384"/>
                  </a:lnTo>
                  <a:lnTo>
                    <a:pt x="2956885" y="491008"/>
                  </a:lnTo>
                  <a:lnTo>
                    <a:pt x="3097689" y="429632"/>
                  </a:lnTo>
                  <a:lnTo>
                    <a:pt x="3238493" y="429632"/>
                  </a:lnTo>
                  <a:lnTo>
                    <a:pt x="3379297" y="491008"/>
                  </a:lnTo>
                  <a:lnTo>
                    <a:pt x="3520101" y="491008"/>
                  </a:lnTo>
                </a:path>
              </a:pathLst>
            </a:custGeom>
            <a:ln w="27101" cap="flat">
              <a:solidFill>
                <a:srgbClr val="1CABE2">
                  <a:alpha val="80000"/>
                </a:srgbClr>
              </a:solidFill>
              <a:prstDash val="solid"/>
              <a:round/>
            </a:ln>
          </p:spPr>
          <p:txBody>
            <a:bodyPr/>
            <a:lstStyle/>
            <a:p/>
          </p:txBody>
        </p:sp>
        <p:sp>
          <p:nvSpPr>
            <p:cNvPr id="96" name="pl96"/>
            <p:cNvSpPr/>
            <p:nvPr/>
          </p:nvSpPr>
          <p:spPr>
            <a:xfrm>
              <a:off x="5308715" y="4546175"/>
              <a:ext cx="3520101" cy="491008"/>
            </a:xfrm>
            <a:custGeom>
              <a:avLst/>
              <a:pathLst>
                <a:path w="3520101" h="491008">
                  <a:moveTo>
                    <a:pt x="0" y="245504"/>
                  </a:moveTo>
                  <a:lnTo>
                    <a:pt x="140804" y="429632"/>
                  </a:lnTo>
                  <a:lnTo>
                    <a:pt x="281608" y="245504"/>
                  </a:lnTo>
                  <a:lnTo>
                    <a:pt x="422412" y="245504"/>
                  </a:lnTo>
                  <a:lnTo>
                    <a:pt x="563216" y="245504"/>
                  </a:lnTo>
                  <a:lnTo>
                    <a:pt x="704020" y="122752"/>
                  </a:lnTo>
                  <a:lnTo>
                    <a:pt x="844824" y="306880"/>
                  </a:lnTo>
                  <a:lnTo>
                    <a:pt x="985628" y="368256"/>
                  </a:lnTo>
                  <a:lnTo>
                    <a:pt x="1126432" y="306880"/>
                  </a:lnTo>
                  <a:lnTo>
                    <a:pt x="1267236" y="306880"/>
                  </a:lnTo>
                  <a:lnTo>
                    <a:pt x="1408040" y="245504"/>
                  </a:lnTo>
                  <a:lnTo>
                    <a:pt x="1548844" y="306880"/>
                  </a:lnTo>
                  <a:lnTo>
                    <a:pt x="1689648" y="368256"/>
                  </a:lnTo>
                  <a:lnTo>
                    <a:pt x="1830452" y="306880"/>
                  </a:lnTo>
                  <a:lnTo>
                    <a:pt x="1971256" y="306880"/>
                  </a:lnTo>
                  <a:lnTo>
                    <a:pt x="2112061" y="245504"/>
                  </a:lnTo>
                  <a:lnTo>
                    <a:pt x="2252865" y="306880"/>
                  </a:lnTo>
                  <a:lnTo>
                    <a:pt x="2393669" y="0"/>
                  </a:lnTo>
                  <a:lnTo>
                    <a:pt x="2534473" y="491008"/>
                  </a:lnTo>
                  <a:lnTo>
                    <a:pt x="2675277" y="429632"/>
                  </a:lnTo>
                  <a:lnTo>
                    <a:pt x="2816081" y="306880"/>
                  </a:lnTo>
                  <a:lnTo>
                    <a:pt x="2956885" y="429632"/>
                  </a:lnTo>
                  <a:lnTo>
                    <a:pt x="3097689" y="0"/>
                  </a:lnTo>
                  <a:lnTo>
                    <a:pt x="3238493" y="245504"/>
                  </a:lnTo>
                  <a:lnTo>
                    <a:pt x="3379297" y="491008"/>
                  </a:lnTo>
                  <a:lnTo>
                    <a:pt x="3520101" y="184128"/>
                  </a:lnTo>
                </a:path>
              </a:pathLst>
            </a:custGeom>
            <a:ln w="27101" cap="flat">
              <a:solidFill>
                <a:srgbClr val="00833D">
                  <a:alpha val="80000"/>
                </a:srgbClr>
              </a:solidFill>
              <a:prstDash val="solid"/>
              <a:round/>
            </a:ln>
          </p:spPr>
          <p:txBody>
            <a:bodyPr/>
            <a:lstStyle/>
            <a:p/>
          </p:txBody>
        </p:sp>
        <p:sp>
          <p:nvSpPr>
            <p:cNvPr id="97" name="pl97"/>
            <p:cNvSpPr/>
            <p:nvPr/>
          </p:nvSpPr>
          <p:spPr>
            <a:xfrm>
              <a:off x="5308715" y="3686910"/>
              <a:ext cx="3520101" cy="1473025"/>
            </a:xfrm>
            <a:custGeom>
              <a:avLst/>
              <a:pathLst>
                <a:path w="3520101" h="1473025">
                  <a:moveTo>
                    <a:pt x="0" y="1288897"/>
                  </a:moveTo>
                  <a:lnTo>
                    <a:pt x="140804" y="1288897"/>
                  </a:lnTo>
                  <a:lnTo>
                    <a:pt x="281608" y="1288897"/>
                  </a:lnTo>
                  <a:lnTo>
                    <a:pt x="422412" y="1288897"/>
                  </a:lnTo>
                  <a:lnTo>
                    <a:pt x="563216" y="1288897"/>
                  </a:lnTo>
                  <a:lnTo>
                    <a:pt x="704020" y="1227521"/>
                  </a:lnTo>
                  <a:lnTo>
                    <a:pt x="844824" y="1227521"/>
                  </a:lnTo>
                  <a:lnTo>
                    <a:pt x="985628" y="1166145"/>
                  </a:lnTo>
                  <a:lnTo>
                    <a:pt x="1126432" y="1473025"/>
                  </a:lnTo>
                  <a:lnTo>
                    <a:pt x="1267236" y="1288897"/>
                  </a:lnTo>
                  <a:lnTo>
                    <a:pt x="1408040" y="1288897"/>
                  </a:lnTo>
                  <a:lnTo>
                    <a:pt x="1548844" y="1288897"/>
                  </a:lnTo>
                  <a:lnTo>
                    <a:pt x="1689648" y="1350273"/>
                  </a:lnTo>
                  <a:lnTo>
                    <a:pt x="1830452" y="982017"/>
                  </a:lnTo>
                  <a:lnTo>
                    <a:pt x="1971256" y="982017"/>
                  </a:lnTo>
                  <a:lnTo>
                    <a:pt x="2112061" y="1104769"/>
                  </a:lnTo>
                  <a:lnTo>
                    <a:pt x="2252865" y="1104769"/>
                  </a:lnTo>
                  <a:lnTo>
                    <a:pt x="2393669" y="0"/>
                  </a:lnTo>
                  <a:lnTo>
                    <a:pt x="2534473" y="368256"/>
                  </a:lnTo>
                  <a:lnTo>
                    <a:pt x="2675277" y="859265"/>
                  </a:lnTo>
                  <a:lnTo>
                    <a:pt x="2816081" y="859265"/>
                  </a:lnTo>
                  <a:lnTo>
                    <a:pt x="2956885" y="859265"/>
                  </a:lnTo>
                  <a:lnTo>
                    <a:pt x="3097689" y="736512"/>
                  </a:lnTo>
                  <a:lnTo>
                    <a:pt x="3238493" y="368256"/>
                  </a:lnTo>
                  <a:lnTo>
                    <a:pt x="3379297" y="245504"/>
                  </a:lnTo>
                  <a:lnTo>
                    <a:pt x="3520101" y="306880"/>
                  </a:lnTo>
                </a:path>
              </a:pathLst>
            </a:custGeom>
            <a:ln w="43362" cap="flat">
              <a:solidFill>
                <a:srgbClr val="000000">
                  <a:alpha val="100000"/>
                </a:srgbClr>
              </a:solidFill>
              <a:prstDash val="solid"/>
              <a:round/>
            </a:ln>
          </p:spPr>
          <p:txBody>
            <a:bodyPr/>
            <a:lstStyle/>
            <a:p/>
          </p:txBody>
        </p:sp>
        <p:sp>
          <p:nvSpPr>
            <p:cNvPr id="98" name="pl98"/>
            <p:cNvSpPr/>
            <p:nvPr/>
          </p:nvSpPr>
          <p:spPr>
            <a:xfrm>
              <a:off x="5308715" y="3686910"/>
              <a:ext cx="3520101" cy="1473025"/>
            </a:xfrm>
            <a:custGeom>
              <a:avLst/>
              <a:pathLst>
                <a:path w="3520101" h="1473025">
                  <a:moveTo>
                    <a:pt x="0" y="1288897"/>
                  </a:moveTo>
                  <a:lnTo>
                    <a:pt x="140804" y="1288897"/>
                  </a:lnTo>
                  <a:lnTo>
                    <a:pt x="281608" y="1288897"/>
                  </a:lnTo>
                  <a:lnTo>
                    <a:pt x="422412" y="1288897"/>
                  </a:lnTo>
                  <a:lnTo>
                    <a:pt x="563216" y="1288897"/>
                  </a:lnTo>
                  <a:lnTo>
                    <a:pt x="704020" y="1227521"/>
                  </a:lnTo>
                  <a:lnTo>
                    <a:pt x="844824" y="1227521"/>
                  </a:lnTo>
                  <a:lnTo>
                    <a:pt x="985628" y="1166145"/>
                  </a:lnTo>
                  <a:lnTo>
                    <a:pt x="1126432" y="1473025"/>
                  </a:lnTo>
                  <a:lnTo>
                    <a:pt x="1267236" y="1288897"/>
                  </a:lnTo>
                  <a:lnTo>
                    <a:pt x="1408040" y="1288897"/>
                  </a:lnTo>
                  <a:lnTo>
                    <a:pt x="1548844" y="1288897"/>
                  </a:lnTo>
                  <a:lnTo>
                    <a:pt x="1689648" y="1350273"/>
                  </a:lnTo>
                  <a:lnTo>
                    <a:pt x="1830452" y="982017"/>
                  </a:lnTo>
                  <a:lnTo>
                    <a:pt x="1971256" y="982017"/>
                  </a:lnTo>
                  <a:lnTo>
                    <a:pt x="2112061" y="1104769"/>
                  </a:lnTo>
                  <a:lnTo>
                    <a:pt x="2252865" y="1104769"/>
                  </a:lnTo>
                  <a:lnTo>
                    <a:pt x="2393669" y="0"/>
                  </a:lnTo>
                  <a:lnTo>
                    <a:pt x="2534473" y="368256"/>
                  </a:lnTo>
                  <a:lnTo>
                    <a:pt x="2675277" y="859265"/>
                  </a:lnTo>
                  <a:lnTo>
                    <a:pt x="2816081" y="859265"/>
                  </a:lnTo>
                  <a:lnTo>
                    <a:pt x="2956885" y="859265"/>
                  </a:lnTo>
                  <a:lnTo>
                    <a:pt x="3097689" y="736512"/>
                  </a:lnTo>
                  <a:lnTo>
                    <a:pt x="3238493" y="368256"/>
                  </a:lnTo>
                  <a:lnTo>
                    <a:pt x="3379297" y="245504"/>
                  </a:lnTo>
                  <a:lnTo>
                    <a:pt x="3520101" y="306880"/>
                  </a:lnTo>
                </a:path>
              </a:pathLst>
            </a:custGeom>
            <a:ln w="27101" cap="flat">
              <a:solidFill>
                <a:srgbClr val="0058AB">
                  <a:alpha val="100000"/>
                </a:srgbClr>
              </a:solidFill>
              <a:prstDash val="solid"/>
              <a:round/>
            </a:ln>
          </p:spPr>
          <p:txBody>
            <a:bodyPr/>
            <a:lstStyle/>
            <a:p/>
          </p:txBody>
        </p:sp>
        <p:sp>
          <p:nvSpPr>
            <p:cNvPr id="99" name="pl99"/>
            <p:cNvSpPr/>
            <p:nvPr/>
          </p:nvSpPr>
          <p:spPr>
            <a:xfrm>
              <a:off x="5132709" y="49758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100" name="pl100"/>
            <p:cNvSpPr/>
            <p:nvPr/>
          </p:nvSpPr>
          <p:spPr>
            <a:xfrm>
              <a:off x="5308715" y="479168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012735" y="4730304"/>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16755" y="4791680"/>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420776" y="4607551"/>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983992" y="4362047"/>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688012" y="3748286"/>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828816" y="3809662"/>
              <a:ext cx="0" cy="184128"/>
            </a:xfrm>
            <a:custGeom>
              <a:avLst/>
              <a:pathLst>
                <a:path w="0" h="184128">
                  <a:moveTo>
                    <a:pt x="0" y="184128"/>
                  </a:moveTo>
                  <a:lnTo>
                    <a:pt x="0" y="0"/>
                  </a:lnTo>
                </a:path>
              </a:pathLst>
            </a:custGeom>
            <a:ln w="13550" cap="flat">
              <a:solidFill>
                <a:srgbClr val="0058AB">
                  <a:alpha val="100000"/>
                </a:srgbClr>
              </a:solidFill>
              <a:prstDash val="dot"/>
              <a:round/>
            </a:ln>
          </p:spPr>
          <p:txBody>
            <a:bodyPr/>
            <a:lstStyle/>
            <a:p/>
          </p:txBody>
        </p:sp>
        <p:sp>
          <p:nvSpPr>
            <p:cNvPr id="107" name="pg107"/>
            <p:cNvSpPr/>
            <p:nvPr/>
          </p:nvSpPr>
          <p:spPr>
            <a:xfrm>
              <a:off x="5250226" y="47251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280579" y="47539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5954246" y="46637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5984600" y="469379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6658267" y="47251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6688620" y="47539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362287" y="4540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392640" y="456975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5" name="pg115"/>
            <p:cNvSpPr/>
            <p:nvPr/>
          </p:nvSpPr>
          <p:spPr>
            <a:xfrm>
              <a:off x="7925503" y="42954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7955857" y="432677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7" name="pg117"/>
            <p:cNvSpPr/>
            <p:nvPr/>
          </p:nvSpPr>
          <p:spPr>
            <a:xfrm>
              <a:off x="8601388" y="36817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631742" y="371177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19" name="pg119"/>
            <p:cNvSpPr/>
            <p:nvPr/>
          </p:nvSpPr>
          <p:spPr>
            <a:xfrm>
              <a:off x="8742193" y="37430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772546" y="37719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21" name="tx121"/>
            <p:cNvSpPr/>
            <p:nvPr/>
          </p:nvSpPr>
          <p:spPr>
            <a:xfrm>
              <a:off x="8889106" y="4567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2" name="tx122"/>
            <p:cNvSpPr/>
            <p:nvPr/>
          </p:nvSpPr>
          <p:spPr>
            <a:xfrm>
              <a:off x="8889106" y="46915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3" name="tx123"/>
            <p:cNvSpPr/>
            <p:nvPr/>
          </p:nvSpPr>
          <p:spPr>
            <a:xfrm>
              <a:off x="5006511" y="49331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4" name="tx124"/>
            <p:cNvSpPr/>
            <p:nvPr/>
          </p:nvSpPr>
          <p:spPr>
            <a:xfrm>
              <a:off x="4942943" y="43194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37056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6" name="tx126"/>
            <p:cNvSpPr/>
            <p:nvPr/>
          </p:nvSpPr>
          <p:spPr>
            <a:xfrm>
              <a:off x="4942943" y="309183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7" name="tx127"/>
            <p:cNvSpPr/>
            <p:nvPr/>
          </p:nvSpPr>
          <p:spPr>
            <a:xfrm>
              <a:off x="4942943" y="24781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8" name="tx128"/>
            <p:cNvSpPr/>
            <p:nvPr/>
          </p:nvSpPr>
          <p:spPr>
            <a:xfrm>
              <a:off x="4942943" y="18643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9" name="tx12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7" name="pl137"/>
            <p:cNvSpPr/>
            <p:nvPr/>
          </p:nvSpPr>
          <p:spPr>
            <a:xfrm>
              <a:off x="590818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590818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684908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40" name="pl140"/>
            <p:cNvSpPr/>
            <p:nvPr/>
          </p:nvSpPr>
          <p:spPr>
            <a:xfrm>
              <a:off x="761154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41" name="tx141"/>
            <p:cNvSpPr/>
            <p:nvPr/>
          </p:nvSpPr>
          <p:spPr>
            <a:xfrm>
              <a:off x="6175288" y="6120905"/>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42" name="tx142"/>
            <p:cNvSpPr/>
            <p:nvPr/>
          </p:nvSpPr>
          <p:spPr>
            <a:xfrm>
              <a:off x="711618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3" name="tx143"/>
            <p:cNvSpPr/>
            <p:nvPr/>
          </p:nvSpPr>
          <p:spPr>
            <a:xfrm>
              <a:off x="787864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4" name="tx14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7" name="tx14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16%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Dominica DTP drop-out was the same as the global rate, while DTP-MCV drop-out was higher than the global rate.</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high (16%) in Dominica, indicating moderate ability to deliver the primary series early on, but poor ability to provide the full course of vaccines in infacy.</a:t>
            </a:r>
          </a:p>
        </p:txBody>
      </p:sp>
      <p:grpSp xmlns:pic="http://schemas.openxmlformats.org/drawingml/2006/picture">
        <p:nvGrpSpPr>
          <p:cNvPr id="150" name=""/>
          <p:cNvGrpSpPr/>
          <p:nvPr/>
        </p:nvGrpSpPr>
        <p:grpSpPr>
          <a:xfrm>
            <a:off x="292608" y="1097280"/>
            <a:ext cx="8595360" cy="28575"/>
            <a:chOff x="292608" y="1097280"/>
            <a:chExt cx="8595360" cy="28575"/>
          </a:xfrm>
        </p:grpSpPr>
        <p:sp>
          <p:nvSpPr>
            <p:cNvPr id="15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39026"/>
            </a:xfrm>
            <a:custGeom>
              <a:avLst/>
              <a:pathLst>
                <a:path w="2135265" h="139026">
                  <a:moveTo>
                    <a:pt x="0" y="0"/>
                  </a:moveTo>
                  <a:lnTo>
                    <a:pt x="85410" y="0"/>
                  </a:lnTo>
                  <a:lnTo>
                    <a:pt x="170821" y="0"/>
                  </a:lnTo>
                  <a:lnTo>
                    <a:pt x="256231" y="0"/>
                  </a:lnTo>
                  <a:lnTo>
                    <a:pt x="341642" y="0"/>
                  </a:lnTo>
                  <a:lnTo>
                    <a:pt x="427053" y="13902"/>
                  </a:lnTo>
                  <a:lnTo>
                    <a:pt x="512463" y="0"/>
                  </a:lnTo>
                  <a:lnTo>
                    <a:pt x="597874" y="125124"/>
                  </a:lnTo>
                  <a:lnTo>
                    <a:pt x="683284" y="13902"/>
                  </a:lnTo>
                  <a:lnTo>
                    <a:pt x="768695" y="0"/>
                  </a:lnTo>
                  <a:lnTo>
                    <a:pt x="854106" y="0"/>
                  </a:lnTo>
                  <a:lnTo>
                    <a:pt x="939516" y="13902"/>
                  </a:lnTo>
                  <a:lnTo>
                    <a:pt x="1024927" y="13902"/>
                  </a:lnTo>
                  <a:lnTo>
                    <a:pt x="1110337" y="27805"/>
                  </a:lnTo>
                  <a:lnTo>
                    <a:pt x="1195748" y="13902"/>
                  </a:lnTo>
                  <a:lnTo>
                    <a:pt x="1281159" y="13902"/>
                  </a:lnTo>
                  <a:lnTo>
                    <a:pt x="1366569" y="13902"/>
                  </a:lnTo>
                  <a:lnTo>
                    <a:pt x="1451980" y="27805"/>
                  </a:lnTo>
                  <a:lnTo>
                    <a:pt x="1537390" y="55610"/>
                  </a:lnTo>
                  <a:lnTo>
                    <a:pt x="1622801" y="13902"/>
                  </a:lnTo>
                  <a:lnTo>
                    <a:pt x="1708212" y="13902"/>
                  </a:lnTo>
                  <a:lnTo>
                    <a:pt x="1793622" y="139026"/>
                  </a:lnTo>
                  <a:lnTo>
                    <a:pt x="1879033" y="125124"/>
                  </a:lnTo>
                  <a:lnTo>
                    <a:pt x="1964443" y="55610"/>
                  </a:lnTo>
                  <a:lnTo>
                    <a:pt x="2049854" y="0"/>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875868"/>
            </a:xfrm>
            <a:custGeom>
              <a:avLst/>
              <a:pathLst>
                <a:path w="854106" h="875868">
                  <a:moveTo>
                    <a:pt x="0" y="875868"/>
                  </a:moveTo>
                  <a:lnTo>
                    <a:pt x="85410" y="0"/>
                  </a:lnTo>
                  <a:lnTo>
                    <a:pt x="170821" y="13902"/>
                  </a:lnTo>
                  <a:lnTo>
                    <a:pt x="256231" y="0"/>
                  </a:lnTo>
                  <a:lnTo>
                    <a:pt x="341642" y="0"/>
                  </a:lnTo>
                  <a:lnTo>
                    <a:pt x="427053" y="0"/>
                  </a:lnTo>
                  <a:lnTo>
                    <a:pt x="512463" y="55610"/>
                  </a:lnTo>
                  <a:lnTo>
                    <a:pt x="597874" y="41708"/>
                  </a:lnTo>
                  <a:lnTo>
                    <a:pt x="683284" y="0"/>
                  </a:lnTo>
                  <a:lnTo>
                    <a:pt x="768695" y="41708"/>
                  </a:lnTo>
                  <a:lnTo>
                    <a:pt x="854106" y="5561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7873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86" name="tx86"/>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55610"/>
            </a:xfrm>
            <a:custGeom>
              <a:avLst/>
              <a:pathLst>
                <a:path w="2135265" h="55610">
                  <a:moveTo>
                    <a:pt x="0" y="0"/>
                  </a:moveTo>
                  <a:lnTo>
                    <a:pt x="85410" y="0"/>
                  </a:lnTo>
                  <a:lnTo>
                    <a:pt x="170821" y="0"/>
                  </a:lnTo>
                  <a:lnTo>
                    <a:pt x="256231" y="0"/>
                  </a:lnTo>
                  <a:lnTo>
                    <a:pt x="341642" y="0"/>
                  </a:lnTo>
                  <a:lnTo>
                    <a:pt x="427053" y="0"/>
                  </a:lnTo>
                  <a:lnTo>
                    <a:pt x="512463" y="13902"/>
                  </a:lnTo>
                  <a:lnTo>
                    <a:pt x="597874" y="13902"/>
                  </a:lnTo>
                  <a:lnTo>
                    <a:pt x="683284" y="41708"/>
                  </a:lnTo>
                  <a:lnTo>
                    <a:pt x="768695" y="0"/>
                  </a:lnTo>
                  <a:lnTo>
                    <a:pt x="854106" y="0"/>
                  </a:lnTo>
                  <a:lnTo>
                    <a:pt x="939516" y="0"/>
                  </a:lnTo>
                  <a:lnTo>
                    <a:pt x="1024927" y="13902"/>
                  </a:lnTo>
                  <a:lnTo>
                    <a:pt x="1110337" y="13902"/>
                  </a:lnTo>
                  <a:lnTo>
                    <a:pt x="1195748" y="0"/>
                  </a:lnTo>
                  <a:lnTo>
                    <a:pt x="1281159" y="0"/>
                  </a:lnTo>
                  <a:lnTo>
                    <a:pt x="1366569" y="0"/>
                  </a:lnTo>
                  <a:lnTo>
                    <a:pt x="1451980" y="13902"/>
                  </a:lnTo>
                  <a:lnTo>
                    <a:pt x="1537390" y="0"/>
                  </a:lnTo>
                  <a:lnTo>
                    <a:pt x="1622801" y="0"/>
                  </a:lnTo>
                  <a:lnTo>
                    <a:pt x="1708212" y="0"/>
                  </a:lnTo>
                  <a:lnTo>
                    <a:pt x="1793622" y="55610"/>
                  </a:lnTo>
                  <a:lnTo>
                    <a:pt x="1879033" y="41708"/>
                  </a:lnTo>
                  <a:lnTo>
                    <a:pt x="1964443" y="0"/>
                  </a:lnTo>
                  <a:lnTo>
                    <a:pt x="2049854" y="41708"/>
                  </a:lnTo>
                  <a:lnTo>
                    <a:pt x="2135265" y="5561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88209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305858"/>
            </a:xfrm>
            <a:custGeom>
              <a:avLst/>
              <a:pathLst>
                <a:path w="2135265" h="305858">
                  <a:moveTo>
                    <a:pt x="0" y="0"/>
                  </a:moveTo>
                  <a:lnTo>
                    <a:pt x="85410" y="0"/>
                  </a:lnTo>
                  <a:lnTo>
                    <a:pt x="170821" y="0"/>
                  </a:lnTo>
                  <a:lnTo>
                    <a:pt x="256231" y="0"/>
                  </a:lnTo>
                  <a:lnTo>
                    <a:pt x="341642" y="0"/>
                  </a:lnTo>
                  <a:lnTo>
                    <a:pt x="427053" y="13902"/>
                  </a:lnTo>
                  <a:lnTo>
                    <a:pt x="512463" y="27805"/>
                  </a:lnTo>
                  <a:lnTo>
                    <a:pt x="597874" y="41708"/>
                  </a:lnTo>
                  <a:lnTo>
                    <a:pt x="683284" y="0"/>
                  </a:lnTo>
                  <a:lnTo>
                    <a:pt x="768695" y="0"/>
                  </a:lnTo>
                  <a:lnTo>
                    <a:pt x="854106" y="0"/>
                  </a:lnTo>
                  <a:lnTo>
                    <a:pt x="939516" y="0"/>
                  </a:lnTo>
                  <a:lnTo>
                    <a:pt x="1024927" y="0"/>
                  </a:lnTo>
                  <a:lnTo>
                    <a:pt x="1110337" y="83416"/>
                  </a:lnTo>
                  <a:lnTo>
                    <a:pt x="1195748" y="69513"/>
                  </a:lnTo>
                  <a:lnTo>
                    <a:pt x="1281159" y="41708"/>
                  </a:lnTo>
                  <a:lnTo>
                    <a:pt x="1366569" y="41708"/>
                  </a:lnTo>
                  <a:lnTo>
                    <a:pt x="1451980" y="305858"/>
                  </a:lnTo>
                  <a:lnTo>
                    <a:pt x="1537390" y="208540"/>
                  </a:lnTo>
                  <a:lnTo>
                    <a:pt x="1622801" y="97318"/>
                  </a:lnTo>
                  <a:lnTo>
                    <a:pt x="1708212" y="97318"/>
                  </a:lnTo>
                  <a:lnTo>
                    <a:pt x="1793622" y="152929"/>
                  </a:lnTo>
                  <a:lnTo>
                    <a:pt x="1879033" y="166832"/>
                  </a:lnTo>
                  <a:lnTo>
                    <a:pt x="1964443" y="208540"/>
                  </a:lnTo>
                  <a:lnTo>
                    <a:pt x="2049854" y="264150"/>
                  </a:lnTo>
                  <a:lnTo>
                    <a:pt x="2135265" y="26415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027989"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11340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42916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369632"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455042"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540453"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562586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7966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6018113"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7" name="tx187"/>
            <p:cNvSpPr/>
            <p:nvPr/>
          </p:nvSpPr>
          <p:spPr>
            <a:xfrm>
              <a:off x="5418832"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88" name="tx188"/>
            <p:cNvSpPr/>
            <p:nvPr/>
          </p:nvSpPr>
          <p:spPr>
            <a:xfrm>
              <a:off x="5845885"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597814"/>
            </a:xfrm>
            <a:custGeom>
              <a:avLst/>
              <a:pathLst>
                <a:path w="2135265" h="597814">
                  <a:moveTo>
                    <a:pt x="0" y="0"/>
                  </a:moveTo>
                  <a:lnTo>
                    <a:pt x="85410" y="0"/>
                  </a:lnTo>
                  <a:lnTo>
                    <a:pt x="170821" y="13902"/>
                  </a:lnTo>
                  <a:lnTo>
                    <a:pt x="256231" y="0"/>
                  </a:lnTo>
                  <a:lnTo>
                    <a:pt x="341642" y="0"/>
                  </a:lnTo>
                  <a:lnTo>
                    <a:pt x="427053" y="13902"/>
                  </a:lnTo>
                  <a:lnTo>
                    <a:pt x="512463" y="55610"/>
                  </a:lnTo>
                  <a:lnTo>
                    <a:pt x="597874" y="41708"/>
                  </a:lnTo>
                  <a:lnTo>
                    <a:pt x="683284" y="41708"/>
                  </a:lnTo>
                  <a:lnTo>
                    <a:pt x="768695" y="0"/>
                  </a:lnTo>
                  <a:lnTo>
                    <a:pt x="854106" y="13902"/>
                  </a:lnTo>
                  <a:lnTo>
                    <a:pt x="939516" y="13902"/>
                  </a:lnTo>
                  <a:lnTo>
                    <a:pt x="1024927" y="27805"/>
                  </a:lnTo>
                  <a:lnTo>
                    <a:pt x="1110337" y="27805"/>
                  </a:lnTo>
                  <a:lnTo>
                    <a:pt x="1195748" y="27805"/>
                  </a:lnTo>
                  <a:lnTo>
                    <a:pt x="1281159" y="13902"/>
                  </a:lnTo>
                  <a:lnTo>
                    <a:pt x="1366569" y="0"/>
                  </a:lnTo>
                  <a:lnTo>
                    <a:pt x="1451980" y="111221"/>
                  </a:lnTo>
                  <a:lnTo>
                    <a:pt x="1537390" y="69513"/>
                  </a:lnTo>
                  <a:lnTo>
                    <a:pt x="1622801" y="0"/>
                  </a:lnTo>
                  <a:lnTo>
                    <a:pt x="1708212" y="41708"/>
                  </a:lnTo>
                  <a:lnTo>
                    <a:pt x="1793622" y="97318"/>
                  </a:lnTo>
                  <a:lnTo>
                    <a:pt x="1879033" y="236345"/>
                  </a:lnTo>
                  <a:lnTo>
                    <a:pt x="1964443" y="597814"/>
                  </a:lnTo>
                  <a:lnTo>
                    <a:pt x="2049854" y="125124"/>
                  </a:lnTo>
                  <a:lnTo>
                    <a:pt x="2135265" y="125124"/>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833464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6169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3" name="pt233"/>
            <p:cNvSpPr/>
            <p:nvPr/>
          </p:nvSpPr>
          <p:spPr>
            <a:xfrm>
              <a:off x="867628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729889" y="4003836"/>
              <a:ext cx="2049854" cy="514398"/>
            </a:xfrm>
            <a:custGeom>
              <a:avLst/>
              <a:pathLst>
                <a:path w="2049854" h="514398">
                  <a:moveTo>
                    <a:pt x="0" y="514398"/>
                  </a:moveTo>
                  <a:lnTo>
                    <a:pt x="85410" y="0"/>
                  </a:lnTo>
                  <a:lnTo>
                    <a:pt x="170821" y="0"/>
                  </a:lnTo>
                  <a:lnTo>
                    <a:pt x="256231" y="0"/>
                  </a:lnTo>
                  <a:lnTo>
                    <a:pt x="341642" y="0"/>
                  </a:lnTo>
                  <a:lnTo>
                    <a:pt x="427053" y="0"/>
                  </a:lnTo>
                  <a:lnTo>
                    <a:pt x="512463" y="55610"/>
                  </a:lnTo>
                  <a:lnTo>
                    <a:pt x="597874" y="55610"/>
                  </a:lnTo>
                  <a:lnTo>
                    <a:pt x="683284" y="55610"/>
                  </a:lnTo>
                  <a:lnTo>
                    <a:pt x="768695" y="55610"/>
                  </a:lnTo>
                  <a:lnTo>
                    <a:pt x="854106" y="69513"/>
                  </a:lnTo>
                  <a:lnTo>
                    <a:pt x="939516" y="69513"/>
                  </a:lnTo>
                  <a:lnTo>
                    <a:pt x="1024927" y="111221"/>
                  </a:lnTo>
                  <a:lnTo>
                    <a:pt x="1110337" y="139026"/>
                  </a:lnTo>
                  <a:lnTo>
                    <a:pt x="1195748" y="69513"/>
                  </a:lnTo>
                  <a:lnTo>
                    <a:pt x="1281159" y="97318"/>
                  </a:lnTo>
                  <a:lnTo>
                    <a:pt x="1366569" y="250248"/>
                  </a:lnTo>
                  <a:lnTo>
                    <a:pt x="1451980" y="250248"/>
                  </a:lnTo>
                  <a:lnTo>
                    <a:pt x="1537390" y="97318"/>
                  </a:lnTo>
                  <a:lnTo>
                    <a:pt x="1622801" y="125124"/>
                  </a:lnTo>
                  <a:lnTo>
                    <a:pt x="1708212" y="166832"/>
                  </a:lnTo>
                  <a:lnTo>
                    <a:pt x="1793622" y="166832"/>
                  </a:lnTo>
                  <a:lnTo>
                    <a:pt x="1879033" y="250248"/>
                  </a:lnTo>
                  <a:lnTo>
                    <a:pt x="1964443" y="333664"/>
                  </a:lnTo>
                  <a:lnTo>
                    <a:pt x="2049854" y="347566"/>
                  </a:lnTo>
                </a:path>
              </a:pathLst>
            </a:custGeom>
            <a:ln w="27101" cap="flat">
              <a:solidFill>
                <a:srgbClr val="1CABE2">
                  <a:alpha val="100000"/>
                </a:srgbClr>
              </a:solidFill>
              <a:prstDash val="solid"/>
              <a:round/>
            </a:ln>
          </p:spPr>
          <p:txBody>
            <a:bodyPr/>
            <a:lstStyle/>
            <a:p/>
          </p:txBody>
        </p:sp>
        <p:sp>
          <p:nvSpPr>
            <p:cNvPr id="259" name="pt259"/>
            <p:cNvSpPr/>
            <p:nvPr/>
          </p:nvSpPr>
          <p:spPr>
            <a:xfrm>
              <a:off x="6711839"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2" name="pt272"/>
            <p:cNvSpPr/>
            <p:nvPr/>
          </p:nvSpPr>
          <p:spPr>
            <a:xfrm>
              <a:off x="7822177"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79075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92998"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078408"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163819"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249230"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pt278"/>
            <p:cNvSpPr/>
            <p:nvPr/>
          </p:nvSpPr>
          <p:spPr>
            <a:xfrm>
              <a:off x="8334640"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842005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1"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1" name="pt281"/>
            <p:cNvSpPr/>
            <p:nvPr/>
          </p:nvSpPr>
          <p:spPr>
            <a:xfrm>
              <a:off x="859087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3"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577959" y="4425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85" name="tx285"/>
            <p:cNvSpPr/>
            <p:nvPr/>
          </p:nvSpPr>
          <p:spPr>
            <a:xfrm>
              <a:off x="8812300"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6" name="tx286"/>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7" name="tx287"/>
            <p:cNvSpPr/>
            <p:nvPr/>
          </p:nvSpPr>
          <p:spPr>
            <a:xfrm>
              <a:off x="8640073"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8" name="tx28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0" name="tx29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1" name="tx29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2" name="tx29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3" name="tx29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2" name="tx332"/>
            <p:cNvSpPr/>
            <p:nvPr/>
          </p:nvSpPr>
          <p:spPr>
            <a:xfrm>
              <a:off x="2327321" y="1330710"/>
              <a:ext cx="51812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Dominica,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(74%), followed by MCV1 (80%).
Compared to 2019, coverage of 6 vaccines decreased (BCG, DTP1, DTP3, IPV1, MCV1 and MCV2).
Compared to 2024, coverage of 4 vaccines decreased (BCG, DTP1, IPV1 and MCV2) and 2 vaccines remained constant (DTP3 and MCV1).</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had its lowest coverage in MCV2 (74%), while most other routine vaccines clustered around 80-95%; 6 antigens decreased since 2019, and 4 antigens decreased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040333"/>
            </a:xfrm>
            <a:custGeom>
              <a:avLst/>
              <a:pathLst>
                <a:path w="6518190" h="2040333">
                  <a:moveTo>
                    <a:pt x="0" y="0"/>
                  </a:moveTo>
                  <a:lnTo>
                    <a:pt x="260727" y="0"/>
                  </a:lnTo>
                  <a:lnTo>
                    <a:pt x="521455" y="47449"/>
                  </a:lnTo>
                  <a:lnTo>
                    <a:pt x="782182" y="0"/>
                  </a:lnTo>
                  <a:lnTo>
                    <a:pt x="1042910" y="0"/>
                  </a:lnTo>
                  <a:lnTo>
                    <a:pt x="1303638" y="47449"/>
                  </a:lnTo>
                  <a:lnTo>
                    <a:pt x="1564365" y="189798"/>
                  </a:lnTo>
                  <a:lnTo>
                    <a:pt x="1825093" y="142348"/>
                  </a:lnTo>
                  <a:lnTo>
                    <a:pt x="2085820" y="142348"/>
                  </a:lnTo>
                  <a:lnTo>
                    <a:pt x="2346548" y="0"/>
                  </a:lnTo>
                  <a:lnTo>
                    <a:pt x="2607276" y="47449"/>
                  </a:lnTo>
                  <a:lnTo>
                    <a:pt x="2868003" y="47449"/>
                  </a:lnTo>
                  <a:lnTo>
                    <a:pt x="3128731" y="94899"/>
                  </a:lnTo>
                  <a:lnTo>
                    <a:pt x="3389458" y="94899"/>
                  </a:lnTo>
                  <a:lnTo>
                    <a:pt x="3650186" y="94899"/>
                  </a:lnTo>
                  <a:lnTo>
                    <a:pt x="3910914" y="47449"/>
                  </a:lnTo>
                  <a:lnTo>
                    <a:pt x="4171641" y="0"/>
                  </a:lnTo>
                  <a:lnTo>
                    <a:pt x="4432369" y="379596"/>
                  </a:lnTo>
                  <a:lnTo>
                    <a:pt x="4693096" y="237248"/>
                  </a:lnTo>
                  <a:lnTo>
                    <a:pt x="4953824" y="0"/>
                  </a:lnTo>
                  <a:lnTo>
                    <a:pt x="5214552" y="142348"/>
                  </a:lnTo>
                  <a:lnTo>
                    <a:pt x="5475279" y="332147"/>
                  </a:lnTo>
                  <a:lnTo>
                    <a:pt x="5736007" y="806643"/>
                  </a:lnTo>
                  <a:lnTo>
                    <a:pt x="5996734" y="2040333"/>
                  </a:lnTo>
                  <a:lnTo>
                    <a:pt x="6257462" y="427046"/>
                  </a:lnTo>
                  <a:lnTo>
                    <a:pt x="6518190" y="427046"/>
                  </a:lnTo>
                </a:path>
              </a:pathLst>
            </a:custGeom>
            <a:ln w="27101" cap="flat">
              <a:solidFill>
                <a:srgbClr val="1C86EE">
                  <a:alpha val="100000"/>
                </a:srgbClr>
              </a:solidFill>
              <a:prstDash val="solid"/>
              <a:round/>
            </a:ln>
          </p:spPr>
          <p:txBody>
            <a:bodyPr/>
            <a:lstStyle/>
            <a:p/>
          </p:txBody>
        </p:sp>
        <p:sp>
          <p:nvSpPr>
            <p:cNvPr id="39" name="pl39"/>
            <p:cNvSpPr/>
            <p:nvPr/>
          </p:nvSpPr>
          <p:spPr>
            <a:xfrm>
              <a:off x="2699620" y="930799"/>
              <a:ext cx="4953824" cy="4365364"/>
            </a:xfrm>
            <a:custGeom>
              <a:avLst/>
              <a:pathLst>
                <a:path w="4953824" h="4365364">
                  <a:moveTo>
                    <a:pt x="0" y="4365364"/>
                  </a:moveTo>
                  <a:lnTo>
                    <a:pt x="260727" y="284697"/>
                  </a:lnTo>
                  <a:lnTo>
                    <a:pt x="521455" y="142348"/>
                  </a:lnTo>
                  <a:lnTo>
                    <a:pt x="782182" y="0"/>
                  </a:lnTo>
                  <a:lnTo>
                    <a:pt x="1042910" y="47449"/>
                  </a:lnTo>
                  <a:lnTo>
                    <a:pt x="1303638" y="47449"/>
                  </a:lnTo>
                  <a:lnTo>
                    <a:pt x="1564365" y="94899"/>
                  </a:lnTo>
                  <a:lnTo>
                    <a:pt x="1825093" y="94899"/>
                  </a:lnTo>
                  <a:lnTo>
                    <a:pt x="2085820" y="94899"/>
                  </a:lnTo>
                  <a:lnTo>
                    <a:pt x="2346548" y="47449"/>
                  </a:lnTo>
                  <a:lnTo>
                    <a:pt x="2607276" y="0"/>
                  </a:lnTo>
                  <a:lnTo>
                    <a:pt x="2868003" y="379596"/>
                  </a:lnTo>
                  <a:lnTo>
                    <a:pt x="3128731" y="237248"/>
                  </a:lnTo>
                  <a:lnTo>
                    <a:pt x="3389458" y="0"/>
                  </a:lnTo>
                  <a:lnTo>
                    <a:pt x="3650186" y="94899"/>
                  </a:lnTo>
                  <a:lnTo>
                    <a:pt x="3910914" y="332147"/>
                  </a:lnTo>
                  <a:lnTo>
                    <a:pt x="4171641" y="806643"/>
                  </a:lnTo>
                  <a:lnTo>
                    <a:pt x="4432369" y="2040333"/>
                  </a:lnTo>
                  <a:lnTo>
                    <a:pt x="4693096" y="427046"/>
                  </a:lnTo>
                  <a:lnTo>
                    <a:pt x="4953824" y="427046"/>
                  </a:lnTo>
                </a:path>
              </a:pathLst>
            </a:custGeom>
            <a:ln w="27101" cap="flat">
              <a:solidFill>
                <a:srgbClr val="80BD41">
                  <a:alpha val="100000"/>
                </a:srgbClr>
              </a:solidFill>
              <a:prstDash val="solid"/>
              <a:round/>
            </a:ln>
          </p:spPr>
          <p:txBody>
            <a:bodyPr/>
            <a:lstStyle/>
            <a:p/>
          </p:txBody>
        </p:sp>
        <p:sp>
          <p:nvSpPr>
            <p:cNvPr id="40" name="pl40"/>
            <p:cNvSpPr/>
            <p:nvPr/>
          </p:nvSpPr>
          <p:spPr>
            <a:xfrm>
              <a:off x="2699620" y="930799"/>
              <a:ext cx="4953824" cy="4365364"/>
            </a:xfrm>
            <a:custGeom>
              <a:avLst/>
              <a:pathLst>
                <a:path w="4953824" h="4365364">
                  <a:moveTo>
                    <a:pt x="0" y="4365364"/>
                  </a:moveTo>
                  <a:lnTo>
                    <a:pt x="260727" y="284697"/>
                  </a:lnTo>
                  <a:lnTo>
                    <a:pt x="521455" y="142348"/>
                  </a:lnTo>
                  <a:lnTo>
                    <a:pt x="782182" y="0"/>
                  </a:lnTo>
                  <a:lnTo>
                    <a:pt x="1042910" y="47449"/>
                  </a:lnTo>
                  <a:lnTo>
                    <a:pt x="1303638" y="47449"/>
                  </a:lnTo>
                  <a:lnTo>
                    <a:pt x="1564365" y="94899"/>
                  </a:lnTo>
                  <a:lnTo>
                    <a:pt x="1825093" y="94899"/>
                  </a:lnTo>
                  <a:lnTo>
                    <a:pt x="2085820" y="94899"/>
                  </a:lnTo>
                  <a:lnTo>
                    <a:pt x="2346548" y="47449"/>
                  </a:lnTo>
                  <a:lnTo>
                    <a:pt x="2607276" y="0"/>
                  </a:lnTo>
                  <a:lnTo>
                    <a:pt x="2868003" y="379596"/>
                  </a:lnTo>
                  <a:lnTo>
                    <a:pt x="3128731" y="237248"/>
                  </a:lnTo>
                  <a:lnTo>
                    <a:pt x="3389458" y="0"/>
                  </a:lnTo>
                  <a:lnTo>
                    <a:pt x="3650186" y="94899"/>
                  </a:lnTo>
                  <a:lnTo>
                    <a:pt x="3910914" y="332147"/>
                  </a:lnTo>
                  <a:lnTo>
                    <a:pt x="4171641" y="806643"/>
                  </a:lnTo>
                  <a:lnTo>
                    <a:pt x="4432369" y="2040333"/>
                  </a:lnTo>
                  <a:lnTo>
                    <a:pt x="4693096" y="427046"/>
                  </a:lnTo>
                  <a:lnTo>
                    <a:pt x="4953824" y="427046"/>
                  </a:lnTo>
                </a:path>
              </a:pathLst>
            </a:custGeom>
            <a:ln w="27101" cap="flat">
              <a:solidFill>
                <a:srgbClr val="EE00EE">
                  <a:alpha val="100000"/>
                </a:srgbClr>
              </a:solidFill>
              <a:prstDash val="solid"/>
              <a:round/>
            </a:ln>
          </p:spPr>
          <p:txBody>
            <a:bodyPr/>
            <a:lstStyle/>
            <a:p/>
          </p:txBody>
        </p:sp>
        <p:sp>
          <p:nvSpPr>
            <p:cNvPr id="41" name="pl41"/>
            <p:cNvSpPr/>
            <p:nvPr/>
          </p:nvSpPr>
          <p:spPr>
            <a:xfrm>
              <a:off x="6349807" y="1974690"/>
              <a:ext cx="1303638" cy="332147"/>
            </a:xfrm>
            <a:custGeom>
              <a:avLst/>
              <a:pathLst>
                <a:path w="1303638" h="332147">
                  <a:moveTo>
                    <a:pt x="0" y="142348"/>
                  </a:moveTo>
                  <a:lnTo>
                    <a:pt x="260727" y="94899"/>
                  </a:lnTo>
                  <a:lnTo>
                    <a:pt x="521455" y="189798"/>
                  </a:lnTo>
                  <a:lnTo>
                    <a:pt x="782182" y="332147"/>
                  </a:lnTo>
                  <a:lnTo>
                    <a:pt x="1042910" y="0"/>
                  </a:lnTo>
                  <a:lnTo>
                    <a:pt x="1303638" y="18979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989325"/>
            </a:xfrm>
            <a:custGeom>
              <a:avLst/>
              <a:pathLst>
                <a:path w="2607276" h="2989325">
                  <a:moveTo>
                    <a:pt x="0" y="2989325"/>
                  </a:moveTo>
                  <a:lnTo>
                    <a:pt x="260727" y="0"/>
                  </a:lnTo>
                  <a:lnTo>
                    <a:pt x="521455" y="47449"/>
                  </a:lnTo>
                  <a:lnTo>
                    <a:pt x="782182" y="0"/>
                  </a:lnTo>
                  <a:lnTo>
                    <a:pt x="1042910" y="0"/>
                  </a:lnTo>
                  <a:lnTo>
                    <a:pt x="1303638" y="0"/>
                  </a:lnTo>
                  <a:lnTo>
                    <a:pt x="1564365" y="189798"/>
                  </a:lnTo>
                  <a:lnTo>
                    <a:pt x="1825093" y="142348"/>
                  </a:lnTo>
                  <a:lnTo>
                    <a:pt x="2085820" y="0"/>
                  </a:lnTo>
                  <a:lnTo>
                    <a:pt x="2346548" y="14234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901542"/>
            </a:xfrm>
            <a:custGeom>
              <a:avLst/>
              <a:pathLst>
                <a:path w="1042910" h="901542">
                  <a:moveTo>
                    <a:pt x="0" y="0"/>
                  </a:moveTo>
                  <a:lnTo>
                    <a:pt x="260727" y="142348"/>
                  </a:lnTo>
                  <a:lnTo>
                    <a:pt x="521455" y="901542"/>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043891"/>
            </a:xfrm>
            <a:custGeom>
              <a:avLst/>
              <a:pathLst>
                <a:path w="6518190" h="1043891">
                  <a:moveTo>
                    <a:pt x="0" y="0"/>
                  </a:moveTo>
                  <a:lnTo>
                    <a:pt x="260727" y="0"/>
                  </a:lnTo>
                  <a:lnTo>
                    <a:pt x="521455" y="0"/>
                  </a:lnTo>
                  <a:lnTo>
                    <a:pt x="782182" y="0"/>
                  </a:lnTo>
                  <a:lnTo>
                    <a:pt x="1042910" y="0"/>
                  </a:lnTo>
                  <a:lnTo>
                    <a:pt x="1303638" y="47449"/>
                  </a:lnTo>
                  <a:lnTo>
                    <a:pt x="1564365" y="94899"/>
                  </a:lnTo>
                  <a:lnTo>
                    <a:pt x="1825093" y="142348"/>
                  </a:lnTo>
                  <a:lnTo>
                    <a:pt x="2085820" y="0"/>
                  </a:lnTo>
                  <a:lnTo>
                    <a:pt x="2346548" y="0"/>
                  </a:lnTo>
                  <a:lnTo>
                    <a:pt x="2607276" y="0"/>
                  </a:lnTo>
                  <a:lnTo>
                    <a:pt x="2868003" y="0"/>
                  </a:lnTo>
                  <a:lnTo>
                    <a:pt x="3128731" y="0"/>
                  </a:lnTo>
                  <a:lnTo>
                    <a:pt x="3389458" y="284697"/>
                  </a:lnTo>
                  <a:lnTo>
                    <a:pt x="3650186" y="237248"/>
                  </a:lnTo>
                  <a:lnTo>
                    <a:pt x="3910914" y="142348"/>
                  </a:lnTo>
                  <a:lnTo>
                    <a:pt x="4171641" y="142348"/>
                  </a:lnTo>
                  <a:lnTo>
                    <a:pt x="4432369" y="1043891"/>
                  </a:lnTo>
                  <a:lnTo>
                    <a:pt x="4693096" y="711744"/>
                  </a:lnTo>
                  <a:lnTo>
                    <a:pt x="4953824" y="332147"/>
                  </a:lnTo>
                  <a:lnTo>
                    <a:pt x="5214552" y="332147"/>
                  </a:lnTo>
                  <a:lnTo>
                    <a:pt x="5475279" y="521945"/>
                  </a:lnTo>
                  <a:lnTo>
                    <a:pt x="5736007" y="569395"/>
                  </a:lnTo>
                  <a:lnTo>
                    <a:pt x="5996734" y="711744"/>
                  </a:lnTo>
                  <a:lnTo>
                    <a:pt x="6257462" y="901542"/>
                  </a:lnTo>
                  <a:lnTo>
                    <a:pt x="6518190" y="901542"/>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1755635"/>
            </a:xfrm>
            <a:custGeom>
              <a:avLst/>
              <a:pathLst>
                <a:path w="6257462" h="1755635">
                  <a:moveTo>
                    <a:pt x="0" y="1755635"/>
                  </a:moveTo>
                  <a:lnTo>
                    <a:pt x="260727" y="0"/>
                  </a:lnTo>
                  <a:lnTo>
                    <a:pt x="521455" y="0"/>
                  </a:lnTo>
                  <a:lnTo>
                    <a:pt x="782182" y="0"/>
                  </a:lnTo>
                  <a:lnTo>
                    <a:pt x="1042910" y="0"/>
                  </a:lnTo>
                  <a:lnTo>
                    <a:pt x="1303638" y="0"/>
                  </a:lnTo>
                  <a:lnTo>
                    <a:pt x="1564365" y="189798"/>
                  </a:lnTo>
                  <a:lnTo>
                    <a:pt x="1825093" y="189798"/>
                  </a:lnTo>
                  <a:lnTo>
                    <a:pt x="2085820" y="189798"/>
                  </a:lnTo>
                  <a:lnTo>
                    <a:pt x="2346548" y="189798"/>
                  </a:lnTo>
                  <a:lnTo>
                    <a:pt x="2607276" y="237248"/>
                  </a:lnTo>
                  <a:lnTo>
                    <a:pt x="2868003" y="237248"/>
                  </a:lnTo>
                  <a:lnTo>
                    <a:pt x="3128731" y="379596"/>
                  </a:lnTo>
                  <a:lnTo>
                    <a:pt x="3389458" y="474496"/>
                  </a:lnTo>
                  <a:lnTo>
                    <a:pt x="3650186" y="237248"/>
                  </a:lnTo>
                  <a:lnTo>
                    <a:pt x="3910914" y="332147"/>
                  </a:lnTo>
                  <a:lnTo>
                    <a:pt x="4171641" y="854093"/>
                  </a:lnTo>
                  <a:lnTo>
                    <a:pt x="4432369" y="854093"/>
                  </a:lnTo>
                  <a:lnTo>
                    <a:pt x="4693096" y="332147"/>
                  </a:lnTo>
                  <a:lnTo>
                    <a:pt x="4953824" y="427046"/>
                  </a:lnTo>
                  <a:lnTo>
                    <a:pt x="5214552" y="569395"/>
                  </a:lnTo>
                  <a:lnTo>
                    <a:pt x="5475279" y="569395"/>
                  </a:lnTo>
                  <a:lnTo>
                    <a:pt x="5736007" y="854093"/>
                  </a:lnTo>
                  <a:lnTo>
                    <a:pt x="5996734" y="1138790"/>
                  </a:lnTo>
                  <a:lnTo>
                    <a:pt x="6257462" y="1186240"/>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1043891"/>
            </a:xfrm>
            <a:custGeom>
              <a:avLst/>
              <a:pathLst>
                <a:path w="6518190" h="1043891">
                  <a:moveTo>
                    <a:pt x="0" y="0"/>
                  </a:moveTo>
                  <a:lnTo>
                    <a:pt x="260727" y="0"/>
                  </a:lnTo>
                  <a:lnTo>
                    <a:pt x="521455" y="0"/>
                  </a:lnTo>
                  <a:lnTo>
                    <a:pt x="782182" y="0"/>
                  </a:lnTo>
                  <a:lnTo>
                    <a:pt x="1042910" y="0"/>
                  </a:lnTo>
                  <a:lnTo>
                    <a:pt x="1303638" y="47449"/>
                  </a:lnTo>
                  <a:lnTo>
                    <a:pt x="1564365" y="94899"/>
                  </a:lnTo>
                  <a:lnTo>
                    <a:pt x="1825093" y="142348"/>
                  </a:lnTo>
                  <a:lnTo>
                    <a:pt x="2085820" y="0"/>
                  </a:lnTo>
                  <a:lnTo>
                    <a:pt x="2346548" y="0"/>
                  </a:lnTo>
                  <a:lnTo>
                    <a:pt x="2607276" y="0"/>
                  </a:lnTo>
                  <a:lnTo>
                    <a:pt x="2868003" y="0"/>
                  </a:lnTo>
                  <a:lnTo>
                    <a:pt x="3128731" y="0"/>
                  </a:lnTo>
                  <a:lnTo>
                    <a:pt x="3389458" y="284697"/>
                  </a:lnTo>
                  <a:lnTo>
                    <a:pt x="3650186" y="237248"/>
                  </a:lnTo>
                  <a:lnTo>
                    <a:pt x="3910914" y="142348"/>
                  </a:lnTo>
                  <a:lnTo>
                    <a:pt x="4171641" y="142348"/>
                  </a:lnTo>
                  <a:lnTo>
                    <a:pt x="4432369" y="1043891"/>
                  </a:lnTo>
                  <a:lnTo>
                    <a:pt x="4693096" y="711744"/>
                  </a:lnTo>
                  <a:lnTo>
                    <a:pt x="4953824" y="332147"/>
                  </a:lnTo>
                  <a:lnTo>
                    <a:pt x="5214552" y="332147"/>
                  </a:lnTo>
                  <a:lnTo>
                    <a:pt x="5475279" y="521945"/>
                  </a:lnTo>
                  <a:lnTo>
                    <a:pt x="5736007" y="569395"/>
                  </a:lnTo>
                  <a:lnTo>
                    <a:pt x="5996734" y="711744"/>
                  </a:lnTo>
                  <a:lnTo>
                    <a:pt x="6257462" y="901542"/>
                  </a:lnTo>
                  <a:lnTo>
                    <a:pt x="6518190" y="901542"/>
                  </a:lnTo>
                </a:path>
              </a:pathLst>
            </a:custGeom>
            <a:ln w="27101" cap="flat">
              <a:solidFill>
                <a:srgbClr val="9A32CD">
                  <a:alpha val="100000"/>
                </a:srgbClr>
              </a:solidFill>
              <a:prstDash val="solid"/>
              <a:round/>
            </a:ln>
          </p:spPr>
          <p:txBody>
            <a:bodyPr/>
            <a:lstStyle/>
            <a:p/>
          </p:txBody>
        </p:sp>
        <p:sp>
          <p:nvSpPr>
            <p:cNvPr id="47" name="pl47"/>
            <p:cNvSpPr/>
            <p:nvPr/>
          </p:nvSpPr>
          <p:spPr>
            <a:xfrm>
              <a:off x="7668386" y="787181"/>
              <a:ext cx="756640" cy="326960"/>
            </a:xfrm>
            <a:custGeom>
              <a:avLst/>
              <a:pathLst>
                <a:path w="756640" h="326960">
                  <a:moveTo>
                    <a:pt x="756640" y="0"/>
                  </a:moveTo>
                  <a:lnTo>
                    <a:pt x="0" y="326960"/>
                  </a:lnTo>
                </a:path>
              </a:pathLst>
            </a:custGeom>
          </p:spPr>
          <p:txBody>
            <a:bodyPr/>
            <a:lstStyle/>
            <a:p/>
          </p:txBody>
        </p:sp>
        <p:sp>
          <p:nvSpPr>
            <p:cNvPr id="48" name="pl48"/>
            <p:cNvSpPr/>
            <p:nvPr/>
          </p:nvSpPr>
          <p:spPr>
            <a:xfrm>
              <a:off x="7670527" y="1046499"/>
              <a:ext cx="736501" cy="165166"/>
            </a:xfrm>
            <a:custGeom>
              <a:avLst/>
              <a:pathLst>
                <a:path w="736501" h="165166">
                  <a:moveTo>
                    <a:pt x="736501" y="0"/>
                  </a:moveTo>
                  <a:lnTo>
                    <a:pt x="0" y="165166"/>
                  </a:lnTo>
                </a:path>
              </a:pathLst>
            </a:custGeom>
          </p:spPr>
          <p:txBody>
            <a:bodyPr/>
            <a:lstStyle/>
            <a:p/>
          </p:txBody>
        </p:sp>
        <p:sp>
          <p:nvSpPr>
            <p:cNvPr id="49" name="pl49"/>
            <p:cNvSpPr/>
            <p:nvPr/>
          </p:nvSpPr>
          <p:spPr>
            <a:xfrm>
              <a:off x="7666216" y="1365930"/>
              <a:ext cx="716729" cy="453748"/>
            </a:xfrm>
            <a:custGeom>
              <a:avLst/>
              <a:pathLst>
                <a:path w="716729" h="453748">
                  <a:moveTo>
                    <a:pt x="716729" y="453748"/>
                  </a:moveTo>
                  <a:lnTo>
                    <a:pt x="0" y="0"/>
                  </a:lnTo>
                </a:path>
              </a:pathLst>
            </a:custGeom>
          </p:spPr>
          <p:txBody>
            <a:bodyPr/>
            <a:lstStyle/>
            <a:p/>
          </p:txBody>
        </p:sp>
        <p:sp>
          <p:nvSpPr>
            <p:cNvPr id="50" name="pl50"/>
            <p:cNvSpPr/>
            <p:nvPr/>
          </p:nvSpPr>
          <p:spPr>
            <a:xfrm>
              <a:off x="7671449" y="1305594"/>
              <a:ext cx="657134" cy="50858"/>
            </a:xfrm>
            <a:custGeom>
              <a:avLst/>
              <a:pathLst>
                <a:path w="657134" h="50858">
                  <a:moveTo>
                    <a:pt x="657134" y="0"/>
                  </a:moveTo>
                  <a:lnTo>
                    <a:pt x="0" y="50858"/>
                  </a:lnTo>
                </a:path>
              </a:pathLst>
            </a:custGeom>
          </p:spPr>
          <p:txBody>
            <a:bodyPr/>
            <a:lstStyle/>
            <a:p/>
          </p:txBody>
        </p:sp>
        <p:sp>
          <p:nvSpPr>
            <p:cNvPr id="51" name="pl51"/>
            <p:cNvSpPr/>
            <p:nvPr/>
          </p:nvSpPr>
          <p:spPr>
            <a:xfrm>
              <a:off x="7670216" y="1362184"/>
              <a:ext cx="766878" cy="198378"/>
            </a:xfrm>
            <a:custGeom>
              <a:avLst/>
              <a:pathLst>
                <a:path w="766878" h="198378">
                  <a:moveTo>
                    <a:pt x="766878" y="198378"/>
                  </a:moveTo>
                  <a:lnTo>
                    <a:pt x="0" y="0"/>
                  </a:lnTo>
                </a:path>
              </a:pathLst>
            </a:custGeom>
          </p:spPr>
          <p:txBody>
            <a:bodyPr/>
            <a:lstStyle/>
            <a:p/>
          </p:txBody>
        </p:sp>
        <p:sp>
          <p:nvSpPr>
            <p:cNvPr id="52" name="pl52"/>
            <p:cNvSpPr/>
            <p:nvPr/>
          </p:nvSpPr>
          <p:spPr>
            <a:xfrm>
              <a:off x="7665261" y="1840979"/>
              <a:ext cx="693600" cy="507046"/>
            </a:xfrm>
            <a:custGeom>
              <a:avLst/>
              <a:pathLst>
                <a:path w="693600" h="507046">
                  <a:moveTo>
                    <a:pt x="693600" y="507046"/>
                  </a:moveTo>
                  <a:lnTo>
                    <a:pt x="0" y="0"/>
                  </a:lnTo>
                </a:path>
              </a:pathLst>
            </a:custGeom>
          </p:spPr>
          <p:txBody>
            <a:bodyPr/>
            <a:lstStyle/>
            <a:p/>
          </p:txBody>
        </p:sp>
        <p:sp>
          <p:nvSpPr>
            <p:cNvPr id="53" name="pl53"/>
            <p:cNvSpPr/>
            <p:nvPr/>
          </p:nvSpPr>
          <p:spPr>
            <a:xfrm>
              <a:off x="7668784" y="1838419"/>
              <a:ext cx="623646" cy="247079"/>
            </a:xfrm>
            <a:custGeom>
              <a:avLst/>
              <a:pathLst>
                <a:path w="623646" h="247079">
                  <a:moveTo>
                    <a:pt x="623646" y="247079"/>
                  </a:moveTo>
                  <a:lnTo>
                    <a:pt x="0" y="0"/>
                  </a:lnTo>
                </a:path>
              </a:pathLst>
            </a:custGeom>
          </p:spPr>
          <p:txBody>
            <a:bodyPr/>
            <a:lstStyle/>
            <a:p/>
          </p:txBody>
        </p:sp>
        <p:sp>
          <p:nvSpPr>
            <p:cNvPr id="54" name="pl54"/>
            <p:cNvSpPr/>
            <p:nvPr/>
          </p:nvSpPr>
          <p:spPr>
            <a:xfrm>
              <a:off x="7665531" y="2125529"/>
              <a:ext cx="693330" cy="487028"/>
            </a:xfrm>
            <a:custGeom>
              <a:avLst/>
              <a:pathLst>
                <a:path w="693330" h="487028">
                  <a:moveTo>
                    <a:pt x="693330" y="487028"/>
                  </a:moveTo>
                  <a:lnTo>
                    <a:pt x="0" y="0"/>
                  </a:lnTo>
                </a:path>
              </a:pathLst>
            </a:custGeom>
          </p:spPr>
          <p:txBody>
            <a:bodyPr/>
            <a:lstStyle/>
            <a:p/>
          </p:txBody>
        </p:sp>
        <p:sp>
          <p:nvSpPr>
            <p:cNvPr id="55" name="pl55"/>
            <p:cNvSpPr/>
            <p:nvPr/>
          </p:nvSpPr>
          <p:spPr>
            <a:xfrm>
              <a:off x="7663279" y="2174055"/>
              <a:ext cx="719666" cy="700080"/>
            </a:xfrm>
            <a:custGeom>
              <a:avLst/>
              <a:pathLst>
                <a:path w="719666" h="700080">
                  <a:moveTo>
                    <a:pt x="719666" y="700080"/>
                  </a:moveTo>
                  <a:lnTo>
                    <a:pt x="0" y="0"/>
                  </a:lnTo>
                </a:path>
              </a:pathLst>
            </a:custGeom>
          </p:spPr>
          <p:txBody>
            <a:bodyPr/>
            <a:lstStyle/>
            <a:p/>
          </p:txBody>
        </p:sp>
        <p:sp>
          <p:nvSpPr>
            <p:cNvPr id="56" name="pg56"/>
            <p:cNvSpPr/>
            <p:nvPr/>
          </p:nvSpPr>
          <p:spPr>
            <a:xfrm>
              <a:off x="8356446" y="69635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73789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58" name="pg58"/>
            <p:cNvSpPr/>
            <p:nvPr/>
          </p:nvSpPr>
          <p:spPr>
            <a:xfrm>
              <a:off x="8338449" y="95821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61309" y="99975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60" name="pg60"/>
            <p:cNvSpPr/>
            <p:nvPr/>
          </p:nvSpPr>
          <p:spPr>
            <a:xfrm>
              <a:off x="8314365" y="17425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841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2" name="pg62"/>
            <p:cNvSpPr/>
            <p:nvPr/>
          </p:nvSpPr>
          <p:spPr>
            <a:xfrm>
              <a:off x="8260004" y="122067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24352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4" name="pg64"/>
            <p:cNvSpPr/>
            <p:nvPr/>
          </p:nvSpPr>
          <p:spPr>
            <a:xfrm>
              <a:off x="8368515" y="14802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2182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6" name="pg66"/>
            <p:cNvSpPr/>
            <p:nvPr/>
          </p:nvSpPr>
          <p:spPr>
            <a:xfrm>
              <a:off x="8290281" y="22711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3127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80%</a:t>
              </a:r>
            </a:p>
          </p:txBody>
        </p:sp>
        <p:sp>
          <p:nvSpPr>
            <p:cNvPr id="68" name="pg68"/>
            <p:cNvSpPr/>
            <p:nvPr/>
          </p:nvSpPr>
          <p:spPr>
            <a:xfrm>
              <a:off x="8223851" y="200809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204963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80%</a:t>
              </a:r>
            </a:p>
          </p:txBody>
        </p:sp>
        <p:sp>
          <p:nvSpPr>
            <p:cNvPr id="70" name="pg70"/>
            <p:cNvSpPr/>
            <p:nvPr/>
          </p:nvSpPr>
          <p:spPr>
            <a:xfrm>
              <a:off x="8290281" y="25357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5772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74%</a:t>
              </a:r>
            </a:p>
          </p:txBody>
        </p:sp>
        <p:sp>
          <p:nvSpPr>
            <p:cNvPr id="72" name="pg72"/>
            <p:cNvSpPr/>
            <p:nvPr/>
          </p:nvSpPr>
          <p:spPr>
            <a:xfrm>
              <a:off x="8314365" y="27965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381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73%</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03711" y="401416"/>
              <a:ext cx="30241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Dominica,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(73%), followed by MCV2 (74%).
Coverage of 7 vaccines decreased (DTP3, HEPB3, HIB3, IPV1, MCV1, MCV2 and RUBELLA) compared to respective coverage in 2019.
Coverage of 6 vaccines were the same (DTP3, HEPB3, HIB3, IPVC, MCV1 and RUBELLA) and 3 vaccines decreased (HPVC, IPV1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18948" y="932216"/>
              <a:ext cx="722164" cy="0"/>
            </a:xfrm>
            <a:custGeom>
              <a:avLst/>
              <a:pathLst>
                <a:path w="722164" h="0">
                  <a:moveTo>
                    <a:pt x="0" y="0"/>
                  </a:moveTo>
                  <a:lnTo>
                    <a:pt x="72216" y="0"/>
                  </a:lnTo>
                  <a:lnTo>
                    <a:pt x="144432" y="0"/>
                  </a:lnTo>
                  <a:lnTo>
                    <a:pt x="433298"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1385547"/>
              <a:ext cx="288865" cy="0"/>
            </a:xfrm>
            <a:custGeom>
              <a:avLst/>
              <a:pathLst>
                <a:path w="288865" h="0">
                  <a:moveTo>
                    <a:pt x="0" y="0"/>
                  </a:moveTo>
                  <a:lnTo>
                    <a:pt x="0" y="0"/>
                  </a:ln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5535807" y="1838878"/>
              <a:ext cx="3105305" cy="0"/>
            </a:xfrm>
            <a:custGeom>
              <a:avLst/>
              <a:pathLst>
                <a:path w="3105305" h="0">
                  <a:moveTo>
                    <a:pt x="0" y="0"/>
                  </a:moveTo>
                  <a:lnTo>
                    <a:pt x="1877626" y="0"/>
                  </a:lnTo>
                  <a:lnTo>
                    <a:pt x="2455357" y="0"/>
                  </a:lnTo>
                  <a:lnTo>
                    <a:pt x="2455357" y="0"/>
                  </a:lnTo>
                  <a:lnTo>
                    <a:pt x="2599790" y="0"/>
                  </a:lnTo>
                  <a:lnTo>
                    <a:pt x="2888656" y="0"/>
                  </a:lnTo>
                  <a:lnTo>
                    <a:pt x="3105305" y="0"/>
                  </a:lnTo>
                </a:path>
              </a:pathLst>
            </a:custGeom>
            <a:ln w="116535" cap="flat">
              <a:solidFill>
                <a:srgbClr val="E8E8E8">
                  <a:alpha val="100000"/>
                </a:srgbClr>
              </a:solidFill>
              <a:prstDash val="solid"/>
              <a:round/>
            </a:ln>
          </p:spPr>
          <p:txBody>
            <a:bodyPr/>
            <a:lstStyle/>
            <a:p/>
          </p:txBody>
        </p:sp>
        <p:sp>
          <p:nvSpPr>
            <p:cNvPr id="22" name="pl22"/>
            <p:cNvSpPr/>
            <p:nvPr/>
          </p:nvSpPr>
          <p:spPr>
            <a:xfrm>
              <a:off x="5535807" y="2292210"/>
              <a:ext cx="3105305" cy="0"/>
            </a:xfrm>
            <a:custGeom>
              <a:avLst/>
              <a:pathLst>
                <a:path w="3105305" h="0">
                  <a:moveTo>
                    <a:pt x="0" y="0"/>
                  </a:moveTo>
                  <a:lnTo>
                    <a:pt x="1877626" y="0"/>
                  </a:lnTo>
                  <a:lnTo>
                    <a:pt x="2455357" y="0"/>
                  </a:lnTo>
                  <a:lnTo>
                    <a:pt x="2455357" y="0"/>
                  </a:lnTo>
                  <a:lnTo>
                    <a:pt x="2599790" y="0"/>
                  </a:lnTo>
                  <a:lnTo>
                    <a:pt x="2960872" y="0"/>
                  </a:lnTo>
                  <a:lnTo>
                    <a:pt x="3105305"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2745541"/>
              <a:ext cx="866596" cy="0"/>
            </a:xfrm>
            <a:custGeom>
              <a:avLst/>
              <a:pathLst>
                <a:path w="866596" h="0">
                  <a:moveTo>
                    <a:pt x="0" y="0"/>
                  </a:moveTo>
                  <a:lnTo>
                    <a:pt x="144432" y="0"/>
                  </a:lnTo>
                  <a:lnTo>
                    <a:pt x="144432" y="0"/>
                  </a:lnTo>
                  <a:lnTo>
                    <a:pt x="722164" y="0"/>
                  </a:lnTo>
                  <a:lnTo>
                    <a:pt x="794380" y="0"/>
                  </a:lnTo>
                  <a:lnTo>
                    <a:pt x="866596"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5535807" y="3198872"/>
              <a:ext cx="3105305" cy="0"/>
            </a:xfrm>
            <a:custGeom>
              <a:avLst/>
              <a:pathLst>
                <a:path w="3105305" h="0">
                  <a:moveTo>
                    <a:pt x="0" y="0"/>
                  </a:moveTo>
                  <a:lnTo>
                    <a:pt x="1877626" y="0"/>
                  </a:lnTo>
                  <a:lnTo>
                    <a:pt x="2455357" y="0"/>
                  </a:lnTo>
                  <a:lnTo>
                    <a:pt x="2455357" y="0"/>
                  </a:lnTo>
                  <a:lnTo>
                    <a:pt x="2599790" y="0"/>
                  </a:lnTo>
                  <a:lnTo>
                    <a:pt x="2960872" y="0"/>
                  </a:lnTo>
                  <a:lnTo>
                    <a:pt x="3105305"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3652203"/>
              <a:ext cx="288865" cy="0"/>
            </a:xfrm>
            <a:custGeom>
              <a:avLst/>
              <a:pathLst>
                <a:path w="288865" h="0">
                  <a:moveTo>
                    <a:pt x="0" y="0"/>
                  </a:moveTo>
                  <a:lnTo>
                    <a:pt x="0" y="0"/>
                  </a:ln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4105534"/>
              <a:ext cx="866596" cy="0"/>
            </a:xfrm>
            <a:custGeom>
              <a:avLst/>
              <a:pathLst>
                <a:path w="866596" h="0">
                  <a:moveTo>
                    <a:pt x="0" y="0"/>
                  </a:moveTo>
                  <a:lnTo>
                    <a:pt x="0" y="0"/>
                  </a:lnTo>
                  <a:lnTo>
                    <a:pt x="288865"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4558865"/>
              <a:ext cx="1299895" cy="0"/>
            </a:xfrm>
            <a:custGeom>
              <a:avLst/>
              <a:pathLst>
                <a:path w="1299895" h="0">
                  <a:moveTo>
                    <a:pt x="0" y="0"/>
                  </a:moveTo>
                  <a:lnTo>
                    <a:pt x="72216" y="0"/>
                  </a:lnTo>
                  <a:lnTo>
                    <a:pt x="505514" y="0"/>
                  </a:lnTo>
                  <a:lnTo>
                    <a:pt x="938813" y="0"/>
                  </a:lnTo>
                  <a:lnTo>
                    <a:pt x="938813" y="0"/>
                  </a:lnTo>
                  <a:lnTo>
                    <a:pt x="1155462"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5012197"/>
              <a:ext cx="866596" cy="0"/>
            </a:xfrm>
            <a:custGeom>
              <a:avLst/>
              <a:pathLst>
                <a:path w="866596" h="0">
                  <a:moveTo>
                    <a:pt x="0" y="0"/>
                  </a:moveTo>
                  <a:lnTo>
                    <a:pt x="0" y="0"/>
                  </a:lnTo>
                  <a:lnTo>
                    <a:pt x="288865"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5313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3130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36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83120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00613"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36169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928397"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928397"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2839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20623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206233"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84515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77293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3266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Dominica,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(96%). DTP1 coverage declined in 2025 (95%) compared to 2024, and was lower than in 2019. In 2019-2025, DTP1 coverage was at it's lowest level in 2021 and 2025 (95%).
In 2024, 8 vaccines had lower coverage than in 2019.
In 2025, 10 vaccines had lower coverage than in 2019.
In 2025, 5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626510"/>
              <a:ext cx="2811689" cy="464781"/>
            </a:xfrm>
            <a:custGeom>
              <a:avLst/>
              <a:pathLst>
                <a:path w="2811689" h="464781">
                  <a:moveTo>
                    <a:pt x="0" y="54680"/>
                  </a:moveTo>
                  <a:lnTo>
                    <a:pt x="468614" y="0"/>
                  </a:lnTo>
                  <a:lnTo>
                    <a:pt x="937229" y="300740"/>
                  </a:lnTo>
                  <a:lnTo>
                    <a:pt x="1405844" y="109360"/>
                  </a:lnTo>
                  <a:lnTo>
                    <a:pt x="1874459" y="464781"/>
                  </a:lnTo>
                  <a:lnTo>
                    <a:pt x="2343074" y="273400"/>
                  </a:lnTo>
                  <a:lnTo>
                    <a:pt x="2811689" y="382761"/>
                  </a:lnTo>
                </a:path>
              </a:pathLst>
            </a:custGeom>
            <a:ln w="29811" cap="flat">
              <a:solidFill>
                <a:srgbClr val="FF0000">
                  <a:alpha val="100000"/>
                </a:srgbClr>
              </a:solidFill>
              <a:prstDash val="solid"/>
              <a:round/>
            </a:ln>
          </p:spPr>
          <p:txBody>
            <a:bodyPr/>
            <a:lstStyle/>
            <a:p/>
          </p:txBody>
        </p:sp>
        <p:sp>
          <p:nvSpPr>
            <p:cNvPr id="25" name="pl25"/>
            <p:cNvSpPr/>
            <p:nvPr/>
          </p:nvSpPr>
          <p:spPr>
            <a:xfrm>
              <a:off x="1881875" y="2899911"/>
              <a:ext cx="2343074" cy="191380"/>
            </a:xfrm>
            <a:custGeom>
              <a:avLst/>
              <a:pathLst>
                <a:path w="2343074" h="191380">
                  <a:moveTo>
                    <a:pt x="0" y="82020"/>
                  </a:moveTo>
                  <a:lnTo>
                    <a:pt x="468614" y="54680"/>
                  </a:lnTo>
                  <a:lnTo>
                    <a:pt x="937229" y="109360"/>
                  </a:lnTo>
                  <a:lnTo>
                    <a:pt x="1405844" y="191380"/>
                  </a:lnTo>
                  <a:lnTo>
                    <a:pt x="1874459" y="0"/>
                  </a:lnTo>
                  <a:lnTo>
                    <a:pt x="2343074" y="109360"/>
                  </a:lnTo>
                </a:path>
              </a:pathLst>
            </a:custGeom>
            <a:ln w="29811" cap="flat">
              <a:solidFill>
                <a:srgbClr val="0058AB">
                  <a:alpha val="100000"/>
                </a:srgbClr>
              </a:solidFill>
              <a:prstDash val="solid"/>
              <a:round/>
            </a:ln>
          </p:spPr>
          <p:txBody>
            <a:bodyPr/>
            <a:lstStyle/>
            <a:p/>
          </p:txBody>
        </p:sp>
        <p:sp>
          <p:nvSpPr>
            <p:cNvPr id="26" name="pt26"/>
            <p:cNvSpPr/>
            <p:nvPr/>
          </p:nvSpPr>
          <p:spPr>
            <a:xfrm>
              <a:off x="1388435"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5705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2325664"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79427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326289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731509"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200124"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188187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0" name="tx40"/>
            <p:cNvSpPr/>
            <p:nvPr/>
          </p:nvSpPr>
          <p:spPr>
            <a:xfrm>
              <a:off x="2350490"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41" name="tx41"/>
            <p:cNvSpPr/>
            <p:nvPr/>
          </p:nvSpPr>
          <p:spPr>
            <a:xfrm>
              <a:off x="281910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2" name="tx42"/>
            <p:cNvSpPr/>
            <p:nvPr/>
          </p:nvSpPr>
          <p:spPr>
            <a:xfrm>
              <a:off x="328772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43" name="tx43"/>
            <p:cNvSpPr/>
            <p:nvPr/>
          </p:nvSpPr>
          <p:spPr>
            <a:xfrm>
              <a:off x="3756335"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4" name="tx44"/>
            <p:cNvSpPr/>
            <p:nvPr/>
          </p:nvSpPr>
          <p:spPr>
            <a:xfrm>
              <a:off x="4224950"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5" name="tx45"/>
            <p:cNvSpPr/>
            <p:nvPr/>
          </p:nvSpPr>
          <p:spPr>
            <a:xfrm>
              <a:off x="1413261"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46" name="tx46"/>
            <p:cNvSpPr/>
            <p:nvPr/>
          </p:nvSpPr>
          <p:spPr>
            <a:xfrm>
              <a:off x="188187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47" name="tx47"/>
            <p:cNvSpPr/>
            <p:nvPr/>
          </p:nvSpPr>
          <p:spPr>
            <a:xfrm>
              <a:off x="2350490"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8" name="tx48"/>
            <p:cNvSpPr/>
            <p:nvPr/>
          </p:nvSpPr>
          <p:spPr>
            <a:xfrm>
              <a:off x="281910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9" name="tx49"/>
            <p:cNvSpPr/>
            <p:nvPr/>
          </p:nvSpPr>
          <p:spPr>
            <a:xfrm>
              <a:off x="328772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50" name="tx50"/>
            <p:cNvSpPr/>
            <p:nvPr/>
          </p:nvSpPr>
          <p:spPr>
            <a:xfrm>
              <a:off x="375633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1" name="tx51"/>
            <p:cNvSpPr/>
            <p:nvPr/>
          </p:nvSpPr>
          <p:spPr>
            <a:xfrm>
              <a:off x="422495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52" name="pl5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3" name="tx53"/>
            <p:cNvSpPr/>
            <p:nvPr/>
          </p:nvSpPr>
          <p:spPr>
            <a:xfrm>
              <a:off x="29608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282715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6" name="pl5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606660" y="2380449"/>
              <a:ext cx="2811689" cy="710842"/>
            </a:xfrm>
            <a:custGeom>
              <a:avLst/>
              <a:pathLst>
                <a:path w="2811689" h="710842">
                  <a:moveTo>
                    <a:pt x="0" y="0"/>
                  </a:moveTo>
                  <a:lnTo>
                    <a:pt x="468614" y="82020"/>
                  </a:lnTo>
                  <a:lnTo>
                    <a:pt x="937229" y="410101"/>
                  </a:lnTo>
                  <a:lnTo>
                    <a:pt x="1405844" y="218720"/>
                  </a:lnTo>
                  <a:lnTo>
                    <a:pt x="1874459" y="683502"/>
                  </a:lnTo>
                  <a:lnTo>
                    <a:pt x="2343074" y="710842"/>
                  </a:lnTo>
                  <a:lnTo>
                    <a:pt x="2811689" y="382761"/>
                  </a:lnTo>
                </a:path>
              </a:pathLst>
            </a:custGeom>
            <a:ln w="29811" cap="flat">
              <a:solidFill>
                <a:srgbClr val="FF0000">
                  <a:alpha val="100000"/>
                </a:srgbClr>
              </a:solidFill>
              <a:prstDash val="solid"/>
              <a:round/>
            </a:ln>
          </p:spPr>
          <p:txBody>
            <a:bodyPr/>
            <a:lstStyle/>
            <a:p/>
          </p:txBody>
        </p:sp>
        <p:sp>
          <p:nvSpPr>
            <p:cNvPr id="77" name="pl77"/>
            <p:cNvSpPr/>
            <p:nvPr/>
          </p:nvSpPr>
          <p:spPr>
            <a:xfrm>
              <a:off x="6075275" y="2653850"/>
              <a:ext cx="2343074" cy="464781"/>
            </a:xfrm>
            <a:custGeom>
              <a:avLst/>
              <a:pathLst>
                <a:path w="2343074" h="464781">
                  <a:moveTo>
                    <a:pt x="0" y="0"/>
                  </a:moveTo>
                  <a:lnTo>
                    <a:pt x="468614" y="109360"/>
                  </a:lnTo>
                  <a:lnTo>
                    <a:pt x="937229" y="464781"/>
                  </a:lnTo>
                  <a:lnTo>
                    <a:pt x="1405844" y="410101"/>
                  </a:lnTo>
                  <a:lnTo>
                    <a:pt x="1874459" y="437441"/>
                  </a:lnTo>
                  <a:lnTo>
                    <a:pt x="2343074" y="109360"/>
                  </a:lnTo>
                </a:path>
              </a:pathLst>
            </a:custGeom>
            <a:ln w="29811" cap="flat">
              <a:solidFill>
                <a:srgbClr val="0058AB">
                  <a:alpha val="100000"/>
                </a:srgbClr>
              </a:solidFill>
              <a:prstDash val="solid"/>
              <a:round/>
            </a:ln>
          </p:spPr>
          <p:txBody>
            <a:bodyPr/>
            <a:lstStyle/>
            <a:p/>
          </p:txBody>
        </p:sp>
        <p:sp>
          <p:nvSpPr>
            <p:cNvPr id="78" name="pt78"/>
            <p:cNvSpPr/>
            <p:nvPr/>
          </p:nvSpPr>
          <p:spPr>
            <a:xfrm>
              <a:off x="5581835"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6050449"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6519064"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698767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745629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792490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8393524"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pt85"/>
            <p:cNvSpPr/>
            <p:nvPr/>
          </p:nvSpPr>
          <p:spPr>
            <a:xfrm>
              <a:off x="6050449"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6" name="pt86"/>
            <p:cNvSpPr/>
            <p:nvPr/>
          </p:nvSpPr>
          <p:spPr>
            <a:xfrm>
              <a:off x="651906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pt87"/>
            <p:cNvSpPr/>
            <p:nvPr/>
          </p:nvSpPr>
          <p:spPr>
            <a:xfrm>
              <a:off x="6987679"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pt88"/>
            <p:cNvSpPr/>
            <p:nvPr/>
          </p:nvSpPr>
          <p:spPr>
            <a:xfrm>
              <a:off x="7456294"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792490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pt90"/>
            <p:cNvSpPr/>
            <p:nvPr/>
          </p:nvSpPr>
          <p:spPr>
            <a:xfrm>
              <a:off x="839352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1" name="tx91"/>
            <p:cNvSpPr/>
            <p:nvPr/>
          </p:nvSpPr>
          <p:spPr>
            <a:xfrm>
              <a:off x="6075275"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92" name="tx92"/>
            <p:cNvSpPr/>
            <p:nvPr/>
          </p:nvSpPr>
          <p:spPr>
            <a:xfrm>
              <a:off x="654389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93" name="tx93"/>
            <p:cNvSpPr/>
            <p:nvPr/>
          </p:nvSpPr>
          <p:spPr>
            <a:xfrm>
              <a:off x="7012505"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94" name="tx94"/>
            <p:cNvSpPr/>
            <p:nvPr/>
          </p:nvSpPr>
          <p:spPr>
            <a:xfrm>
              <a:off x="7481120"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95" name="tx95"/>
            <p:cNvSpPr/>
            <p:nvPr/>
          </p:nvSpPr>
          <p:spPr>
            <a:xfrm>
              <a:off x="794973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96" name="tx96"/>
            <p:cNvSpPr/>
            <p:nvPr/>
          </p:nvSpPr>
          <p:spPr>
            <a:xfrm>
              <a:off x="841835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97" name="tx97"/>
            <p:cNvSpPr/>
            <p:nvPr/>
          </p:nvSpPr>
          <p:spPr>
            <a:xfrm>
              <a:off x="5606660"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98" name="tx98"/>
            <p:cNvSpPr/>
            <p:nvPr/>
          </p:nvSpPr>
          <p:spPr>
            <a:xfrm>
              <a:off x="6075275"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9" name="tx99"/>
            <p:cNvSpPr/>
            <p:nvPr/>
          </p:nvSpPr>
          <p:spPr>
            <a:xfrm>
              <a:off x="6543890"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00" name="tx100"/>
            <p:cNvSpPr/>
            <p:nvPr/>
          </p:nvSpPr>
          <p:spPr>
            <a:xfrm>
              <a:off x="701250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01" name="tx101"/>
            <p:cNvSpPr/>
            <p:nvPr/>
          </p:nvSpPr>
          <p:spPr>
            <a:xfrm>
              <a:off x="748112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02" name="tx102"/>
            <p:cNvSpPr/>
            <p:nvPr/>
          </p:nvSpPr>
          <p:spPr>
            <a:xfrm>
              <a:off x="794973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03" name="tx103"/>
            <p:cNvSpPr/>
            <p:nvPr/>
          </p:nvSpPr>
          <p:spPr>
            <a:xfrm>
              <a:off x="8418350"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104" name="pl10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5" name="tx105"/>
            <p:cNvSpPr/>
            <p:nvPr/>
          </p:nvSpPr>
          <p:spPr>
            <a:xfrm>
              <a:off x="71542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6" name="tx106"/>
            <p:cNvSpPr/>
            <p:nvPr/>
          </p:nvSpPr>
          <p:spPr>
            <a:xfrm>
              <a:off x="702055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7" name="rc10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8" name="tx10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9" name="tx10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0" name="tx110"/>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1" name="tx111"/>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2" name="tx112"/>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3" name="tx113"/>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4" name="tx114"/>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5" name="tx115"/>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6" name="tx116"/>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7" name="tx117"/>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8" name="tx118"/>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9" name="tx119"/>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0" name="tx12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1" name="tx121"/>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2" name="tx122"/>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3" name="tx123"/>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4" name="tx12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5" name="tx12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6" name="tx12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7" name="tx12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8" name="tx12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9" name="tx12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0" name="tx13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2" name="pl13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3" name="tx13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4" name="tx13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5" name="tx135"/>
            <p:cNvSpPr/>
            <p:nvPr/>
          </p:nvSpPr>
          <p:spPr>
            <a:xfrm>
              <a:off x="757200" y="1330710"/>
              <a:ext cx="55065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Dominica, 2019-2025</a:t>
              </a:r>
            </a:p>
          </p:txBody>
        </p:sp>
        <p:sp>
          <p:nvSpPr>
            <p:cNvPr id="136" name="tx13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Dominica was 2019.
In 2025, first dose (HPV1) programme coverage among girls was 73%. In 2025, last dose (HPVc) programme coverage among girls was 73%.</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73% and coverage among boys increased to 82%, following switch to single dose in 2023.</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246853"/>
            </a:xfrm>
            <a:custGeom>
              <a:avLst/>
              <a:pathLst>
                <a:path w="6481656" h="1246853">
                  <a:moveTo>
                    <a:pt x="0" y="0"/>
                  </a:moveTo>
                  <a:lnTo>
                    <a:pt x="259266" y="0"/>
                  </a:lnTo>
                  <a:lnTo>
                    <a:pt x="518532" y="28996"/>
                  </a:lnTo>
                  <a:lnTo>
                    <a:pt x="777798" y="0"/>
                  </a:lnTo>
                  <a:lnTo>
                    <a:pt x="1037065" y="0"/>
                  </a:lnTo>
                  <a:lnTo>
                    <a:pt x="1296331" y="28996"/>
                  </a:lnTo>
                  <a:lnTo>
                    <a:pt x="1555597" y="115986"/>
                  </a:lnTo>
                  <a:lnTo>
                    <a:pt x="1814863" y="86989"/>
                  </a:lnTo>
                  <a:lnTo>
                    <a:pt x="2074130" y="86989"/>
                  </a:lnTo>
                  <a:lnTo>
                    <a:pt x="2333396" y="0"/>
                  </a:lnTo>
                  <a:lnTo>
                    <a:pt x="2592662" y="28996"/>
                  </a:lnTo>
                  <a:lnTo>
                    <a:pt x="2851928" y="28996"/>
                  </a:lnTo>
                  <a:lnTo>
                    <a:pt x="3111195" y="57993"/>
                  </a:lnTo>
                  <a:lnTo>
                    <a:pt x="3370461" y="57993"/>
                  </a:lnTo>
                  <a:lnTo>
                    <a:pt x="3629727" y="57993"/>
                  </a:lnTo>
                  <a:lnTo>
                    <a:pt x="3888994" y="28996"/>
                  </a:lnTo>
                  <a:lnTo>
                    <a:pt x="4148260" y="0"/>
                  </a:lnTo>
                  <a:lnTo>
                    <a:pt x="4407526" y="231972"/>
                  </a:lnTo>
                  <a:lnTo>
                    <a:pt x="4666792" y="144982"/>
                  </a:lnTo>
                  <a:lnTo>
                    <a:pt x="4926059" y="0"/>
                  </a:lnTo>
                  <a:lnTo>
                    <a:pt x="5185325" y="86989"/>
                  </a:lnTo>
                  <a:lnTo>
                    <a:pt x="5444591" y="202976"/>
                  </a:lnTo>
                  <a:lnTo>
                    <a:pt x="5703857" y="492942"/>
                  </a:lnTo>
                  <a:lnTo>
                    <a:pt x="5963124" y="1246853"/>
                  </a:lnTo>
                  <a:lnTo>
                    <a:pt x="6222390" y="260969"/>
                  </a:lnTo>
                  <a:lnTo>
                    <a:pt x="6481656" y="260969"/>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28987"/>
              <a:ext cx="6222390" cy="1072873"/>
            </a:xfrm>
            <a:custGeom>
              <a:avLst/>
              <a:pathLst>
                <a:path w="6222390" h="1072873">
                  <a:moveTo>
                    <a:pt x="0" y="1072873"/>
                  </a:moveTo>
                  <a:lnTo>
                    <a:pt x="259266" y="0"/>
                  </a:lnTo>
                  <a:lnTo>
                    <a:pt x="518532" y="0"/>
                  </a:lnTo>
                  <a:lnTo>
                    <a:pt x="777798" y="0"/>
                  </a:lnTo>
                  <a:lnTo>
                    <a:pt x="1037065" y="0"/>
                  </a:lnTo>
                  <a:lnTo>
                    <a:pt x="1296331" y="0"/>
                  </a:lnTo>
                  <a:lnTo>
                    <a:pt x="1555597" y="115986"/>
                  </a:lnTo>
                  <a:lnTo>
                    <a:pt x="1814863" y="115986"/>
                  </a:lnTo>
                  <a:lnTo>
                    <a:pt x="2074130" y="115986"/>
                  </a:lnTo>
                  <a:lnTo>
                    <a:pt x="2333396" y="115986"/>
                  </a:lnTo>
                  <a:lnTo>
                    <a:pt x="2592662" y="144982"/>
                  </a:lnTo>
                  <a:lnTo>
                    <a:pt x="2851928" y="144982"/>
                  </a:lnTo>
                  <a:lnTo>
                    <a:pt x="3111195" y="231972"/>
                  </a:lnTo>
                  <a:lnTo>
                    <a:pt x="3370461" y="289965"/>
                  </a:lnTo>
                  <a:lnTo>
                    <a:pt x="3629727" y="144982"/>
                  </a:lnTo>
                  <a:lnTo>
                    <a:pt x="3888994" y="202976"/>
                  </a:lnTo>
                  <a:lnTo>
                    <a:pt x="4148260" y="521938"/>
                  </a:lnTo>
                  <a:lnTo>
                    <a:pt x="4407526" y="521938"/>
                  </a:lnTo>
                  <a:lnTo>
                    <a:pt x="4666792" y="202976"/>
                  </a:lnTo>
                  <a:lnTo>
                    <a:pt x="4926059" y="260969"/>
                  </a:lnTo>
                  <a:lnTo>
                    <a:pt x="5185325" y="347959"/>
                  </a:lnTo>
                  <a:lnTo>
                    <a:pt x="5444591" y="347959"/>
                  </a:lnTo>
                  <a:lnTo>
                    <a:pt x="5703857" y="521938"/>
                  </a:lnTo>
                  <a:lnTo>
                    <a:pt x="5963124" y="695918"/>
                  </a:lnTo>
                  <a:lnTo>
                    <a:pt x="6222390" y="724914"/>
                  </a:lnTo>
                </a:path>
              </a:pathLst>
            </a:custGeom>
            <a:ln w="27101" cap="flat">
              <a:solidFill>
                <a:srgbClr val="00BA38">
                  <a:alpha val="100000"/>
                </a:srgbClr>
              </a:solidFill>
              <a:prstDash val="solid"/>
              <a:round/>
            </a:ln>
          </p:spPr>
          <p:txBody>
            <a:bodyPr/>
            <a:lstStyle/>
            <a:p/>
          </p:txBody>
        </p:sp>
        <p:sp>
          <p:nvSpPr>
            <p:cNvPr id="29" name="pl29"/>
            <p:cNvSpPr/>
            <p:nvPr/>
          </p:nvSpPr>
          <p:spPr>
            <a:xfrm>
              <a:off x="6624344" y="2766912"/>
              <a:ext cx="1296331" cy="202976"/>
            </a:xfrm>
            <a:custGeom>
              <a:avLst/>
              <a:pathLst>
                <a:path w="1296331" h="202976">
                  <a:moveTo>
                    <a:pt x="0" y="86989"/>
                  </a:moveTo>
                  <a:lnTo>
                    <a:pt x="259266" y="57993"/>
                  </a:lnTo>
                  <a:lnTo>
                    <a:pt x="518532" y="115986"/>
                  </a:lnTo>
                  <a:lnTo>
                    <a:pt x="777798" y="202976"/>
                  </a:lnTo>
                  <a:lnTo>
                    <a:pt x="1037065" y="0"/>
                  </a:lnTo>
                  <a:lnTo>
                    <a:pt x="1296331" y="11598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3515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81552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84452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316348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585968" y="281552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389954"/>
              <a:ext cx="239902" cy="2"/>
            </a:xfrm>
            <a:custGeom>
              <a:avLst/>
              <a:pathLst>
                <a:path w="239902" h="2">
                  <a:moveTo>
                    <a:pt x="239902" y="0"/>
                  </a:moveTo>
                  <a:lnTo>
                    <a:pt x="0" y="2"/>
                  </a:lnTo>
                </a:path>
              </a:pathLst>
            </a:custGeom>
          </p:spPr>
          <p:txBody>
            <a:bodyPr/>
            <a:lstStyle/>
            <a:p/>
          </p:txBody>
        </p:sp>
        <p:sp>
          <p:nvSpPr>
            <p:cNvPr id="38" name="pl38"/>
            <p:cNvSpPr/>
            <p:nvPr/>
          </p:nvSpPr>
          <p:spPr>
            <a:xfrm>
              <a:off x="7937182" y="2792569"/>
              <a:ext cx="242760" cy="57428"/>
            </a:xfrm>
            <a:custGeom>
              <a:avLst/>
              <a:pathLst>
                <a:path w="242760" h="57428">
                  <a:moveTo>
                    <a:pt x="242760" y="0"/>
                  </a:moveTo>
                  <a:lnTo>
                    <a:pt x="0" y="57428"/>
                  </a:lnTo>
                </a:path>
              </a:pathLst>
            </a:custGeom>
          </p:spPr>
          <p:txBody>
            <a:bodyPr/>
            <a:lstStyle/>
            <a:p/>
          </p:txBody>
        </p:sp>
        <p:sp>
          <p:nvSpPr>
            <p:cNvPr id="39" name="pl39"/>
            <p:cNvSpPr/>
            <p:nvPr/>
          </p:nvSpPr>
          <p:spPr>
            <a:xfrm>
              <a:off x="7932316" y="2888867"/>
              <a:ext cx="247625" cy="126953"/>
            </a:xfrm>
            <a:custGeom>
              <a:avLst/>
              <a:pathLst>
                <a:path w="247625" h="126953">
                  <a:moveTo>
                    <a:pt x="247625" y="126953"/>
                  </a:moveTo>
                  <a:lnTo>
                    <a:pt x="0" y="0"/>
                  </a:lnTo>
                </a:path>
              </a:pathLst>
            </a:custGeom>
          </p:spPr>
          <p:txBody>
            <a:bodyPr/>
            <a:lstStyle/>
            <a:p/>
          </p:txBody>
        </p:sp>
        <p:sp>
          <p:nvSpPr>
            <p:cNvPr id="40" name="pg40"/>
            <p:cNvSpPr/>
            <p:nvPr/>
          </p:nvSpPr>
          <p:spPr>
            <a:xfrm>
              <a:off x="8111362" y="22989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398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2" name="pg42"/>
            <p:cNvSpPr/>
            <p:nvPr/>
          </p:nvSpPr>
          <p:spPr>
            <a:xfrm>
              <a:off x="8111362" y="26852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7260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74%</a:t>
              </a:r>
            </a:p>
          </p:txBody>
        </p:sp>
        <p:sp>
          <p:nvSpPr>
            <p:cNvPr id="44" name="pg44"/>
            <p:cNvSpPr/>
            <p:nvPr/>
          </p:nvSpPr>
          <p:spPr>
            <a:xfrm>
              <a:off x="8111362" y="29571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99799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73%</a:t>
              </a:r>
            </a:p>
          </p:txBody>
        </p:sp>
        <p:sp>
          <p:nvSpPr>
            <p:cNvPr id="46" name="pg46"/>
            <p:cNvSpPr/>
            <p:nvPr/>
          </p:nvSpPr>
          <p:spPr>
            <a:xfrm>
              <a:off x="1502558" y="20010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278" y="20448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8" name="pg48"/>
            <p:cNvSpPr/>
            <p:nvPr/>
          </p:nvSpPr>
          <p:spPr>
            <a:xfrm>
              <a:off x="1400044" y="31805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445764" y="32244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62</a:t>
              </a:r>
            </a:p>
          </p:txBody>
        </p:sp>
        <p:sp>
          <p:nvSpPr>
            <p:cNvPr id="50" name="pg50"/>
            <p:cNvSpPr/>
            <p:nvPr/>
          </p:nvSpPr>
          <p:spPr>
            <a:xfrm>
              <a:off x="6326166" y="28326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371886" y="287838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74</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42332" y="1705910"/>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Dominica has 3 out of the 4 SDG vaccines.
In 2025, Dominica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Dominica met the 90% SDG coverage target for DTP3,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96% in 2024 to 95% in 2025.
• DTP3 coverage remained constant at 90% between 2024 and 2025.
• There were there were approximately the same number of zero-dose children in 2025. This leaves &lt;100 children without vaccination, vulnerable to vaccine-preventable diseases and a further &lt;100 with incomplete protection.
• Dominica accounted for &lt;0.1% of zero-dose children in Latin America and the Caribbean (LACR) and &lt;0.1% of zero-dose children globally.
• MCV1 coverage remained constant at 80% between 2024 and 2025. There were &lt;200 children who missed out on the first measles vaccination.
• MCV2 coverage declined 1 percentage point from 75% in 2024 to 74% in 2025.
• Last dose coverage of HPV vaccination (HPVc) among girls decreased from 77% to 73%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Dominica,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Dominica.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P7TF5XRZ5TZD-1674051314-8075</_dlc_DocId>
    <_dlc_DocIdUrl xmlns="5ce71423-0d49-4a04-8822-86064e799dcd">
      <Url>https://unicef.sharepoint.com/teams/DAPM-DataComm/_layouts/15/DocIdRedir.aspx?ID=P7TF5XRZ5TZD-1674051314-8075</Url>
      <Description>P7TF5XRZ5TZD-1674051314-8075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B661131-8E75-4DDE-9B79-8587BB04054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1ecc6f1f-2f20-4ecf-b019-d81983a0b558</vt:lpwstr>
  </property>
</Properties>
</file>