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06a91d2c0ccf60facec9511b3c48ef6c93c3923a.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7d31e4464143dfab94c04b500fbed55811c1b0d3.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a6ddbb721ad7f1e671aa15956875c2b9ea6ff616.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51330"/>
              <a:ext cx="311052" cy="280801"/>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51330"/>
              <a:ext cx="311052" cy="280801"/>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51330"/>
              <a:ext cx="311052" cy="280801"/>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51330"/>
              <a:ext cx="311052" cy="28080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51330"/>
              <a:ext cx="311052" cy="280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51330"/>
              <a:ext cx="311052"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51330"/>
              <a:ext cx="311052"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51330"/>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51330"/>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51330"/>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51330"/>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51330"/>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51330"/>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51330"/>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51330"/>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51330"/>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51330"/>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51330"/>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51330"/>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51330"/>
              <a:ext cx="311052" cy="280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51330"/>
              <a:ext cx="311052" cy="280801"/>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51330"/>
              <a:ext cx="311052" cy="280801"/>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51330"/>
              <a:ext cx="311052" cy="280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51330"/>
              <a:ext cx="311052" cy="280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51330"/>
              <a:ext cx="311052"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512933"/>
              <a:ext cx="311052" cy="28080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512933"/>
              <a:ext cx="311052" cy="28080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512933"/>
              <a:ext cx="311052" cy="280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512933"/>
              <a:ext cx="311052"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512933"/>
              <a:ext cx="311052"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512933"/>
              <a:ext cx="311052"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512933"/>
              <a:ext cx="311052"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512933"/>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512933"/>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512933"/>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512933"/>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512933"/>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512933"/>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512933"/>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512933"/>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512933"/>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512933"/>
              <a:ext cx="311052"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512933"/>
              <a:ext cx="311052"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512933"/>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512933"/>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512933"/>
              <a:ext cx="311052"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512933"/>
              <a:ext cx="311052"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512933"/>
              <a:ext cx="311052"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512933"/>
              <a:ext cx="311052" cy="280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512933"/>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512933"/>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793734"/>
              <a:ext cx="311052" cy="280801"/>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793734"/>
              <a:ext cx="311052" cy="28080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793734"/>
              <a:ext cx="311052" cy="28080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793734"/>
              <a:ext cx="311052" cy="2808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793734"/>
              <a:ext cx="311052" cy="28080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793734"/>
              <a:ext cx="311052" cy="280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793734"/>
              <a:ext cx="311052" cy="280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793734"/>
              <a:ext cx="311052"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793734"/>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793734"/>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793734"/>
              <a:ext cx="311052"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793734"/>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793734"/>
              <a:ext cx="311052"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793734"/>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793734"/>
              <a:ext cx="311052"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793734"/>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793734"/>
              <a:ext cx="311052" cy="2808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793734"/>
              <a:ext cx="311052"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793734"/>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793734"/>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793734"/>
              <a:ext cx="311052"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793734"/>
              <a:ext cx="311052" cy="280801"/>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793734"/>
              <a:ext cx="311052" cy="280801"/>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793734"/>
              <a:ext cx="311052" cy="280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793734"/>
              <a:ext cx="311052" cy="280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793734"/>
              <a:ext cx="311052"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82" name="rc82"/>
            <p:cNvSpPr/>
            <p:nvPr/>
          </p:nvSpPr>
          <p:spPr>
            <a:xfrm>
              <a:off x="3133311" y="3355336"/>
              <a:ext cx="311052" cy="280801"/>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83" name="rc83"/>
            <p:cNvSpPr/>
            <p:nvPr/>
          </p:nvSpPr>
          <p:spPr>
            <a:xfrm>
              <a:off x="3444364" y="3355336"/>
              <a:ext cx="311052"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84" name="rc84"/>
            <p:cNvSpPr/>
            <p:nvPr/>
          </p:nvSpPr>
          <p:spPr>
            <a:xfrm>
              <a:off x="3755416" y="3355336"/>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85" name="rc85"/>
            <p:cNvSpPr/>
            <p:nvPr/>
          </p:nvSpPr>
          <p:spPr>
            <a:xfrm>
              <a:off x="4066468" y="3355336"/>
              <a:ext cx="311052"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86" name="rc86"/>
            <p:cNvSpPr/>
            <p:nvPr/>
          </p:nvSpPr>
          <p:spPr>
            <a:xfrm>
              <a:off x="4377521" y="3355336"/>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87" name="rc87"/>
            <p:cNvSpPr/>
            <p:nvPr/>
          </p:nvSpPr>
          <p:spPr>
            <a:xfrm>
              <a:off x="4688573" y="3355336"/>
              <a:ext cx="311052"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88" name="rc88"/>
            <p:cNvSpPr/>
            <p:nvPr/>
          </p:nvSpPr>
          <p:spPr>
            <a:xfrm>
              <a:off x="4999625" y="3355336"/>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89" name="rc89"/>
            <p:cNvSpPr/>
            <p:nvPr/>
          </p:nvSpPr>
          <p:spPr>
            <a:xfrm>
              <a:off x="5310677" y="3355336"/>
              <a:ext cx="311052"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90" name="rc90"/>
            <p:cNvSpPr/>
            <p:nvPr/>
          </p:nvSpPr>
          <p:spPr>
            <a:xfrm>
              <a:off x="5621730" y="3355336"/>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91" name="rc91"/>
            <p:cNvSpPr/>
            <p:nvPr/>
          </p:nvSpPr>
          <p:spPr>
            <a:xfrm>
              <a:off x="5932782" y="3355336"/>
              <a:ext cx="311052" cy="2808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92" name="rc92"/>
            <p:cNvSpPr/>
            <p:nvPr/>
          </p:nvSpPr>
          <p:spPr>
            <a:xfrm>
              <a:off x="6243834" y="3355336"/>
              <a:ext cx="311052"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93" name="rc93"/>
            <p:cNvSpPr/>
            <p:nvPr/>
          </p:nvSpPr>
          <p:spPr>
            <a:xfrm>
              <a:off x="6554887" y="3355336"/>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94" name="rc94"/>
            <p:cNvSpPr/>
            <p:nvPr/>
          </p:nvSpPr>
          <p:spPr>
            <a:xfrm>
              <a:off x="6865939" y="3355336"/>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95" name="rc95"/>
            <p:cNvSpPr/>
            <p:nvPr/>
          </p:nvSpPr>
          <p:spPr>
            <a:xfrm>
              <a:off x="7176991" y="3355336"/>
              <a:ext cx="311052"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96" name="rc96"/>
            <p:cNvSpPr/>
            <p:nvPr/>
          </p:nvSpPr>
          <p:spPr>
            <a:xfrm>
              <a:off x="7488044" y="3355336"/>
              <a:ext cx="311052" cy="280801"/>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97" name="rc97"/>
            <p:cNvSpPr/>
            <p:nvPr/>
          </p:nvSpPr>
          <p:spPr>
            <a:xfrm>
              <a:off x="7799096" y="3355336"/>
              <a:ext cx="311052" cy="280801"/>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98" name="rc98"/>
            <p:cNvSpPr/>
            <p:nvPr/>
          </p:nvSpPr>
          <p:spPr>
            <a:xfrm>
              <a:off x="8110148" y="3355336"/>
              <a:ext cx="311052" cy="280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99" name="rc99"/>
            <p:cNvSpPr/>
            <p:nvPr/>
          </p:nvSpPr>
          <p:spPr>
            <a:xfrm>
              <a:off x="8421201" y="3355336"/>
              <a:ext cx="311052" cy="280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00" name="rc100"/>
            <p:cNvSpPr/>
            <p:nvPr/>
          </p:nvSpPr>
          <p:spPr>
            <a:xfrm>
              <a:off x="8732253" y="3355336"/>
              <a:ext cx="311052"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01" name="rc101"/>
            <p:cNvSpPr/>
            <p:nvPr/>
          </p:nvSpPr>
          <p:spPr>
            <a:xfrm>
              <a:off x="4688573" y="2232131"/>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02" name="rc102"/>
            <p:cNvSpPr/>
            <p:nvPr/>
          </p:nvSpPr>
          <p:spPr>
            <a:xfrm>
              <a:off x="4999625" y="2232131"/>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03" name="rc103"/>
            <p:cNvSpPr/>
            <p:nvPr/>
          </p:nvSpPr>
          <p:spPr>
            <a:xfrm>
              <a:off x="5310677" y="2232131"/>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04" name="rc104"/>
            <p:cNvSpPr/>
            <p:nvPr/>
          </p:nvSpPr>
          <p:spPr>
            <a:xfrm>
              <a:off x="5621730" y="2232131"/>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05" name="rc105"/>
            <p:cNvSpPr/>
            <p:nvPr/>
          </p:nvSpPr>
          <p:spPr>
            <a:xfrm>
              <a:off x="5932782" y="2232131"/>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6" name="rc106"/>
            <p:cNvSpPr/>
            <p:nvPr/>
          </p:nvSpPr>
          <p:spPr>
            <a:xfrm>
              <a:off x="6243834" y="2232131"/>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07" name="rc107"/>
            <p:cNvSpPr/>
            <p:nvPr/>
          </p:nvSpPr>
          <p:spPr>
            <a:xfrm>
              <a:off x="6554887" y="2232131"/>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08" name="rc108"/>
            <p:cNvSpPr/>
            <p:nvPr/>
          </p:nvSpPr>
          <p:spPr>
            <a:xfrm>
              <a:off x="6865939" y="2232131"/>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9" name="rc109"/>
            <p:cNvSpPr/>
            <p:nvPr/>
          </p:nvSpPr>
          <p:spPr>
            <a:xfrm>
              <a:off x="7176991" y="2232131"/>
              <a:ext cx="311052" cy="280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10" name="rc110"/>
            <p:cNvSpPr/>
            <p:nvPr/>
          </p:nvSpPr>
          <p:spPr>
            <a:xfrm>
              <a:off x="7488044" y="2232131"/>
              <a:ext cx="311052" cy="280801"/>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11" name="rc111"/>
            <p:cNvSpPr/>
            <p:nvPr/>
          </p:nvSpPr>
          <p:spPr>
            <a:xfrm>
              <a:off x="7799096" y="2232131"/>
              <a:ext cx="311052" cy="280801"/>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12" name="rc112"/>
            <p:cNvSpPr/>
            <p:nvPr/>
          </p:nvSpPr>
          <p:spPr>
            <a:xfrm>
              <a:off x="8110148" y="2232131"/>
              <a:ext cx="311052" cy="280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13" name="rc113"/>
            <p:cNvSpPr/>
            <p:nvPr/>
          </p:nvSpPr>
          <p:spPr>
            <a:xfrm>
              <a:off x="8421201" y="2232131"/>
              <a:ext cx="311052" cy="280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14" name="rc114"/>
            <p:cNvSpPr/>
            <p:nvPr/>
          </p:nvSpPr>
          <p:spPr>
            <a:xfrm>
              <a:off x="8732253" y="2232131"/>
              <a:ext cx="311052"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15" name="rc115"/>
            <p:cNvSpPr/>
            <p:nvPr/>
          </p:nvSpPr>
          <p:spPr>
            <a:xfrm>
              <a:off x="3133311" y="3074535"/>
              <a:ext cx="311052" cy="280801"/>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16" name="rc116"/>
            <p:cNvSpPr/>
            <p:nvPr/>
          </p:nvSpPr>
          <p:spPr>
            <a:xfrm>
              <a:off x="3444364" y="3074535"/>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17" name="rc117"/>
            <p:cNvSpPr/>
            <p:nvPr/>
          </p:nvSpPr>
          <p:spPr>
            <a:xfrm>
              <a:off x="3755416" y="3074535"/>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18" name="rc118"/>
            <p:cNvSpPr/>
            <p:nvPr/>
          </p:nvSpPr>
          <p:spPr>
            <a:xfrm>
              <a:off x="4066468" y="3074535"/>
              <a:ext cx="311052"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19" name="rc119"/>
            <p:cNvSpPr/>
            <p:nvPr/>
          </p:nvSpPr>
          <p:spPr>
            <a:xfrm>
              <a:off x="4377521" y="3074535"/>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20" name="rc120"/>
            <p:cNvSpPr/>
            <p:nvPr/>
          </p:nvSpPr>
          <p:spPr>
            <a:xfrm>
              <a:off x="4688573" y="3074535"/>
              <a:ext cx="311052"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21" name="rc121"/>
            <p:cNvSpPr/>
            <p:nvPr/>
          </p:nvSpPr>
          <p:spPr>
            <a:xfrm>
              <a:off x="4999625" y="3074535"/>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22" name="rc122"/>
            <p:cNvSpPr/>
            <p:nvPr/>
          </p:nvSpPr>
          <p:spPr>
            <a:xfrm>
              <a:off x="5310677" y="3074535"/>
              <a:ext cx="311052"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23" name="rc123"/>
            <p:cNvSpPr/>
            <p:nvPr/>
          </p:nvSpPr>
          <p:spPr>
            <a:xfrm>
              <a:off x="5621730" y="3074535"/>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24" name="rc124"/>
            <p:cNvSpPr/>
            <p:nvPr/>
          </p:nvSpPr>
          <p:spPr>
            <a:xfrm>
              <a:off x="5932782" y="3074535"/>
              <a:ext cx="311052" cy="2808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25" name="rc125"/>
            <p:cNvSpPr/>
            <p:nvPr/>
          </p:nvSpPr>
          <p:spPr>
            <a:xfrm>
              <a:off x="6243834" y="3074535"/>
              <a:ext cx="311052"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26" name="rc126"/>
            <p:cNvSpPr/>
            <p:nvPr/>
          </p:nvSpPr>
          <p:spPr>
            <a:xfrm>
              <a:off x="6554887" y="3074535"/>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27" name="rc127"/>
            <p:cNvSpPr/>
            <p:nvPr/>
          </p:nvSpPr>
          <p:spPr>
            <a:xfrm>
              <a:off x="6865939" y="3074535"/>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28" name="rc128"/>
            <p:cNvSpPr/>
            <p:nvPr/>
          </p:nvSpPr>
          <p:spPr>
            <a:xfrm>
              <a:off x="7176991" y="3074535"/>
              <a:ext cx="311052"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29" name="rc129"/>
            <p:cNvSpPr/>
            <p:nvPr/>
          </p:nvSpPr>
          <p:spPr>
            <a:xfrm>
              <a:off x="7488044" y="3074535"/>
              <a:ext cx="311052" cy="280801"/>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30" name="rc130"/>
            <p:cNvSpPr/>
            <p:nvPr/>
          </p:nvSpPr>
          <p:spPr>
            <a:xfrm>
              <a:off x="7799096" y="3074535"/>
              <a:ext cx="311052" cy="280801"/>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31" name="rc131"/>
            <p:cNvSpPr/>
            <p:nvPr/>
          </p:nvSpPr>
          <p:spPr>
            <a:xfrm>
              <a:off x="8110148" y="3074535"/>
              <a:ext cx="311052" cy="280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32" name="rc132"/>
            <p:cNvSpPr/>
            <p:nvPr/>
          </p:nvSpPr>
          <p:spPr>
            <a:xfrm>
              <a:off x="8421201" y="3074535"/>
              <a:ext cx="311052" cy="280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33" name="rc133"/>
            <p:cNvSpPr/>
            <p:nvPr/>
          </p:nvSpPr>
          <p:spPr>
            <a:xfrm>
              <a:off x="8732253" y="3074535"/>
              <a:ext cx="311052"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34" name="rc134"/>
            <p:cNvSpPr/>
            <p:nvPr/>
          </p:nvSpPr>
          <p:spPr>
            <a:xfrm>
              <a:off x="5932782" y="4197740"/>
              <a:ext cx="311052" cy="280801"/>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35" name="rc135"/>
            <p:cNvSpPr/>
            <p:nvPr/>
          </p:nvSpPr>
          <p:spPr>
            <a:xfrm>
              <a:off x="6243834" y="4197740"/>
              <a:ext cx="311052" cy="280801"/>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36" name="rc136"/>
            <p:cNvSpPr/>
            <p:nvPr/>
          </p:nvSpPr>
          <p:spPr>
            <a:xfrm>
              <a:off x="6554887" y="4197740"/>
              <a:ext cx="311052" cy="280801"/>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37" name="rc137"/>
            <p:cNvSpPr/>
            <p:nvPr/>
          </p:nvSpPr>
          <p:spPr>
            <a:xfrm>
              <a:off x="6865939" y="4197740"/>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38" name="rc138"/>
            <p:cNvSpPr/>
            <p:nvPr/>
          </p:nvSpPr>
          <p:spPr>
            <a:xfrm>
              <a:off x="7176991" y="4197740"/>
              <a:ext cx="311052"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39" name="rc139"/>
            <p:cNvSpPr/>
            <p:nvPr/>
          </p:nvSpPr>
          <p:spPr>
            <a:xfrm>
              <a:off x="7488044" y="4197740"/>
              <a:ext cx="311052" cy="280801"/>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40" name="rc140"/>
            <p:cNvSpPr/>
            <p:nvPr/>
          </p:nvSpPr>
          <p:spPr>
            <a:xfrm>
              <a:off x="7799096" y="4197740"/>
              <a:ext cx="311052" cy="280801"/>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41" name="rc141"/>
            <p:cNvSpPr/>
            <p:nvPr/>
          </p:nvSpPr>
          <p:spPr>
            <a:xfrm>
              <a:off x="8110148" y="4197740"/>
              <a:ext cx="311052" cy="280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42" name="rc142"/>
            <p:cNvSpPr/>
            <p:nvPr/>
          </p:nvSpPr>
          <p:spPr>
            <a:xfrm>
              <a:off x="8421201" y="4197740"/>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43" name="rc143"/>
            <p:cNvSpPr/>
            <p:nvPr/>
          </p:nvSpPr>
          <p:spPr>
            <a:xfrm>
              <a:off x="8732253" y="4197740"/>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44" name="rc144"/>
            <p:cNvSpPr/>
            <p:nvPr/>
          </p:nvSpPr>
          <p:spPr>
            <a:xfrm>
              <a:off x="8421201" y="4478542"/>
              <a:ext cx="311052" cy="280801"/>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45" name="rc145"/>
            <p:cNvSpPr/>
            <p:nvPr/>
          </p:nvSpPr>
          <p:spPr>
            <a:xfrm>
              <a:off x="8732253" y="4478542"/>
              <a:ext cx="311052" cy="2808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46" name="rc146"/>
            <p:cNvSpPr/>
            <p:nvPr/>
          </p:nvSpPr>
          <p:spPr>
            <a:xfrm>
              <a:off x="955945" y="4759343"/>
              <a:ext cx="311052" cy="28080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47" name="rc147"/>
            <p:cNvSpPr/>
            <p:nvPr/>
          </p:nvSpPr>
          <p:spPr>
            <a:xfrm>
              <a:off x="1266997" y="4759343"/>
              <a:ext cx="311052" cy="280801"/>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48" name="rc148"/>
            <p:cNvSpPr/>
            <p:nvPr/>
          </p:nvSpPr>
          <p:spPr>
            <a:xfrm>
              <a:off x="1578050" y="4759343"/>
              <a:ext cx="311052" cy="28080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49" name="rc149"/>
            <p:cNvSpPr/>
            <p:nvPr/>
          </p:nvSpPr>
          <p:spPr>
            <a:xfrm>
              <a:off x="1889102" y="4759343"/>
              <a:ext cx="311052" cy="28080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50" name="rc150"/>
            <p:cNvSpPr/>
            <p:nvPr/>
          </p:nvSpPr>
          <p:spPr>
            <a:xfrm>
              <a:off x="2200154" y="4759343"/>
              <a:ext cx="311052" cy="280801"/>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51" name="rc151"/>
            <p:cNvSpPr/>
            <p:nvPr/>
          </p:nvSpPr>
          <p:spPr>
            <a:xfrm>
              <a:off x="2511207" y="4759343"/>
              <a:ext cx="311052" cy="28080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52" name="rc152"/>
            <p:cNvSpPr/>
            <p:nvPr/>
          </p:nvSpPr>
          <p:spPr>
            <a:xfrm>
              <a:off x="2822259" y="4759343"/>
              <a:ext cx="311052" cy="2808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53" name="rc153"/>
            <p:cNvSpPr/>
            <p:nvPr/>
          </p:nvSpPr>
          <p:spPr>
            <a:xfrm>
              <a:off x="3133311" y="4759343"/>
              <a:ext cx="311052"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54" name="rc154"/>
            <p:cNvSpPr/>
            <p:nvPr/>
          </p:nvSpPr>
          <p:spPr>
            <a:xfrm>
              <a:off x="3444364" y="4759343"/>
              <a:ext cx="311052"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55" name="rc155"/>
            <p:cNvSpPr/>
            <p:nvPr/>
          </p:nvSpPr>
          <p:spPr>
            <a:xfrm>
              <a:off x="3755416" y="4759343"/>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56" name="rc156"/>
            <p:cNvSpPr/>
            <p:nvPr/>
          </p:nvSpPr>
          <p:spPr>
            <a:xfrm>
              <a:off x="4066468" y="4759343"/>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57" name="rc157"/>
            <p:cNvSpPr/>
            <p:nvPr/>
          </p:nvSpPr>
          <p:spPr>
            <a:xfrm>
              <a:off x="4377521" y="4759343"/>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58" name="rc158"/>
            <p:cNvSpPr/>
            <p:nvPr/>
          </p:nvSpPr>
          <p:spPr>
            <a:xfrm>
              <a:off x="4688573" y="4759343"/>
              <a:ext cx="311052"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59" name="rc159"/>
            <p:cNvSpPr/>
            <p:nvPr/>
          </p:nvSpPr>
          <p:spPr>
            <a:xfrm>
              <a:off x="4999625" y="4759343"/>
              <a:ext cx="311052"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60" name="rc160"/>
            <p:cNvSpPr/>
            <p:nvPr/>
          </p:nvSpPr>
          <p:spPr>
            <a:xfrm>
              <a:off x="5310677" y="4759343"/>
              <a:ext cx="311052" cy="280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61" name="rc161"/>
            <p:cNvSpPr/>
            <p:nvPr/>
          </p:nvSpPr>
          <p:spPr>
            <a:xfrm>
              <a:off x="5621730" y="4759343"/>
              <a:ext cx="311052"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62" name="rc162"/>
            <p:cNvSpPr/>
            <p:nvPr/>
          </p:nvSpPr>
          <p:spPr>
            <a:xfrm>
              <a:off x="5932782" y="4759343"/>
              <a:ext cx="311052"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63" name="rc163"/>
            <p:cNvSpPr/>
            <p:nvPr/>
          </p:nvSpPr>
          <p:spPr>
            <a:xfrm>
              <a:off x="6243834" y="4759343"/>
              <a:ext cx="311052"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64" name="rc164"/>
            <p:cNvSpPr/>
            <p:nvPr/>
          </p:nvSpPr>
          <p:spPr>
            <a:xfrm>
              <a:off x="6554887" y="4759343"/>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65" name="rc165"/>
            <p:cNvSpPr/>
            <p:nvPr/>
          </p:nvSpPr>
          <p:spPr>
            <a:xfrm>
              <a:off x="6865939" y="4759343"/>
              <a:ext cx="311052"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66" name="rc166"/>
            <p:cNvSpPr/>
            <p:nvPr/>
          </p:nvSpPr>
          <p:spPr>
            <a:xfrm>
              <a:off x="7176991" y="4759343"/>
              <a:ext cx="311052" cy="28080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67" name="rc167"/>
            <p:cNvSpPr/>
            <p:nvPr/>
          </p:nvSpPr>
          <p:spPr>
            <a:xfrm>
              <a:off x="7488044" y="4759343"/>
              <a:ext cx="311052" cy="28080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68" name="rc168"/>
            <p:cNvSpPr/>
            <p:nvPr/>
          </p:nvSpPr>
          <p:spPr>
            <a:xfrm>
              <a:off x="7799096" y="4759343"/>
              <a:ext cx="311052" cy="28080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69" name="rc169"/>
            <p:cNvSpPr/>
            <p:nvPr/>
          </p:nvSpPr>
          <p:spPr>
            <a:xfrm>
              <a:off x="8110148" y="4759343"/>
              <a:ext cx="311052"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70" name="rc170"/>
            <p:cNvSpPr/>
            <p:nvPr/>
          </p:nvSpPr>
          <p:spPr>
            <a:xfrm>
              <a:off x="8421201" y="4759343"/>
              <a:ext cx="311052"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71" name="rc171"/>
            <p:cNvSpPr/>
            <p:nvPr/>
          </p:nvSpPr>
          <p:spPr>
            <a:xfrm>
              <a:off x="8732253" y="4759343"/>
              <a:ext cx="311052"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72" name="rc172"/>
            <p:cNvSpPr/>
            <p:nvPr/>
          </p:nvSpPr>
          <p:spPr>
            <a:xfrm>
              <a:off x="4688573" y="5040144"/>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73" name="rc173"/>
            <p:cNvSpPr/>
            <p:nvPr/>
          </p:nvSpPr>
          <p:spPr>
            <a:xfrm>
              <a:off x="4999625" y="5040144"/>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74" name="rc174"/>
            <p:cNvSpPr/>
            <p:nvPr/>
          </p:nvSpPr>
          <p:spPr>
            <a:xfrm>
              <a:off x="5310677" y="5040144"/>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75" name="rc175"/>
            <p:cNvSpPr/>
            <p:nvPr/>
          </p:nvSpPr>
          <p:spPr>
            <a:xfrm>
              <a:off x="5621730" y="5040144"/>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76" name="rc176"/>
            <p:cNvSpPr/>
            <p:nvPr/>
          </p:nvSpPr>
          <p:spPr>
            <a:xfrm>
              <a:off x="5932782" y="5040144"/>
              <a:ext cx="311052"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77" name="rc177"/>
            <p:cNvSpPr/>
            <p:nvPr/>
          </p:nvSpPr>
          <p:spPr>
            <a:xfrm>
              <a:off x="6243834" y="5040144"/>
              <a:ext cx="311052"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78" name="rc178"/>
            <p:cNvSpPr/>
            <p:nvPr/>
          </p:nvSpPr>
          <p:spPr>
            <a:xfrm>
              <a:off x="6554887" y="5040144"/>
              <a:ext cx="311052"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79" name="rc179"/>
            <p:cNvSpPr/>
            <p:nvPr/>
          </p:nvSpPr>
          <p:spPr>
            <a:xfrm>
              <a:off x="6865939" y="5040144"/>
              <a:ext cx="311052"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80" name="rc180"/>
            <p:cNvSpPr/>
            <p:nvPr/>
          </p:nvSpPr>
          <p:spPr>
            <a:xfrm>
              <a:off x="7176991" y="5040144"/>
              <a:ext cx="311052" cy="280801"/>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81" name="rc181"/>
            <p:cNvSpPr/>
            <p:nvPr/>
          </p:nvSpPr>
          <p:spPr>
            <a:xfrm>
              <a:off x="7488044" y="5040144"/>
              <a:ext cx="311052" cy="280801"/>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82" name="rc182"/>
            <p:cNvSpPr/>
            <p:nvPr/>
          </p:nvSpPr>
          <p:spPr>
            <a:xfrm>
              <a:off x="7799096" y="5040144"/>
              <a:ext cx="311052" cy="280801"/>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83" name="rc183"/>
            <p:cNvSpPr/>
            <p:nvPr/>
          </p:nvSpPr>
          <p:spPr>
            <a:xfrm>
              <a:off x="8110148" y="5040144"/>
              <a:ext cx="311052" cy="28080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84" name="rc184"/>
            <p:cNvSpPr/>
            <p:nvPr/>
          </p:nvSpPr>
          <p:spPr>
            <a:xfrm>
              <a:off x="8421201" y="5040144"/>
              <a:ext cx="311052" cy="28080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85" name="rc185"/>
            <p:cNvSpPr/>
            <p:nvPr/>
          </p:nvSpPr>
          <p:spPr>
            <a:xfrm>
              <a:off x="8732253" y="5040144"/>
              <a:ext cx="311052" cy="280801"/>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86" name="rc186"/>
            <p:cNvSpPr/>
            <p:nvPr/>
          </p:nvSpPr>
          <p:spPr>
            <a:xfrm>
              <a:off x="4999625" y="3636138"/>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87" name="rc187"/>
            <p:cNvSpPr/>
            <p:nvPr/>
          </p:nvSpPr>
          <p:spPr>
            <a:xfrm>
              <a:off x="5310677" y="3636138"/>
              <a:ext cx="311052"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88" name="rc188"/>
            <p:cNvSpPr/>
            <p:nvPr/>
          </p:nvSpPr>
          <p:spPr>
            <a:xfrm>
              <a:off x="5621730" y="3636138"/>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89" name="rc189"/>
            <p:cNvSpPr/>
            <p:nvPr/>
          </p:nvSpPr>
          <p:spPr>
            <a:xfrm>
              <a:off x="5932782" y="3636138"/>
              <a:ext cx="311052" cy="2808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90" name="rc190"/>
            <p:cNvSpPr/>
            <p:nvPr/>
          </p:nvSpPr>
          <p:spPr>
            <a:xfrm>
              <a:off x="6243834" y="3636138"/>
              <a:ext cx="311052"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91" name="rc191"/>
            <p:cNvSpPr/>
            <p:nvPr/>
          </p:nvSpPr>
          <p:spPr>
            <a:xfrm>
              <a:off x="6554887" y="3636138"/>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92" name="rc192"/>
            <p:cNvSpPr/>
            <p:nvPr/>
          </p:nvSpPr>
          <p:spPr>
            <a:xfrm>
              <a:off x="6865939" y="3636138"/>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93" name="rc193"/>
            <p:cNvSpPr/>
            <p:nvPr/>
          </p:nvSpPr>
          <p:spPr>
            <a:xfrm>
              <a:off x="7176991" y="3636138"/>
              <a:ext cx="311052"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94" name="rc194"/>
            <p:cNvSpPr/>
            <p:nvPr/>
          </p:nvSpPr>
          <p:spPr>
            <a:xfrm>
              <a:off x="7488044" y="3636138"/>
              <a:ext cx="311052" cy="280801"/>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95" name="rc195"/>
            <p:cNvSpPr/>
            <p:nvPr/>
          </p:nvSpPr>
          <p:spPr>
            <a:xfrm>
              <a:off x="7799096" y="3636138"/>
              <a:ext cx="311052" cy="280801"/>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96" name="rc196"/>
            <p:cNvSpPr/>
            <p:nvPr/>
          </p:nvSpPr>
          <p:spPr>
            <a:xfrm>
              <a:off x="8110148" y="3636138"/>
              <a:ext cx="311052" cy="280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97" name="rc197"/>
            <p:cNvSpPr/>
            <p:nvPr/>
          </p:nvSpPr>
          <p:spPr>
            <a:xfrm>
              <a:off x="8421201" y="3636138"/>
              <a:ext cx="311052"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98" name="rc198"/>
            <p:cNvSpPr/>
            <p:nvPr/>
          </p:nvSpPr>
          <p:spPr>
            <a:xfrm>
              <a:off x="8732253" y="3636138"/>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99" name="rc199"/>
            <p:cNvSpPr/>
            <p:nvPr/>
          </p:nvSpPr>
          <p:spPr>
            <a:xfrm>
              <a:off x="5621730" y="3916939"/>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00" name="rc200"/>
            <p:cNvSpPr/>
            <p:nvPr/>
          </p:nvSpPr>
          <p:spPr>
            <a:xfrm>
              <a:off x="5932782" y="3916939"/>
              <a:ext cx="311052" cy="280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01" name="rc201"/>
            <p:cNvSpPr/>
            <p:nvPr/>
          </p:nvSpPr>
          <p:spPr>
            <a:xfrm>
              <a:off x="6243834" y="3916939"/>
              <a:ext cx="311052"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02" name="rc202"/>
            <p:cNvSpPr/>
            <p:nvPr/>
          </p:nvSpPr>
          <p:spPr>
            <a:xfrm>
              <a:off x="6554887" y="3916939"/>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03" name="rc203"/>
            <p:cNvSpPr/>
            <p:nvPr/>
          </p:nvSpPr>
          <p:spPr>
            <a:xfrm>
              <a:off x="6865939" y="3916939"/>
              <a:ext cx="311052"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04" name="rc204"/>
            <p:cNvSpPr/>
            <p:nvPr/>
          </p:nvSpPr>
          <p:spPr>
            <a:xfrm>
              <a:off x="7176991" y="3916939"/>
              <a:ext cx="311052" cy="280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05" name="rc205"/>
            <p:cNvSpPr/>
            <p:nvPr/>
          </p:nvSpPr>
          <p:spPr>
            <a:xfrm>
              <a:off x="7488044" y="3916939"/>
              <a:ext cx="311052" cy="28080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06" name="rc206"/>
            <p:cNvSpPr/>
            <p:nvPr/>
          </p:nvSpPr>
          <p:spPr>
            <a:xfrm>
              <a:off x="7799096" y="3916939"/>
              <a:ext cx="311052" cy="28080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07" name="rc207"/>
            <p:cNvSpPr/>
            <p:nvPr/>
          </p:nvSpPr>
          <p:spPr>
            <a:xfrm>
              <a:off x="8110148" y="3916939"/>
              <a:ext cx="311052"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08" name="rc208"/>
            <p:cNvSpPr/>
            <p:nvPr/>
          </p:nvSpPr>
          <p:spPr>
            <a:xfrm>
              <a:off x="8421201" y="3916939"/>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09" name="rc209"/>
            <p:cNvSpPr/>
            <p:nvPr/>
          </p:nvSpPr>
          <p:spPr>
            <a:xfrm>
              <a:off x="8732253" y="3916939"/>
              <a:ext cx="311052"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10" name="rc210"/>
            <p:cNvSpPr/>
            <p:nvPr/>
          </p:nvSpPr>
          <p:spPr>
            <a:xfrm>
              <a:off x="8732253" y="5320945"/>
              <a:ext cx="311052" cy="280801"/>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211" name="tx211"/>
            <p:cNvSpPr/>
            <p:nvPr/>
          </p:nvSpPr>
          <p:spPr>
            <a:xfrm>
              <a:off x="1984338" y="20512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212" name="tx212"/>
            <p:cNvSpPr/>
            <p:nvPr/>
          </p:nvSpPr>
          <p:spPr>
            <a:xfrm>
              <a:off x="2295391" y="20526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213" name="tx213"/>
            <p:cNvSpPr/>
            <p:nvPr/>
          </p:nvSpPr>
          <p:spPr>
            <a:xfrm>
              <a:off x="2585350"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14" name="tx214"/>
            <p:cNvSpPr/>
            <p:nvPr/>
          </p:nvSpPr>
          <p:spPr>
            <a:xfrm>
              <a:off x="291749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15" name="tx215"/>
            <p:cNvSpPr/>
            <p:nvPr/>
          </p:nvSpPr>
          <p:spPr>
            <a:xfrm>
              <a:off x="322854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16" name="tx216"/>
            <p:cNvSpPr/>
            <p:nvPr/>
          </p:nvSpPr>
          <p:spPr>
            <a:xfrm>
              <a:off x="353960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17" name="tx217"/>
            <p:cNvSpPr/>
            <p:nvPr/>
          </p:nvSpPr>
          <p:spPr>
            <a:xfrm>
              <a:off x="385065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18" name="tx218"/>
            <p:cNvSpPr/>
            <p:nvPr/>
          </p:nvSpPr>
          <p:spPr>
            <a:xfrm>
              <a:off x="416170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19" name="tx219"/>
            <p:cNvSpPr/>
            <p:nvPr/>
          </p:nvSpPr>
          <p:spPr>
            <a:xfrm>
              <a:off x="4472757"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20" name="tx220"/>
            <p:cNvSpPr/>
            <p:nvPr/>
          </p:nvSpPr>
          <p:spPr>
            <a:xfrm>
              <a:off x="478380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21" name="tx221"/>
            <p:cNvSpPr/>
            <p:nvPr/>
          </p:nvSpPr>
          <p:spPr>
            <a:xfrm>
              <a:off x="509486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22" name="tx222"/>
            <p:cNvSpPr/>
            <p:nvPr/>
          </p:nvSpPr>
          <p:spPr>
            <a:xfrm>
              <a:off x="540591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3" name="tx223"/>
            <p:cNvSpPr/>
            <p:nvPr/>
          </p:nvSpPr>
          <p:spPr>
            <a:xfrm>
              <a:off x="5716966"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24" name="tx224"/>
            <p:cNvSpPr/>
            <p:nvPr/>
          </p:nvSpPr>
          <p:spPr>
            <a:xfrm>
              <a:off x="602801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25" name="tx225"/>
            <p:cNvSpPr/>
            <p:nvPr/>
          </p:nvSpPr>
          <p:spPr>
            <a:xfrm>
              <a:off x="6339071"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26" name="tx226"/>
            <p:cNvSpPr/>
            <p:nvPr/>
          </p:nvSpPr>
          <p:spPr>
            <a:xfrm>
              <a:off x="6650123" y="20512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27" name="tx227"/>
            <p:cNvSpPr/>
            <p:nvPr/>
          </p:nvSpPr>
          <p:spPr>
            <a:xfrm>
              <a:off x="696117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28" name="tx228"/>
            <p:cNvSpPr/>
            <p:nvPr/>
          </p:nvSpPr>
          <p:spPr>
            <a:xfrm>
              <a:off x="7272228" y="205393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29" name="tx229"/>
            <p:cNvSpPr/>
            <p:nvPr/>
          </p:nvSpPr>
          <p:spPr>
            <a:xfrm>
              <a:off x="7562187"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230" name="tx230"/>
            <p:cNvSpPr/>
            <p:nvPr/>
          </p:nvSpPr>
          <p:spPr>
            <a:xfrm>
              <a:off x="789433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231" name="tx231"/>
            <p:cNvSpPr/>
            <p:nvPr/>
          </p:nvSpPr>
          <p:spPr>
            <a:xfrm>
              <a:off x="8205385" y="20526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232" name="tx232"/>
            <p:cNvSpPr/>
            <p:nvPr/>
          </p:nvSpPr>
          <p:spPr>
            <a:xfrm>
              <a:off x="8516437" y="205393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33" name="tx233"/>
            <p:cNvSpPr/>
            <p:nvPr/>
          </p:nvSpPr>
          <p:spPr>
            <a:xfrm>
              <a:off x="882748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34" name="tx234"/>
            <p:cNvSpPr/>
            <p:nvPr/>
          </p:nvSpPr>
          <p:spPr>
            <a:xfrm>
              <a:off x="105118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235" name="tx235"/>
            <p:cNvSpPr/>
            <p:nvPr/>
          </p:nvSpPr>
          <p:spPr>
            <a:xfrm>
              <a:off x="136223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236" name="tx236"/>
            <p:cNvSpPr/>
            <p:nvPr/>
          </p:nvSpPr>
          <p:spPr>
            <a:xfrm>
              <a:off x="1673286" y="261421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237" name="tx237"/>
            <p:cNvSpPr/>
            <p:nvPr/>
          </p:nvSpPr>
          <p:spPr>
            <a:xfrm>
              <a:off x="198433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38" name="tx238"/>
            <p:cNvSpPr/>
            <p:nvPr/>
          </p:nvSpPr>
          <p:spPr>
            <a:xfrm>
              <a:off x="2295391"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39" name="tx239"/>
            <p:cNvSpPr/>
            <p:nvPr/>
          </p:nvSpPr>
          <p:spPr>
            <a:xfrm>
              <a:off x="2606443" y="26128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240" name="tx240"/>
            <p:cNvSpPr/>
            <p:nvPr/>
          </p:nvSpPr>
          <p:spPr>
            <a:xfrm>
              <a:off x="291749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41" name="tx241"/>
            <p:cNvSpPr/>
            <p:nvPr/>
          </p:nvSpPr>
          <p:spPr>
            <a:xfrm>
              <a:off x="322854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42" name="tx242"/>
            <p:cNvSpPr/>
            <p:nvPr/>
          </p:nvSpPr>
          <p:spPr>
            <a:xfrm>
              <a:off x="353960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43" name="tx243"/>
            <p:cNvSpPr/>
            <p:nvPr/>
          </p:nvSpPr>
          <p:spPr>
            <a:xfrm>
              <a:off x="385065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44" name="tx244"/>
            <p:cNvSpPr/>
            <p:nvPr/>
          </p:nvSpPr>
          <p:spPr>
            <a:xfrm>
              <a:off x="416170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45" name="tx245"/>
            <p:cNvSpPr/>
            <p:nvPr/>
          </p:nvSpPr>
          <p:spPr>
            <a:xfrm>
              <a:off x="4472757"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46" name="tx246"/>
            <p:cNvSpPr/>
            <p:nvPr/>
          </p:nvSpPr>
          <p:spPr>
            <a:xfrm>
              <a:off x="478380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47" name="tx247"/>
            <p:cNvSpPr/>
            <p:nvPr/>
          </p:nvSpPr>
          <p:spPr>
            <a:xfrm>
              <a:off x="509486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48" name="tx248"/>
            <p:cNvSpPr/>
            <p:nvPr/>
          </p:nvSpPr>
          <p:spPr>
            <a:xfrm>
              <a:off x="5405914" y="26128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49" name="tx249"/>
            <p:cNvSpPr/>
            <p:nvPr/>
          </p:nvSpPr>
          <p:spPr>
            <a:xfrm>
              <a:off x="5716966"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50" name="tx250"/>
            <p:cNvSpPr/>
            <p:nvPr/>
          </p:nvSpPr>
          <p:spPr>
            <a:xfrm>
              <a:off x="6028019" y="261453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51" name="tx251"/>
            <p:cNvSpPr/>
            <p:nvPr/>
          </p:nvSpPr>
          <p:spPr>
            <a:xfrm>
              <a:off x="6339071" y="26128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52" name="tx252"/>
            <p:cNvSpPr/>
            <p:nvPr/>
          </p:nvSpPr>
          <p:spPr>
            <a:xfrm>
              <a:off x="6650123"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53" name="tx253"/>
            <p:cNvSpPr/>
            <p:nvPr/>
          </p:nvSpPr>
          <p:spPr>
            <a:xfrm>
              <a:off x="696117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54" name="tx254"/>
            <p:cNvSpPr/>
            <p:nvPr/>
          </p:nvSpPr>
          <p:spPr>
            <a:xfrm>
              <a:off x="727222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55" name="tx255"/>
            <p:cNvSpPr/>
            <p:nvPr/>
          </p:nvSpPr>
          <p:spPr>
            <a:xfrm>
              <a:off x="758328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56" name="tx256"/>
            <p:cNvSpPr/>
            <p:nvPr/>
          </p:nvSpPr>
          <p:spPr>
            <a:xfrm>
              <a:off x="789433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57" name="tx257"/>
            <p:cNvSpPr/>
            <p:nvPr/>
          </p:nvSpPr>
          <p:spPr>
            <a:xfrm>
              <a:off x="8205385" y="261554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58" name="tx258"/>
            <p:cNvSpPr/>
            <p:nvPr/>
          </p:nvSpPr>
          <p:spPr>
            <a:xfrm>
              <a:off x="8516437"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59" name="tx259"/>
            <p:cNvSpPr/>
            <p:nvPr/>
          </p:nvSpPr>
          <p:spPr>
            <a:xfrm>
              <a:off x="882748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60" name="tx260"/>
            <p:cNvSpPr/>
            <p:nvPr/>
          </p:nvSpPr>
          <p:spPr>
            <a:xfrm>
              <a:off x="1673286"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261" name="tx261"/>
            <p:cNvSpPr/>
            <p:nvPr/>
          </p:nvSpPr>
          <p:spPr>
            <a:xfrm>
              <a:off x="198433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262" name="tx262"/>
            <p:cNvSpPr/>
            <p:nvPr/>
          </p:nvSpPr>
          <p:spPr>
            <a:xfrm>
              <a:off x="2295391"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63" name="tx263"/>
            <p:cNvSpPr/>
            <p:nvPr/>
          </p:nvSpPr>
          <p:spPr>
            <a:xfrm>
              <a:off x="2606443" y="289501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264" name="tx264"/>
            <p:cNvSpPr/>
            <p:nvPr/>
          </p:nvSpPr>
          <p:spPr>
            <a:xfrm>
              <a:off x="2917495" y="289501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265" name="tx265"/>
            <p:cNvSpPr/>
            <p:nvPr/>
          </p:nvSpPr>
          <p:spPr>
            <a:xfrm>
              <a:off x="322854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66" name="tx266"/>
            <p:cNvSpPr/>
            <p:nvPr/>
          </p:nvSpPr>
          <p:spPr>
            <a:xfrm>
              <a:off x="353960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67" name="tx267"/>
            <p:cNvSpPr/>
            <p:nvPr/>
          </p:nvSpPr>
          <p:spPr>
            <a:xfrm>
              <a:off x="385065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68" name="tx268"/>
            <p:cNvSpPr/>
            <p:nvPr/>
          </p:nvSpPr>
          <p:spPr>
            <a:xfrm>
              <a:off x="416170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69" name="tx269"/>
            <p:cNvSpPr/>
            <p:nvPr/>
          </p:nvSpPr>
          <p:spPr>
            <a:xfrm>
              <a:off x="4472757"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70" name="tx270"/>
            <p:cNvSpPr/>
            <p:nvPr/>
          </p:nvSpPr>
          <p:spPr>
            <a:xfrm>
              <a:off x="478380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71" name="tx271"/>
            <p:cNvSpPr/>
            <p:nvPr/>
          </p:nvSpPr>
          <p:spPr>
            <a:xfrm>
              <a:off x="509486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72" name="tx272"/>
            <p:cNvSpPr/>
            <p:nvPr/>
          </p:nvSpPr>
          <p:spPr>
            <a:xfrm>
              <a:off x="5405914"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73" name="tx273"/>
            <p:cNvSpPr/>
            <p:nvPr/>
          </p:nvSpPr>
          <p:spPr>
            <a:xfrm>
              <a:off x="5716966"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74" name="tx274"/>
            <p:cNvSpPr/>
            <p:nvPr/>
          </p:nvSpPr>
          <p:spPr>
            <a:xfrm>
              <a:off x="602801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275" name="tx275"/>
            <p:cNvSpPr/>
            <p:nvPr/>
          </p:nvSpPr>
          <p:spPr>
            <a:xfrm>
              <a:off x="6339071"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76" name="tx276"/>
            <p:cNvSpPr/>
            <p:nvPr/>
          </p:nvSpPr>
          <p:spPr>
            <a:xfrm>
              <a:off x="6650123"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77" name="tx277"/>
            <p:cNvSpPr/>
            <p:nvPr/>
          </p:nvSpPr>
          <p:spPr>
            <a:xfrm>
              <a:off x="696117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78" name="tx278"/>
            <p:cNvSpPr/>
            <p:nvPr/>
          </p:nvSpPr>
          <p:spPr>
            <a:xfrm>
              <a:off x="727222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79" name="tx279"/>
            <p:cNvSpPr/>
            <p:nvPr/>
          </p:nvSpPr>
          <p:spPr>
            <a:xfrm>
              <a:off x="8205385" y="289501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280" name="tx280"/>
            <p:cNvSpPr/>
            <p:nvPr/>
          </p:nvSpPr>
          <p:spPr>
            <a:xfrm>
              <a:off x="8516437" y="2896341"/>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81" name="tx281"/>
            <p:cNvSpPr/>
            <p:nvPr/>
          </p:nvSpPr>
          <p:spPr>
            <a:xfrm>
              <a:off x="8827489" y="28936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82" name="tx282"/>
            <p:cNvSpPr/>
            <p:nvPr/>
          </p:nvSpPr>
          <p:spPr>
            <a:xfrm>
              <a:off x="353960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83" name="tx283"/>
            <p:cNvSpPr/>
            <p:nvPr/>
          </p:nvSpPr>
          <p:spPr>
            <a:xfrm>
              <a:off x="3850652"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84" name="tx284"/>
            <p:cNvSpPr/>
            <p:nvPr/>
          </p:nvSpPr>
          <p:spPr>
            <a:xfrm>
              <a:off x="416170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85" name="tx285"/>
            <p:cNvSpPr/>
            <p:nvPr/>
          </p:nvSpPr>
          <p:spPr>
            <a:xfrm>
              <a:off x="4472757"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86" name="tx286"/>
            <p:cNvSpPr/>
            <p:nvPr/>
          </p:nvSpPr>
          <p:spPr>
            <a:xfrm>
              <a:off x="478380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87" name="tx287"/>
            <p:cNvSpPr/>
            <p:nvPr/>
          </p:nvSpPr>
          <p:spPr>
            <a:xfrm>
              <a:off x="5094862"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88" name="tx288"/>
            <p:cNvSpPr/>
            <p:nvPr/>
          </p:nvSpPr>
          <p:spPr>
            <a:xfrm>
              <a:off x="5405914"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89" name="tx289"/>
            <p:cNvSpPr/>
            <p:nvPr/>
          </p:nvSpPr>
          <p:spPr>
            <a:xfrm>
              <a:off x="5716966"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90" name="tx290"/>
            <p:cNvSpPr/>
            <p:nvPr/>
          </p:nvSpPr>
          <p:spPr>
            <a:xfrm>
              <a:off x="602801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291" name="tx291"/>
            <p:cNvSpPr/>
            <p:nvPr/>
          </p:nvSpPr>
          <p:spPr>
            <a:xfrm>
              <a:off x="6339071"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92" name="tx292"/>
            <p:cNvSpPr/>
            <p:nvPr/>
          </p:nvSpPr>
          <p:spPr>
            <a:xfrm>
              <a:off x="6650123"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93" name="tx293"/>
            <p:cNvSpPr/>
            <p:nvPr/>
          </p:nvSpPr>
          <p:spPr>
            <a:xfrm>
              <a:off x="696117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94" name="tx294"/>
            <p:cNvSpPr/>
            <p:nvPr/>
          </p:nvSpPr>
          <p:spPr>
            <a:xfrm>
              <a:off x="7272228"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95" name="tx295"/>
            <p:cNvSpPr/>
            <p:nvPr/>
          </p:nvSpPr>
          <p:spPr>
            <a:xfrm>
              <a:off x="8205385" y="345662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296" name="tx296"/>
            <p:cNvSpPr/>
            <p:nvPr/>
          </p:nvSpPr>
          <p:spPr>
            <a:xfrm>
              <a:off x="8516437" y="3457943"/>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97" name="tx297"/>
            <p:cNvSpPr/>
            <p:nvPr/>
          </p:nvSpPr>
          <p:spPr>
            <a:xfrm>
              <a:off x="8827489" y="34552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98" name="tx298"/>
            <p:cNvSpPr/>
            <p:nvPr/>
          </p:nvSpPr>
          <p:spPr>
            <a:xfrm>
              <a:off x="478380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99" name="tx299"/>
            <p:cNvSpPr/>
            <p:nvPr/>
          </p:nvSpPr>
          <p:spPr>
            <a:xfrm>
              <a:off x="5094862"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00" name="tx300"/>
            <p:cNvSpPr/>
            <p:nvPr/>
          </p:nvSpPr>
          <p:spPr>
            <a:xfrm>
              <a:off x="540591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01" name="tx301"/>
            <p:cNvSpPr/>
            <p:nvPr/>
          </p:nvSpPr>
          <p:spPr>
            <a:xfrm>
              <a:off x="5716966"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02" name="tx302"/>
            <p:cNvSpPr/>
            <p:nvPr/>
          </p:nvSpPr>
          <p:spPr>
            <a:xfrm>
              <a:off x="602801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03" name="tx303"/>
            <p:cNvSpPr/>
            <p:nvPr/>
          </p:nvSpPr>
          <p:spPr>
            <a:xfrm>
              <a:off x="6339071"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04" name="tx304"/>
            <p:cNvSpPr/>
            <p:nvPr/>
          </p:nvSpPr>
          <p:spPr>
            <a:xfrm>
              <a:off x="6650123" y="233203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05" name="tx305"/>
            <p:cNvSpPr/>
            <p:nvPr/>
          </p:nvSpPr>
          <p:spPr>
            <a:xfrm>
              <a:off x="696117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6" name="tx306"/>
            <p:cNvSpPr/>
            <p:nvPr/>
          </p:nvSpPr>
          <p:spPr>
            <a:xfrm>
              <a:off x="7272228" y="2334738"/>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07" name="tx307"/>
            <p:cNvSpPr/>
            <p:nvPr/>
          </p:nvSpPr>
          <p:spPr>
            <a:xfrm>
              <a:off x="758328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308" name="tx308"/>
            <p:cNvSpPr/>
            <p:nvPr/>
          </p:nvSpPr>
          <p:spPr>
            <a:xfrm>
              <a:off x="7894332"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309" name="tx309"/>
            <p:cNvSpPr/>
            <p:nvPr/>
          </p:nvSpPr>
          <p:spPr>
            <a:xfrm>
              <a:off x="8205385" y="233341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10" name="tx310"/>
            <p:cNvSpPr/>
            <p:nvPr/>
          </p:nvSpPr>
          <p:spPr>
            <a:xfrm>
              <a:off x="8516437" y="2334738"/>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11" name="tx311"/>
            <p:cNvSpPr/>
            <p:nvPr/>
          </p:nvSpPr>
          <p:spPr>
            <a:xfrm>
              <a:off x="882748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12" name="tx312"/>
            <p:cNvSpPr/>
            <p:nvPr/>
          </p:nvSpPr>
          <p:spPr>
            <a:xfrm>
              <a:off x="3539600"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13" name="tx313"/>
            <p:cNvSpPr/>
            <p:nvPr/>
          </p:nvSpPr>
          <p:spPr>
            <a:xfrm>
              <a:off x="3850652"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14" name="tx314"/>
            <p:cNvSpPr/>
            <p:nvPr/>
          </p:nvSpPr>
          <p:spPr>
            <a:xfrm>
              <a:off x="416170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15" name="tx315"/>
            <p:cNvSpPr/>
            <p:nvPr/>
          </p:nvSpPr>
          <p:spPr>
            <a:xfrm>
              <a:off x="4472757"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16" name="tx316"/>
            <p:cNvSpPr/>
            <p:nvPr/>
          </p:nvSpPr>
          <p:spPr>
            <a:xfrm>
              <a:off x="478380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17" name="tx317"/>
            <p:cNvSpPr/>
            <p:nvPr/>
          </p:nvSpPr>
          <p:spPr>
            <a:xfrm>
              <a:off x="5094862"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18" name="tx318"/>
            <p:cNvSpPr/>
            <p:nvPr/>
          </p:nvSpPr>
          <p:spPr>
            <a:xfrm>
              <a:off x="5405914"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19" name="tx319"/>
            <p:cNvSpPr/>
            <p:nvPr/>
          </p:nvSpPr>
          <p:spPr>
            <a:xfrm>
              <a:off x="5716966"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20" name="tx320"/>
            <p:cNvSpPr/>
            <p:nvPr/>
          </p:nvSpPr>
          <p:spPr>
            <a:xfrm>
              <a:off x="602801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21" name="tx321"/>
            <p:cNvSpPr/>
            <p:nvPr/>
          </p:nvSpPr>
          <p:spPr>
            <a:xfrm>
              <a:off x="6339071"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22" name="tx322"/>
            <p:cNvSpPr/>
            <p:nvPr/>
          </p:nvSpPr>
          <p:spPr>
            <a:xfrm>
              <a:off x="6650123"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23" name="tx323"/>
            <p:cNvSpPr/>
            <p:nvPr/>
          </p:nvSpPr>
          <p:spPr>
            <a:xfrm>
              <a:off x="696117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24" name="tx324"/>
            <p:cNvSpPr/>
            <p:nvPr/>
          </p:nvSpPr>
          <p:spPr>
            <a:xfrm>
              <a:off x="7272228"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25" name="tx325"/>
            <p:cNvSpPr/>
            <p:nvPr/>
          </p:nvSpPr>
          <p:spPr>
            <a:xfrm>
              <a:off x="8205385" y="31758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26" name="tx326"/>
            <p:cNvSpPr/>
            <p:nvPr/>
          </p:nvSpPr>
          <p:spPr>
            <a:xfrm>
              <a:off x="8516437" y="3177142"/>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27" name="tx327"/>
            <p:cNvSpPr/>
            <p:nvPr/>
          </p:nvSpPr>
          <p:spPr>
            <a:xfrm>
              <a:off x="8827489" y="31744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28" name="tx328"/>
            <p:cNvSpPr/>
            <p:nvPr/>
          </p:nvSpPr>
          <p:spPr>
            <a:xfrm>
              <a:off x="6961175"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29" name="tx329"/>
            <p:cNvSpPr/>
            <p:nvPr/>
          </p:nvSpPr>
          <p:spPr>
            <a:xfrm>
              <a:off x="7272228"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30" name="tx330"/>
            <p:cNvSpPr/>
            <p:nvPr/>
          </p:nvSpPr>
          <p:spPr>
            <a:xfrm>
              <a:off x="8205385" y="429902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31" name="tx331"/>
            <p:cNvSpPr/>
            <p:nvPr/>
          </p:nvSpPr>
          <p:spPr>
            <a:xfrm>
              <a:off x="8516437"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32" name="tx332"/>
            <p:cNvSpPr/>
            <p:nvPr/>
          </p:nvSpPr>
          <p:spPr>
            <a:xfrm>
              <a:off x="8827489"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33" name="tx333"/>
            <p:cNvSpPr/>
            <p:nvPr/>
          </p:nvSpPr>
          <p:spPr>
            <a:xfrm>
              <a:off x="882748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34" name="tx334"/>
            <p:cNvSpPr/>
            <p:nvPr/>
          </p:nvSpPr>
          <p:spPr>
            <a:xfrm>
              <a:off x="1673286"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35" name="tx335"/>
            <p:cNvSpPr/>
            <p:nvPr/>
          </p:nvSpPr>
          <p:spPr>
            <a:xfrm>
              <a:off x="1984338"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36" name="tx336"/>
            <p:cNvSpPr/>
            <p:nvPr/>
          </p:nvSpPr>
          <p:spPr>
            <a:xfrm>
              <a:off x="2295391"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37" name="tx337"/>
            <p:cNvSpPr/>
            <p:nvPr/>
          </p:nvSpPr>
          <p:spPr>
            <a:xfrm>
              <a:off x="2606443"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38" name="tx338"/>
            <p:cNvSpPr/>
            <p:nvPr/>
          </p:nvSpPr>
          <p:spPr>
            <a:xfrm>
              <a:off x="291749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39" name="tx339"/>
            <p:cNvSpPr/>
            <p:nvPr/>
          </p:nvSpPr>
          <p:spPr>
            <a:xfrm>
              <a:off x="3228548" y="486094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40" name="tx340"/>
            <p:cNvSpPr/>
            <p:nvPr/>
          </p:nvSpPr>
          <p:spPr>
            <a:xfrm>
              <a:off x="3539600" y="48592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41" name="tx341"/>
            <p:cNvSpPr/>
            <p:nvPr/>
          </p:nvSpPr>
          <p:spPr>
            <a:xfrm>
              <a:off x="3850652"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42" name="tx342"/>
            <p:cNvSpPr/>
            <p:nvPr/>
          </p:nvSpPr>
          <p:spPr>
            <a:xfrm>
              <a:off x="416170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43" name="tx343"/>
            <p:cNvSpPr/>
            <p:nvPr/>
          </p:nvSpPr>
          <p:spPr>
            <a:xfrm>
              <a:off x="4472757"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44" name="tx344"/>
            <p:cNvSpPr/>
            <p:nvPr/>
          </p:nvSpPr>
          <p:spPr>
            <a:xfrm>
              <a:off x="4783809" y="48592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45" name="tx345"/>
            <p:cNvSpPr/>
            <p:nvPr/>
          </p:nvSpPr>
          <p:spPr>
            <a:xfrm>
              <a:off x="5094862"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46" name="tx346"/>
            <p:cNvSpPr/>
            <p:nvPr/>
          </p:nvSpPr>
          <p:spPr>
            <a:xfrm>
              <a:off x="5405914" y="486062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47" name="tx347"/>
            <p:cNvSpPr/>
            <p:nvPr/>
          </p:nvSpPr>
          <p:spPr>
            <a:xfrm>
              <a:off x="5716966" y="486094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48" name="tx348"/>
            <p:cNvSpPr/>
            <p:nvPr/>
          </p:nvSpPr>
          <p:spPr>
            <a:xfrm>
              <a:off x="6028019" y="486062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49" name="tx349"/>
            <p:cNvSpPr/>
            <p:nvPr/>
          </p:nvSpPr>
          <p:spPr>
            <a:xfrm>
              <a:off x="6339071"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50" name="tx350"/>
            <p:cNvSpPr/>
            <p:nvPr/>
          </p:nvSpPr>
          <p:spPr>
            <a:xfrm>
              <a:off x="6650123"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51" name="tx351"/>
            <p:cNvSpPr/>
            <p:nvPr/>
          </p:nvSpPr>
          <p:spPr>
            <a:xfrm>
              <a:off x="6961175" y="48592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52" name="tx352"/>
            <p:cNvSpPr/>
            <p:nvPr/>
          </p:nvSpPr>
          <p:spPr>
            <a:xfrm>
              <a:off x="7272228"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53" name="tx353"/>
            <p:cNvSpPr/>
            <p:nvPr/>
          </p:nvSpPr>
          <p:spPr>
            <a:xfrm>
              <a:off x="820538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54" name="tx354"/>
            <p:cNvSpPr/>
            <p:nvPr/>
          </p:nvSpPr>
          <p:spPr>
            <a:xfrm>
              <a:off x="8516437" y="486062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55" name="tx355"/>
            <p:cNvSpPr/>
            <p:nvPr/>
          </p:nvSpPr>
          <p:spPr>
            <a:xfrm>
              <a:off x="8827489" y="486062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56" name="tx356"/>
            <p:cNvSpPr/>
            <p:nvPr/>
          </p:nvSpPr>
          <p:spPr>
            <a:xfrm>
              <a:off x="478380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57" name="tx357"/>
            <p:cNvSpPr/>
            <p:nvPr/>
          </p:nvSpPr>
          <p:spPr>
            <a:xfrm>
              <a:off x="5094862"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58" name="tx358"/>
            <p:cNvSpPr/>
            <p:nvPr/>
          </p:nvSpPr>
          <p:spPr>
            <a:xfrm>
              <a:off x="5405914"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59" name="tx359"/>
            <p:cNvSpPr/>
            <p:nvPr/>
          </p:nvSpPr>
          <p:spPr>
            <a:xfrm>
              <a:off x="5716966"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60" name="tx360"/>
            <p:cNvSpPr/>
            <p:nvPr/>
          </p:nvSpPr>
          <p:spPr>
            <a:xfrm>
              <a:off x="602801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61" name="tx361"/>
            <p:cNvSpPr/>
            <p:nvPr/>
          </p:nvSpPr>
          <p:spPr>
            <a:xfrm>
              <a:off x="6339071"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62" name="tx362"/>
            <p:cNvSpPr/>
            <p:nvPr/>
          </p:nvSpPr>
          <p:spPr>
            <a:xfrm>
              <a:off x="6650123"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63" name="tx363"/>
            <p:cNvSpPr/>
            <p:nvPr/>
          </p:nvSpPr>
          <p:spPr>
            <a:xfrm>
              <a:off x="696117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64" name="tx364"/>
            <p:cNvSpPr/>
            <p:nvPr/>
          </p:nvSpPr>
          <p:spPr>
            <a:xfrm>
              <a:off x="7272228"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65" name="tx365"/>
            <p:cNvSpPr/>
            <p:nvPr/>
          </p:nvSpPr>
          <p:spPr>
            <a:xfrm>
              <a:off x="820538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66" name="tx366"/>
            <p:cNvSpPr/>
            <p:nvPr/>
          </p:nvSpPr>
          <p:spPr>
            <a:xfrm>
              <a:off x="5094862"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67" name="tx367"/>
            <p:cNvSpPr/>
            <p:nvPr/>
          </p:nvSpPr>
          <p:spPr>
            <a:xfrm>
              <a:off x="5405914"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68" name="tx368"/>
            <p:cNvSpPr/>
            <p:nvPr/>
          </p:nvSpPr>
          <p:spPr>
            <a:xfrm>
              <a:off x="5716966"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69" name="tx369"/>
            <p:cNvSpPr/>
            <p:nvPr/>
          </p:nvSpPr>
          <p:spPr>
            <a:xfrm>
              <a:off x="602801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70" name="tx370"/>
            <p:cNvSpPr/>
            <p:nvPr/>
          </p:nvSpPr>
          <p:spPr>
            <a:xfrm>
              <a:off x="6339071"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71" name="tx371"/>
            <p:cNvSpPr/>
            <p:nvPr/>
          </p:nvSpPr>
          <p:spPr>
            <a:xfrm>
              <a:off x="6650123"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72" name="tx372"/>
            <p:cNvSpPr/>
            <p:nvPr/>
          </p:nvSpPr>
          <p:spPr>
            <a:xfrm>
              <a:off x="696117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73" name="tx373"/>
            <p:cNvSpPr/>
            <p:nvPr/>
          </p:nvSpPr>
          <p:spPr>
            <a:xfrm>
              <a:off x="7272228"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74" name="tx374"/>
            <p:cNvSpPr/>
            <p:nvPr/>
          </p:nvSpPr>
          <p:spPr>
            <a:xfrm>
              <a:off x="8205385" y="373742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75" name="tx375"/>
            <p:cNvSpPr/>
            <p:nvPr/>
          </p:nvSpPr>
          <p:spPr>
            <a:xfrm>
              <a:off x="8516437"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76" name="tx376"/>
            <p:cNvSpPr/>
            <p:nvPr/>
          </p:nvSpPr>
          <p:spPr>
            <a:xfrm>
              <a:off x="882748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77" name="tx377"/>
            <p:cNvSpPr/>
            <p:nvPr/>
          </p:nvSpPr>
          <p:spPr>
            <a:xfrm>
              <a:off x="5716966"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78" name="tx378"/>
            <p:cNvSpPr/>
            <p:nvPr/>
          </p:nvSpPr>
          <p:spPr>
            <a:xfrm>
              <a:off x="6028019" y="401822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79" name="tx379"/>
            <p:cNvSpPr/>
            <p:nvPr/>
          </p:nvSpPr>
          <p:spPr>
            <a:xfrm>
              <a:off x="6339071"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80" name="tx380"/>
            <p:cNvSpPr/>
            <p:nvPr/>
          </p:nvSpPr>
          <p:spPr>
            <a:xfrm>
              <a:off x="6650123"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81" name="tx381"/>
            <p:cNvSpPr/>
            <p:nvPr/>
          </p:nvSpPr>
          <p:spPr>
            <a:xfrm>
              <a:off x="696117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82" name="tx382"/>
            <p:cNvSpPr/>
            <p:nvPr/>
          </p:nvSpPr>
          <p:spPr>
            <a:xfrm>
              <a:off x="7272228" y="401822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83" name="tx383"/>
            <p:cNvSpPr/>
            <p:nvPr/>
          </p:nvSpPr>
          <p:spPr>
            <a:xfrm>
              <a:off x="7562187" y="401589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84" name="tx384"/>
            <p:cNvSpPr/>
            <p:nvPr/>
          </p:nvSpPr>
          <p:spPr>
            <a:xfrm>
              <a:off x="7894332"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85" name="tx385"/>
            <p:cNvSpPr/>
            <p:nvPr/>
          </p:nvSpPr>
          <p:spPr>
            <a:xfrm>
              <a:off x="8205385" y="401822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86" name="tx386"/>
            <p:cNvSpPr/>
            <p:nvPr/>
          </p:nvSpPr>
          <p:spPr>
            <a:xfrm>
              <a:off x="8516437"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87" name="tx387"/>
            <p:cNvSpPr/>
            <p:nvPr/>
          </p:nvSpPr>
          <p:spPr>
            <a:xfrm>
              <a:off x="8827489"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88" name="tx388"/>
            <p:cNvSpPr/>
            <p:nvPr/>
          </p:nvSpPr>
          <p:spPr>
            <a:xfrm>
              <a:off x="1051182" y="20512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389" name="tx389"/>
            <p:cNvSpPr/>
            <p:nvPr/>
          </p:nvSpPr>
          <p:spPr>
            <a:xfrm>
              <a:off x="1362234" y="20512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38</a:t>
              </a:r>
            </a:p>
          </p:txBody>
        </p:sp>
        <p:sp>
          <p:nvSpPr>
            <p:cNvPr id="390" name="tx390"/>
            <p:cNvSpPr/>
            <p:nvPr/>
          </p:nvSpPr>
          <p:spPr>
            <a:xfrm>
              <a:off x="1673286"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391" name="tx391"/>
            <p:cNvSpPr/>
            <p:nvPr/>
          </p:nvSpPr>
          <p:spPr>
            <a:xfrm>
              <a:off x="105118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392" name="tx392"/>
            <p:cNvSpPr/>
            <p:nvPr/>
          </p:nvSpPr>
          <p:spPr>
            <a:xfrm>
              <a:off x="1362234" y="28936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393" name="tx393"/>
            <p:cNvSpPr/>
            <p:nvPr/>
          </p:nvSpPr>
          <p:spPr>
            <a:xfrm>
              <a:off x="758328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394" name="tx394"/>
            <p:cNvSpPr/>
            <p:nvPr/>
          </p:nvSpPr>
          <p:spPr>
            <a:xfrm>
              <a:off x="789433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395" name="tx395"/>
            <p:cNvSpPr/>
            <p:nvPr/>
          </p:nvSpPr>
          <p:spPr>
            <a:xfrm>
              <a:off x="3228548"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a:t>
              </a:r>
            </a:p>
          </p:txBody>
        </p:sp>
        <p:sp>
          <p:nvSpPr>
            <p:cNvPr id="396" name="tx396"/>
            <p:cNvSpPr/>
            <p:nvPr/>
          </p:nvSpPr>
          <p:spPr>
            <a:xfrm>
              <a:off x="758328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397" name="tx397"/>
            <p:cNvSpPr/>
            <p:nvPr/>
          </p:nvSpPr>
          <p:spPr>
            <a:xfrm>
              <a:off x="7894332"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398" name="tx398"/>
            <p:cNvSpPr/>
            <p:nvPr/>
          </p:nvSpPr>
          <p:spPr>
            <a:xfrm>
              <a:off x="3228548"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a:t>
              </a:r>
            </a:p>
          </p:txBody>
        </p:sp>
        <p:sp>
          <p:nvSpPr>
            <p:cNvPr id="399" name="tx399"/>
            <p:cNvSpPr/>
            <p:nvPr/>
          </p:nvSpPr>
          <p:spPr>
            <a:xfrm>
              <a:off x="7583280"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400" name="tx400"/>
            <p:cNvSpPr/>
            <p:nvPr/>
          </p:nvSpPr>
          <p:spPr>
            <a:xfrm>
              <a:off x="7894332"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401" name="tx401"/>
            <p:cNvSpPr/>
            <p:nvPr/>
          </p:nvSpPr>
          <p:spPr>
            <a:xfrm>
              <a:off x="6028019"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402" name="tx402"/>
            <p:cNvSpPr/>
            <p:nvPr/>
          </p:nvSpPr>
          <p:spPr>
            <a:xfrm>
              <a:off x="6317977" y="42966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403" name="tx403"/>
            <p:cNvSpPr/>
            <p:nvPr/>
          </p:nvSpPr>
          <p:spPr>
            <a:xfrm>
              <a:off x="6650123" y="429934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404" name="tx404"/>
            <p:cNvSpPr/>
            <p:nvPr/>
          </p:nvSpPr>
          <p:spPr>
            <a:xfrm>
              <a:off x="7583280"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405" name="tx405"/>
            <p:cNvSpPr/>
            <p:nvPr/>
          </p:nvSpPr>
          <p:spPr>
            <a:xfrm>
              <a:off x="7894332"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406" name="tx406"/>
            <p:cNvSpPr/>
            <p:nvPr/>
          </p:nvSpPr>
          <p:spPr>
            <a:xfrm>
              <a:off x="8516437"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407" name="tx407"/>
            <p:cNvSpPr/>
            <p:nvPr/>
          </p:nvSpPr>
          <p:spPr>
            <a:xfrm>
              <a:off x="1051182"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408" name="tx408"/>
            <p:cNvSpPr/>
            <p:nvPr/>
          </p:nvSpPr>
          <p:spPr>
            <a:xfrm>
              <a:off x="1362234"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409" name="tx409"/>
            <p:cNvSpPr/>
            <p:nvPr/>
          </p:nvSpPr>
          <p:spPr>
            <a:xfrm>
              <a:off x="7583280"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410" name="tx410"/>
            <p:cNvSpPr/>
            <p:nvPr/>
          </p:nvSpPr>
          <p:spPr>
            <a:xfrm>
              <a:off x="7894332"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411" name="tx411"/>
            <p:cNvSpPr/>
            <p:nvPr/>
          </p:nvSpPr>
          <p:spPr>
            <a:xfrm>
              <a:off x="7583280"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412" name="tx412"/>
            <p:cNvSpPr/>
            <p:nvPr/>
          </p:nvSpPr>
          <p:spPr>
            <a:xfrm>
              <a:off x="7894332"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413" name="tx413"/>
            <p:cNvSpPr/>
            <p:nvPr/>
          </p:nvSpPr>
          <p:spPr>
            <a:xfrm>
              <a:off x="8516437"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414" name="tx414"/>
            <p:cNvSpPr/>
            <p:nvPr/>
          </p:nvSpPr>
          <p:spPr>
            <a:xfrm>
              <a:off x="882748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415" name="tx415"/>
            <p:cNvSpPr/>
            <p:nvPr/>
          </p:nvSpPr>
          <p:spPr>
            <a:xfrm>
              <a:off x="758328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416" name="tx416"/>
            <p:cNvSpPr/>
            <p:nvPr/>
          </p:nvSpPr>
          <p:spPr>
            <a:xfrm>
              <a:off x="7894332"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417" name="tx417"/>
            <p:cNvSpPr/>
            <p:nvPr/>
          </p:nvSpPr>
          <p:spPr>
            <a:xfrm>
              <a:off x="8827489"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18" name="tx418"/>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19" name="tx419"/>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20" name="tx420"/>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21" name="tx421"/>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22" name="tx422"/>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23" name="tx423"/>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24" name="tx424"/>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25" name="tx425"/>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26" name="tx426"/>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27" name="tx427"/>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28" name="tx428"/>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29" name="tx429"/>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430" name="tx430"/>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431" name="tx431"/>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432" name="tx432"/>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433" name="tx433"/>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434" name="tx434"/>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435" name="tx435"/>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436" name="tx436"/>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437" name="tx437"/>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438" name="tx438"/>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439" name="tx439"/>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440" name="tx440"/>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441" name="tx441"/>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442" name="tx442"/>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443" name="tx443"/>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444" name="tx444"/>
            <p:cNvSpPr/>
            <p:nvPr/>
          </p:nvSpPr>
          <p:spPr>
            <a:xfrm>
              <a:off x="576534" y="5420036"/>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445" name="tx445"/>
            <p:cNvSpPr/>
            <p:nvPr/>
          </p:nvSpPr>
          <p:spPr>
            <a:xfrm>
              <a:off x="551705" y="513781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446" name="tx446"/>
            <p:cNvSpPr/>
            <p:nvPr/>
          </p:nvSpPr>
          <p:spPr>
            <a:xfrm>
              <a:off x="551705" y="4857015"/>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447" name="tx447"/>
            <p:cNvSpPr/>
            <p:nvPr/>
          </p:nvSpPr>
          <p:spPr>
            <a:xfrm>
              <a:off x="601364" y="4576214"/>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448" name="tx448"/>
            <p:cNvSpPr/>
            <p:nvPr/>
          </p:nvSpPr>
          <p:spPr>
            <a:xfrm>
              <a:off x="619917" y="4297813"/>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449" name="tx449"/>
            <p:cNvSpPr/>
            <p:nvPr/>
          </p:nvSpPr>
          <p:spPr>
            <a:xfrm>
              <a:off x="545429" y="4014611"/>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450" name="tx450"/>
            <p:cNvSpPr/>
            <p:nvPr/>
          </p:nvSpPr>
          <p:spPr>
            <a:xfrm>
              <a:off x="551705" y="3733810"/>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451" name="tx451"/>
            <p:cNvSpPr/>
            <p:nvPr/>
          </p:nvSpPr>
          <p:spPr>
            <a:xfrm>
              <a:off x="520490" y="3433199"/>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452" name="tx452"/>
            <p:cNvSpPr/>
            <p:nvPr/>
          </p:nvSpPr>
          <p:spPr>
            <a:xfrm>
              <a:off x="632360" y="3173189"/>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453" name="tx453"/>
            <p:cNvSpPr/>
            <p:nvPr/>
          </p:nvSpPr>
          <p:spPr>
            <a:xfrm>
              <a:off x="576534" y="2892388"/>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454" name="tx454"/>
            <p:cNvSpPr/>
            <p:nvPr/>
          </p:nvSpPr>
          <p:spPr>
            <a:xfrm>
              <a:off x="576534" y="2613006"/>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455" name="tx455"/>
            <p:cNvSpPr/>
            <p:nvPr/>
          </p:nvSpPr>
          <p:spPr>
            <a:xfrm>
              <a:off x="508103" y="2310322"/>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456" name="tx456"/>
            <p:cNvSpPr/>
            <p:nvPr/>
          </p:nvSpPr>
          <p:spPr>
            <a:xfrm>
              <a:off x="620027" y="2049002"/>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457" name="tx457"/>
            <p:cNvSpPr/>
            <p:nvPr/>
          </p:nvSpPr>
          <p:spPr>
            <a:xfrm>
              <a:off x="3186024"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458" name="pic458"/>
            <p:cNvPicPr/>
            <p:nvPr/>
          </p:nvPicPr>
          <p:blipFill>
            <a:blip r:embed="rId2" cstate="print"/>
            <a:stretch>
              <a:fillRect/>
            </a:stretch>
          </p:blipFill>
          <p:spPr>
            <a:xfrm>
              <a:off x="4653227" y="5838594"/>
              <a:ext cx="2160000" cy="219455"/>
            </a:xfrm>
            <a:prstGeom prst="rect">
              <a:avLst/>
            </a:prstGeom>
          </p:spPr>
        </p:pic>
        <p:sp>
          <p:nvSpPr>
            <p:cNvPr id="459" name="pl459"/>
            <p:cNvSpPr/>
            <p:nvPr/>
          </p:nvSpPr>
          <p:spPr>
            <a:xfrm>
              <a:off x="46568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60" name="pl460"/>
            <p:cNvSpPr/>
            <p:nvPr/>
          </p:nvSpPr>
          <p:spPr>
            <a:xfrm>
              <a:off x="5948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61" name="pl461"/>
            <p:cNvSpPr/>
            <p:nvPr/>
          </p:nvSpPr>
          <p:spPr>
            <a:xfrm>
              <a:off x="6163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62" name="pl462"/>
            <p:cNvSpPr/>
            <p:nvPr/>
          </p:nvSpPr>
          <p:spPr>
            <a:xfrm>
              <a:off x="6379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63" name="pl463"/>
            <p:cNvSpPr/>
            <p:nvPr/>
          </p:nvSpPr>
          <p:spPr>
            <a:xfrm>
              <a:off x="6594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64" name="pl464"/>
            <p:cNvSpPr/>
            <p:nvPr/>
          </p:nvSpPr>
          <p:spPr>
            <a:xfrm>
              <a:off x="68096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65" name="pl465"/>
            <p:cNvSpPr/>
            <p:nvPr/>
          </p:nvSpPr>
          <p:spPr>
            <a:xfrm>
              <a:off x="46568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66" name="pl466"/>
            <p:cNvSpPr/>
            <p:nvPr/>
          </p:nvSpPr>
          <p:spPr>
            <a:xfrm>
              <a:off x="5948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67" name="pl467"/>
            <p:cNvSpPr/>
            <p:nvPr/>
          </p:nvSpPr>
          <p:spPr>
            <a:xfrm>
              <a:off x="6163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68" name="pl468"/>
            <p:cNvSpPr/>
            <p:nvPr/>
          </p:nvSpPr>
          <p:spPr>
            <a:xfrm>
              <a:off x="6379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69" name="pl469"/>
            <p:cNvSpPr/>
            <p:nvPr/>
          </p:nvSpPr>
          <p:spPr>
            <a:xfrm>
              <a:off x="6594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70" name="pl470"/>
            <p:cNvSpPr/>
            <p:nvPr/>
          </p:nvSpPr>
          <p:spPr>
            <a:xfrm>
              <a:off x="68096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71" name="tx471"/>
            <p:cNvSpPr/>
            <p:nvPr/>
          </p:nvSpPr>
          <p:spPr>
            <a:xfrm>
              <a:off x="462574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472" name="tx472"/>
            <p:cNvSpPr/>
            <p:nvPr/>
          </p:nvSpPr>
          <p:spPr>
            <a:xfrm>
              <a:off x="588635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473" name="tx473"/>
            <p:cNvSpPr/>
            <p:nvPr/>
          </p:nvSpPr>
          <p:spPr>
            <a:xfrm>
              <a:off x="610163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474" name="tx474"/>
            <p:cNvSpPr/>
            <p:nvPr/>
          </p:nvSpPr>
          <p:spPr>
            <a:xfrm>
              <a:off x="631691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475" name="tx475"/>
            <p:cNvSpPr/>
            <p:nvPr/>
          </p:nvSpPr>
          <p:spPr>
            <a:xfrm>
              <a:off x="653219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476" name="tx476"/>
            <p:cNvSpPr/>
            <p:nvPr/>
          </p:nvSpPr>
          <p:spPr>
            <a:xfrm>
              <a:off x="6716393"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477" name="tx477"/>
            <p:cNvSpPr/>
            <p:nvPr/>
          </p:nvSpPr>
          <p:spPr>
            <a:xfrm>
              <a:off x="924840" y="1332266"/>
              <a:ext cx="2879675"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Djibouti, 2000-2025</a:t>
              </a:r>
            </a:p>
          </p:txBody>
        </p:sp>
        <p:sp>
          <p:nvSpPr>
            <p:cNvPr id="478" name="tx478"/>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479" name="tx479"/>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480" name="tx480"/>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4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none of the 13 vaccines in the schedule achieved coverage of 90% or more. Vaccine coverage ranged from 58% to 88%.
Since 2007, estimates have been made for 9 new vaccines. HPVc is the newest vaccine reported (2025), which achieved 10% coverage in 2025.
In 2025, Djibouti did not report any stockouts of vaccines or supplies.</a:t>
            </a:r>
          </a:p>
        </p:txBody>
      </p:sp>
      <p:sp>
        <p:nvSpPr>
          <p:cNvPr id="48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11 antigens, remained unchanged for one, and declined for one, indicating overall progress in routine immunization performance; none achieved at least 90% coverage.</a:t>
            </a:r>
          </a:p>
        </p:txBody>
      </p:sp>
      <p:grpSp xmlns:pic="http://schemas.openxmlformats.org/drawingml/2006/picture">
        <p:nvGrpSpPr>
          <p:cNvPr id="483" name=""/>
          <p:cNvGrpSpPr/>
          <p:nvPr/>
        </p:nvGrpSpPr>
        <p:grpSpPr>
          <a:xfrm>
            <a:off x="292608" y="1005840"/>
            <a:ext cx="8595360" cy="28575"/>
            <a:chOff x="292608" y="1005840"/>
            <a:chExt cx="8595360" cy="28575"/>
          </a:xfrm>
        </p:grpSpPr>
        <p:sp>
          <p:nvSpPr>
            <p:cNvPr id="48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8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558029"/>
              <a:ext cx="6481656" cy="1117276"/>
            </a:xfrm>
            <a:custGeom>
              <a:avLst/>
              <a:pathLst>
                <a:path w="6481656" h="1117276">
                  <a:moveTo>
                    <a:pt x="0" y="1077373"/>
                  </a:moveTo>
                  <a:lnTo>
                    <a:pt x="259266" y="1117276"/>
                  </a:lnTo>
                  <a:lnTo>
                    <a:pt x="518532" y="837957"/>
                  </a:lnTo>
                  <a:lnTo>
                    <a:pt x="777798" y="678346"/>
                  </a:lnTo>
                  <a:lnTo>
                    <a:pt x="1037065" y="478832"/>
                  </a:lnTo>
                  <a:lnTo>
                    <a:pt x="1296331" y="798054"/>
                  </a:lnTo>
                  <a:lnTo>
                    <a:pt x="1555597" y="678346"/>
                  </a:lnTo>
                  <a:lnTo>
                    <a:pt x="1814863" y="39902"/>
                  </a:lnTo>
                  <a:lnTo>
                    <a:pt x="2074130" y="119708"/>
                  </a:lnTo>
                  <a:lnTo>
                    <a:pt x="2333396" y="119708"/>
                  </a:lnTo>
                  <a:lnTo>
                    <a:pt x="2592662" y="119708"/>
                  </a:lnTo>
                  <a:lnTo>
                    <a:pt x="2851928" y="159610"/>
                  </a:lnTo>
                  <a:lnTo>
                    <a:pt x="3111195" y="319221"/>
                  </a:lnTo>
                  <a:lnTo>
                    <a:pt x="3370461" y="239416"/>
                  </a:lnTo>
                  <a:lnTo>
                    <a:pt x="3629727" y="0"/>
                  </a:lnTo>
                  <a:lnTo>
                    <a:pt x="3888994" y="119708"/>
                  </a:lnTo>
                  <a:lnTo>
                    <a:pt x="4148260" y="758151"/>
                  </a:lnTo>
                  <a:lnTo>
                    <a:pt x="4407526" y="399027"/>
                  </a:lnTo>
                  <a:lnTo>
                    <a:pt x="4666792" y="79805"/>
                  </a:lnTo>
                  <a:lnTo>
                    <a:pt x="4926059" y="79805"/>
                  </a:lnTo>
                  <a:lnTo>
                    <a:pt x="5185325" y="678346"/>
                  </a:lnTo>
                  <a:lnTo>
                    <a:pt x="5444591" y="917762"/>
                  </a:lnTo>
                  <a:lnTo>
                    <a:pt x="5703857" y="917762"/>
                  </a:lnTo>
                  <a:lnTo>
                    <a:pt x="5963124" y="638443"/>
                  </a:lnTo>
                  <a:lnTo>
                    <a:pt x="6222390" y="438929"/>
                  </a:lnTo>
                  <a:lnTo>
                    <a:pt x="6481656" y="279319"/>
                  </a:lnTo>
                </a:path>
              </a:pathLst>
            </a:custGeom>
            <a:ln w="27101" cap="flat">
              <a:solidFill>
                <a:srgbClr val="F8766D">
                  <a:alpha val="100000"/>
                </a:srgbClr>
              </a:solidFill>
              <a:prstDash val="solid"/>
              <a:round/>
            </a:ln>
          </p:spPr>
          <p:txBody>
            <a:bodyPr/>
            <a:lstStyle/>
            <a:p/>
          </p:txBody>
        </p:sp>
        <p:sp>
          <p:nvSpPr>
            <p:cNvPr id="29" name="pl29"/>
            <p:cNvSpPr/>
            <p:nvPr/>
          </p:nvSpPr>
          <p:spPr>
            <a:xfrm>
              <a:off x="1439019" y="1717640"/>
              <a:ext cx="6481656" cy="1715817"/>
            </a:xfrm>
            <a:custGeom>
              <a:avLst/>
              <a:pathLst>
                <a:path w="6481656" h="1715817">
                  <a:moveTo>
                    <a:pt x="0" y="1715817"/>
                  </a:moveTo>
                  <a:lnTo>
                    <a:pt x="259266" y="1436498"/>
                  </a:lnTo>
                  <a:lnTo>
                    <a:pt x="518532" y="1077373"/>
                  </a:lnTo>
                  <a:lnTo>
                    <a:pt x="777798" y="837957"/>
                  </a:lnTo>
                  <a:lnTo>
                    <a:pt x="1037065" y="997568"/>
                  </a:lnTo>
                  <a:lnTo>
                    <a:pt x="1296331" y="718249"/>
                  </a:lnTo>
                  <a:lnTo>
                    <a:pt x="1555597" y="678346"/>
                  </a:lnTo>
                  <a:lnTo>
                    <a:pt x="1814863" y="39902"/>
                  </a:lnTo>
                  <a:lnTo>
                    <a:pt x="2074130" y="0"/>
                  </a:lnTo>
                  <a:lnTo>
                    <a:pt x="2333396" y="0"/>
                  </a:lnTo>
                  <a:lnTo>
                    <a:pt x="2592662" y="39902"/>
                  </a:lnTo>
                  <a:lnTo>
                    <a:pt x="2851928" y="79805"/>
                  </a:lnTo>
                  <a:lnTo>
                    <a:pt x="3111195" y="319221"/>
                  </a:lnTo>
                  <a:lnTo>
                    <a:pt x="3370461" y="279319"/>
                  </a:lnTo>
                  <a:lnTo>
                    <a:pt x="3629727" y="438929"/>
                  </a:lnTo>
                  <a:lnTo>
                    <a:pt x="3888994" y="199513"/>
                  </a:lnTo>
                  <a:lnTo>
                    <a:pt x="4148260" y="837957"/>
                  </a:lnTo>
                  <a:lnTo>
                    <a:pt x="4407526" y="518735"/>
                  </a:lnTo>
                  <a:lnTo>
                    <a:pt x="4666792" y="199513"/>
                  </a:lnTo>
                  <a:lnTo>
                    <a:pt x="4926059" y="159610"/>
                  </a:lnTo>
                  <a:lnTo>
                    <a:pt x="5185325" y="758151"/>
                  </a:lnTo>
                  <a:lnTo>
                    <a:pt x="5444591" y="1197081"/>
                  </a:lnTo>
                  <a:lnTo>
                    <a:pt x="5703857" y="1197081"/>
                  </a:lnTo>
                  <a:lnTo>
                    <a:pt x="5963124" y="678346"/>
                  </a:lnTo>
                  <a:lnTo>
                    <a:pt x="6222390" y="478832"/>
                  </a:lnTo>
                  <a:lnTo>
                    <a:pt x="6481656" y="239416"/>
                  </a:lnTo>
                </a:path>
              </a:pathLst>
            </a:custGeom>
            <a:ln w="27101" cap="flat">
              <a:solidFill>
                <a:srgbClr val="7CAE00">
                  <a:alpha val="100000"/>
                </a:srgbClr>
              </a:solidFill>
              <a:prstDash val="solid"/>
              <a:round/>
            </a:ln>
          </p:spPr>
          <p:txBody>
            <a:bodyPr/>
            <a:lstStyle/>
            <a:p/>
          </p:txBody>
        </p:sp>
        <p:sp>
          <p:nvSpPr>
            <p:cNvPr id="30" name="pl30"/>
            <p:cNvSpPr/>
            <p:nvPr/>
          </p:nvSpPr>
          <p:spPr>
            <a:xfrm>
              <a:off x="1439019" y="1837348"/>
              <a:ext cx="6481656" cy="1476400"/>
            </a:xfrm>
            <a:custGeom>
              <a:avLst/>
              <a:pathLst>
                <a:path w="6481656" h="1476400">
                  <a:moveTo>
                    <a:pt x="0" y="1436498"/>
                  </a:moveTo>
                  <a:lnTo>
                    <a:pt x="259266" y="1476400"/>
                  </a:lnTo>
                  <a:lnTo>
                    <a:pt x="518532" y="957665"/>
                  </a:lnTo>
                  <a:lnTo>
                    <a:pt x="777798" y="798054"/>
                  </a:lnTo>
                  <a:lnTo>
                    <a:pt x="1037065" y="1037470"/>
                  </a:lnTo>
                  <a:lnTo>
                    <a:pt x="1296331" y="837957"/>
                  </a:lnTo>
                  <a:lnTo>
                    <a:pt x="1555597" y="758151"/>
                  </a:lnTo>
                  <a:lnTo>
                    <a:pt x="1814863" y="478832"/>
                  </a:lnTo>
                  <a:lnTo>
                    <a:pt x="2074130" y="518735"/>
                  </a:lnTo>
                  <a:lnTo>
                    <a:pt x="2333396" y="79805"/>
                  </a:lnTo>
                  <a:lnTo>
                    <a:pt x="2592662" y="39902"/>
                  </a:lnTo>
                  <a:lnTo>
                    <a:pt x="2851928" y="79805"/>
                  </a:lnTo>
                  <a:lnTo>
                    <a:pt x="3111195" y="119708"/>
                  </a:lnTo>
                  <a:lnTo>
                    <a:pt x="3370461" y="239416"/>
                  </a:lnTo>
                  <a:lnTo>
                    <a:pt x="3629727" y="598540"/>
                  </a:lnTo>
                  <a:lnTo>
                    <a:pt x="3888994" y="478832"/>
                  </a:lnTo>
                  <a:lnTo>
                    <a:pt x="4148260" y="438929"/>
                  </a:lnTo>
                  <a:lnTo>
                    <a:pt x="4407526" y="199513"/>
                  </a:lnTo>
                  <a:lnTo>
                    <a:pt x="4666792" y="0"/>
                  </a:lnTo>
                  <a:lnTo>
                    <a:pt x="4926059" y="119708"/>
                  </a:lnTo>
                  <a:lnTo>
                    <a:pt x="5185325" y="957665"/>
                  </a:lnTo>
                  <a:lnTo>
                    <a:pt x="5444591" y="1436498"/>
                  </a:lnTo>
                  <a:lnTo>
                    <a:pt x="5703857" y="1436498"/>
                  </a:lnTo>
                  <a:lnTo>
                    <a:pt x="5963124" y="399027"/>
                  </a:lnTo>
                  <a:lnTo>
                    <a:pt x="6222390" y="438929"/>
                  </a:lnTo>
                  <a:lnTo>
                    <a:pt x="6481656" y="438929"/>
                  </a:lnTo>
                </a:path>
              </a:pathLst>
            </a:custGeom>
            <a:ln w="27101" cap="flat">
              <a:solidFill>
                <a:srgbClr val="00BFC4">
                  <a:alpha val="100000"/>
                </a:srgbClr>
              </a:solidFill>
              <a:prstDash val="solid"/>
              <a:round/>
            </a:ln>
          </p:spPr>
          <p:txBody>
            <a:bodyPr/>
            <a:lstStyle/>
            <a:p/>
          </p:txBody>
        </p:sp>
        <p:sp>
          <p:nvSpPr>
            <p:cNvPr id="31" name="pl31"/>
            <p:cNvSpPr/>
            <p:nvPr/>
          </p:nvSpPr>
          <p:spPr>
            <a:xfrm>
              <a:off x="4550214" y="1996959"/>
              <a:ext cx="3370461" cy="1356692"/>
            </a:xfrm>
            <a:custGeom>
              <a:avLst/>
              <a:pathLst>
                <a:path w="3370461" h="1356692">
                  <a:moveTo>
                    <a:pt x="0" y="0"/>
                  </a:moveTo>
                  <a:lnTo>
                    <a:pt x="259266" y="0"/>
                  </a:lnTo>
                  <a:lnTo>
                    <a:pt x="518532" y="0"/>
                  </a:lnTo>
                  <a:lnTo>
                    <a:pt x="777798" y="0"/>
                  </a:lnTo>
                  <a:lnTo>
                    <a:pt x="1037065" y="39902"/>
                  </a:lnTo>
                  <a:lnTo>
                    <a:pt x="1296331" y="39902"/>
                  </a:lnTo>
                  <a:lnTo>
                    <a:pt x="1555597" y="39902"/>
                  </a:lnTo>
                  <a:lnTo>
                    <a:pt x="1814863" y="39902"/>
                  </a:lnTo>
                  <a:lnTo>
                    <a:pt x="2074130" y="877859"/>
                  </a:lnTo>
                  <a:lnTo>
                    <a:pt x="2333396" y="1356692"/>
                  </a:lnTo>
                  <a:lnTo>
                    <a:pt x="2592662" y="1356692"/>
                  </a:lnTo>
                  <a:lnTo>
                    <a:pt x="2851928" y="718249"/>
                  </a:lnTo>
                  <a:lnTo>
                    <a:pt x="3111195" y="1236984"/>
                  </a:lnTo>
                  <a:lnTo>
                    <a:pt x="3370461" y="957665"/>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79897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91867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223790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291624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259702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339508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323546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4511838" y="1958582"/>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7273" y="1763083"/>
              <a:ext cx="242668" cy="69510"/>
            </a:xfrm>
            <a:custGeom>
              <a:avLst/>
              <a:pathLst>
                <a:path w="242668" h="69510">
                  <a:moveTo>
                    <a:pt x="242668" y="0"/>
                  </a:moveTo>
                  <a:lnTo>
                    <a:pt x="0" y="69510"/>
                  </a:lnTo>
                </a:path>
              </a:pathLst>
            </a:custGeom>
          </p:spPr>
          <p:txBody>
            <a:bodyPr/>
            <a:lstStyle/>
            <a:p/>
          </p:txBody>
        </p:sp>
        <p:sp>
          <p:nvSpPr>
            <p:cNvPr id="42" name="pl42"/>
            <p:cNvSpPr/>
            <p:nvPr/>
          </p:nvSpPr>
          <p:spPr>
            <a:xfrm>
              <a:off x="7937780" y="1961152"/>
              <a:ext cx="242161" cy="57996"/>
            </a:xfrm>
            <a:custGeom>
              <a:avLst/>
              <a:pathLst>
                <a:path w="242161" h="57996">
                  <a:moveTo>
                    <a:pt x="242161" y="57996"/>
                  </a:moveTo>
                  <a:lnTo>
                    <a:pt x="0" y="0"/>
                  </a:lnTo>
                </a:path>
              </a:pathLst>
            </a:custGeom>
          </p:spPr>
          <p:txBody>
            <a:bodyPr/>
            <a:lstStyle/>
            <a:p/>
          </p:txBody>
        </p:sp>
        <p:sp>
          <p:nvSpPr>
            <p:cNvPr id="43" name="pl43"/>
            <p:cNvSpPr/>
            <p:nvPr/>
          </p:nvSpPr>
          <p:spPr>
            <a:xfrm>
              <a:off x="7938931" y="2277985"/>
              <a:ext cx="241011" cy="22540"/>
            </a:xfrm>
            <a:custGeom>
              <a:avLst/>
              <a:pathLst>
                <a:path w="241011" h="22540">
                  <a:moveTo>
                    <a:pt x="241011" y="22540"/>
                  </a:moveTo>
                  <a:lnTo>
                    <a:pt x="0" y="0"/>
                  </a:lnTo>
                </a:path>
              </a:pathLst>
            </a:custGeom>
          </p:spPr>
          <p:txBody>
            <a:bodyPr/>
            <a:lstStyle/>
            <a:p/>
          </p:txBody>
        </p:sp>
        <p:sp>
          <p:nvSpPr>
            <p:cNvPr id="44" name="pl44"/>
            <p:cNvSpPr/>
            <p:nvPr/>
          </p:nvSpPr>
          <p:spPr>
            <a:xfrm>
              <a:off x="7939163" y="2954621"/>
              <a:ext cx="240778" cy="2"/>
            </a:xfrm>
            <a:custGeom>
              <a:avLst/>
              <a:pathLst>
                <a:path w="240778" h="2">
                  <a:moveTo>
                    <a:pt x="240778" y="0"/>
                  </a:moveTo>
                  <a:lnTo>
                    <a:pt x="0" y="2"/>
                  </a:lnTo>
                </a:path>
              </a:pathLst>
            </a:custGeom>
          </p:spPr>
          <p:txBody>
            <a:bodyPr/>
            <a:lstStyle/>
            <a:p/>
          </p:txBody>
        </p:sp>
        <p:sp>
          <p:nvSpPr>
            <p:cNvPr id="45" name="pg45"/>
            <p:cNvSpPr/>
            <p:nvPr/>
          </p:nvSpPr>
          <p:spPr>
            <a:xfrm>
              <a:off x="8111362" y="1661132"/>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701974"/>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86%</a:t>
              </a:r>
            </a:p>
          </p:txBody>
        </p:sp>
        <p:sp>
          <p:nvSpPr>
            <p:cNvPr id="47" name="pg47"/>
            <p:cNvSpPr/>
            <p:nvPr/>
          </p:nvSpPr>
          <p:spPr>
            <a:xfrm>
              <a:off x="8111362" y="1934156"/>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1974997"/>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83%</a:t>
              </a:r>
            </a:p>
          </p:txBody>
        </p:sp>
        <p:sp>
          <p:nvSpPr>
            <p:cNvPr id="49" name="pg49"/>
            <p:cNvSpPr/>
            <p:nvPr/>
          </p:nvSpPr>
          <p:spPr>
            <a:xfrm>
              <a:off x="8111362" y="2209857"/>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2250698"/>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75%</a:t>
              </a:r>
            </a:p>
          </p:txBody>
        </p:sp>
        <p:sp>
          <p:nvSpPr>
            <p:cNvPr id="51" name="pg51"/>
            <p:cNvSpPr/>
            <p:nvPr/>
          </p:nvSpPr>
          <p:spPr>
            <a:xfrm>
              <a:off x="8111362" y="2863635"/>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2904477"/>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58%</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53814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Djibouti,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75%.
DTP3 coverage - a marker of how well countries are delivering immunization services to children - was below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was below the 95% target and MCV2 coverage was below the 95% target.
Between 2024 and 2025, 3 vaccines increased coverage, 0 declined and 1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704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76115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116526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56938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 name="rc8"/>
            <p:cNvSpPr/>
            <p:nvPr/>
          </p:nvSpPr>
          <p:spPr>
            <a:xfrm>
              <a:off x="343909" y="4542822"/>
              <a:ext cx="1379037" cy="222963"/>
            </a:xfrm>
            <a:prstGeom prst="rect">
              <a:avLst/>
            </a:prstGeom>
            <a:solidFill>
              <a:srgbClr val="D9D9D9">
                <a:alpha val="60000"/>
              </a:srgbClr>
            </a:solidFill>
          </p:spPr>
          <p:txBody>
            <a:bodyPr/>
            <a:lstStyle/>
            <a:p/>
          </p:txBody>
        </p:sp>
        <p:sp>
          <p:nvSpPr>
            <p:cNvPr id="9" name="pl9"/>
            <p:cNvSpPr/>
            <p:nvPr/>
          </p:nvSpPr>
          <p:spPr>
            <a:xfrm>
              <a:off x="144814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0" name="tx10"/>
            <p:cNvSpPr/>
            <p:nvPr/>
          </p:nvSpPr>
          <p:spPr>
            <a:xfrm>
              <a:off x="1004557"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89%</a:t>
              </a:r>
            </a:p>
          </p:txBody>
        </p:sp>
        <p:sp>
          <p:nvSpPr>
            <p:cNvPr id="11" name="pt11"/>
            <p:cNvSpPr/>
            <p:nvPr/>
          </p:nvSpPr>
          <p:spPr>
            <a:xfrm>
              <a:off x="591144"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2" name="pt12"/>
            <p:cNvSpPr/>
            <p:nvPr/>
          </p:nvSpPr>
          <p:spPr>
            <a:xfrm>
              <a:off x="1116492" y="505145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 name="pt13"/>
            <p:cNvSpPr/>
            <p:nvPr/>
          </p:nvSpPr>
          <p:spPr>
            <a:xfrm>
              <a:off x="1278137" y="482848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 name="pt14"/>
            <p:cNvSpPr/>
            <p:nvPr/>
          </p:nvSpPr>
          <p:spPr>
            <a:xfrm>
              <a:off x="1338754" y="4605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5" name="pt15"/>
            <p:cNvSpPr/>
            <p:nvPr/>
          </p:nvSpPr>
          <p:spPr>
            <a:xfrm>
              <a:off x="1379166" y="43825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 name="pt16"/>
            <p:cNvSpPr/>
            <p:nvPr/>
          </p:nvSpPr>
          <p:spPr>
            <a:xfrm>
              <a:off x="1540811" y="415960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 name="pt17"/>
            <p:cNvSpPr/>
            <p:nvPr/>
          </p:nvSpPr>
          <p:spPr>
            <a:xfrm>
              <a:off x="1561017" y="393663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 name="pt18"/>
            <p:cNvSpPr/>
            <p:nvPr/>
          </p:nvSpPr>
          <p:spPr>
            <a:xfrm>
              <a:off x="1561017" y="371367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 name="pt19"/>
            <p:cNvSpPr/>
            <p:nvPr/>
          </p:nvSpPr>
          <p:spPr>
            <a:xfrm>
              <a:off x="1581223" y="349071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 name="pt20"/>
            <p:cNvSpPr/>
            <p:nvPr/>
          </p:nvSpPr>
          <p:spPr>
            <a:xfrm>
              <a:off x="1581223" y="326774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 name="pt21"/>
            <p:cNvSpPr/>
            <p:nvPr/>
          </p:nvSpPr>
          <p:spPr>
            <a:xfrm>
              <a:off x="1581223" y="304478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 name="pt22"/>
            <p:cNvSpPr/>
            <p:nvPr/>
          </p:nvSpPr>
          <p:spPr>
            <a:xfrm>
              <a:off x="1581223" y="2821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 name="pt23"/>
            <p:cNvSpPr/>
            <p:nvPr/>
          </p:nvSpPr>
          <p:spPr>
            <a:xfrm>
              <a:off x="1601428" y="25988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 name="pt24"/>
            <p:cNvSpPr/>
            <p:nvPr/>
          </p:nvSpPr>
          <p:spPr>
            <a:xfrm>
              <a:off x="1601428" y="237589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 name="pt25"/>
            <p:cNvSpPr/>
            <p:nvPr/>
          </p:nvSpPr>
          <p:spPr>
            <a:xfrm>
              <a:off x="1601428" y="215293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 name="pt26"/>
            <p:cNvSpPr/>
            <p:nvPr/>
          </p:nvSpPr>
          <p:spPr>
            <a:xfrm>
              <a:off x="1601428" y="19299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 name="pt27"/>
            <p:cNvSpPr/>
            <p:nvPr/>
          </p:nvSpPr>
          <p:spPr>
            <a:xfrm>
              <a:off x="1601428"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 name="pt28"/>
            <p:cNvSpPr/>
            <p:nvPr/>
          </p:nvSpPr>
          <p:spPr>
            <a:xfrm>
              <a:off x="1601428"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601428"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601428"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tx31"/>
            <p:cNvSpPr/>
            <p:nvPr/>
          </p:nvSpPr>
          <p:spPr>
            <a:xfrm>
              <a:off x="740950"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32" name="tx32"/>
            <p:cNvSpPr/>
            <p:nvPr/>
          </p:nvSpPr>
          <p:spPr>
            <a:xfrm>
              <a:off x="1266298" y="506983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33" name="tx33"/>
            <p:cNvSpPr/>
            <p:nvPr/>
          </p:nvSpPr>
          <p:spPr>
            <a:xfrm>
              <a:off x="1058042" y="484687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34" name="tx34"/>
            <p:cNvSpPr/>
            <p:nvPr/>
          </p:nvSpPr>
          <p:spPr>
            <a:xfrm>
              <a:off x="1167258" y="4624880"/>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35" name="tx35"/>
            <p:cNvSpPr/>
            <p:nvPr/>
          </p:nvSpPr>
          <p:spPr>
            <a:xfrm>
              <a:off x="1172268" y="440288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36" name="tx36"/>
            <p:cNvSpPr/>
            <p:nvPr/>
          </p:nvSpPr>
          <p:spPr>
            <a:xfrm>
              <a:off x="1347228" y="4174490"/>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37" name="tx37"/>
            <p:cNvSpPr/>
            <p:nvPr/>
          </p:nvSpPr>
          <p:spPr>
            <a:xfrm>
              <a:off x="1358506" y="395696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38" name="tx38"/>
            <p:cNvSpPr/>
            <p:nvPr/>
          </p:nvSpPr>
          <p:spPr>
            <a:xfrm>
              <a:off x="1345385" y="3733028"/>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39" name="tx39"/>
            <p:cNvSpPr/>
            <p:nvPr/>
          </p:nvSpPr>
          <p:spPr>
            <a:xfrm>
              <a:off x="1369977" y="3509056"/>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40" name="tx40"/>
            <p:cNvSpPr/>
            <p:nvPr/>
          </p:nvSpPr>
          <p:spPr>
            <a:xfrm>
              <a:off x="1352316" y="3288072"/>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41" name="tx41"/>
            <p:cNvSpPr/>
            <p:nvPr/>
          </p:nvSpPr>
          <p:spPr>
            <a:xfrm>
              <a:off x="1365513" y="3063168"/>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42" name="tx42"/>
            <p:cNvSpPr/>
            <p:nvPr/>
          </p:nvSpPr>
          <p:spPr>
            <a:xfrm>
              <a:off x="1365513" y="284214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43" name="tx43"/>
            <p:cNvSpPr/>
            <p:nvPr/>
          </p:nvSpPr>
          <p:spPr>
            <a:xfrm>
              <a:off x="1390183" y="2619183"/>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44" name="tx44"/>
            <p:cNvSpPr/>
            <p:nvPr/>
          </p:nvSpPr>
          <p:spPr>
            <a:xfrm>
              <a:off x="1381333" y="2396220"/>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45" name="tx45"/>
            <p:cNvSpPr/>
            <p:nvPr/>
          </p:nvSpPr>
          <p:spPr>
            <a:xfrm>
              <a:off x="1381294" y="2171316"/>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46" name="tx46"/>
            <p:cNvSpPr/>
            <p:nvPr/>
          </p:nvSpPr>
          <p:spPr>
            <a:xfrm>
              <a:off x="1412270" y="1950294"/>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47" name="tx47"/>
            <p:cNvSpPr/>
            <p:nvPr/>
          </p:nvSpPr>
          <p:spPr>
            <a:xfrm>
              <a:off x="1372560" y="172733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48" name="tx48"/>
            <p:cNvSpPr/>
            <p:nvPr/>
          </p:nvSpPr>
          <p:spPr>
            <a:xfrm>
              <a:off x="1363710" y="1502388"/>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49" name="tx49"/>
            <p:cNvSpPr/>
            <p:nvPr/>
          </p:nvSpPr>
          <p:spPr>
            <a:xfrm>
              <a:off x="1385758" y="1275971"/>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50" name="tx50"/>
            <p:cNvSpPr/>
            <p:nvPr/>
          </p:nvSpPr>
          <p:spPr>
            <a:xfrm>
              <a:off x="1390105" y="10565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51" name="rc51"/>
            <p:cNvSpPr/>
            <p:nvPr/>
          </p:nvSpPr>
          <p:spPr>
            <a:xfrm>
              <a:off x="343909" y="875080"/>
              <a:ext cx="1379037" cy="4659927"/>
            </a:xfrm>
            <a:prstGeom prst="rect">
              <a:avLst/>
            </a:prstGeom>
            <a:ln w="13550" cap="rnd">
              <a:solidFill>
                <a:srgbClr val="999999">
                  <a:alpha val="100000"/>
                </a:srgbClr>
              </a:solidFill>
              <a:prstDash val="solid"/>
              <a:round/>
            </a:ln>
          </p:spPr>
          <p:txBody>
            <a:bodyPr/>
            <a:lstStyle/>
            <a:p/>
          </p:txBody>
        </p:sp>
        <p:sp>
          <p:nvSpPr>
            <p:cNvPr id="52" name="pl52"/>
            <p:cNvSpPr/>
            <p:nvPr/>
          </p:nvSpPr>
          <p:spPr>
            <a:xfrm>
              <a:off x="180566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3" name="pl53"/>
            <p:cNvSpPr/>
            <p:nvPr/>
          </p:nvSpPr>
          <p:spPr>
            <a:xfrm>
              <a:off x="220978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261389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301800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6" name="rc56"/>
            <p:cNvSpPr/>
            <p:nvPr/>
          </p:nvSpPr>
          <p:spPr>
            <a:xfrm>
              <a:off x="1792535" y="4319859"/>
              <a:ext cx="1379037" cy="222963"/>
            </a:xfrm>
            <a:prstGeom prst="rect">
              <a:avLst/>
            </a:prstGeom>
            <a:solidFill>
              <a:srgbClr val="D9D9D9">
                <a:alpha val="60000"/>
              </a:srgbClr>
            </a:solidFill>
          </p:spPr>
          <p:txBody>
            <a:bodyPr/>
            <a:lstStyle/>
            <a:p/>
          </p:txBody>
        </p:sp>
        <p:sp>
          <p:nvSpPr>
            <p:cNvPr id="57" name="pl57"/>
            <p:cNvSpPr/>
            <p:nvPr/>
          </p:nvSpPr>
          <p:spPr>
            <a:xfrm>
              <a:off x="2775541"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58" name="tx58"/>
            <p:cNvSpPr/>
            <p:nvPr/>
          </p:nvSpPr>
          <p:spPr>
            <a:xfrm>
              <a:off x="2331949"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83%</a:t>
              </a:r>
            </a:p>
          </p:txBody>
        </p:sp>
        <p:sp>
          <p:nvSpPr>
            <p:cNvPr id="59" name="pt59"/>
            <p:cNvSpPr/>
            <p:nvPr/>
          </p:nvSpPr>
          <p:spPr>
            <a:xfrm>
              <a:off x="1837714"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0" name="pt60"/>
            <p:cNvSpPr/>
            <p:nvPr/>
          </p:nvSpPr>
          <p:spPr>
            <a:xfrm>
              <a:off x="2100388" y="505145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1" name="pt61"/>
            <p:cNvSpPr/>
            <p:nvPr/>
          </p:nvSpPr>
          <p:spPr>
            <a:xfrm>
              <a:off x="2262033" y="482848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2" name="pt62"/>
            <p:cNvSpPr/>
            <p:nvPr/>
          </p:nvSpPr>
          <p:spPr>
            <a:xfrm>
              <a:off x="2484296" y="46055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3" name="pt63"/>
            <p:cNvSpPr/>
            <p:nvPr/>
          </p:nvSpPr>
          <p:spPr>
            <a:xfrm>
              <a:off x="2726764" y="43825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4" name="pt64"/>
            <p:cNvSpPr/>
            <p:nvPr/>
          </p:nvSpPr>
          <p:spPr>
            <a:xfrm>
              <a:off x="2746969" y="415960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 name="pt65"/>
            <p:cNvSpPr/>
            <p:nvPr/>
          </p:nvSpPr>
          <p:spPr>
            <a:xfrm>
              <a:off x="2868204" y="3936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 name="pt66"/>
            <p:cNvSpPr/>
            <p:nvPr/>
          </p:nvSpPr>
          <p:spPr>
            <a:xfrm>
              <a:off x="2949026" y="371367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7" name="pt67"/>
            <p:cNvSpPr/>
            <p:nvPr/>
          </p:nvSpPr>
          <p:spPr>
            <a:xfrm>
              <a:off x="2969232" y="349071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8" name="pt68"/>
            <p:cNvSpPr/>
            <p:nvPr/>
          </p:nvSpPr>
          <p:spPr>
            <a:xfrm>
              <a:off x="2969232" y="326774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9" name="pt69"/>
            <p:cNvSpPr/>
            <p:nvPr/>
          </p:nvSpPr>
          <p:spPr>
            <a:xfrm>
              <a:off x="2989438" y="304478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0" name="pt70"/>
            <p:cNvSpPr/>
            <p:nvPr/>
          </p:nvSpPr>
          <p:spPr>
            <a:xfrm>
              <a:off x="2989438" y="2821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1" name="pt71"/>
            <p:cNvSpPr/>
            <p:nvPr/>
          </p:nvSpPr>
          <p:spPr>
            <a:xfrm>
              <a:off x="3009643" y="25988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2" name="pt72"/>
            <p:cNvSpPr/>
            <p:nvPr/>
          </p:nvSpPr>
          <p:spPr>
            <a:xfrm>
              <a:off x="3029849" y="237589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3" name="pt73"/>
            <p:cNvSpPr/>
            <p:nvPr/>
          </p:nvSpPr>
          <p:spPr>
            <a:xfrm>
              <a:off x="3029849" y="215293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4" name="pt74"/>
            <p:cNvSpPr/>
            <p:nvPr/>
          </p:nvSpPr>
          <p:spPr>
            <a:xfrm>
              <a:off x="3029849" y="19299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5" name="pt75"/>
            <p:cNvSpPr/>
            <p:nvPr/>
          </p:nvSpPr>
          <p:spPr>
            <a:xfrm>
              <a:off x="3029849"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6" name="pt76"/>
            <p:cNvSpPr/>
            <p:nvPr/>
          </p:nvSpPr>
          <p:spPr>
            <a:xfrm>
              <a:off x="3029849"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7" name="pt77"/>
            <p:cNvSpPr/>
            <p:nvPr/>
          </p:nvSpPr>
          <p:spPr>
            <a:xfrm>
              <a:off x="3050055"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8" name="pt78"/>
            <p:cNvSpPr/>
            <p:nvPr/>
          </p:nvSpPr>
          <p:spPr>
            <a:xfrm>
              <a:off x="3050055"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9" name="tx79"/>
            <p:cNvSpPr/>
            <p:nvPr/>
          </p:nvSpPr>
          <p:spPr>
            <a:xfrm>
              <a:off x="1987520"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80" name="tx80"/>
            <p:cNvSpPr/>
            <p:nvPr/>
          </p:nvSpPr>
          <p:spPr>
            <a:xfrm>
              <a:off x="2250193" y="5071777"/>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81" name="tx81"/>
            <p:cNvSpPr/>
            <p:nvPr/>
          </p:nvSpPr>
          <p:spPr>
            <a:xfrm>
              <a:off x="2411839" y="484687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82" name="tx82"/>
            <p:cNvSpPr/>
            <p:nvPr/>
          </p:nvSpPr>
          <p:spPr>
            <a:xfrm>
              <a:off x="2634101" y="462391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83" name="tx83"/>
            <p:cNvSpPr/>
            <p:nvPr/>
          </p:nvSpPr>
          <p:spPr>
            <a:xfrm>
              <a:off x="2555267" y="4401917"/>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84" name="tx84"/>
            <p:cNvSpPr/>
            <p:nvPr/>
          </p:nvSpPr>
          <p:spPr>
            <a:xfrm>
              <a:off x="2553386" y="4174490"/>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85" name="tx85"/>
            <p:cNvSpPr/>
            <p:nvPr/>
          </p:nvSpPr>
          <p:spPr>
            <a:xfrm>
              <a:off x="2665692" y="395696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86" name="tx86"/>
            <p:cNvSpPr/>
            <p:nvPr/>
          </p:nvSpPr>
          <p:spPr>
            <a:xfrm>
              <a:off x="2737781" y="3733998"/>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87" name="tx87"/>
            <p:cNvSpPr/>
            <p:nvPr/>
          </p:nvSpPr>
          <p:spPr>
            <a:xfrm>
              <a:off x="2757987" y="3509056"/>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88" name="tx88"/>
            <p:cNvSpPr/>
            <p:nvPr/>
          </p:nvSpPr>
          <p:spPr>
            <a:xfrm>
              <a:off x="2740364" y="3288072"/>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89" name="tx89"/>
            <p:cNvSpPr/>
            <p:nvPr/>
          </p:nvSpPr>
          <p:spPr>
            <a:xfrm>
              <a:off x="2760531" y="3065109"/>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90" name="tx90"/>
            <p:cNvSpPr/>
            <p:nvPr/>
          </p:nvSpPr>
          <p:spPr>
            <a:xfrm>
              <a:off x="2773767" y="2836712"/>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91" name="tx91"/>
            <p:cNvSpPr/>
            <p:nvPr/>
          </p:nvSpPr>
          <p:spPr>
            <a:xfrm>
              <a:off x="2794012" y="2618213"/>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92" name="tx92"/>
            <p:cNvSpPr/>
            <p:nvPr/>
          </p:nvSpPr>
          <p:spPr>
            <a:xfrm>
              <a:off x="2809754" y="2396220"/>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93" name="tx93"/>
            <p:cNvSpPr/>
            <p:nvPr/>
          </p:nvSpPr>
          <p:spPr>
            <a:xfrm>
              <a:off x="2809715" y="2171316"/>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94" name="tx94"/>
            <p:cNvSpPr/>
            <p:nvPr/>
          </p:nvSpPr>
          <p:spPr>
            <a:xfrm>
              <a:off x="2840691" y="1950294"/>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95" name="tx95"/>
            <p:cNvSpPr/>
            <p:nvPr/>
          </p:nvSpPr>
          <p:spPr>
            <a:xfrm>
              <a:off x="2814140" y="172539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96" name="tx96"/>
            <p:cNvSpPr/>
            <p:nvPr/>
          </p:nvSpPr>
          <p:spPr>
            <a:xfrm>
              <a:off x="2814140" y="150436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97" name="tx97"/>
            <p:cNvSpPr/>
            <p:nvPr/>
          </p:nvSpPr>
          <p:spPr>
            <a:xfrm>
              <a:off x="2812336" y="1279425"/>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98" name="tx98"/>
            <p:cNvSpPr/>
            <p:nvPr/>
          </p:nvSpPr>
          <p:spPr>
            <a:xfrm>
              <a:off x="2838732" y="10565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99" name="rc99"/>
            <p:cNvSpPr/>
            <p:nvPr/>
          </p:nvSpPr>
          <p:spPr>
            <a:xfrm>
              <a:off x="1792535" y="875080"/>
              <a:ext cx="1379037" cy="4659927"/>
            </a:xfrm>
            <a:prstGeom prst="rect">
              <a:avLst/>
            </a:prstGeom>
            <a:ln w="13550" cap="rnd">
              <a:solidFill>
                <a:srgbClr val="999999">
                  <a:alpha val="100000"/>
                </a:srgbClr>
              </a:solidFill>
              <a:prstDash val="solid"/>
              <a:round/>
            </a:ln>
          </p:spPr>
          <p:txBody>
            <a:bodyPr/>
            <a:lstStyle/>
            <a:p/>
          </p:txBody>
        </p:sp>
        <p:sp>
          <p:nvSpPr>
            <p:cNvPr id="100" name="pl100"/>
            <p:cNvSpPr/>
            <p:nvPr/>
          </p:nvSpPr>
          <p:spPr>
            <a:xfrm>
              <a:off x="325429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365840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406252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446663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4" name="rc104"/>
            <p:cNvSpPr/>
            <p:nvPr/>
          </p:nvSpPr>
          <p:spPr>
            <a:xfrm>
              <a:off x="3241161" y="4542822"/>
              <a:ext cx="1379037" cy="222963"/>
            </a:xfrm>
            <a:prstGeom prst="rect">
              <a:avLst/>
            </a:prstGeom>
            <a:solidFill>
              <a:srgbClr val="D9D9D9">
                <a:alpha val="60000"/>
              </a:srgbClr>
            </a:solidFill>
          </p:spPr>
          <p:txBody>
            <a:bodyPr/>
            <a:lstStyle/>
            <a:p/>
          </p:txBody>
        </p:sp>
        <p:sp>
          <p:nvSpPr>
            <p:cNvPr id="105" name="pl105"/>
            <p:cNvSpPr/>
            <p:nvPr/>
          </p:nvSpPr>
          <p:spPr>
            <a:xfrm>
              <a:off x="430499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06" name="tx106"/>
            <p:cNvSpPr/>
            <p:nvPr/>
          </p:nvSpPr>
          <p:spPr>
            <a:xfrm>
              <a:off x="3861398"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87%</a:t>
              </a:r>
            </a:p>
          </p:txBody>
        </p:sp>
        <p:sp>
          <p:nvSpPr>
            <p:cNvPr id="107" name="pt107"/>
            <p:cNvSpPr/>
            <p:nvPr/>
          </p:nvSpPr>
          <p:spPr>
            <a:xfrm>
              <a:off x="3346958"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08" name="pt108"/>
            <p:cNvSpPr/>
            <p:nvPr/>
          </p:nvSpPr>
          <p:spPr>
            <a:xfrm>
              <a:off x="4013745" y="505145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09" name="pt109"/>
            <p:cNvSpPr/>
            <p:nvPr/>
          </p:nvSpPr>
          <p:spPr>
            <a:xfrm>
              <a:off x="4134979" y="482848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0" name="pt110"/>
            <p:cNvSpPr/>
            <p:nvPr/>
          </p:nvSpPr>
          <p:spPr>
            <a:xfrm>
              <a:off x="4236007" y="4605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1" name="pt111"/>
            <p:cNvSpPr/>
            <p:nvPr/>
          </p:nvSpPr>
          <p:spPr>
            <a:xfrm>
              <a:off x="4276419" y="43825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2" name="pt112"/>
            <p:cNvSpPr/>
            <p:nvPr/>
          </p:nvSpPr>
          <p:spPr>
            <a:xfrm>
              <a:off x="4316830" y="415960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3" name="pt113"/>
            <p:cNvSpPr/>
            <p:nvPr/>
          </p:nvSpPr>
          <p:spPr>
            <a:xfrm>
              <a:off x="4316830" y="3936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4" name="pt114"/>
            <p:cNvSpPr/>
            <p:nvPr/>
          </p:nvSpPr>
          <p:spPr>
            <a:xfrm>
              <a:off x="4417858" y="371367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5" name="pt115"/>
            <p:cNvSpPr/>
            <p:nvPr/>
          </p:nvSpPr>
          <p:spPr>
            <a:xfrm>
              <a:off x="4458270" y="349071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6" name="pt116"/>
            <p:cNvSpPr/>
            <p:nvPr/>
          </p:nvSpPr>
          <p:spPr>
            <a:xfrm>
              <a:off x="4478475" y="326774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7" name="pt117"/>
            <p:cNvSpPr/>
            <p:nvPr/>
          </p:nvSpPr>
          <p:spPr>
            <a:xfrm>
              <a:off x="4478475" y="304478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8" name="pt118"/>
            <p:cNvSpPr/>
            <p:nvPr/>
          </p:nvSpPr>
          <p:spPr>
            <a:xfrm>
              <a:off x="4478475" y="2821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9" name="pt119"/>
            <p:cNvSpPr/>
            <p:nvPr/>
          </p:nvSpPr>
          <p:spPr>
            <a:xfrm>
              <a:off x="4478475" y="25988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0" name="pt120"/>
            <p:cNvSpPr/>
            <p:nvPr/>
          </p:nvSpPr>
          <p:spPr>
            <a:xfrm>
              <a:off x="4478475" y="237589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1" name="pt121"/>
            <p:cNvSpPr/>
            <p:nvPr/>
          </p:nvSpPr>
          <p:spPr>
            <a:xfrm>
              <a:off x="4498681" y="215293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2" name="pt122"/>
            <p:cNvSpPr/>
            <p:nvPr/>
          </p:nvSpPr>
          <p:spPr>
            <a:xfrm>
              <a:off x="4498681" y="19299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3" name="pt123"/>
            <p:cNvSpPr/>
            <p:nvPr/>
          </p:nvSpPr>
          <p:spPr>
            <a:xfrm>
              <a:off x="4498681"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4" name="pt124"/>
            <p:cNvSpPr/>
            <p:nvPr/>
          </p:nvSpPr>
          <p:spPr>
            <a:xfrm>
              <a:off x="4498681"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5" name="pt125"/>
            <p:cNvSpPr/>
            <p:nvPr/>
          </p:nvSpPr>
          <p:spPr>
            <a:xfrm>
              <a:off x="4498681"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6" name="pt126"/>
            <p:cNvSpPr/>
            <p:nvPr/>
          </p:nvSpPr>
          <p:spPr>
            <a:xfrm>
              <a:off x="4498681"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7" name="tx127"/>
            <p:cNvSpPr/>
            <p:nvPr/>
          </p:nvSpPr>
          <p:spPr>
            <a:xfrm>
              <a:off x="3496763"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128" name="tx128"/>
            <p:cNvSpPr/>
            <p:nvPr/>
          </p:nvSpPr>
          <p:spPr>
            <a:xfrm>
              <a:off x="4163550" y="506983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129" name="tx129"/>
            <p:cNvSpPr/>
            <p:nvPr/>
          </p:nvSpPr>
          <p:spPr>
            <a:xfrm>
              <a:off x="3914883" y="484687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130" name="tx130"/>
            <p:cNvSpPr/>
            <p:nvPr/>
          </p:nvSpPr>
          <p:spPr>
            <a:xfrm>
              <a:off x="4064511" y="4624880"/>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131" name="tx131"/>
            <p:cNvSpPr/>
            <p:nvPr/>
          </p:nvSpPr>
          <p:spPr>
            <a:xfrm>
              <a:off x="4069521" y="440288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132" name="tx132"/>
            <p:cNvSpPr/>
            <p:nvPr/>
          </p:nvSpPr>
          <p:spPr>
            <a:xfrm>
              <a:off x="4123246" y="4174490"/>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133" name="tx133"/>
            <p:cNvSpPr/>
            <p:nvPr/>
          </p:nvSpPr>
          <p:spPr>
            <a:xfrm>
              <a:off x="4114319" y="395696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134" name="tx134"/>
            <p:cNvSpPr/>
            <p:nvPr/>
          </p:nvSpPr>
          <p:spPr>
            <a:xfrm>
              <a:off x="4188951" y="3733998"/>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135" name="tx135"/>
            <p:cNvSpPr/>
            <p:nvPr/>
          </p:nvSpPr>
          <p:spPr>
            <a:xfrm>
              <a:off x="4242638" y="3510065"/>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136" name="tx136"/>
            <p:cNvSpPr/>
            <p:nvPr/>
          </p:nvSpPr>
          <p:spPr>
            <a:xfrm>
              <a:off x="4289317" y="3288072"/>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137" name="tx137"/>
            <p:cNvSpPr/>
            <p:nvPr/>
          </p:nvSpPr>
          <p:spPr>
            <a:xfrm>
              <a:off x="4267230" y="3063130"/>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138" name="tx138"/>
            <p:cNvSpPr/>
            <p:nvPr/>
          </p:nvSpPr>
          <p:spPr>
            <a:xfrm>
              <a:off x="4262766" y="284020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139" name="tx139"/>
            <p:cNvSpPr/>
            <p:nvPr/>
          </p:nvSpPr>
          <p:spPr>
            <a:xfrm>
              <a:off x="4267152" y="2617242"/>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140" name="tx140"/>
            <p:cNvSpPr/>
            <p:nvPr/>
          </p:nvSpPr>
          <p:spPr>
            <a:xfrm>
              <a:off x="4262766" y="23962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141" name="tx141"/>
            <p:cNvSpPr/>
            <p:nvPr/>
          </p:nvSpPr>
          <p:spPr>
            <a:xfrm>
              <a:off x="4287436" y="217325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142" name="tx142"/>
            <p:cNvSpPr/>
            <p:nvPr/>
          </p:nvSpPr>
          <p:spPr>
            <a:xfrm>
              <a:off x="4278586" y="195029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143" name="tx143"/>
            <p:cNvSpPr/>
            <p:nvPr/>
          </p:nvSpPr>
          <p:spPr>
            <a:xfrm>
              <a:off x="4278547" y="1725390"/>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144" name="tx144"/>
            <p:cNvSpPr/>
            <p:nvPr/>
          </p:nvSpPr>
          <p:spPr>
            <a:xfrm>
              <a:off x="4269813" y="1504368"/>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145" name="tx145"/>
            <p:cNvSpPr/>
            <p:nvPr/>
          </p:nvSpPr>
          <p:spPr>
            <a:xfrm>
              <a:off x="4260963" y="1279425"/>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146" name="tx146"/>
            <p:cNvSpPr/>
            <p:nvPr/>
          </p:nvSpPr>
          <p:spPr>
            <a:xfrm>
              <a:off x="4283011" y="1053007"/>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147" name="rc147"/>
            <p:cNvSpPr/>
            <p:nvPr/>
          </p:nvSpPr>
          <p:spPr>
            <a:xfrm>
              <a:off x="3241161" y="875080"/>
              <a:ext cx="1379037" cy="4659927"/>
            </a:xfrm>
            <a:prstGeom prst="rect">
              <a:avLst/>
            </a:prstGeom>
            <a:ln w="13550" cap="rnd">
              <a:solidFill>
                <a:srgbClr val="999999">
                  <a:alpha val="100000"/>
                </a:srgbClr>
              </a:solidFill>
              <a:prstDash val="solid"/>
              <a:round/>
            </a:ln>
          </p:spPr>
          <p:txBody>
            <a:bodyPr/>
            <a:lstStyle/>
            <a:p/>
          </p:txBody>
        </p:sp>
        <p:sp>
          <p:nvSpPr>
            <p:cNvPr id="148" name="pl148"/>
            <p:cNvSpPr/>
            <p:nvPr/>
          </p:nvSpPr>
          <p:spPr>
            <a:xfrm>
              <a:off x="47029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510703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55111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591526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2" name="rc152"/>
            <p:cNvSpPr/>
            <p:nvPr/>
          </p:nvSpPr>
          <p:spPr>
            <a:xfrm>
              <a:off x="4689788" y="4734818"/>
              <a:ext cx="1379037" cy="235349"/>
            </a:xfrm>
            <a:prstGeom prst="rect">
              <a:avLst/>
            </a:prstGeom>
            <a:solidFill>
              <a:srgbClr val="D9D9D9">
                <a:alpha val="60000"/>
              </a:srgbClr>
            </a:solidFill>
          </p:spPr>
          <p:txBody>
            <a:bodyPr/>
            <a:lstStyle/>
            <a:p/>
          </p:txBody>
        </p:sp>
        <p:sp>
          <p:nvSpPr>
            <p:cNvPr id="153" name="pl153"/>
            <p:cNvSpPr/>
            <p:nvPr/>
          </p:nvSpPr>
          <p:spPr>
            <a:xfrm>
              <a:off x="5571765"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54" name="tx154"/>
            <p:cNvSpPr/>
            <p:nvPr/>
          </p:nvSpPr>
          <p:spPr>
            <a:xfrm>
              <a:off x="5128173"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78%</a:t>
              </a:r>
            </a:p>
          </p:txBody>
        </p:sp>
        <p:sp>
          <p:nvSpPr>
            <p:cNvPr id="155" name="pt155"/>
            <p:cNvSpPr/>
            <p:nvPr/>
          </p:nvSpPr>
          <p:spPr>
            <a:xfrm>
              <a:off x="4654144"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56" name="pt156"/>
            <p:cNvSpPr/>
            <p:nvPr/>
          </p:nvSpPr>
          <p:spPr>
            <a:xfrm>
              <a:off x="5219903" y="503906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7" name="pt157"/>
            <p:cNvSpPr/>
            <p:nvPr/>
          </p:nvSpPr>
          <p:spPr>
            <a:xfrm>
              <a:off x="5300726" y="480371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8" name="pt158"/>
            <p:cNvSpPr/>
            <p:nvPr/>
          </p:nvSpPr>
          <p:spPr>
            <a:xfrm>
              <a:off x="5300726" y="456836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9" name="pt159"/>
            <p:cNvSpPr/>
            <p:nvPr/>
          </p:nvSpPr>
          <p:spPr>
            <a:xfrm>
              <a:off x="5401754" y="433301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0" name="pt160"/>
            <p:cNvSpPr/>
            <p:nvPr/>
          </p:nvSpPr>
          <p:spPr>
            <a:xfrm>
              <a:off x="5664428" y="40976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1" name="pt161"/>
            <p:cNvSpPr/>
            <p:nvPr/>
          </p:nvSpPr>
          <p:spPr>
            <a:xfrm>
              <a:off x="5765456" y="386231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2" name="pt162"/>
            <p:cNvSpPr/>
            <p:nvPr/>
          </p:nvSpPr>
          <p:spPr>
            <a:xfrm>
              <a:off x="5846279" y="36269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3" name="pt163"/>
            <p:cNvSpPr/>
            <p:nvPr/>
          </p:nvSpPr>
          <p:spPr>
            <a:xfrm>
              <a:off x="5866485" y="339161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4" name="pt164"/>
            <p:cNvSpPr/>
            <p:nvPr/>
          </p:nvSpPr>
          <p:spPr>
            <a:xfrm>
              <a:off x="5886690" y="315626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5" name="pt165"/>
            <p:cNvSpPr/>
            <p:nvPr/>
          </p:nvSpPr>
          <p:spPr>
            <a:xfrm>
              <a:off x="5886690" y="29209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6" name="pt166"/>
            <p:cNvSpPr/>
            <p:nvPr/>
          </p:nvSpPr>
          <p:spPr>
            <a:xfrm>
              <a:off x="5886690" y="26855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7" name="pt167"/>
            <p:cNvSpPr/>
            <p:nvPr/>
          </p:nvSpPr>
          <p:spPr>
            <a:xfrm>
              <a:off x="5906896" y="24502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8" name="pt168"/>
            <p:cNvSpPr/>
            <p:nvPr/>
          </p:nvSpPr>
          <p:spPr>
            <a:xfrm>
              <a:off x="5927102" y="22148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9" name="pt169"/>
            <p:cNvSpPr/>
            <p:nvPr/>
          </p:nvSpPr>
          <p:spPr>
            <a:xfrm>
              <a:off x="5927102" y="19795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0" name="pt170"/>
            <p:cNvSpPr/>
            <p:nvPr/>
          </p:nvSpPr>
          <p:spPr>
            <a:xfrm>
              <a:off x="5927102" y="17441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1" name="pt171"/>
            <p:cNvSpPr/>
            <p:nvPr/>
          </p:nvSpPr>
          <p:spPr>
            <a:xfrm>
              <a:off x="5927102" y="15088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2" name="pt172"/>
            <p:cNvSpPr/>
            <p:nvPr/>
          </p:nvSpPr>
          <p:spPr>
            <a:xfrm>
              <a:off x="5947307" y="12734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3" name="pt173"/>
            <p:cNvSpPr/>
            <p:nvPr/>
          </p:nvSpPr>
          <p:spPr>
            <a:xfrm>
              <a:off x="5947307"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4" name="tx174"/>
            <p:cNvSpPr/>
            <p:nvPr/>
          </p:nvSpPr>
          <p:spPr>
            <a:xfrm>
              <a:off x="4803950"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175" name="tx175"/>
            <p:cNvSpPr/>
            <p:nvPr/>
          </p:nvSpPr>
          <p:spPr>
            <a:xfrm>
              <a:off x="5369709" y="5059390"/>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176" name="tx176"/>
            <p:cNvSpPr/>
            <p:nvPr/>
          </p:nvSpPr>
          <p:spPr>
            <a:xfrm>
              <a:off x="5450531" y="4823070"/>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177" name="tx177"/>
            <p:cNvSpPr/>
            <p:nvPr/>
          </p:nvSpPr>
          <p:spPr>
            <a:xfrm>
              <a:off x="5450531" y="458674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178" name="tx178"/>
            <p:cNvSpPr/>
            <p:nvPr/>
          </p:nvSpPr>
          <p:spPr>
            <a:xfrm>
              <a:off x="5551560" y="4351399"/>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179" name="tx179"/>
            <p:cNvSpPr/>
            <p:nvPr/>
          </p:nvSpPr>
          <p:spPr>
            <a:xfrm>
              <a:off x="5470844" y="4112556"/>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180" name="tx180"/>
            <p:cNvSpPr/>
            <p:nvPr/>
          </p:nvSpPr>
          <p:spPr>
            <a:xfrm>
              <a:off x="5562945" y="3882640"/>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181" name="tx181"/>
            <p:cNvSpPr/>
            <p:nvPr/>
          </p:nvSpPr>
          <p:spPr>
            <a:xfrm>
              <a:off x="5635034" y="364729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182" name="tx182"/>
            <p:cNvSpPr/>
            <p:nvPr/>
          </p:nvSpPr>
          <p:spPr>
            <a:xfrm>
              <a:off x="5655239" y="3409961"/>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183" name="tx183"/>
            <p:cNvSpPr/>
            <p:nvPr/>
          </p:nvSpPr>
          <p:spPr>
            <a:xfrm>
              <a:off x="5657822" y="317659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184" name="tx184"/>
            <p:cNvSpPr/>
            <p:nvPr/>
          </p:nvSpPr>
          <p:spPr>
            <a:xfrm>
              <a:off x="5671020" y="2935807"/>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185" name="tx185"/>
            <p:cNvSpPr/>
            <p:nvPr/>
          </p:nvSpPr>
          <p:spPr>
            <a:xfrm>
              <a:off x="5670981" y="270589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186" name="tx186"/>
            <p:cNvSpPr/>
            <p:nvPr/>
          </p:nvSpPr>
          <p:spPr>
            <a:xfrm>
              <a:off x="5691265" y="2469571"/>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187" name="tx187"/>
            <p:cNvSpPr/>
            <p:nvPr/>
          </p:nvSpPr>
          <p:spPr>
            <a:xfrm>
              <a:off x="5706967" y="2233250"/>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188" name="tx188"/>
            <p:cNvSpPr/>
            <p:nvPr/>
          </p:nvSpPr>
          <p:spPr>
            <a:xfrm>
              <a:off x="5737943" y="1999841"/>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189" name="tx189"/>
            <p:cNvSpPr/>
            <p:nvPr/>
          </p:nvSpPr>
          <p:spPr>
            <a:xfrm>
              <a:off x="5711393" y="176255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190" name="tx190"/>
            <p:cNvSpPr/>
            <p:nvPr/>
          </p:nvSpPr>
          <p:spPr>
            <a:xfrm>
              <a:off x="5715779" y="15272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191" name="tx191"/>
            <p:cNvSpPr/>
            <p:nvPr/>
          </p:nvSpPr>
          <p:spPr>
            <a:xfrm>
              <a:off x="5727212" y="1293792"/>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192" name="tx192"/>
            <p:cNvSpPr/>
            <p:nvPr/>
          </p:nvSpPr>
          <p:spPr>
            <a:xfrm>
              <a:off x="5709589" y="105646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193" name="rc193"/>
            <p:cNvSpPr/>
            <p:nvPr/>
          </p:nvSpPr>
          <p:spPr>
            <a:xfrm>
              <a:off x="4689788" y="875080"/>
              <a:ext cx="1379037" cy="4659927"/>
            </a:xfrm>
            <a:prstGeom prst="rect">
              <a:avLst/>
            </a:prstGeom>
            <a:ln w="13550" cap="rnd">
              <a:solidFill>
                <a:srgbClr val="999999">
                  <a:alpha val="100000"/>
                </a:srgbClr>
              </a:solidFill>
              <a:prstDash val="solid"/>
              <a:round/>
            </a:ln>
          </p:spPr>
          <p:txBody>
            <a:bodyPr/>
            <a:lstStyle/>
            <a:p/>
          </p:txBody>
        </p:sp>
        <p:sp>
          <p:nvSpPr>
            <p:cNvPr id="194" name="pl194"/>
            <p:cNvSpPr/>
            <p:nvPr/>
          </p:nvSpPr>
          <p:spPr>
            <a:xfrm>
              <a:off x="61515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5" name="pl195"/>
            <p:cNvSpPr/>
            <p:nvPr/>
          </p:nvSpPr>
          <p:spPr>
            <a:xfrm>
              <a:off x="655566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6" name="pl196"/>
            <p:cNvSpPr/>
            <p:nvPr/>
          </p:nvSpPr>
          <p:spPr>
            <a:xfrm>
              <a:off x="695977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7" name="pl197"/>
            <p:cNvSpPr/>
            <p:nvPr/>
          </p:nvSpPr>
          <p:spPr>
            <a:xfrm>
              <a:off x="736388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8" name="rc198"/>
            <p:cNvSpPr/>
            <p:nvPr/>
          </p:nvSpPr>
          <p:spPr>
            <a:xfrm>
              <a:off x="6138414" y="4319859"/>
              <a:ext cx="1379037" cy="222963"/>
            </a:xfrm>
            <a:prstGeom prst="rect">
              <a:avLst/>
            </a:prstGeom>
            <a:solidFill>
              <a:srgbClr val="D9D9D9">
                <a:alpha val="60000"/>
              </a:srgbClr>
            </a:solidFill>
          </p:spPr>
          <p:txBody>
            <a:bodyPr/>
            <a:lstStyle/>
            <a:p/>
          </p:txBody>
        </p:sp>
        <p:sp>
          <p:nvSpPr>
            <p:cNvPr id="199" name="pl199"/>
            <p:cNvSpPr/>
            <p:nvPr/>
          </p:nvSpPr>
          <p:spPr>
            <a:xfrm>
              <a:off x="7141626"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00" name="tx200"/>
            <p:cNvSpPr/>
            <p:nvPr/>
          </p:nvSpPr>
          <p:spPr>
            <a:xfrm>
              <a:off x="6698034"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84%</a:t>
              </a:r>
            </a:p>
          </p:txBody>
        </p:sp>
        <p:sp>
          <p:nvSpPr>
            <p:cNvPr id="201" name="pt201"/>
            <p:cNvSpPr/>
            <p:nvPr/>
          </p:nvSpPr>
          <p:spPr>
            <a:xfrm>
              <a:off x="6224005"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2" name="pt202"/>
            <p:cNvSpPr/>
            <p:nvPr/>
          </p:nvSpPr>
          <p:spPr>
            <a:xfrm>
              <a:off x="6749352" y="505145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03" name="pt203"/>
            <p:cNvSpPr/>
            <p:nvPr/>
          </p:nvSpPr>
          <p:spPr>
            <a:xfrm>
              <a:off x="6769558" y="482848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04" name="pt204"/>
            <p:cNvSpPr/>
            <p:nvPr/>
          </p:nvSpPr>
          <p:spPr>
            <a:xfrm>
              <a:off x="6789763" y="460552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05" name="pt205"/>
            <p:cNvSpPr/>
            <p:nvPr/>
          </p:nvSpPr>
          <p:spPr>
            <a:xfrm>
              <a:off x="6910998" y="438256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6" name="pt206"/>
            <p:cNvSpPr/>
            <p:nvPr/>
          </p:nvSpPr>
          <p:spPr>
            <a:xfrm>
              <a:off x="7274700" y="415960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7" name="pt207"/>
            <p:cNvSpPr/>
            <p:nvPr/>
          </p:nvSpPr>
          <p:spPr>
            <a:xfrm>
              <a:off x="7294905" y="3936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8" name="pt208"/>
            <p:cNvSpPr/>
            <p:nvPr/>
          </p:nvSpPr>
          <p:spPr>
            <a:xfrm>
              <a:off x="7315111" y="371367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9" name="pt209"/>
            <p:cNvSpPr/>
            <p:nvPr/>
          </p:nvSpPr>
          <p:spPr>
            <a:xfrm>
              <a:off x="7335317" y="349071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0" name="pt210"/>
            <p:cNvSpPr/>
            <p:nvPr/>
          </p:nvSpPr>
          <p:spPr>
            <a:xfrm>
              <a:off x="7335317" y="326774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1" name="pt211"/>
            <p:cNvSpPr/>
            <p:nvPr/>
          </p:nvSpPr>
          <p:spPr>
            <a:xfrm>
              <a:off x="7355522" y="304478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2" name="pt212"/>
            <p:cNvSpPr/>
            <p:nvPr/>
          </p:nvSpPr>
          <p:spPr>
            <a:xfrm>
              <a:off x="7375728" y="2821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3" name="pt213"/>
            <p:cNvSpPr/>
            <p:nvPr/>
          </p:nvSpPr>
          <p:spPr>
            <a:xfrm>
              <a:off x="7375728" y="25988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4" name="pt214"/>
            <p:cNvSpPr/>
            <p:nvPr/>
          </p:nvSpPr>
          <p:spPr>
            <a:xfrm>
              <a:off x="7375728" y="237589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5" name="pt215"/>
            <p:cNvSpPr/>
            <p:nvPr/>
          </p:nvSpPr>
          <p:spPr>
            <a:xfrm>
              <a:off x="7395934" y="215293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6" name="pt216"/>
            <p:cNvSpPr/>
            <p:nvPr/>
          </p:nvSpPr>
          <p:spPr>
            <a:xfrm>
              <a:off x="7395934" y="19299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7" name="pt217"/>
            <p:cNvSpPr/>
            <p:nvPr/>
          </p:nvSpPr>
          <p:spPr>
            <a:xfrm>
              <a:off x="7395934"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8" name="pt218"/>
            <p:cNvSpPr/>
            <p:nvPr/>
          </p:nvSpPr>
          <p:spPr>
            <a:xfrm>
              <a:off x="7395934"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9" name="pt219"/>
            <p:cNvSpPr/>
            <p:nvPr/>
          </p:nvSpPr>
          <p:spPr>
            <a:xfrm>
              <a:off x="7395934"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0" name="pt220"/>
            <p:cNvSpPr/>
            <p:nvPr/>
          </p:nvSpPr>
          <p:spPr>
            <a:xfrm>
              <a:off x="7395934"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1" name="tx221"/>
            <p:cNvSpPr/>
            <p:nvPr/>
          </p:nvSpPr>
          <p:spPr>
            <a:xfrm>
              <a:off x="6373810"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222" name="tx222"/>
            <p:cNvSpPr/>
            <p:nvPr/>
          </p:nvSpPr>
          <p:spPr>
            <a:xfrm>
              <a:off x="6899158" y="5071777"/>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223" name="tx223"/>
            <p:cNvSpPr/>
            <p:nvPr/>
          </p:nvSpPr>
          <p:spPr>
            <a:xfrm>
              <a:off x="6919363" y="484687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224" name="tx224"/>
            <p:cNvSpPr/>
            <p:nvPr/>
          </p:nvSpPr>
          <p:spPr>
            <a:xfrm>
              <a:off x="6939569" y="462391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225" name="tx225"/>
            <p:cNvSpPr/>
            <p:nvPr/>
          </p:nvSpPr>
          <p:spPr>
            <a:xfrm>
              <a:off x="7060803" y="4401917"/>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226" name="tx226"/>
            <p:cNvSpPr/>
            <p:nvPr/>
          </p:nvSpPr>
          <p:spPr>
            <a:xfrm>
              <a:off x="7072188" y="4179925"/>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227" name="tx227"/>
            <p:cNvSpPr/>
            <p:nvPr/>
          </p:nvSpPr>
          <p:spPr>
            <a:xfrm>
              <a:off x="7083660" y="3954982"/>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228" name="tx228"/>
            <p:cNvSpPr/>
            <p:nvPr/>
          </p:nvSpPr>
          <p:spPr>
            <a:xfrm>
              <a:off x="7121528" y="3728564"/>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229" name="tx229"/>
            <p:cNvSpPr/>
            <p:nvPr/>
          </p:nvSpPr>
          <p:spPr>
            <a:xfrm>
              <a:off x="7124072" y="3511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230" name="tx230"/>
            <p:cNvSpPr/>
            <p:nvPr/>
          </p:nvSpPr>
          <p:spPr>
            <a:xfrm>
              <a:off x="7119685" y="3287102"/>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231" name="tx231"/>
            <p:cNvSpPr/>
            <p:nvPr/>
          </p:nvSpPr>
          <p:spPr>
            <a:xfrm>
              <a:off x="7135388" y="306316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232" name="tx232"/>
            <p:cNvSpPr/>
            <p:nvPr/>
          </p:nvSpPr>
          <p:spPr>
            <a:xfrm>
              <a:off x="7146821" y="284214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233" name="tx233"/>
            <p:cNvSpPr/>
            <p:nvPr/>
          </p:nvSpPr>
          <p:spPr>
            <a:xfrm>
              <a:off x="7164405" y="2617242"/>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234" name="tx234"/>
            <p:cNvSpPr/>
            <p:nvPr/>
          </p:nvSpPr>
          <p:spPr>
            <a:xfrm>
              <a:off x="7160019" y="23962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235" name="tx235"/>
            <p:cNvSpPr/>
            <p:nvPr/>
          </p:nvSpPr>
          <p:spPr>
            <a:xfrm>
              <a:off x="7175838" y="217325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236" name="tx236"/>
            <p:cNvSpPr/>
            <p:nvPr/>
          </p:nvSpPr>
          <p:spPr>
            <a:xfrm>
              <a:off x="7206775" y="1950294"/>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237" name="tx237"/>
            <p:cNvSpPr/>
            <p:nvPr/>
          </p:nvSpPr>
          <p:spPr>
            <a:xfrm>
              <a:off x="7167066" y="172733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238" name="tx238"/>
            <p:cNvSpPr/>
            <p:nvPr/>
          </p:nvSpPr>
          <p:spPr>
            <a:xfrm>
              <a:off x="7158215" y="1502388"/>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239" name="tx239"/>
            <p:cNvSpPr/>
            <p:nvPr/>
          </p:nvSpPr>
          <p:spPr>
            <a:xfrm>
              <a:off x="7180263" y="1275971"/>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240" name="tx240"/>
            <p:cNvSpPr/>
            <p:nvPr/>
          </p:nvSpPr>
          <p:spPr>
            <a:xfrm>
              <a:off x="7180225"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241" name="rc241"/>
            <p:cNvSpPr/>
            <p:nvPr/>
          </p:nvSpPr>
          <p:spPr>
            <a:xfrm>
              <a:off x="6138414" y="875080"/>
              <a:ext cx="1379037" cy="4659927"/>
            </a:xfrm>
            <a:prstGeom prst="rect">
              <a:avLst/>
            </a:prstGeom>
            <a:ln w="13550" cap="rnd">
              <a:solidFill>
                <a:srgbClr val="999999">
                  <a:alpha val="100000"/>
                </a:srgbClr>
              </a:solidFill>
              <a:prstDash val="solid"/>
              <a:round/>
            </a:ln>
          </p:spPr>
          <p:txBody>
            <a:bodyPr/>
            <a:lstStyle/>
            <a:p/>
          </p:txBody>
        </p:sp>
        <p:sp>
          <p:nvSpPr>
            <p:cNvPr id="242" name="pl242"/>
            <p:cNvSpPr/>
            <p:nvPr/>
          </p:nvSpPr>
          <p:spPr>
            <a:xfrm>
              <a:off x="760017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43" name="pl243"/>
            <p:cNvSpPr/>
            <p:nvPr/>
          </p:nvSpPr>
          <p:spPr>
            <a:xfrm>
              <a:off x="800428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44" name="pl244"/>
            <p:cNvSpPr/>
            <p:nvPr/>
          </p:nvSpPr>
          <p:spPr>
            <a:xfrm>
              <a:off x="840840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45" name="pl245"/>
            <p:cNvSpPr/>
            <p:nvPr/>
          </p:nvSpPr>
          <p:spPr>
            <a:xfrm>
              <a:off x="881251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46" name="rc246"/>
            <p:cNvSpPr/>
            <p:nvPr/>
          </p:nvSpPr>
          <p:spPr>
            <a:xfrm>
              <a:off x="7587040" y="4765785"/>
              <a:ext cx="1379037" cy="222963"/>
            </a:xfrm>
            <a:prstGeom prst="rect">
              <a:avLst/>
            </a:prstGeom>
            <a:solidFill>
              <a:srgbClr val="D9D9D9">
                <a:alpha val="60000"/>
              </a:srgbClr>
            </a:solidFill>
          </p:spPr>
          <p:txBody>
            <a:bodyPr/>
            <a:lstStyle/>
            <a:p/>
          </p:txBody>
        </p:sp>
        <p:sp>
          <p:nvSpPr>
            <p:cNvPr id="247" name="pl247"/>
            <p:cNvSpPr/>
            <p:nvPr/>
          </p:nvSpPr>
          <p:spPr>
            <a:xfrm>
              <a:off x="850942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48" name="tx248"/>
            <p:cNvSpPr/>
            <p:nvPr/>
          </p:nvSpPr>
          <p:spPr>
            <a:xfrm>
              <a:off x="8065837"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80%</a:t>
              </a:r>
            </a:p>
          </p:txBody>
        </p:sp>
        <p:sp>
          <p:nvSpPr>
            <p:cNvPr id="249" name="pt249"/>
            <p:cNvSpPr/>
            <p:nvPr/>
          </p:nvSpPr>
          <p:spPr>
            <a:xfrm>
              <a:off x="7612014"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0" name="pt250"/>
            <p:cNvSpPr/>
            <p:nvPr/>
          </p:nvSpPr>
          <p:spPr>
            <a:xfrm>
              <a:off x="7975716" y="505145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1" name="pt251"/>
            <p:cNvSpPr/>
            <p:nvPr/>
          </p:nvSpPr>
          <p:spPr>
            <a:xfrm>
              <a:off x="8016127" y="482848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2" name="pt252"/>
            <p:cNvSpPr/>
            <p:nvPr/>
          </p:nvSpPr>
          <p:spPr>
            <a:xfrm>
              <a:off x="8036333" y="46055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3" name="pt253"/>
            <p:cNvSpPr/>
            <p:nvPr/>
          </p:nvSpPr>
          <p:spPr>
            <a:xfrm>
              <a:off x="8096950" y="438256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54" name="pt254"/>
            <p:cNvSpPr/>
            <p:nvPr/>
          </p:nvSpPr>
          <p:spPr>
            <a:xfrm>
              <a:off x="8440447" y="415960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55" name="pt255"/>
            <p:cNvSpPr/>
            <p:nvPr/>
          </p:nvSpPr>
          <p:spPr>
            <a:xfrm>
              <a:off x="8561681" y="3936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6" name="pt256"/>
            <p:cNvSpPr/>
            <p:nvPr/>
          </p:nvSpPr>
          <p:spPr>
            <a:xfrm>
              <a:off x="8662709" y="371367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7" name="pt257"/>
            <p:cNvSpPr/>
            <p:nvPr/>
          </p:nvSpPr>
          <p:spPr>
            <a:xfrm>
              <a:off x="8703120" y="349071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8" name="pt258"/>
            <p:cNvSpPr/>
            <p:nvPr/>
          </p:nvSpPr>
          <p:spPr>
            <a:xfrm>
              <a:off x="8703120" y="326774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9" name="pt259"/>
            <p:cNvSpPr/>
            <p:nvPr/>
          </p:nvSpPr>
          <p:spPr>
            <a:xfrm>
              <a:off x="8783943" y="304478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0" name="pt260"/>
            <p:cNvSpPr/>
            <p:nvPr/>
          </p:nvSpPr>
          <p:spPr>
            <a:xfrm>
              <a:off x="8804149" y="2821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1" name="pt261"/>
            <p:cNvSpPr/>
            <p:nvPr/>
          </p:nvSpPr>
          <p:spPr>
            <a:xfrm>
              <a:off x="8824354" y="25988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2" name="pt262"/>
            <p:cNvSpPr/>
            <p:nvPr/>
          </p:nvSpPr>
          <p:spPr>
            <a:xfrm>
              <a:off x="8824354" y="237589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3" name="pt263"/>
            <p:cNvSpPr/>
            <p:nvPr/>
          </p:nvSpPr>
          <p:spPr>
            <a:xfrm>
              <a:off x="8824354" y="215293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4" name="pt264"/>
            <p:cNvSpPr/>
            <p:nvPr/>
          </p:nvSpPr>
          <p:spPr>
            <a:xfrm>
              <a:off x="8844560" y="19299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5" name="pt265"/>
            <p:cNvSpPr/>
            <p:nvPr/>
          </p:nvSpPr>
          <p:spPr>
            <a:xfrm>
              <a:off x="8844560"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6" name="pt266"/>
            <p:cNvSpPr/>
            <p:nvPr/>
          </p:nvSpPr>
          <p:spPr>
            <a:xfrm>
              <a:off x="8844560"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7" name="pt267"/>
            <p:cNvSpPr/>
            <p:nvPr/>
          </p:nvSpPr>
          <p:spPr>
            <a:xfrm>
              <a:off x="8844560"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8" name="pt268"/>
            <p:cNvSpPr/>
            <p:nvPr/>
          </p:nvSpPr>
          <p:spPr>
            <a:xfrm>
              <a:off x="8844560"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9" name="tx269"/>
            <p:cNvSpPr/>
            <p:nvPr/>
          </p:nvSpPr>
          <p:spPr>
            <a:xfrm>
              <a:off x="7761819"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270" name="tx270"/>
            <p:cNvSpPr/>
            <p:nvPr/>
          </p:nvSpPr>
          <p:spPr>
            <a:xfrm>
              <a:off x="8125522" y="5069836"/>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271" name="tx271"/>
            <p:cNvSpPr/>
            <p:nvPr/>
          </p:nvSpPr>
          <p:spPr>
            <a:xfrm>
              <a:off x="8165933" y="4847843"/>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272" name="tx272"/>
            <p:cNvSpPr/>
            <p:nvPr/>
          </p:nvSpPr>
          <p:spPr>
            <a:xfrm>
              <a:off x="8186139" y="4625851"/>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273" name="tx273"/>
            <p:cNvSpPr/>
            <p:nvPr/>
          </p:nvSpPr>
          <p:spPr>
            <a:xfrm>
              <a:off x="8246756" y="440094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274" name="tx274"/>
            <p:cNvSpPr/>
            <p:nvPr/>
          </p:nvSpPr>
          <p:spPr>
            <a:xfrm>
              <a:off x="8590252" y="4174490"/>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275" name="tx275"/>
            <p:cNvSpPr/>
            <p:nvPr/>
          </p:nvSpPr>
          <p:spPr>
            <a:xfrm>
              <a:off x="8359169" y="395696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276" name="tx276"/>
            <p:cNvSpPr/>
            <p:nvPr/>
          </p:nvSpPr>
          <p:spPr>
            <a:xfrm>
              <a:off x="8451464" y="3732019"/>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277" name="tx277"/>
            <p:cNvSpPr/>
            <p:nvPr/>
          </p:nvSpPr>
          <p:spPr>
            <a:xfrm>
              <a:off x="8491875" y="3511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278" name="tx278"/>
            <p:cNvSpPr/>
            <p:nvPr/>
          </p:nvSpPr>
          <p:spPr>
            <a:xfrm>
              <a:off x="8487411" y="328807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279" name="tx279"/>
            <p:cNvSpPr/>
            <p:nvPr/>
          </p:nvSpPr>
          <p:spPr>
            <a:xfrm>
              <a:off x="8563809" y="306316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280" name="tx280"/>
            <p:cNvSpPr/>
            <p:nvPr/>
          </p:nvSpPr>
          <p:spPr>
            <a:xfrm>
              <a:off x="8588517" y="2841176"/>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281" name="tx281"/>
            <p:cNvSpPr/>
            <p:nvPr/>
          </p:nvSpPr>
          <p:spPr>
            <a:xfrm>
              <a:off x="8635196" y="2619183"/>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282" name="tx282"/>
            <p:cNvSpPr/>
            <p:nvPr/>
          </p:nvSpPr>
          <p:spPr>
            <a:xfrm>
              <a:off x="8595486" y="2396220"/>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283" name="tx283"/>
            <p:cNvSpPr/>
            <p:nvPr/>
          </p:nvSpPr>
          <p:spPr>
            <a:xfrm>
              <a:off x="8595448" y="217325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284" name="tx284"/>
            <p:cNvSpPr/>
            <p:nvPr/>
          </p:nvSpPr>
          <p:spPr>
            <a:xfrm>
              <a:off x="8624465" y="195029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285" name="tx285"/>
            <p:cNvSpPr/>
            <p:nvPr/>
          </p:nvSpPr>
          <p:spPr>
            <a:xfrm>
              <a:off x="8606842" y="172535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286" name="tx286"/>
            <p:cNvSpPr/>
            <p:nvPr/>
          </p:nvSpPr>
          <p:spPr>
            <a:xfrm>
              <a:off x="8628890" y="1498934"/>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287" name="tx287"/>
            <p:cNvSpPr/>
            <p:nvPr/>
          </p:nvSpPr>
          <p:spPr>
            <a:xfrm>
              <a:off x="8628851" y="127946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288" name="tx288"/>
            <p:cNvSpPr/>
            <p:nvPr/>
          </p:nvSpPr>
          <p:spPr>
            <a:xfrm>
              <a:off x="8633237" y="10565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289" name="rc289"/>
            <p:cNvSpPr/>
            <p:nvPr/>
          </p:nvSpPr>
          <p:spPr>
            <a:xfrm>
              <a:off x="7587040" y="875080"/>
              <a:ext cx="1379037" cy="4659927"/>
            </a:xfrm>
            <a:prstGeom prst="rect">
              <a:avLst/>
            </a:prstGeom>
            <a:ln w="13550" cap="rnd">
              <a:solidFill>
                <a:srgbClr val="999999">
                  <a:alpha val="100000"/>
                </a:srgbClr>
              </a:solidFill>
              <a:prstDash val="solid"/>
              <a:round/>
            </a:ln>
          </p:spPr>
          <p:txBody>
            <a:bodyPr/>
            <a:lstStyle/>
            <a:p/>
          </p:txBody>
        </p:sp>
        <p:sp>
          <p:nvSpPr>
            <p:cNvPr id="290" name="pl290"/>
            <p:cNvSpPr/>
            <p:nvPr/>
          </p:nvSpPr>
          <p:spPr>
            <a:xfrm>
              <a:off x="904880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1" name="pl291"/>
            <p:cNvSpPr/>
            <p:nvPr/>
          </p:nvSpPr>
          <p:spPr>
            <a:xfrm>
              <a:off x="945291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2" name="pl292"/>
            <p:cNvSpPr/>
            <p:nvPr/>
          </p:nvSpPr>
          <p:spPr>
            <a:xfrm>
              <a:off x="985702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3" name="pl293"/>
            <p:cNvSpPr/>
            <p:nvPr/>
          </p:nvSpPr>
          <p:spPr>
            <a:xfrm>
              <a:off x="1026114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4" name="rc294"/>
            <p:cNvSpPr/>
            <p:nvPr/>
          </p:nvSpPr>
          <p:spPr>
            <a:xfrm>
              <a:off x="9035667" y="3866965"/>
              <a:ext cx="1379037" cy="264768"/>
            </a:xfrm>
            <a:prstGeom prst="rect">
              <a:avLst/>
            </a:prstGeom>
            <a:solidFill>
              <a:srgbClr val="D9D9D9">
                <a:alpha val="60000"/>
              </a:srgbClr>
            </a:solidFill>
          </p:spPr>
          <p:txBody>
            <a:bodyPr/>
            <a:lstStyle/>
            <a:p/>
          </p:txBody>
        </p:sp>
        <p:sp>
          <p:nvSpPr>
            <p:cNvPr id="295" name="pl295"/>
            <p:cNvSpPr/>
            <p:nvPr/>
          </p:nvSpPr>
          <p:spPr>
            <a:xfrm>
              <a:off x="9392297"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96" name="tx296"/>
            <p:cNvSpPr/>
            <p:nvPr/>
          </p:nvSpPr>
          <p:spPr>
            <a:xfrm>
              <a:off x="8948705"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52%</a:t>
              </a:r>
            </a:p>
          </p:txBody>
        </p:sp>
        <p:sp>
          <p:nvSpPr>
            <p:cNvPr id="297" name="pt297"/>
            <p:cNvSpPr/>
            <p:nvPr/>
          </p:nvSpPr>
          <p:spPr>
            <a:xfrm>
              <a:off x="9080846"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8" name="pt298"/>
            <p:cNvSpPr/>
            <p:nvPr/>
          </p:nvSpPr>
          <p:spPr>
            <a:xfrm>
              <a:off x="9383931" y="500964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9" name="pt299"/>
            <p:cNvSpPr/>
            <p:nvPr/>
          </p:nvSpPr>
          <p:spPr>
            <a:xfrm>
              <a:off x="9646605" y="474487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00" name="pt300"/>
            <p:cNvSpPr/>
            <p:nvPr/>
          </p:nvSpPr>
          <p:spPr>
            <a:xfrm>
              <a:off x="9788045" y="448010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01" name="pt301"/>
            <p:cNvSpPr/>
            <p:nvPr/>
          </p:nvSpPr>
          <p:spPr>
            <a:xfrm>
              <a:off x="9848662" y="421534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02" name="pt302"/>
            <p:cNvSpPr/>
            <p:nvPr/>
          </p:nvSpPr>
          <p:spPr>
            <a:xfrm>
              <a:off x="9949690" y="395057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3" name="pt303"/>
            <p:cNvSpPr/>
            <p:nvPr/>
          </p:nvSpPr>
          <p:spPr>
            <a:xfrm>
              <a:off x="9949690" y="368580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4" name="pt304"/>
            <p:cNvSpPr/>
            <p:nvPr/>
          </p:nvSpPr>
          <p:spPr>
            <a:xfrm>
              <a:off x="10131541" y="342103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5" name="pt305"/>
            <p:cNvSpPr/>
            <p:nvPr/>
          </p:nvSpPr>
          <p:spPr>
            <a:xfrm>
              <a:off x="10151747" y="31562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6" name="pt306"/>
            <p:cNvSpPr/>
            <p:nvPr/>
          </p:nvSpPr>
          <p:spPr>
            <a:xfrm>
              <a:off x="10212364" y="289149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7" name="pt307"/>
            <p:cNvSpPr/>
            <p:nvPr/>
          </p:nvSpPr>
          <p:spPr>
            <a:xfrm>
              <a:off x="10212364" y="262672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8" name="pt308"/>
            <p:cNvSpPr/>
            <p:nvPr/>
          </p:nvSpPr>
          <p:spPr>
            <a:xfrm>
              <a:off x="10232569" y="236196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9" name="pt309"/>
            <p:cNvSpPr/>
            <p:nvPr/>
          </p:nvSpPr>
          <p:spPr>
            <a:xfrm>
              <a:off x="10232569" y="20971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0" name="pt310"/>
            <p:cNvSpPr/>
            <p:nvPr/>
          </p:nvSpPr>
          <p:spPr>
            <a:xfrm>
              <a:off x="10272981" y="183242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1" name="pt311"/>
            <p:cNvSpPr/>
            <p:nvPr/>
          </p:nvSpPr>
          <p:spPr>
            <a:xfrm>
              <a:off x="10293186" y="156765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2" name="pt312"/>
            <p:cNvSpPr/>
            <p:nvPr/>
          </p:nvSpPr>
          <p:spPr>
            <a:xfrm>
              <a:off x="10293186" y="130288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3" name="pt313"/>
            <p:cNvSpPr/>
            <p:nvPr/>
          </p:nvSpPr>
          <p:spPr>
            <a:xfrm>
              <a:off x="10293186"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4" name="tx314"/>
            <p:cNvSpPr/>
            <p:nvPr/>
          </p:nvSpPr>
          <p:spPr>
            <a:xfrm>
              <a:off x="9230652"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315" name="tx315"/>
            <p:cNvSpPr/>
            <p:nvPr/>
          </p:nvSpPr>
          <p:spPr>
            <a:xfrm>
              <a:off x="9533737" y="5029971"/>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316" name="tx316"/>
            <p:cNvSpPr/>
            <p:nvPr/>
          </p:nvSpPr>
          <p:spPr>
            <a:xfrm>
              <a:off x="9796410" y="4765202"/>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317" name="tx317"/>
            <p:cNvSpPr/>
            <p:nvPr/>
          </p:nvSpPr>
          <p:spPr>
            <a:xfrm>
              <a:off x="9937850" y="449849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318" name="tx318"/>
            <p:cNvSpPr/>
            <p:nvPr/>
          </p:nvSpPr>
          <p:spPr>
            <a:xfrm>
              <a:off x="9998467" y="423566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319" name="tx319"/>
            <p:cNvSpPr/>
            <p:nvPr/>
          </p:nvSpPr>
          <p:spPr>
            <a:xfrm>
              <a:off x="9778193" y="3969926"/>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320" name="tx320"/>
            <p:cNvSpPr/>
            <p:nvPr/>
          </p:nvSpPr>
          <p:spPr>
            <a:xfrm>
              <a:off x="9756106" y="3700694"/>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321" name="tx321"/>
            <p:cNvSpPr/>
            <p:nvPr/>
          </p:nvSpPr>
          <p:spPr>
            <a:xfrm>
              <a:off x="9915832" y="344135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322" name="tx322"/>
            <p:cNvSpPr/>
            <p:nvPr/>
          </p:nvSpPr>
          <p:spPr>
            <a:xfrm>
              <a:off x="9949235" y="317659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323" name="tx323"/>
            <p:cNvSpPr/>
            <p:nvPr/>
          </p:nvSpPr>
          <p:spPr>
            <a:xfrm>
              <a:off x="10001119" y="291182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324" name="tx324"/>
            <p:cNvSpPr/>
            <p:nvPr/>
          </p:nvSpPr>
          <p:spPr>
            <a:xfrm>
              <a:off x="9983496" y="2647054"/>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325" name="tx325"/>
            <p:cNvSpPr/>
            <p:nvPr/>
          </p:nvSpPr>
          <p:spPr>
            <a:xfrm>
              <a:off x="10016899" y="2376851"/>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326" name="tx326"/>
            <p:cNvSpPr/>
            <p:nvPr/>
          </p:nvSpPr>
          <p:spPr>
            <a:xfrm>
              <a:off x="10016938" y="2116546"/>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327" name="tx327"/>
            <p:cNvSpPr/>
            <p:nvPr/>
          </p:nvSpPr>
          <p:spPr>
            <a:xfrm>
              <a:off x="10057272" y="185080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328" name="tx328"/>
            <p:cNvSpPr/>
            <p:nvPr/>
          </p:nvSpPr>
          <p:spPr>
            <a:xfrm>
              <a:off x="10073091" y="1587979"/>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329" name="tx329"/>
            <p:cNvSpPr/>
            <p:nvPr/>
          </p:nvSpPr>
          <p:spPr>
            <a:xfrm>
              <a:off x="10055468" y="132123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330" name="tx330"/>
            <p:cNvSpPr/>
            <p:nvPr/>
          </p:nvSpPr>
          <p:spPr>
            <a:xfrm>
              <a:off x="10081864" y="10565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331" name="rc331"/>
            <p:cNvSpPr/>
            <p:nvPr/>
          </p:nvSpPr>
          <p:spPr>
            <a:xfrm>
              <a:off x="9035667" y="875080"/>
              <a:ext cx="1379037" cy="4659927"/>
            </a:xfrm>
            <a:prstGeom prst="rect">
              <a:avLst/>
            </a:prstGeom>
            <a:ln w="13550" cap="rnd">
              <a:solidFill>
                <a:srgbClr val="999999">
                  <a:alpha val="100000"/>
                </a:srgbClr>
              </a:solidFill>
              <a:prstDash val="solid"/>
              <a:round/>
            </a:ln>
          </p:spPr>
          <p:txBody>
            <a:bodyPr/>
            <a:lstStyle/>
            <a:p/>
          </p:txBody>
        </p:sp>
        <p:sp>
          <p:nvSpPr>
            <p:cNvPr id="332" name="pl332"/>
            <p:cNvSpPr/>
            <p:nvPr/>
          </p:nvSpPr>
          <p:spPr>
            <a:xfrm>
              <a:off x="1049742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33" name="pl333"/>
            <p:cNvSpPr/>
            <p:nvPr/>
          </p:nvSpPr>
          <p:spPr>
            <a:xfrm>
              <a:off x="1090154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34" name="pl334"/>
            <p:cNvSpPr/>
            <p:nvPr/>
          </p:nvSpPr>
          <p:spPr>
            <a:xfrm>
              <a:off x="1130565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35" name="pl335"/>
            <p:cNvSpPr/>
            <p:nvPr/>
          </p:nvSpPr>
          <p:spPr>
            <a:xfrm>
              <a:off x="1170976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36" name="rc336"/>
            <p:cNvSpPr/>
            <p:nvPr/>
          </p:nvSpPr>
          <p:spPr>
            <a:xfrm>
              <a:off x="10484293" y="2922624"/>
              <a:ext cx="1379037" cy="282419"/>
            </a:xfrm>
            <a:prstGeom prst="rect">
              <a:avLst/>
            </a:prstGeom>
            <a:solidFill>
              <a:srgbClr val="D9D9D9">
                <a:alpha val="60000"/>
              </a:srgbClr>
            </a:solidFill>
          </p:spPr>
          <p:txBody>
            <a:bodyPr/>
            <a:lstStyle/>
            <a:p/>
          </p:txBody>
        </p:sp>
        <p:sp>
          <p:nvSpPr>
            <p:cNvPr id="337" name="pl337"/>
            <p:cNvSpPr/>
            <p:nvPr/>
          </p:nvSpPr>
          <p:spPr>
            <a:xfrm>
              <a:off x="10679278"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38" name="tx338"/>
            <p:cNvSpPr/>
            <p:nvPr/>
          </p:nvSpPr>
          <p:spPr>
            <a:xfrm>
              <a:off x="10235686"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44%</a:t>
              </a:r>
            </a:p>
          </p:txBody>
        </p:sp>
        <p:sp>
          <p:nvSpPr>
            <p:cNvPr id="339" name="pt339"/>
            <p:cNvSpPr/>
            <p:nvPr/>
          </p:nvSpPr>
          <p:spPr>
            <a:xfrm>
              <a:off x="10549678"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40" name="pt340"/>
            <p:cNvSpPr/>
            <p:nvPr/>
          </p:nvSpPr>
          <p:spPr>
            <a:xfrm>
              <a:off x="10893174" y="499199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41" name="pt341"/>
            <p:cNvSpPr/>
            <p:nvPr/>
          </p:nvSpPr>
          <p:spPr>
            <a:xfrm>
              <a:off x="11054820" y="470957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42" name="pt342"/>
            <p:cNvSpPr/>
            <p:nvPr/>
          </p:nvSpPr>
          <p:spPr>
            <a:xfrm>
              <a:off x="11054820" y="442715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43" name="pt343"/>
            <p:cNvSpPr/>
            <p:nvPr/>
          </p:nvSpPr>
          <p:spPr>
            <a:xfrm>
              <a:off x="11155848" y="414473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44" name="pt344"/>
            <p:cNvSpPr/>
            <p:nvPr/>
          </p:nvSpPr>
          <p:spPr>
            <a:xfrm>
              <a:off x="11418522" y="386231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5" name="pt345"/>
            <p:cNvSpPr/>
            <p:nvPr/>
          </p:nvSpPr>
          <p:spPr>
            <a:xfrm>
              <a:off x="11418522"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6" name="pt346"/>
            <p:cNvSpPr/>
            <p:nvPr/>
          </p:nvSpPr>
          <p:spPr>
            <a:xfrm>
              <a:off x="11479139" y="329747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7" name="pt347"/>
            <p:cNvSpPr/>
            <p:nvPr/>
          </p:nvSpPr>
          <p:spPr>
            <a:xfrm>
              <a:off x="11519550" y="301505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8" name="pt348"/>
            <p:cNvSpPr/>
            <p:nvPr/>
          </p:nvSpPr>
          <p:spPr>
            <a:xfrm>
              <a:off x="11519550" y="2732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9" name="pt349"/>
            <p:cNvSpPr/>
            <p:nvPr/>
          </p:nvSpPr>
          <p:spPr>
            <a:xfrm>
              <a:off x="11600373" y="245021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0" name="pt350"/>
            <p:cNvSpPr/>
            <p:nvPr/>
          </p:nvSpPr>
          <p:spPr>
            <a:xfrm>
              <a:off x="11620579" y="216779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1" name="pt351"/>
            <p:cNvSpPr/>
            <p:nvPr/>
          </p:nvSpPr>
          <p:spPr>
            <a:xfrm>
              <a:off x="11660990" y="18853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2" name="pt352"/>
            <p:cNvSpPr/>
            <p:nvPr/>
          </p:nvSpPr>
          <p:spPr>
            <a:xfrm>
              <a:off x="11701401" y="160295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3" name="pt353"/>
            <p:cNvSpPr/>
            <p:nvPr/>
          </p:nvSpPr>
          <p:spPr>
            <a:xfrm>
              <a:off x="11721607" y="132053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4" name="pt354"/>
            <p:cNvSpPr/>
            <p:nvPr/>
          </p:nvSpPr>
          <p:spPr>
            <a:xfrm>
              <a:off x="11741813"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5" name="tx355"/>
            <p:cNvSpPr/>
            <p:nvPr/>
          </p:nvSpPr>
          <p:spPr>
            <a:xfrm>
              <a:off x="10699484"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356" name="tx356"/>
            <p:cNvSpPr/>
            <p:nvPr/>
          </p:nvSpPr>
          <p:spPr>
            <a:xfrm>
              <a:off x="11042980" y="5012320"/>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357" name="tx357"/>
            <p:cNvSpPr/>
            <p:nvPr/>
          </p:nvSpPr>
          <p:spPr>
            <a:xfrm>
              <a:off x="11204625" y="4729900"/>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358" name="tx358"/>
            <p:cNvSpPr/>
            <p:nvPr/>
          </p:nvSpPr>
          <p:spPr>
            <a:xfrm>
              <a:off x="11204625" y="4445539"/>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359" name="tx359"/>
            <p:cNvSpPr/>
            <p:nvPr/>
          </p:nvSpPr>
          <p:spPr>
            <a:xfrm>
              <a:off x="11305654" y="4159626"/>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360" name="tx360"/>
            <p:cNvSpPr/>
            <p:nvPr/>
          </p:nvSpPr>
          <p:spPr>
            <a:xfrm>
              <a:off x="11189654" y="3882640"/>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361" name="tx361"/>
            <p:cNvSpPr/>
            <p:nvPr/>
          </p:nvSpPr>
          <p:spPr>
            <a:xfrm>
              <a:off x="11207199" y="3598280"/>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362" name="tx362"/>
            <p:cNvSpPr/>
            <p:nvPr/>
          </p:nvSpPr>
          <p:spPr>
            <a:xfrm>
              <a:off x="11276628" y="331780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363" name="tx363"/>
            <p:cNvSpPr/>
            <p:nvPr/>
          </p:nvSpPr>
          <p:spPr>
            <a:xfrm>
              <a:off x="11348054" y="3034410"/>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364" name="tx364"/>
            <p:cNvSpPr/>
            <p:nvPr/>
          </p:nvSpPr>
          <p:spPr>
            <a:xfrm>
              <a:off x="11303841" y="275296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365" name="tx365"/>
            <p:cNvSpPr/>
            <p:nvPr/>
          </p:nvSpPr>
          <p:spPr>
            <a:xfrm>
              <a:off x="11371466" y="247054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366" name="tx366"/>
            <p:cNvSpPr/>
            <p:nvPr/>
          </p:nvSpPr>
          <p:spPr>
            <a:xfrm>
              <a:off x="11409334" y="2186142"/>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367" name="tx367"/>
            <p:cNvSpPr/>
            <p:nvPr/>
          </p:nvSpPr>
          <p:spPr>
            <a:xfrm>
              <a:off x="11445320" y="1900267"/>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368" name="tx368"/>
            <p:cNvSpPr/>
            <p:nvPr/>
          </p:nvSpPr>
          <p:spPr>
            <a:xfrm>
              <a:off x="11481306" y="1623282"/>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369" name="tx369"/>
            <p:cNvSpPr/>
            <p:nvPr/>
          </p:nvSpPr>
          <p:spPr>
            <a:xfrm>
              <a:off x="11505898" y="133892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370" name="tx370"/>
            <p:cNvSpPr/>
            <p:nvPr/>
          </p:nvSpPr>
          <p:spPr>
            <a:xfrm>
              <a:off x="11504095" y="105646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371" name="rc371"/>
            <p:cNvSpPr/>
            <p:nvPr/>
          </p:nvSpPr>
          <p:spPr>
            <a:xfrm>
              <a:off x="10484293" y="875080"/>
              <a:ext cx="1379037" cy="4659927"/>
            </a:xfrm>
            <a:prstGeom prst="rect">
              <a:avLst/>
            </a:prstGeom>
            <a:ln w="13550" cap="rnd">
              <a:solidFill>
                <a:srgbClr val="999999">
                  <a:alpha val="100000"/>
                </a:srgbClr>
              </a:solidFill>
              <a:prstDash val="solid"/>
              <a:round/>
            </a:ln>
          </p:spPr>
          <p:txBody>
            <a:bodyPr/>
            <a:lstStyle/>
            <a:p/>
          </p:txBody>
        </p:sp>
        <p:sp>
          <p:nvSpPr>
            <p:cNvPr id="372" name="rc372"/>
            <p:cNvSpPr/>
            <p:nvPr/>
          </p:nvSpPr>
          <p:spPr>
            <a:xfrm>
              <a:off x="343909"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73" name="tx373"/>
            <p:cNvSpPr/>
            <p:nvPr/>
          </p:nvSpPr>
          <p:spPr>
            <a:xfrm>
              <a:off x="72600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(86%)</a:t>
              </a:r>
            </a:p>
          </p:txBody>
        </p:sp>
        <p:sp>
          <p:nvSpPr>
            <p:cNvPr id="374" name="rc374"/>
            <p:cNvSpPr/>
            <p:nvPr/>
          </p:nvSpPr>
          <p:spPr>
            <a:xfrm>
              <a:off x="1792535"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75" name="tx375"/>
            <p:cNvSpPr/>
            <p:nvPr/>
          </p:nvSpPr>
          <p:spPr>
            <a:xfrm>
              <a:off x="217463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(83%)</a:t>
              </a:r>
            </a:p>
          </p:txBody>
        </p:sp>
        <p:sp>
          <p:nvSpPr>
            <p:cNvPr id="376" name="rc376"/>
            <p:cNvSpPr/>
            <p:nvPr/>
          </p:nvSpPr>
          <p:spPr>
            <a:xfrm>
              <a:off x="3241161"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77" name="tx377"/>
            <p:cNvSpPr/>
            <p:nvPr/>
          </p:nvSpPr>
          <p:spPr>
            <a:xfrm>
              <a:off x="3644950"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(86%)</a:t>
              </a:r>
            </a:p>
          </p:txBody>
        </p:sp>
        <p:sp>
          <p:nvSpPr>
            <p:cNvPr id="378" name="rc378"/>
            <p:cNvSpPr/>
            <p:nvPr/>
          </p:nvSpPr>
          <p:spPr>
            <a:xfrm>
              <a:off x="4689788"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79" name="tx379"/>
            <p:cNvSpPr/>
            <p:nvPr/>
          </p:nvSpPr>
          <p:spPr>
            <a:xfrm>
              <a:off x="5084299"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(67%)</a:t>
              </a:r>
            </a:p>
          </p:txBody>
        </p:sp>
        <p:sp>
          <p:nvSpPr>
            <p:cNvPr id="380" name="rc380"/>
            <p:cNvSpPr/>
            <p:nvPr/>
          </p:nvSpPr>
          <p:spPr>
            <a:xfrm>
              <a:off x="6138414"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81" name="tx381"/>
            <p:cNvSpPr/>
            <p:nvPr/>
          </p:nvSpPr>
          <p:spPr>
            <a:xfrm>
              <a:off x="650809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(75%)</a:t>
              </a:r>
            </a:p>
          </p:txBody>
        </p:sp>
        <p:sp>
          <p:nvSpPr>
            <p:cNvPr id="382" name="rc382"/>
            <p:cNvSpPr/>
            <p:nvPr/>
          </p:nvSpPr>
          <p:spPr>
            <a:xfrm>
              <a:off x="7587040"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83" name="tx383"/>
            <p:cNvSpPr/>
            <p:nvPr/>
          </p:nvSpPr>
          <p:spPr>
            <a:xfrm>
              <a:off x="795672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(58%)</a:t>
              </a:r>
            </a:p>
          </p:txBody>
        </p:sp>
        <p:sp>
          <p:nvSpPr>
            <p:cNvPr id="384" name="rc384"/>
            <p:cNvSpPr/>
            <p:nvPr/>
          </p:nvSpPr>
          <p:spPr>
            <a:xfrm>
              <a:off x="9035667"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85" name="tx385"/>
            <p:cNvSpPr/>
            <p:nvPr/>
          </p:nvSpPr>
          <p:spPr>
            <a:xfrm>
              <a:off x="940534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(82%)</a:t>
              </a:r>
            </a:p>
          </p:txBody>
        </p:sp>
        <p:sp>
          <p:nvSpPr>
            <p:cNvPr id="386" name="rc386"/>
            <p:cNvSpPr/>
            <p:nvPr/>
          </p:nvSpPr>
          <p:spPr>
            <a:xfrm>
              <a:off x="10484293"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87" name="tx387"/>
            <p:cNvSpPr/>
            <p:nvPr/>
          </p:nvSpPr>
          <p:spPr>
            <a:xfrm>
              <a:off x="10813648"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(88%)</a:t>
              </a:r>
            </a:p>
          </p:txBody>
        </p:sp>
        <p:sp>
          <p:nvSpPr>
            <p:cNvPr id="388" name="pl388"/>
            <p:cNvSpPr/>
            <p:nvPr/>
          </p:nvSpPr>
          <p:spPr>
            <a:xfrm>
              <a:off x="343909"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389" name="pl389"/>
            <p:cNvSpPr/>
            <p:nvPr/>
          </p:nvSpPr>
          <p:spPr>
            <a:xfrm>
              <a:off x="35704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0" name="pl390"/>
            <p:cNvSpPr/>
            <p:nvPr/>
          </p:nvSpPr>
          <p:spPr>
            <a:xfrm>
              <a:off x="76115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1" name="pl391"/>
            <p:cNvSpPr/>
            <p:nvPr/>
          </p:nvSpPr>
          <p:spPr>
            <a:xfrm>
              <a:off x="116526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2" name="pl392"/>
            <p:cNvSpPr/>
            <p:nvPr/>
          </p:nvSpPr>
          <p:spPr>
            <a:xfrm>
              <a:off x="156938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3" name="tx393"/>
            <p:cNvSpPr/>
            <p:nvPr/>
          </p:nvSpPr>
          <p:spPr>
            <a:xfrm rot="-5400000">
              <a:off x="294014"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394" name="tx394"/>
            <p:cNvSpPr/>
            <p:nvPr/>
          </p:nvSpPr>
          <p:spPr>
            <a:xfrm rot="-5400000">
              <a:off x="698864"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395" name="tx395"/>
            <p:cNvSpPr/>
            <p:nvPr/>
          </p:nvSpPr>
          <p:spPr>
            <a:xfrm rot="-5400000">
              <a:off x="1102950"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396" name="tx396"/>
            <p:cNvSpPr/>
            <p:nvPr/>
          </p:nvSpPr>
          <p:spPr>
            <a:xfrm rot="-5400000">
              <a:off x="150638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397" name="pl397"/>
            <p:cNvSpPr/>
            <p:nvPr/>
          </p:nvSpPr>
          <p:spPr>
            <a:xfrm>
              <a:off x="1792535"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398" name="pl398"/>
            <p:cNvSpPr/>
            <p:nvPr/>
          </p:nvSpPr>
          <p:spPr>
            <a:xfrm>
              <a:off x="180566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9" name="pl399"/>
            <p:cNvSpPr/>
            <p:nvPr/>
          </p:nvSpPr>
          <p:spPr>
            <a:xfrm>
              <a:off x="220978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0" name="pl400"/>
            <p:cNvSpPr/>
            <p:nvPr/>
          </p:nvSpPr>
          <p:spPr>
            <a:xfrm>
              <a:off x="261389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1" name="pl401"/>
            <p:cNvSpPr/>
            <p:nvPr/>
          </p:nvSpPr>
          <p:spPr>
            <a:xfrm>
              <a:off x="301800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2" name="tx402"/>
            <p:cNvSpPr/>
            <p:nvPr/>
          </p:nvSpPr>
          <p:spPr>
            <a:xfrm rot="-5400000">
              <a:off x="1742640"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03" name="tx403"/>
            <p:cNvSpPr/>
            <p:nvPr/>
          </p:nvSpPr>
          <p:spPr>
            <a:xfrm rot="-5400000">
              <a:off x="2147490"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04" name="tx404"/>
            <p:cNvSpPr/>
            <p:nvPr/>
          </p:nvSpPr>
          <p:spPr>
            <a:xfrm rot="-5400000">
              <a:off x="2551576"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05" name="tx405"/>
            <p:cNvSpPr/>
            <p:nvPr/>
          </p:nvSpPr>
          <p:spPr>
            <a:xfrm rot="-5400000">
              <a:off x="295500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06" name="pl406"/>
            <p:cNvSpPr/>
            <p:nvPr/>
          </p:nvSpPr>
          <p:spPr>
            <a:xfrm>
              <a:off x="3241161"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07" name="pl407"/>
            <p:cNvSpPr/>
            <p:nvPr/>
          </p:nvSpPr>
          <p:spPr>
            <a:xfrm>
              <a:off x="325429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8" name="pl408"/>
            <p:cNvSpPr/>
            <p:nvPr/>
          </p:nvSpPr>
          <p:spPr>
            <a:xfrm>
              <a:off x="365840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9" name="pl409"/>
            <p:cNvSpPr/>
            <p:nvPr/>
          </p:nvSpPr>
          <p:spPr>
            <a:xfrm>
              <a:off x="406252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0" name="pl410"/>
            <p:cNvSpPr/>
            <p:nvPr/>
          </p:nvSpPr>
          <p:spPr>
            <a:xfrm>
              <a:off x="446663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1" name="tx411"/>
            <p:cNvSpPr/>
            <p:nvPr/>
          </p:nvSpPr>
          <p:spPr>
            <a:xfrm rot="-5400000">
              <a:off x="3191266"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12" name="tx412"/>
            <p:cNvSpPr/>
            <p:nvPr/>
          </p:nvSpPr>
          <p:spPr>
            <a:xfrm rot="-5400000">
              <a:off x="3596116"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13" name="tx413"/>
            <p:cNvSpPr/>
            <p:nvPr/>
          </p:nvSpPr>
          <p:spPr>
            <a:xfrm rot="-5400000">
              <a:off x="4000203"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14" name="tx414"/>
            <p:cNvSpPr/>
            <p:nvPr/>
          </p:nvSpPr>
          <p:spPr>
            <a:xfrm rot="-5400000">
              <a:off x="440363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15" name="pl415"/>
            <p:cNvSpPr/>
            <p:nvPr/>
          </p:nvSpPr>
          <p:spPr>
            <a:xfrm>
              <a:off x="4689788"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16" name="pl416"/>
            <p:cNvSpPr/>
            <p:nvPr/>
          </p:nvSpPr>
          <p:spPr>
            <a:xfrm>
              <a:off x="47029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7" name="pl417"/>
            <p:cNvSpPr/>
            <p:nvPr/>
          </p:nvSpPr>
          <p:spPr>
            <a:xfrm>
              <a:off x="510703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8" name="pl418"/>
            <p:cNvSpPr/>
            <p:nvPr/>
          </p:nvSpPr>
          <p:spPr>
            <a:xfrm>
              <a:off x="55111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9" name="pl419"/>
            <p:cNvSpPr/>
            <p:nvPr/>
          </p:nvSpPr>
          <p:spPr>
            <a:xfrm>
              <a:off x="591526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0" name="tx420"/>
            <p:cNvSpPr/>
            <p:nvPr/>
          </p:nvSpPr>
          <p:spPr>
            <a:xfrm rot="-5400000">
              <a:off x="4639893"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21" name="tx421"/>
            <p:cNvSpPr/>
            <p:nvPr/>
          </p:nvSpPr>
          <p:spPr>
            <a:xfrm rot="-5400000">
              <a:off x="5044743"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22" name="tx422"/>
            <p:cNvSpPr/>
            <p:nvPr/>
          </p:nvSpPr>
          <p:spPr>
            <a:xfrm rot="-5400000">
              <a:off x="5448829"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23" name="tx423"/>
            <p:cNvSpPr/>
            <p:nvPr/>
          </p:nvSpPr>
          <p:spPr>
            <a:xfrm rot="-5400000">
              <a:off x="585226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24" name="pl424"/>
            <p:cNvSpPr/>
            <p:nvPr/>
          </p:nvSpPr>
          <p:spPr>
            <a:xfrm>
              <a:off x="6138414"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25" name="pl425"/>
            <p:cNvSpPr/>
            <p:nvPr/>
          </p:nvSpPr>
          <p:spPr>
            <a:xfrm>
              <a:off x="61515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6" name="pl426"/>
            <p:cNvSpPr/>
            <p:nvPr/>
          </p:nvSpPr>
          <p:spPr>
            <a:xfrm>
              <a:off x="655566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7" name="pl427"/>
            <p:cNvSpPr/>
            <p:nvPr/>
          </p:nvSpPr>
          <p:spPr>
            <a:xfrm>
              <a:off x="695977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8" name="pl428"/>
            <p:cNvSpPr/>
            <p:nvPr/>
          </p:nvSpPr>
          <p:spPr>
            <a:xfrm>
              <a:off x="736388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9" name="tx429"/>
            <p:cNvSpPr/>
            <p:nvPr/>
          </p:nvSpPr>
          <p:spPr>
            <a:xfrm rot="-5400000">
              <a:off x="6088519"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30" name="tx430"/>
            <p:cNvSpPr/>
            <p:nvPr/>
          </p:nvSpPr>
          <p:spPr>
            <a:xfrm rot="-5400000">
              <a:off x="6493369"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31" name="tx431"/>
            <p:cNvSpPr/>
            <p:nvPr/>
          </p:nvSpPr>
          <p:spPr>
            <a:xfrm rot="-5400000">
              <a:off x="6897455"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32" name="tx432"/>
            <p:cNvSpPr/>
            <p:nvPr/>
          </p:nvSpPr>
          <p:spPr>
            <a:xfrm rot="-5400000">
              <a:off x="730088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33" name="pl433"/>
            <p:cNvSpPr/>
            <p:nvPr/>
          </p:nvSpPr>
          <p:spPr>
            <a:xfrm>
              <a:off x="7587040"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34" name="pl434"/>
            <p:cNvSpPr/>
            <p:nvPr/>
          </p:nvSpPr>
          <p:spPr>
            <a:xfrm>
              <a:off x="760017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5" name="pl435"/>
            <p:cNvSpPr/>
            <p:nvPr/>
          </p:nvSpPr>
          <p:spPr>
            <a:xfrm>
              <a:off x="800428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6" name="pl436"/>
            <p:cNvSpPr/>
            <p:nvPr/>
          </p:nvSpPr>
          <p:spPr>
            <a:xfrm>
              <a:off x="840840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7" name="pl437"/>
            <p:cNvSpPr/>
            <p:nvPr/>
          </p:nvSpPr>
          <p:spPr>
            <a:xfrm>
              <a:off x="881251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8" name="tx438"/>
            <p:cNvSpPr/>
            <p:nvPr/>
          </p:nvSpPr>
          <p:spPr>
            <a:xfrm rot="-5400000">
              <a:off x="7537145"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39" name="tx439"/>
            <p:cNvSpPr/>
            <p:nvPr/>
          </p:nvSpPr>
          <p:spPr>
            <a:xfrm rot="-5400000">
              <a:off x="7941996"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40" name="tx440"/>
            <p:cNvSpPr/>
            <p:nvPr/>
          </p:nvSpPr>
          <p:spPr>
            <a:xfrm rot="-5400000">
              <a:off x="8346082"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41" name="tx441"/>
            <p:cNvSpPr/>
            <p:nvPr/>
          </p:nvSpPr>
          <p:spPr>
            <a:xfrm rot="-5400000">
              <a:off x="874951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42" name="pl442"/>
            <p:cNvSpPr/>
            <p:nvPr/>
          </p:nvSpPr>
          <p:spPr>
            <a:xfrm>
              <a:off x="9035667"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43" name="pl443"/>
            <p:cNvSpPr/>
            <p:nvPr/>
          </p:nvSpPr>
          <p:spPr>
            <a:xfrm>
              <a:off x="904880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4" name="pl444"/>
            <p:cNvSpPr/>
            <p:nvPr/>
          </p:nvSpPr>
          <p:spPr>
            <a:xfrm>
              <a:off x="945291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5" name="pl445"/>
            <p:cNvSpPr/>
            <p:nvPr/>
          </p:nvSpPr>
          <p:spPr>
            <a:xfrm>
              <a:off x="985702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6" name="pl446"/>
            <p:cNvSpPr/>
            <p:nvPr/>
          </p:nvSpPr>
          <p:spPr>
            <a:xfrm>
              <a:off x="1026114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7" name="tx447"/>
            <p:cNvSpPr/>
            <p:nvPr/>
          </p:nvSpPr>
          <p:spPr>
            <a:xfrm rot="-5400000">
              <a:off x="8985772"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48" name="tx448"/>
            <p:cNvSpPr/>
            <p:nvPr/>
          </p:nvSpPr>
          <p:spPr>
            <a:xfrm rot="-5400000">
              <a:off x="9390622"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49" name="tx449"/>
            <p:cNvSpPr/>
            <p:nvPr/>
          </p:nvSpPr>
          <p:spPr>
            <a:xfrm rot="-5400000">
              <a:off x="9794708"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50" name="tx450"/>
            <p:cNvSpPr/>
            <p:nvPr/>
          </p:nvSpPr>
          <p:spPr>
            <a:xfrm rot="-5400000">
              <a:off x="1019814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51" name="pl451"/>
            <p:cNvSpPr/>
            <p:nvPr/>
          </p:nvSpPr>
          <p:spPr>
            <a:xfrm>
              <a:off x="10484293"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52" name="pl452"/>
            <p:cNvSpPr/>
            <p:nvPr/>
          </p:nvSpPr>
          <p:spPr>
            <a:xfrm>
              <a:off x="1049742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3" name="pl453"/>
            <p:cNvSpPr/>
            <p:nvPr/>
          </p:nvSpPr>
          <p:spPr>
            <a:xfrm>
              <a:off x="1090154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4" name="pl454"/>
            <p:cNvSpPr/>
            <p:nvPr/>
          </p:nvSpPr>
          <p:spPr>
            <a:xfrm>
              <a:off x="1130565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5" name="pl455"/>
            <p:cNvSpPr/>
            <p:nvPr/>
          </p:nvSpPr>
          <p:spPr>
            <a:xfrm>
              <a:off x="1170976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6" name="tx456"/>
            <p:cNvSpPr/>
            <p:nvPr/>
          </p:nvSpPr>
          <p:spPr>
            <a:xfrm rot="-5400000">
              <a:off x="10434398"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57" name="tx457"/>
            <p:cNvSpPr/>
            <p:nvPr/>
          </p:nvSpPr>
          <p:spPr>
            <a:xfrm rot="-5400000">
              <a:off x="10839248"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58" name="tx458"/>
            <p:cNvSpPr/>
            <p:nvPr/>
          </p:nvSpPr>
          <p:spPr>
            <a:xfrm rot="-5400000">
              <a:off x="11243335"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59" name="tx459"/>
            <p:cNvSpPr/>
            <p:nvPr/>
          </p:nvSpPr>
          <p:spPr>
            <a:xfrm rot="-5400000">
              <a:off x="1164676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60" name="tx460"/>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61" name="tx461"/>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62" name="pt462"/>
            <p:cNvSpPr/>
            <p:nvPr/>
          </p:nvSpPr>
          <p:spPr>
            <a:xfrm>
              <a:off x="4795269"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63" name="pt463"/>
            <p:cNvSpPr/>
            <p:nvPr/>
          </p:nvSpPr>
          <p:spPr>
            <a:xfrm>
              <a:off x="5343480"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64" name="pt464"/>
            <p:cNvSpPr/>
            <p:nvPr/>
          </p:nvSpPr>
          <p:spPr>
            <a:xfrm>
              <a:off x="5987954"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65" name="pt465"/>
            <p:cNvSpPr/>
            <p:nvPr/>
          </p:nvSpPr>
          <p:spPr>
            <a:xfrm>
              <a:off x="6632427"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6" name="pt466"/>
            <p:cNvSpPr/>
            <p:nvPr/>
          </p:nvSpPr>
          <p:spPr>
            <a:xfrm>
              <a:off x="7276901"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67" name="pt467"/>
            <p:cNvSpPr/>
            <p:nvPr/>
          </p:nvSpPr>
          <p:spPr>
            <a:xfrm>
              <a:off x="7921374"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68" name="tx468"/>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469" name="tx469"/>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470" name="tx470"/>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471" name="tx471"/>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472" name="tx472"/>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473" name="tx473"/>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474" name="tx474"/>
            <p:cNvSpPr/>
            <p:nvPr/>
          </p:nvSpPr>
          <p:spPr>
            <a:xfrm>
              <a:off x="343909" y="399578"/>
              <a:ext cx="5637631"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MENA, 2025</a:t>
              </a:r>
            </a:p>
          </p:txBody>
        </p:sp>
        <p:sp>
          <p:nvSpPr>
            <p:cNvPr id="475" name="tx475"/>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76" name="tx476"/>
            <p:cNvSpPr/>
            <p:nvPr/>
          </p:nvSpPr>
          <p:spPr>
            <a:xfrm>
              <a:off x="5464306" y="6568512"/>
              <a:ext cx="6399023"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dji shown in the headers. Regional average coverage shown by the dashed line.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9476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5230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0984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86737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159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47353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83107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1886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596887"/>
              <a:ext cx="239888" cy="519109"/>
            </a:xfrm>
            <a:prstGeom prst="rect">
              <a:avLst/>
            </a:prstGeom>
            <a:solidFill>
              <a:srgbClr val="1CABE2">
                <a:alpha val="85098"/>
              </a:srgbClr>
            </a:solidFill>
          </p:spPr>
          <p:txBody>
            <a:bodyPr/>
            <a:lstStyle/>
            <a:p/>
          </p:txBody>
        </p:sp>
        <p:sp>
          <p:nvSpPr>
            <p:cNvPr id="25" name="rc25"/>
            <p:cNvSpPr/>
            <p:nvPr/>
          </p:nvSpPr>
          <p:spPr>
            <a:xfrm>
              <a:off x="1562816" y="3567206"/>
              <a:ext cx="239888" cy="548791"/>
            </a:xfrm>
            <a:prstGeom prst="rect">
              <a:avLst/>
            </a:prstGeom>
            <a:solidFill>
              <a:srgbClr val="1CABE2">
                <a:alpha val="85098"/>
              </a:srgbClr>
            </a:solidFill>
          </p:spPr>
          <p:txBody>
            <a:bodyPr/>
            <a:lstStyle/>
            <a:p/>
          </p:txBody>
        </p:sp>
        <p:sp>
          <p:nvSpPr>
            <p:cNvPr id="26" name="rc26"/>
            <p:cNvSpPr/>
            <p:nvPr/>
          </p:nvSpPr>
          <p:spPr>
            <a:xfrm>
              <a:off x="1829360" y="3666338"/>
              <a:ext cx="239888" cy="449659"/>
            </a:xfrm>
            <a:prstGeom prst="rect">
              <a:avLst/>
            </a:prstGeom>
            <a:solidFill>
              <a:srgbClr val="1CABE2">
                <a:alpha val="85098"/>
              </a:srgbClr>
            </a:solidFill>
          </p:spPr>
          <p:txBody>
            <a:bodyPr/>
            <a:lstStyle/>
            <a:p/>
          </p:txBody>
        </p:sp>
        <p:sp>
          <p:nvSpPr>
            <p:cNvPr id="27" name="rc27"/>
            <p:cNvSpPr/>
            <p:nvPr/>
          </p:nvSpPr>
          <p:spPr>
            <a:xfrm>
              <a:off x="2095903" y="3725508"/>
              <a:ext cx="239888" cy="390488"/>
            </a:xfrm>
            <a:prstGeom prst="rect">
              <a:avLst/>
            </a:prstGeom>
            <a:solidFill>
              <a:srgbClr val="1CABE2">
                <a:alpha val="85098"/>
              </a:srgbClr>
            </a:solidFill>
          </p:spPr>
          <p:txBody>
            <a:bodyPr/>
            <a:lstStyle/>
            <a:p/>
          </p:txBody>
        </p:sp>
        <p:sp>
          <p:nvSpPr>
            <p:cNvPr id="28" name="rc28"/>
            <p:cNvSpPr/>
            <p:nvPr/>
          </p:nvSpPr>
          <p:spPr>
            <a:xfrm>
              <a:off x="2362446" y="3812241"/>
              <a:ext cx="239888" cy="303756"/>
            </a:xfrm>
            <a:prstGeom prst="rect">
              <a:avLst/>
            </a:prstGeom>
            <a:solidFill>
              <a:srgbClr val="1CABE2">
                <a:alpha val="85098"/>
              </a:srgbClr>
            </a:solidFill>
          </p:spPr>
          <p:txBody>
            <a:bodyPr/>
            <a:lstStyle/>
            <a:p/>
          </p:txBody>
        </p:sp>
        <p:sp>
          <p:nvSpPr>
            <p:cNvPr id="29" name="rc29"/>
            <p:cNvSpPr/>
            <p:nvPr/>
          </p:nvSpPr>
          <p:spPr>
            <a:xfrm>
              <a:off x="2628989" y="3691329"/>
              <a:ext cx="239888" cy="424667"/>
            </a:xfrm>
            <a:prstGeom prst="rect">
              <a:avLst/>
            </a:prstGeom>
            <a:solidFill>
              <a:srgbClr val="1CABE2">
                <a:alpha val="85098"/>
              </a:srgbClr>
            </a:solidFill>
          </p:spPr>
          <p:txBody>
            <a:bodyPr/>
            <a:lstStyle/>
            <a:p/>
          </p:txBody>
        </p:sp>
        <p:sp>
          <p:nvSpPr>
            <p:cNvPr id="30" name="rc30"/>
            <p:cNvSpPr/>
            <p:nvPr/>
          </p:nvSpPr>
          <p:spPr>
            <a:xfrm>
              <a:off x="2895532" y="3745553"/>
              <a:ext cx="239888" cy="370443"/>
            </a:xfrm>
            <a:prstGeom prst="rect">
              <a:avLst/>
            </a:prstGeom>
            <a:solidFill>
              <a:srgbClr val="1CABE2">
                <a:alpha val="85098"/>
              </a:srgbClr>
            </a:solidFill>
          </p:spPr>
          <p:txBody>
            <a:bodyPr/>
            <a:lstStyle/>
            <a:p/>
          </p:txBody>
        </p:sp>
        <p:sp>
          <p:nvSpPr>
            <p:cNvPr id="31" name="rc31"/>
            <p:cNvSpPr/>
            <p:nvPr/>
          </p:nvSpPr>
          <p:spPr>
            <a:xfrm>
              <a:off x="3162075" y="3993608"/>
              <a:ext cx="239888" cy="122389"/>
            </a:xfrm>
            <a:prstGeom prst="rect">
              <a:avLst/>
            </a:prstGeom>
            <a:solidFill>
              <a:srgbClr val="1CABE2">
                <a:alpha val="85098"/>
              </a:srgbClr>
            </a:solidFill>
          </p:spPr>
          <p:txBody>
            <a:bodyPr/>
            <a:lstStyle/>
            <a:p/>
          </p:txBody>
        </p:sp>
        <p:sp>
          <p:nvSpPr>
            <p:cNvPr id="32" name="rc32"/>
            <p:cNvSpPr/>
            <p:nvPr/>
          </p:nvSpPr>
          <p:spPr>
            <a:xfrm>
              <a:off x="3428618" y="3964761"/>
              <a:ext cx="239888" cy="151235"/>
            </a:xfrm>
            <a:prstGeom prst="rect">
              <a:avLst/>
            </a:prstGeom>
            <a:solidFill>
              <a:srgbClr val="1CABE2">
                <a:alpha val="85098"/>
              </a:srgbClr>
            </a:solidFill>
          </p:spPr>
          <p:txBody>
            <a:bodyPr/>
            <a:lstStyle/>
            <a:p/>
          </p:txBody>
        </p:sp>
        <p:sp>
          <p:nvSpPr>
            <p:cNvPr id="33" name="rc33"/>
            <p:cNvSpPr/>
            <p:nvPr/>
          </p:nvSpPr>
          <p:spPr>
            <a:xfrm>
              <a:off x="3695161" y="3965083"/>
              <a:ext cx="239888" cy="150914"/>
            </a:xfrm>
            <a:prstGeom prst="rect">
              <a:avLst/>
            </a:prstGeom>
            <a:solidFill>
              <a:srgbClr val="1CABE2">
                <a:alpha val="85098"/>
              </a:srgbClr>
            </a:solidFill>
          </p:spPr>
          <p:txBody>
            <a:bodyPr/>
            <a:lstStyle/>
            <a:p/>
          </p:txBody>
        </p:sp>
        <p:sp>
          <p:nvSpPr>
            <p:cNvPr id="34" name="rc34"/>
            <p:cNvSpPr/>
            <p:nvPr/>
          </p:nvSpPr>
          <p:spPr>
            <a:xfrm>
              <a:off x="3961705" y="3965340"/>
              <a:ext cx="239888" cy="150657"/>
            </a:xfrm>
            <a:prstGeom prst="rect">
              <a:avLst/>
            </a:prstGeom>
            <a:solidFill>
              <a:srgbClr val="1CABE2">
                <a:alpha val="85098"/>
              </a:srgbClr>
            </a:solidFill>
          </p:spPr>
          <p:txBody>
            <a:bodyPr/>
            <a:lstStyle/>
            <a:p/>
          </p:txBody>
        </p:sp>
        <p:sp>
          <p:nvSpPr>
            <p:cNvPr id="35" name="rc35"/>
            <p:cNvSpPr/>
            <p:nvPr/>
          </p:nvSpPr>
          <p:spPr>
            <a:xfrm>
              <a:off x="4228248" y="3950949"/>
              <a:ext cx="239888" cy="165048"/>
            </a:xfrm>
            <a:prstGeom prst="rect">
              <a:avLst/>
            </a:prstGeom>
            <a:solidFill>
              <a:srgbClr val="1CABE2">
                <a:alpha val="85098"/>
              </a:srgbClr>
            </a:solidFill>
          </p:spPr>
          <p:txBody>
            <a:bodyPr/>
            <a:lstStyle/>
            <a:p/>
          </p:txBody>
        </p:sp>
        <p:sp>
          <p:nvSpPr>
            <p:cNvPr id="36" name="rc36"/>
            <p:cNvSpPr/>
            <p:nvPr/>
          </p:nvSpPr>
          <p:spPr>
            <a:xfrm>
              <a:off x="4494791" y="3891778"/>
              <a:ext cx="239888" cy="224219"/>
            </a:xfrm>
            <a:prstGeom prst="rect">
              <a:avLst/>
            </a:prstGeom>
            <a:solidFill>
              <a:srgbClr val="1CABE2">
                <a:alpha val="85098"/>
              </a:srgbClr>
            </a:solidFill>
          </p:spPr>
          <p:txBody>
            <a:bodyPr/>
            <a:lstStyle/>
            <a:p/>
          </p:txBody>
        </p:sp>
        <p:sp>
          <p:nvSpPr>
            <p:cNvPr id="37" name="rc37"/>
            <p:cNvSpPr/>
            <p:nvPr/>
          </p:nvSpPr>
          <p:spPr>
            <a:xfrm>
              <a:off x="4761334" y="3921588"/>
              <a:ext cx="239888" cy="194409"/>
            </a:xfrm>
            <a:prstGeom prst="rect">
              <a:avLst/>
            </a:prstGeom>
            <a:solidFill>
              <a:srgbClr val="1CABE2">
                <a:alpha val="85098"/>
              </a:srgbClr>
            </a:solidFill>
          </p:spPr>
          <p:txBody>
            <a:bodyPr/>
            <a:lstStyle/>
            <a:p/>
          </p:txBody>
        </p:sp>
        <p:sp>
          <p:nvSpPr>
            <p:cNvPr id="38" name="rc38"/>
            <p:cNvSpPr/>
            <p:nvPr/>
          </p:nvSpPr>
          <p:spPr>
            <a:xfrm>
              <a:off x="5027877" y="4011469"/>
              <a:ext cx="239888" cy="104528"/>
            </a:xfrm>
            <a:prstGeom prst="rect">
              <a:avLst/>
            </a:prstGeom>
            <a:solidFill>
              <a:srgbClr val="1CABE2">
                <a:alpha val="85098"/>
              </a:srgbClr>
            </a:solidFill>
          </p:spPr>
          <p:txBody>
            <a:bodyPr/>
            <a:lstStyle/>
            <a:p/>
          </p:txBody>
        </p:sp>
        <p:sp>
          <p:nvSpPr>
            <p:cNvPr id="39" name="rc39"/>
            <p:cNvSpPr/>
            <p:nvPr/>
          </p:nvSpPr>
          <p:spPr>
            <a:xfrm>
              <a:off x="5294420" y="3967267"/>
              <a:ext cx="239888" cy="148730"/>
            </a:xfrm>
            <a:prstGeom prst="rect">
              <a:avLst/>
            </a:prstGeom>
            <a:solidFill>
              <a:srgbClr val="1CABE2">
                <a:alpha val="85098"/>
              </a:srgbClr>
            </a:solidFill>
          </p:spPr>
          <p:txBody>
            <a:bodyPr/>
            <a:lstStyle/>
            <a:p/>
          </p:txBody>
        </p:sp>
        <p:sp>
          <p:nvSpPr>
            <p:cNvPr id="40" name="rc40"/>
            <p:cNvSpPr/>
            <p:nvPr/>
          </p:nvSpPr>
          <p:spPr>
            <a:xfrm>
              <a:off x="5560963" y="3730777"/>
              <a:ext cx="239888" cy="385220"/>
            </a:xfrm>
            <a:prstGeom prst="rect">
              <a:avLst/>
            </a:prstGeom>
            <a:solidFill>
              <a:srgbClr val="1CABE2">
                <a:alpha val="85098"/>
              </a:srgbClr>
            </a:solidFill>
          </p:spPr>
          <p:txBody>
            <a:bodyPr/>
            <a:lstStyle/>
            <a:p/>
          </p:txBody>
        </p:sp>
        <p:sp>
          <p:nvSpPr>
            <p:cNvPr id="41" name="rc41"/>
            <p:cNvSpPr/>
            <p:nvPr/>
          </p:nvSpPr>
          <p:spPr>
            <a:xfrm>
              <a:off x="5827506" y="3863702"/>
              <a:ext cx="239888" cy="252295"/>
            </a:xfrm>
            <a:prstGeom prst="rect">
              <a:avLst/>
            </a:prstGeom>
            <a:solidFill>
              <a:srgbClr val="1CABE2">
                <a:alpha val="85098"/>
              </a:srgbClr>
            </a:solidFill>
          </p:spPr>
          <p:txBody>
            <a:bodyPr/>
            <a:lstStyle/>
            <a:p/>
          </p:txBody>
        </p:sp>
        <p:sp>
          <p:nvSpPr>
            <p:cNvPr id="42" name="rc42"/>
            <p:cNvSpPr/>
            <p:nvPr/>
          </p:nvSpPr>
          <p:spPr>
            <a:xfrm>
              <a:off x="6094049" y="3982493"/>
              <a:ext cx="239888" cy="133503"/>
            </a:xfrm>
            <a:prstGeom prst="rect">
              <a:avLst/>
            </a:prstGeom>
            <a:solidFill>
              <a:srgbClr val="1CABE2">
                <a:alpha val="85098"/>
              </a:srgbClr>
            </a:solidFill>
          </p:spPr>
          <p:txBody>
            <a:bodyPr/>
            <a:lstStyle/>
            <a:p/>
          </p:txBody>
        </p:sp>
        <p:sp>
          <p:nvSpPr>
            <p:cNvPr id="43" name="rc43"/>
            <p:cNvSpPr/>
            <p:nvPr/>
          </p:nvSpPr>
          <p:spPr>
            <a:xfrm>
              <a:off x="6360593" y="3982750"/>
              <a:ext cx="239888" cy="133246"/>
            </a:xfrm>
            <a:prstGeom prst="rect">
              <a:avLst/>
            </a:prstGeom>
            <a:solidFill>
              <a:srgbClr val="1CABE2">
                <a:alpha val="85098"/>
              </a:srgbClr>
            </a:solidFill>
          </p:spPr>
          <p:txBody>
            <a:bodyPr/>
            <a:lstStyle/>
            <a:p/>
          </p:txBody>
        </p:sp>
        <p:sp>
          <p:nvSpPr>
            <p:cNvPr id="44" name="rc44"/>
            <p:cNvSpPr/>
            <p:nvPr/>
          </p:nvSpPr>
          <p:spPr>
            <a:xfrm>
              <a:off x="6627136" y="3760523"/>
              <a:ext cx="239888" cy="355474"/>
            </a:xfrm>
            <a:prstGeom prst="rect">
              <a:avLst/>
            </a:prstGeom>
            <a:solidFill>
              <a:srgbClr val="1CABE2">
                <a:alpha val="85098"/>
              </a:srgbClr>
            </a:solidFill>
          </p:spPr>
          <p:txBody>
            <a:bodyPr/>
            <a:lstStyle/>
            <a:p/>
          </p:txBody>
        </p:sp>
        <p:sp>
          <p:nvSpPr>
            <p:cNvPr id="45" name="rc45"/>
            <p:cNvSpPr/>
            <p:nvPr/>
          </p:nvSpPr>
          <p:spPr>
            <a:xfrm>
              <a:off x="6893679" y="3670385"/>
              <a:ext cx="239888" cy="445612"/>
            </a:xfrm>
            <a:prstGeom prst="rect">
              <a:avLst/>
            </a:prstGeom>
            <a:solidFill>
              <a:srgbClr val="1CABE2">
                <a:alpha val="85098"/>
              </a:srgbClr>
            </a:solidFill>
          </p:spPr>
          <p:txBody>
            <a:bodyPr/>
            <a:lstStyle/>
            <a:p/>
          </p:txBody>
        </p:sp>
        <p:sp>
          <p:nvSpPr>
            <p:cNvPr id="46" name="rc46"/>
            <p:cNvSpPr/>
            <p:nvPr/>
          </p:nvSpPr>
          <p:spPr>
            <a:xfrm>
              <a:off x="7160222" y="3669678"/>
              <a:ext cx="239888" cy="446318"/>
            </a:xfrm>
            <a:prstGeom prst="rect">
              <a:avLst/>
            </a:prstGeom>
            <a:solidFill>
              <a:srgbClr val="1CABE2">
                <a:alpha val="85098"/>
              </a:srgbClr>
            </a:solidFill>
          </p:spPr>
          <p:txBody>
            <a:bodyPr/>
            <a:lstStyle/>
            <a:p/>
          </p:txBody>
        </p:sp>
        <p:sp>
          <p:nvSpPr>
            <p:cNvPr id="47" name="rc47"/>
            <p:cNvSpPr/>
            <p:nvPr/>
          </p:nvSpPr>
          <p:spPr>
            <a:xfrm>
              <a:off x="7426765" y="3773115"/>
              <a:ext cx="239888" cy="342882"/>
            </a:xfrm>
            <a:prstGeom prst="rect">
              <a:avLst/>
            </a:prstGeom>
            <a:solidFill>
              <a:srgbClr val="1CABE2">
                <a:alpha val="85098"/>
              </a:srgbClr>
            </a:solidFill>
          </p:spPr>
          <p:txBody>
            <a:bodyPr/>
            <a:lstStyle/>
            <a:p/>
          </p:txBody>
        </p:sp>
        <p:sp>
          <p:nvSpPr>
            <p:cNvPr id="48" name="rc48"/>
            <p:cNvSpPr/>
            <p:nvPr/>
          </p:nvSpPr>
          <p:spPr>
            <a:xfrm>
              <a:off x="7693308" y="3841666"/>
              <a:ext cx="239888" cy="274331"/>
            </a:xfrm>
            <a:prstGeom prst="rect">
              <a:avLst/>
            </a:prstGeom>
            <a:solidFill>
              <a:srgbClr val="1CABE2">
                <a:alpha val="85098"/>
              </a:srgbClr>
            </a:solidFill>
          </p:spPr>
          <p:txBody>
            <a:bodyPr/>
            <a:lstStyle/>
            <a:p/>
          </p:txBody>
        </p:sp>
        <p:sp>
          <p:nvSpPr>
            <p:cNvPr id="49" name="rc49"/>
            <p:cNvSpPr/>
            <p:nvPr/>
          </p:nvSpPr>
          <p:spPr>
            <a:xfrm>
              <a:off x="7959851" y="3902378"/>
              <a:ext cx="239888" cy="213618"/>
            </a:xfrm>
            <a:prstGeom prst="rect">
              <a:avLst/>
            </a:prstGeom>
            <a:solidFill>
              <a:srgbClr val="1CABE2">
                <a:alpha val="85098"/>
              </a:srgbClr>
            </a:solidFill>
          </p:spPr>
          <p:txBody>
            <a:bodyPr/>
            <a:lstStyle/>
            <a:p/>
          </p:txBody>
        </p:sp>
        <p:sp>
          <p:nvSpPr>
            <p:cNvPr id="50" name="rc50"/>
            <p:cNvSpPr/>
            <p:nvPr/>
          </p:nvSpPr>
          <p:spPr>
            <a:xfrm>
              <a:off x="1296273" y="3291525"/>
              <a:ext cx="239888" cy="305362"/>
            </a:xfrm>
            <a:prstGeom prst="rect">
              <a:avLst/>
            </a:prstGeom>
            <a:solidFill>
              <a:srgbClr val="B3B3B3">
                <a:alpha val="85098"/>
              </a:srgbClr>
            </a:solidFill>
          </p:spPr>
          <p:txBody>
            <a:bodyPr/>
            <a:lstStyle/>
            <a:p/>
          </p:txBody>
        </p:sp>
        <p:sp>
          <p:nvSpPr>
            <p:cNvPr id="51" name="rc51"/>
            <p:cNvSpPr/>
            <p:nvPr/>
          </p:nvSpPr>
          <p:spPr>
            <a:xfrm>
              <a:off x="1562816" y="3379028"/>
              <a:ext cx="239888" cy="188177"/>
            </a:xfrm>
            <a:prstGeom prst="rect">
              <a:avLst/>
            </a:prstGeom>
            <a:solidFill>
              <a:srgbClr val="B3B3B3">
                <a:alpha val="85098"/>
              </a:srgbClr>
            </a:solidFill>
          </p:spPr>
          <p:txBody>
            <a:bodyPr/>
            <a:lstStyle/>
            <a:p/>
          </p:txBody>
        </p:sp>
        <p:sp>
          <p:nvSpPr>
            <p:cNvPr id="52" name="rc52"/>
            <p:cNvSpPr/>
            <p:nvPr/>
          </p:nvSpPr>
          <p:spPr>
            <a:xfrm>
              <a:off x="1829360" y="3505786"/>
              <a:ext cx="239888" cy="160551"/>
            </a:xfrm>
            <a:prstGeom prst="rect">
              <a:avLst/>
            </a:prstGeom>
            <a:solidFill>
              <a:srgbClr val="B3B3B3">
                <a:alpha val="85098"/>
              </a:srgbClr>
            </a:solidFill>
          </p:spPr>
          <p:txBody>
            <a:bodyPr/>
            <a:lstStyle/>
            <a:p/>
          </p:txBody>
        </p:sp>
        <p:sp>
          <p:nvSpPr>
            <p:cNvPr id="53" name="rc53"/>
            <p:cNvSpPr/>
            <p:nvPr/>
          </p:nvSpPr>
          <p:spPr>
            <a:xfrm>
              <a:off x="2095903" y="3595281"/>
              <a:ext cx="239888" cy="130227"/>
            </a:xfrm>
            <a:prstGeom prst="rect">
              <a:avLst/>
            </a:prstGeom>
            <a:solidFill>
              <a:srgbClr val="B3B3B3">
                <a:alpha val="85098"/>
              </a:srgbClr>
            </a:solidFill>
          </p:spPr>
          <p:txBody>
            <a:bodyPr/>
            <a:lstStyle/>
            <a:p/>
          </p:txBody>
        </p:sp>
        <p:sp>
          <p:nvSpPr>
            <p:cNvPr id="54" name="rc54"/>
            <p:cNvSpPr/>
            <p:nvPr/>
          </p:nvSpPr>
          <p:spPr>
            <a:xfrm>
              <a:off x="2362446" y="3540479"/>
              <a:ext cx="239888" cy="271761"/>
            </a:xfrm>
            <a:prstGeom prst="rect">
              <a:avLst/>
            </a:prstGeom>
            <a:solidFill>
              <a:srgbClr val="B3B3B3">
                <a:alpha val="85098"/>
              </a:srgbClr>
            </a:solidFill>
          </p:spPr>
          <p:txBody>
            <a:bodyPr/>
            <a:lstStyle/>
            <a:p/>
          </p:txBody>
        </p:sp>
        <p:sp>
          <p:nvSpPr>
            <p:cNvPr id="55" name="rc55"/>
            <p:cNvSpPr/>
            <p:nvPr/>
          </p:nvSpPr>
          <p:spPr>
            <a:xfrm>
              <a:off x="2628989" y="3659849"/>
              <a:ext cx="239888" cy="31480"/>
            </a:xfrm>
            <a:prstGeom prst="rect">
              <a:avLst/>
            </a:prstGeom>
            <a:solidFill>
              <a:srgbClr val="B3B3B3">
                <a:alpha val="85098"/>
              </a:srgbClr>
            </a:solidFill>
          </p:spPr>
          <p:txBody>
            <a:bodyPr/>
            <a:lstStyle/>
            <a:p/>
          </p:txBody>
        </p:sp>
        <p:sp>
          <p:nvSpPr>
            <p:cNvPr id="56" name="rc56"/>
            <p:cNvSpPr/>
            <p:nvPr/>
          </p:nvSpPr>
          <p:spPr>
            <a:xfrm>
              <a:off x="2895532" y="3683813"/>
              <a:ext cx="239888" cy="61740"/>
            </a:xfrm>
            <a:prstGeom prst="rect">
              <a:avLst/>
            </a:prstGeom>
            <a:solidFill>
              <a:srgbClr val="B3B3B3">
                <a:alpha val="85098"/>
              </a:srgbClr>
            </a:solidFill>
          </p:spPr>
          <p:txBody>
            <a:bodyPr/>
            <a:lstStyle/>
            <a:p/>
          </p:txBody>
        </p:sp>
        <p:sp>
          <p:nvSpPr>
            <p:cNvPr id="57" name="rc57"/>
            <p:cNvSpPr/>
            <p:nvPr/>
          </p:nvSpPr>
          <p:spPr>
            <a:xfrm>
              <a:off x="3162075" y="3932381"/>
              <a:ext cx="239888" cy="61226"/>
            </a:xfrm>
            <a:prstGeom prst="rect">
              <a:avLst/>
            </a:prstGeom>
            <a:solidFill>
              <a:srgbClr val="B3B3B3">
                <a:alpha val="85098"/>
              </a:srgbClr>
            </a:solidFill>
          </p:spPr>
          <p:txBody>
            <a:bodyPr/>
            <a:lstStyle/>
            <a:p/>
          </p:txBody>
        </p:sp>
        <p:sp>
          <p:nvSpPr>
            <p:cNvPr id="58" name="rc58"/>
            <p:cNvSpPr/>
            <p:nvPr/>
          </p:nvSpPr>
          <p:spPr>
            <a:xfrm>
              <a:off x="3428618" y="3949664"/>
              <a:ext cx="239888" cy="15097"/>
            </a:xfrm>
            <a:prstGeom prst="rect">
              <a:avLst/>
            </a:prstGeom>
            <a:solidFill>
              <a:srgbClr val="B3B3B3">
                <a:alpha val="85098"/>
              </a:srgbClr>
            </a:solidFill>
          </p:spPr>
          <p:txBody>
            <a:bodyPr/>
            <a:lstStyle/>
            <a:p/>
          </p:txBody>
        </p:sp>
        <p:sp>
          <p:nvSpPr>
            <p:cNvPr id="59" name="rc59"/>
            <p:cNvSpPr/>
            <p:nvPr/>
          </p:nvSpPr>
          <p:spPr>
            <a:xfrm>
              <a:off x="3695161" y="3949985"/>
              <a:ext cx="239888" cy="15097"/>
            </a:xfrm>
            <a:prstGeom prst="rect">
              <a:avLst/>
            </a:prstGeom>
            <a:solidFill>
              <a:srgbClr val="B3B3B3">
                <a:alpha val="85098"/>
              </a:srgbClr>
            </a:solidFill>
          </p:spPr>
          <p:txBody>
            <a:bodyPr/>
            <a:lstStyle/>
            <a:p/>
          </p:txBody>
        </p:sp>
        <p:sp>
          <p:nvSpPr>
            <p:cNvPr id="60" name="rc60"/>
            <p:cNvSpPr/>
            <p:nvPr/>
          </p:nvSpPr>
          <p:spPr>
            <a:xfrm>
              <a:off x="3961705" y="3935208"/>
              <a:ext cx="239888" cy="30131"/>
            </a:xfrm>
            <a:prstGeom prst="rect">
              <a:avLst/>
            </a:prstGeom>
            <a:solidFill>
              <a:srgbClr val="B3B3B3">
                <a:alpha val="85098"/>
              </a:srgbClr>
            </a:solidFill>
          </p:spPr>
          <p:txBody>
            <a:bodyPr/>
            <a:lstStyle/>
            <a:p/>
          </p:txBody>
        </p:sp>
        <p:sp>
          <p:nvSpPr>
            <p:cNvPr id="61" name="rc61"/>
            <p:cNvSpPr/>
            <p:nvPr/>
          </p:nvSpPr>
          <p:spPr>
            <a:xfrm>
              <a:off x="4228248" y="3920946"/>
              <a:ext cx="239888" cy="30003"/>
            </a:xfrm>
            <a:prstGeom prst="rect">
              <a:avLst/>
            </a:prstGeom>
            <a:solidFill>
              <a:srgbClr val="B3B3B3">
                <a:alpha val="85098"/>
              </a:srgbClr>
            </a:solidFill>
          </p:spPr>
          <p:txBody>
            <a:bodyPr/>
            <a:lstStyle/>
            <a:p/>
          </p:txBody>
        </p:sp>
        <p:sp>
          <p:nvSpPr>
            <p:cNvPr id="62" name="rc62"/>
            <p:cNvSpPr/>
            <p:nvPr/>
          </p:nvSpPr>
          <p:spPr>
            <a:xfrm>
              <a:off x="4494791" y="3831964"/>
              <a:ext cx="239888" cy="59813"/>
            </a:xfrm>
            <a:prstGeom prst="rect">
              <a:avLst/>
            </a:prstGeom>
            <a:solidFill>
              <a:srgbClr val="B3B3B3">
                <a:alpha val="85098"/>
              </a:srgbClr>
            </a:solidFill>
          </p:spPr>
          <p:txBody>
            <a:bodyPr/>
            <a:lstStyle/>
            <a:p/>
          </p:txBody>
        </p:sp>
        <p:sp>
          <p:nvSpPr>
            <p:cNvPr id="63" name="rc63"/>
            <p:cNvSpPr/>
            <p:nvPr/>
          </p:nvSpPr>
          <p:spPr>
            <a:xfrm>
              <a:off x="4761334" y="3846805"/>
              <a:ext cx="239888" cy="74782"/>
            </a:xfrm>
            <a:prstGeom prst="rect">
              <a:avLst/>
            </a:prstGeom>
            <a:solidFill>
              <a:srgbClr val="B3B3B3">
                <a:alpha val="85098"/>
              </a:srgbClr>
            </a:solidFill>
          </p:spPr>
          <p:txBody>
            <a:bodyPr/>
            <a:lstStyle/>
            <a:p/>
          </p:txBody>
        </p:sp>
        <p:sp>
          <p:nvSpPr>
            <p:cNvPr id="64" name="rc64"/>
            <p:cNvSpPr/>
            <p:nvPr/>
          </p:nvSpPr>
          <p:spPr>
            <a:xfrm>
              <a:off x="5027877" y="3787442"/>
              <a:ext cx="239888" cy="224026"/>
            </a:xfrm>
            <a:prstGeom prst="rect">
              <a:avLst/>
            </a:prstGeom>
            <a:solidFill>
              <a:srgbClr val="B3B3B3">
                <a:alpha val="85098"/>
              </a:srgbClr>
            </a:solidFill>
          </p:spPr>
          <p:txBody>
            <a:bodyPr/>
            <a:lstStyle/>
            <a:p/>
          </p:txBody>
        </p:sp>
        <p:sp>
          <p:nvSpPr>
            <p:cNvPr id="65" name="rc65"/>
            <p:cNvSpPr/>
            <p:nvPr/>
          </p:nvSpPr>
          <p:spPr>
            <a:xfrm>
              <a:off x="5294420" y="3878029"/>
              <a:ext cx="239888" cy="89238"/>
            </a:xfrm>
            <a:prstGeom prst="rect">
              <a:avLst/>
            </a:prstGeom>
            <a:solidFill>
              <a:srgbClr val="B3B3B3">
                <a:alpha val="85098"/>
              </a:srgbClr>
            </a:solidFill>
          </p:spPr>
          <p:txBody>
            <a:bodyPr/>
            <a:lstStyle/>
            <a:p/>
          </p:txBody>
        </p:sp>
        <p:sp>
          <p:nvSpPr>
            <p:cNvPr id="66" name="rc66"/>
            <p:cNvSpPr/>
            <p:nvPr/>
          </p:nvSpPr>
          <p:spPr>
            <a:xfrm>
              <a:off x="5560963" y="3641860"/>
              <a:ext cx="239888" cy="88916"/>
            </a:xfrm>
            <a:prstGeom prst="rect">
              <a:avLst/>
            </a:prstGeom>
            <a:solidFill>
              <a:srgbClr val="B3B3B3">
                <a:alpha val="85098"/>
              </a:srgbClr>
            </a:solidFill>
          </p:spPr>
          <p:txBody>
            <a:bodyPr/>
            <a:lstStyle/>
            <a:p/>
          </p:txBody>
        </p:sp>
        <p:sp>
          <p:nvSpPr>
            <p:cNvPr id="67" name="rc67"/>
            <p:cNvSpPr/>
            <p:nvPr/>
          </p:nvSpPr>
          <p:spPr>
            <a:xfrm>
              <a:off x="5827506" y="3759816"/>
              <a:ext cx="239888" cy="103886"/>
            </a:xfrm>
            <a:prstGeom prst="rect">
              <a:avLst/>
            </a:prstGeom>
            <a:solidFill>
              <a:srgbClr val="B3B3B3">
                <a:alpha val="85098"/>
              </a:srgbClr>
            </a:solidFill>
          </p:spPr>
          <p:txBody>
            <a:bodyPr/>
            <a:lstStyle/>
            <a:p/>
          </p:txBody>
        </p:sp>
        <p:sp>
          <p:nvSpPr>
            <p:cNvPr id="68" name="rc68"/>
            <p:cNvSpPr/>
            <p:nvPr/>
          </p:nvSpPr>
          <p:spPr>
            <a:xfrm>
              <a:off x="6094049" y="3878671"/>
              <a:ext cx="239888" cy="103821"/>
            </a:xfrm>
            <a:prstGeom prst="rect">
              <a:avLst/>
            </a:prstGeom>
            <a:solidFill>
              <a:srgbClr val="B3B3B3">
                <a:alpha val="85098"/>
              </a:srgbClr>
            </a:solidFill>
          </p:spPr>
          <p:txBody>
            <a:bodyPr/>
            <a:lstStyle/>
            <a:p/>
          </p:txBody>
        </p:sp>
        <p:sp>
          <p:nvSpPr>
            <p:cNvPr id="69" name="rc69"/>
            <p:cNvSpPr/>
            <p:nvPr/>
          </p:nvSpPr>
          <p:spPr>
            <a:xfrm>
              <a:off x="6360593" y="3893898"/>
              <a:ext cx="239888" cy="88852"/>
            </a:xfrm>
            <a:prstGeom prst="rect">
              <a:avLst/>
            </a:prstGeom>
            <a:solidFill>
              <a:srgbClr val="B3B3B3">
                <a:alpha val="85098"/>
              </a:srgbClr>
            </a:solidFill>
          </p:spPr>
          <p:txBody>
            <a:bodyPr/>
            <a:lstStyle/>
            <a:p/>
          </p:txBody>
        </p:sp>
        <p:sp>
          <p:nvSpPr>
            <p:cNvPr id="70" name="rc70"/>
            <p:cNvSpPr/>
            <p:nvPr/>
          </p:nvSpPr>
          <p:spPr>
            <a:xfrm>
              <a:off x="6627136" y="3671606"/>
              <a:ext cx="239888" cy="88916"/>
            </a:xfrm>
            <a:prstGeom prst="rect">
              <a:avLst/>
            </a:prstGeom>
            <a:solidFill>
              <a:srgbClr val="B3B3B3">
                <a:alpha val="85098"/>
              </a:srgbClr>
            </a:solidFill>
          </p:spPr>
          <p:txBody>
            <a:bodyPr/>
            <a:lstStyle/>
            <a:p/>
          </p:txBody>
        </p:sp>
        <p:sp>
          <p:nvSpPr>
            <p:cNvPr id="71" name="rc71"/>
            <p:cNvSpPr/>
            <p:nvPr/>
          </p:nvSpPr>
          <p:spPr>
            <a:xfrm>
              <a:off x="6893679" y="3507007"/>
              <a:ext cx="239888" cy="163378"/>
            </a:xfrm>
            <a:prstGeom prst="rect">
              <a:avLst/>
            </a:prstGeom>
            <a:solidFill>
              <a:srgbClr val="B3B3B3">
                <a:alpha val="85098"/>
              </a:srgbClr>
            </a:solidFill>
          </p:spPr>
          <p:txBody>
            <a:bodyPr/>
            <a:lstStyle/>
            <a:p/>
          </p:txBody>
        </p:sp>
        <p:sp>
          <p:nvSpPr>
            <p:cNvPr id="72" name="rc72"/>
            <p:cNvSpPr/>
            <p:nvPr/>
          </p:nvSpPr>
          <p:spPr>
            <a:xfrm>
              <a:off x="7160222" y="3505979"/>
              <a:ext cx="239888" cy="163699"/>
            </a:xfrm>
            <a:prstGeom prst="rect">
              <a:avLst/>
            </a:prstGeom>
            <a:solidFill>
              <a:srgbClr val="B3B3B3">
                <a:alpha val="85098"/>
              </a:srgbClr>
            </a:solidFill>
          </p:spPr>
          <p:txBody>
            <a:bodyPr/>
            <a:lstStyle/>
            <a:p/>
          </p:txBody>
        </p:sp>
        <p:sp>
          <p:nvSpPr>
            <p:cNvPr id="73" name="rc73"/>
            <p:cNvSpPr/>
            <p:nvPr/>
          </p:nvSpPr>
          <p:spPr>
            <a:xfrm>
              <a:off x="7426765" y="3698589"/>
              <a:ext cx="239888" cy="74525"/>
            </a:xfrm>
            <a:prstGeom prst="rect">
              <a:avLst/>
            </a:prstGeom>
            <a:solidFill>
              <a:srgbClr val="B3B3B3">
                <a:alpha val="85098"/>
              </a:srgbClr>
            </a:solidFill>
          </p:spPr>
          <p:txBody>
            <a:bodyPr/>
            <a:lstStyle/>
            <a:p/>
          </p:txBody>
        </p:sp>
        <p:sp>
          <p:nvSpPr>
            <p:cNvPr id="74" name="rc74"/>
            <p:cNvSpPr/>
            <p:nvPr/>
          </p:nvSpPr>
          <p:spPr>
            <a:xfrm>
              <a:off x="7693308" y="3765470"/>
              <a:ext cx="239888" cy="76196"/>
            </a:xfrm>
            <a:prstGeom prst="rect">
              <a:avLst/>
            </a:prstGeom>
            <a:solidFill>
              <a:srgbClr val="B3B3B3">
                <a:alpha val="85098"/>
              </a:srgbClr>
            </a:solidFill>
          </p:spPr>
          <p:txBody>
            <a:bodyPr/>
            <a:lstStyle/>
            <a:p/>
          </p:txBody>
        </p:sp>
        <p:sp>
          <p:nvSpPr>
            <p:cNvPr id="75" name="rc75"/>
            <p:cNvSpPr/>
            <p:nvPr/>
          </p:nvSpPr>
          <p:spPr>
            <a:xfrm>
              <a:off x="7959851" y="3856571"/>
              <a:ext cx="239888" cy="45807"/>
            </a:xfrm>
            <a:prstGeom prst="rect">
              <a:avLst/>
            </a:prstGeom>
            <a:solidFill>
              <a:srgbClr val="B3B3B3">
                <a:alpha val="85098"/>
              </a:srgbClr>
            </a:solidFill>
          </p:spPr>
          <p:txBody>
            <a:bodyPr/>
            <a:lstStyle/>
            <a:p/>
          </p:txBody>
        </p:sp>
        <p:sp>
          <p:nvSpPr>
            <p:cNvPr id="76" name="pl76"/>
            <p:cNvSpPr/>
            <p:nvPr/>
          </p:nvSpPr>
          <p:spPr>
            <a:xfrm>
              <a:off x="1416218" y="2199099"/>
              <a:ext cx="6663577" cy="577130"/>
            </a:xfrm>
            <a:custGeom>
              <a:avLst/>
              <a:pathLst>
                <a:path w="6663577" h="577130">
                  <a:moveTo>
                    <a:pt x="0" y="556518"/>
                  </a:moveTo>
                  <a:lnTo>
                    <a:pt x="266543" y="577130"/>
                  </a:lnTo>
                  <a:lnTo>
                    <a:pt x="533086" y="432847"/>
                  </a:lnTo>
                  <a:lnTo>
                    <a:pt x="799629" y="350400"/>
                  </a:lnTo>
                  <a:lnTo>
                    <a:pt x="1066172" y="247341"/>
                  </a:lnTo>
                  <a:lnTo>
                    <a:pt x="1332715" y="412236"/>
                  </a:lnTo>
                  <a:lnTo>
                    <a:pt x="1599258" y="350400"/>
                  </a:lnTo>
                  <a:lnTo>
                    <a:pt x="1865801" y="20611"/>
                  </a:lnTo>
                  <a:lnTo>
                    <a:pt x="2132344" y="61835"/>
                  </a:lnTo>
                  <a:lnTo>
                    <a:pt x="2398888" y="61835"/>
                  </a:lnTo>
                  <a:lnTo>
                    <a:pt x="2665431" y="61835"/>
                  </a:lnTo>
                  <a:lnTo>
                    <a:pt x="2931974" y="82447"/>
                  </a:lnTo>
                  <a:lnTo>
                    <a:pt x="3198517" y="164894"/>
                  </a:lnTo>
                  <a:lnTo>
                    <a:pt x="3465060" y="123670"/>
                  </a:lnTo>
                  <a:lnTo>
                    <a:pt x="3731603" y="0"/>
                  </a:lnTo>
                  <a:lnTo>
                    <a:pt x="3998146" y="61835"/>
                  </a:lnTo>
                  <a:lnTo>
                    <a:pt x="4264689" y="391624"/>
                  </a:lnTo>
                  <a:lnTo>
                    <a:pt x="4531233" y="206118"/>
                  </a:lnTo>
                  <a:lnTo>
                    <a:pt x="4797776" y="41223"/>
                  </a:lnTo>
                  <a:lnTo>
                    <a:pt x="5064319" y="41223"/>
                  </a:lnTo>
                  <a:lnTo>
                    <a:pt x="5330862" y="350400"/>
                  </a:lnTo>
                  <a:lnTo>
                    <a:pt x="5597405" y="474071"/>
                  </a:lnTo>
                  <a:lnTo>
                    <a:pt x="5863948" y="474071"/>
                  </a:lnTo>
                  <a:lnTo>
                    <a:pt x="6130491" y="329788"/>
                  </a:lnTo>
                  <a:lnTo>
                    <a:pt x="6397034" y="226729"/>
                  </a:lnTo>
                  <a:lnTo>
                    <a:pt x="6663577" y="144282"/>
                  </a:lnTo>
                </a:path>
              </a:pathLst>
            </a:custGeom>
            <a:ln w="27101" cap="flat">
              <a:solidFill>
                <a:srgbClr val="0058AB">
                  <a:alpha val="100000"/>
                </a:srgbClr>
              </a:solidFill>
              <a:prstDash val="solid"/>
              <a:round/>
            </a:ln>
          </p:spPr>
          <p:txBody>
            <a:bodyPr/>
            <a:lstStyle/>
            <a:p/>
          </p:txBody>
        </p:sp>
        <p:sp>
          <p:nvSpPr>
            <p:cNvPr id="77" name="pl77"/>
            <p:cNvSpPr/>
            <p:nvPr/>
          </p:nvSpPr>
          <p:spPr>
            <a:xfrm>
              <a:off x="1416218" y="2281547"/>
              <a:ext cx="6663577" cy="886307"/>
            </a:xfrm>
            <a:custGeom>
              <a:avLst/>
              <a:pathLst>
                <a:path w="6663577" h="886307">
                  <a:moveTo>
                    <a:pt x="0" y="886307"/>
                  </a:moveTo>
                  <a:lnTo>
                    <a:pt x="266543" y="742024"/>
                  </a:lnTo>
                  <a:lnTo>
                    <a:pt x="533086" y="556518"/>
                  </a:lnTo>
                  <a:lnTo>
                    <a:pt x="799629" y="432847"/>
                  </a:lnTo>
                  <a:lnTo>
                    <a:pt x="1066172" y="515295"/>
                  </a:lnTo>
                  <a:lnTo>
                    <a:pt x="1332715" y="371012"/>
                  </a:lnTo>
                  <a:lnTo>
                    <a:pt x="1599258" y="350400"/>
                  </a:lnTo>
                  <a:lnTo>
                    <a:pt x="1865801" y="20611"/>
                  </a:lnTo>
                  <a:lnTo>
                    <a:pt x="2132344" y="0"/>
                  </a:lnTo>
                  <a:lnTo>
                    <a:pt x="2398888" y="0"/>
                  </a:lnTo>
                  <a:lnTo>
                    <a:pt x="2665431" y="20611"/>
                  </a:lnTo>
                  <a:lnTo>
                    <a:pt x="2931974" y="41223"/>
                  </a:lnTo>
                  <a:lnTo>
                    <a:pt x="3198517" y="164894"/>
                  </a:lnTo>
                  <a:lnTo>
                    <a:pt x="3465060" y="144282"/>
                  </a:lnTo>
                  <a:lnTo>
                    <a:pt x="3731603" y="226729"/>
                  </a:lnTo>
                  <a:lnTo>
                    <a:pt x="3998146" y="103059"/>
                  </a:lnTo>
                  <a:lnTo>
                    <a:pt x="4264689" y="432847"/>
                  </a:lnTo>
                  <a:lnTo>
                    <a:pt x="4531233" y="267953"/>
                  </a:lnTo>
                  <a:lnTo>
                    <a:pt x="4797776" y="103059"/>
                  </a:lnTo>
                  <a:lnTo>
                    <a:pt x="5064319" y="82447"/>
                  </a:lnTo>
                  <a:lnTo>
                    <a:pt x="5330862" y="391624"/>
                  </a:lnTo>
                  <a:lnTo>
                    <a:pt x="5597405" y="618354"/>
                  </a:lnTo>
                  <a:lnTo>
                    <a:pt x="5863948" y="618354"/>
                  </a:lnTo>
                  <a:lnTo>
                    <a:pt x="6130491" y="350400"/>
                  </a:lnTo>
                  <a:lnTo>
                    <a:pt x="6397034" y="247341"/>
                  </a:lnTo>
                  <a:lnTo>
                    <a:pt x="6663577" y="123670"/>
                  </a:lnTo>
                </a:path>
              </a:pathLst>
            </a:custGeom>
            <a:ln w="27101" cap="flat">
              <a:solidFill>
                <a:srgbClr val="F26A21">
                  <a:alpha val="100000"/>
                </a:srgbClr>
              </a:solidFill>
              <a:prstDash val="solid"/>
              <a:round/>
            </a:ln>
          </p:spPr>
          <p:txBody>
            <a:bodyPr/>
            <a:lstStyle/>
            <a:p/>
          </p:txBody>
        </p:sp>
        <p:sp>
          <p:nvSpPr>
            <p:cNvPr id="78" name="tx78"/>
            <p:cNvSpPr/>
            <p:nvPr/>
          </p:nvSpPr>
          <p:spPr>
            <a:xfrm>
              <a:off x="1355928" y="25987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66</a:t>
              </a:r>
            </a:p>
          </p:txBody>
        </p:sp>
        <p:sp>
          <p:nvSpPr>
            <p:cNvPr id="79" name="tx79"/>
            <p:cNvSpPr/>
            <p:nvPr/>
          </p:nvSpPr>
          <p:spPr>
            <a:xfrm>
              <a:off x="2688644" y="24544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80" name="tx80"/>
            <p:cNvSpPr/>
            <p:nvPr/>
          </p:nvSpPr>
          <p:spPr>
            <a:xfrm>
              <a:off x="4021359" y="21040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1" name="tx81"/>
            <p:cNvSpPr/>
            <p:nvPr/>
          </p:nvSpPr>
          <p:spPr>
            <a:xfrm>
              <a:off x="5354075" y="21040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2" name="tx82"/>
            <p:cNvSpPr/>
            <p:nvPr/>
          </p:nvSpPr>
          <p:spPr>
            <a:xfrm>
              <a:off x="6420247" y="2083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3" name="tx83"/>
            <p:cNvSpPr/>
            <p:nvPr/>
          </p:nvSpPr>
          <p:spPr>
            <a:xfrm>
              <a:off x="6686790" y="23926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84" name="tx84"/>
            <p:cNvSpPr/>
            <p:nvPr/>
          </p:nvSpPr>
          <p:spPr>
            <a:xfrm>
              <a:off x="6953334" y="25163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5" name="tx85"/>
            <p:cNvSpPr/>
            <p:nvPr/>
          </p:nvSpPr>
          <p:spPr>
            <a:xfrm>
              <a:off x="7219877" y="25163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6" name="tx86"/>
            <p:cNvSpPr/>
            <p:nvPr/>
          </p:nvSpPr>
          <p:spPr>
            <a:xfrm>
              <a:off x="7486420" y="237469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7" name="tx87"/>
            <p:cNvSpPr/>
            <p:nvPr/>
          </p:nvSpPr>
          <p:spPr>
            <a:xfrm>
              <a:off x="7752963" y="22689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8" name="tx88"/>
            <p:cNvSpPr/>
            <p:nvPr/>
          </p:nvSpPr>
          <p:spPr>
            <a:xfrm>
              <a:off x="8019506" y="21865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9" name="tx89"/>
            <p:cNvSpPr/>
            <p:nvPr/>
          </p:nvSpPr>
          <p:spPr>
            <a:xfrm>
              <a:off x="1355928" y="3220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46</a:t>
              </a:r>
            </a:p>
          </p:txBody>
        </p:sp>
        <p:sp>
          <p:nvSpPr>
            <p:cNvPr id="90" name="tx90"/>
            <p:cNvSpPr/>
            <p:nvPr/>
          </p:nvSpPr>
          <p:spPr>
            <a:xfrm>
              <a:off x="2688644" y="270656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71</a:t>
              </a:r>
            </a:p>
          </p:txBody>
        </p:sp>
        <p:sp>
          <p:nvSpPr>
            <p:cNvPr id="91" name="tx91"/>
            <p:cNvSpPr/>
            <p:nvPr/>
          </p:nvSpPr>
          <p:spPr>
            <a:xfrm>
              <a:off x="4021359" y="23548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88</a:t>
              </a:r>
            </a:p>
          </p:txBody>
        </p:sp>
        <p:sp>
          <p:nvSpPr>
            <p:cNvPr id="92" name="tx92"/>
            <p:cNvSpPr/>
            <p:nvPr/>
          </p:nvSpPr>
          <p:spPr>
            <a:xfrm>
              <a:off x="5354075" y="2437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84</a:t>
              </a:r>
            </a:p>
          </p:txBody>
        </p:sp>
        <p:sp>
          <p:nvSpPr>
            <p:cNvPr id="93" name="tx93"/>
            <p:cNvSpPr/>
            <p:nvPr/>
          </p:nvSpPr>
          <p:spPr>
            <a:xfrm>
              <a:off x="6420247" y="24166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85</a:t>
              </a:r>
            </a:p>
          </p:txBody>
        </p:sp>
        <p:sp>
          <p:nvSpPr>
            <p:cNvPr id="94" name="tx94"/>
            <p:cNvSpPr/>
            <p:nvPr/>
          </p:nvSpPr>
          <p:spPr>
            <a:xfrm>
              <a:off x="6686790" y="27258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70</a:t>
              </a:r>
            </a:p>
          </p:txBody>
        </p:sp>
        <p:sp>
          <p:nvSpPr>
            <p:cNvPr id="95" name="tx95"/>
            <p:cNvSpPr/>
            <p:nvPr/>
          </p:nvSpPr>
          <p:spPr>
            <a:xfrm>
              <a:off x="6953334" y="29525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59</a:t>
              </a:r>
            </a:p>
          </p:txBody>
        </p:sp>
        <p:sp>
          <p:nvSpPr>
            <p:cNvPr id="96" name="tx96"/>
            <p:cNvSpPr/>
            <p:nvPr/>
          </p:nvSpPr>
          <p:spPr>
            <a:xfrm>
              <a:off x="7219877" y="29525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59</a:t>
              </a:r>
            </a:p>
          </p:txBody>
        </p:sp>
        <p:sp>
          <p:nvSpPr>
            <p:cNvPr id="97" name="tx97"/>
            <p:cNvSpPr/>
            <p:nvPr/>
          </p:nvSpPr>
          <p:spPr>
            <a:xfrm>
              <a:off x="7486420" y="268594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72</a:t>
              </a:r>
            </a:p>
          </p:txBody>
        </p:sp>
        <p:sp>
          <p:nvSpPr>
            <p:cNvPr id="98" name="tx98"/>
            <p:cNvSpPr/>
            <p:nvPr/>
          </p:nvSpPr>
          <p:spPr>
            <a:xfrm>
              <a:off x="7752963" y="2584213"/>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77</a:t>
              </a:r>
            </a:p>
          </p:txBody>
        </p:sp>
        <p:sp>
          <p:nvSpPr>
            <p:cNvPr id="99" name="tx99"/>
            <p:cNvSpPr/>
            <p:nvPr/>
          </p:nvSpPr>
          <p:spPr>
            <a:xfrm>
              <a:off x="8019506" y="245784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83</a:t>
              </a:r>
            </a:p>
          </p:txBody>
        </p:sp>
        <p:sp>
          <p:nvSpPr>
            <p:cNvPr id="100" name="tx100"/>
            <p:cNvSpPr/>
            <p:nvPr/>
          </p:nvSpPr>
          <p:spPr>
            <a:xfrm>
              <a:off x="1340869" y="381600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8.1</a:t>
              </a:r>
            </a:p>
          </p:txBody>
        </p:sp>
        <p:sp>
          <p:nvSpPr>
            <p:cNvPr id="101" name="tx101"/>
            <p:cNvSpPr/>
            <p:nvPr/>
          </p:nvSpPr>
          <p:spPr>
            <a:xfrm>
              <a:off x="2673584" y="386322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a:t>
              </a:r>
            </a:p>
          </p:txBody>
        </p:sp>
        <p:sp>
          <p:nvSpPr>
            <p:cNvPr id="102" name="tx102"/>
            <p:cNvSpPr/>
            <p:nvPr/>
          </p:nvSpPr>
          <p:spPr>
            <a:xfrm>
              <a:off x="4006300" y="400155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103" name="tx103"/>
            <p:cNvSpPr/>
            <p:nvPr/>
          </p:nvSpPr>
          <p:spPr>
            <a:xfrm>
              <a:off x="5339016" y="400113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104" name="tx104"/>
            <p:cNvSpPr/>
            <p:nvPr/>
          </p:nvSpPr>
          <p:spPr>
            <a:xfrm>
              <a:off x="6405188" y="401025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105" name="tx105"/>
            <p:cNvSpPr/>
            <p:nvPr/>
          </p:nvSpPr>
          <p:spPr>
            <a:xfrm>
              <a:off x="6671731" y="3899196"/>
              <a:ext cx="150697"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106" name="tx106"/>
            <p:cNvSpPr/>
            <p:nvPr/>
          </p:nvSpPr>
          <p:spPr>
            <a:xfrm>
              <a:off x="6938274" y="385275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6.9</a:t>
              </a:r>
            </a:p>
          </p:txBody>
        </p:sp>
        <p:sp>
          <p:nvSpPr>
            <p:cNvPr id="107" name="tx107"/>
            <p:cNvSpPr/>
            <p:nvPr/>
          </p:nvSpPr>
          <p:spPr>
            <a:xfrm>
              <a:off x="7250022" y="385504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a:t>
              </a:r>
            </a:p>
          </p:txBody>
        </p:sp>
        <p:sp>
          <p:nvSpPr>
            <p:cNvPr id="108" name="tx108"/>
            <p:cNvSpPr/>
            <p:nvPr/>
          </p:nvSpPr>
          <p:spPr>
            <a:xfrm>
              <a:off x="7471361" y="390406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109" name="tx109"/>
            <p:cNvSpPr/>
            <p:nvPr/>
          </p:nvSpPr>
          <p:spPr>
            <a:xfrm>
              <a:off x="7737904" y="393833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110" name="tx110"/>
            <p:cNvSpPr/>
            <p:nvPr/>
          </p:nvSpPr>
          <p:spPr>
            <a:xfrm>
              <a:off x="8004447" y="396869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111" name="tx111"/>
            <p:cNvSpPr/>
            <p:nvPr/>
          </p:nvSpPr>
          <p:spPr>
            <a:xfrm>
              <a:off x="1340869" y="340376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112" name="tx112"/>
            <p:cNvSpPr/>
            <p:nvPr/>
          </p:nvSpPr>
          <p:spPr>
            <a:xfrm>
              <a:off x="5339016" y="388353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13" name="tx113"/>
            <p:cNvSpPr/>
            <p:nvPr/>
          </p:nvSpPr>
          <p:spPr>
            <a:xfrm>
              <a:off x="6405188" y="389920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14" name="tx114"/>
            <p:cNvSpPr/>
            <p:nvPr/>
          </p:nvSpPr>
          <p:spPr>
            <a:xfrm>
              <a:off x="6671731" y="367694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15" name="tx115"/>
            <p:cNvSpPr/>
            <p:nvPr/>
          </p:nvSpPr>
          <p:spPr>
            <a:xfrm>
              <a:off x="6938274" y="354825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116" name="tx116"/>
            <p:cNvSpPr/>
            <p:nvPr/>
          </p:nvSpPr>
          <p:spPr>
            <a:xfrm>
              <a:off x="7204817" y="354738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117" name="tx117"/>
            <p:cNvSpPr/>
            <p:nvPr/>
          </p:nvSpPr>
          <p:spPr>
            <a:xfrm>
              <a:off x="7471361" y="369673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18" name="tx118"/>
            <p:cNvSpPr/>
            <p:nvPr/>
          </p:nvSpPr>
          <p:spPr>
            <a:xfrm>
              <a:off x="7737904" y="376445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19" name="tx119"/>
            <p:cNvSpPr/>
            <p:nvPr/>
          </p:nvSpPr>
          <p:spPr>
            <a:xfrm>
              <a:off x="1310724" y="317348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12.8</a:t>
              </a:r>
            </a:p>
          </p:txBody>
        </p:sp>
        <p:sp>
          <p:nvSpPr>
            <p:cNvPr id="120" name="tx120"/>
            <p:cNvSpPr/>
            <p:nvPr/>
          </p:nvSpPr>
          <p:spPr>
            <a:xfrm>
              <a:off x="2673584" y="354313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121" name="tx121"/>
            <p:cNvSpPr/>
            <p:nvPr/>
          </p:nvSpPr>
          <p:spPr>
            <a:xfrm>
              <a:off x="4006300" y="381717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a:t>
              </a:r>
            </a:p>
          </p:txBody>
        </p:sp>
        <p:sp>
          <p:nvSpPr>
            <p:cNvPr id="122" name="tx122"/>
            <p:cNvSpPr/>
            <p:nvPr/>
          </p:nvSpPr>
          <p:spPr>
            <a:xfrm>
              <a:off x="5339016" y="375993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123" name="tx123"/>
            <p:cNvSpPr/>
            <p:nvPr/>
          </p:nvSpPr>
          <p:spPr>
            <a:xfrm>
              <a:off x="6405188" y="377580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124" name="tx124"/>
            <p:cNvSpPr/>
            <p:nvPr/>
          </p:nvSpPr>
          <p:spPr>
            <a:xfrm>
              <a:off x="6671731" y="355356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125" name="tx125"/>
            <p:cNvSpPr/>
            <p:nvPr/>
          </p:nvSpPr>
          <p:spPr>
            <a:xfrm>
              <a:off x="6938274" y="338896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26" name="tx126"/>
            <p:cNvSpPr/>
            <p:nvPr/>
          </p:nvSpPr>
          <p:spPr>
            <a:xfrm>
              <a:off x="7204817" y="338794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27" name="tx127"/>
            <p:cNvSpPr/>
            <p:nvPr/>
          </p:nvSpPr>
          <p:spPr>
            <a:xfrm>
              <a:off x="7471361" y="358055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128" name="tx128"/>
            <p:cNvSpPr/>
            <p:nvPr/>
          </p:nvSpPr>
          <p:spPr>
            <a:xfrm>
              <a:off x="7737904" y="3648807"/>
              <a:ext cx="150697"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129" name="tx129"/>
            <p:cNvSpPr/>
            <p:nvPr/>
          </p:nvSpPr>
          <p:spPr>
            <a:xfrm>
              <a:off x="8049651" y="374017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130" name="tx130"/>
            <p:cNvSpPr/>
            <p:nvPr/>
          </p:nvSpPr>
          <p:spPr>
            <a:xfrm>
              <a:off x="717597"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1" name="tx131"/>
            <p:cNvSpPr/>
            <p:nvPr/>
          </p:nvSpPr>
          <p:spPr>
            <a:xfrm>
              <a:off x="639902" y="342142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32" name="tx132"/>
            <p:cNvSpPr/>
            <p:nvPr/>
          </p:nvSpPr>
          <p:spPr>
            <a:xfrm>
              <a:off x="639902" y="2778957"/>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33" name="tx133"/>
            <p:cNvSpPr/>
            <p:nvPr/>
          </p:nvSpPr>
          <p:spPr>
            <a:xfrm>
              <a:off x="639902" y="2136427"/>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34" name="tx134"/>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5" name="tx135"/>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6" name="tx136"/>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7" name="tx137"/>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8" name="tx138"/>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9" name="tx139"/>
            <p:cNvSpPr/>
            <p:nvPr/>
          </p:nvSpPr>
          <p:spPr>
            <a:xfrm rot="-5400000">
              <a:off x="125977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0" name="tx140"/>
            <p:cNvSpPr/>
            <p:nvPr/>
          </p:nvSpPr>
          <p:spPr>
            <a:xfrm rot="-5400000">
              <a:off x="259248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1" name="tx141"/>
            <p:cNvSpPr/>
            <p:nvPr/>
          </p:nvSpPr>
          <p:spPr>
            <a:xfrm rot="-5400000">
              <a:off x="39252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2" name="tx142"/>
            <p:cNvSpPr/>
            <p:nvPr/>
          </p:nvSpPr>
          <p:spPr>
            <a:xfrm rot="-5400000">
              <a:off x="525791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3" name="tx143"/>
            <p:cNvSpPr/>
            <p:nvPr/>
          </p:nvSpPr>
          <p:spPr>
            <a:xfrm rot="-5400000">
              <a:off x="632409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4" name="tx144"/>
            <p:cNvSpPr/>
            <p:nvPr/>
          </p:nvSpPr>
          <p:spPr>
            <a:xfrm rot="-5400000">
              <a:off x="65906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5" name="tx145"/>
            <p:cNvSpPr/>
            <p:nvPr/>
          </p:nvSpPr>
          <p:spPr>
            <a:xfrm rot="-5400000">
              <a:off x="685717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6" name="tx146"/>
            <p:cNvSpPr/>
            <p:nvPr/>
          </p:nvSpPr>
          <p:spPr>
            <a:xfrm rot="-5400000">
              <a:off x="712372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7" name="tx147"/>
            <p:cNvSpPr/>
            <p:nvPr/>
          </p:nvSpPr>
          <p:spPr>
            <a:xfrm rot="-5400000">
              <a:off x="739022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8" name="tx148"/>
            <p:cNvSpPr/>
            <p:nvPr/>
          </p:nvSpPr>
          <p:spPr>
            <a:xfrm rot="-5400000">
              <a:off x="76568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9" name="tx149"/>
            <p:cNvSpPr/>
            <p:nvPr/>
          </p:nvSpPr>
          <p:spPr>
            <a:xfrm rot="-5400000">
              <a:off x="792334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0" name="tx150"/>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1" name="tx151"/>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52" name="pl152"/>
            <p:cNvSpPr/>
            <p:nvPr/>
          </p:nvSpPr>
          <p:spPr>
            <a:xfrm>
              <a:off x="3035891"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3" name="pl153"/>
            <p:cNvSpPr/>
            <p:nvPr/>
          </p:nvSpPr>
          <p:spPr>
            <a:xfrm>
              <a:off x="3751620"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4" name="tx154"/>
            <p:cNvSpPr/>
            <p:nvPr/>
          </p:nvSpPr>
          <p:spPr>
            <a:xfrm>
              <a:off x="3302990"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55" name="tx155"/>
            <p:cNvSpPr/>
            <p:nvPr/>
          </p:nvSpPr>
          <p:spPr>
            <a:xfrm>
              <a:off x="4018719"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56" name="rc156"/>
            <p:cNvSpPr/>
            <p:nvPr/>
          </p:nvSpPr>
          <p:spPr>
            <a:xfrm>
              <a:off x="4663170" y="4979579"/>
              <a:ext cx="201456" cy="201456"/>
            </a:xfrm>
            <a:prstGeom prst="rect">
              <a:avLst/>
            </a:prstGeom>
            <a:solidFill>
              <a:srgbClr val="B3B3B3">
                <a:alpha val="85098"/>
              </a:srgbClr>
            </a:solidFill>
          </p:spPr>
          <p:txBody>
            <a:bodyPr/>
            <a:lstStyle/>
            <a:p/>
          </p:txBody>
        </p:sp>
        <p:sp>
          <p:nvSpPr>
            <p:cNvPr id="157" name="rc157"/>
            <p:cNvSpPr/>
            <p:nvPr/>
          </p:nvSpPr>
          <p:spPr>
            <a:xfrm>
              <a:off x="5565324" y="4979579"/>
              <a:ext cx="201456" cy="201456"/>
            </a:xfrm>
            <a:prstGeom prst="rect">
              <a:avLst/>
            </a:prstGeom>
            <a:solidFill>
              <a:srgbClr val="1CABE2">
                <a:alpha val="85098"/>
              </a:srgbClr>
            </a:solidFill>
          </p:spPr>
          <p:txBody>
            <a:bodyPr/>
            <a:lstStyle/>
            <a:p/>
          </p:txBody>
        </p:sp>
        <p:sp>
          <p:nvSpPr>
            <p:cNvPr id="158" name="tx158"/>
            <p:cNvSpPr/>
            <p:nvPr/>
          </p:nvSpPr>
          <p:spPr>
            <a:xfrm>
              <a:off x="4943215"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59" name="tx159"/>
            <p:cNvSpPr/>
            <p:nvPr/>
          </p:nvSpPr>
          <p:spPr>
            <a:xfrm>
              <a:off x="5845369"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0" name="tx160"/>
            <p:cNvSpPr/>
            <p:nvPr/>
          </p:nvSpPr>
          <p:spPr>
            <a:xfrm>
              <a:off x="951100"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61" name="tx161"/>
            <p:cNvSpPr/>
            <p:nvPr/>
          </p:nvSpPr>
          <p:spPr>
            <a:xfrm>
              <a:off x="951100" y="1582906"/>
              <a:ext cx="1453916"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Djibouti, 2000-2025</a:t>
              </a:r>
            </a:p>
          </p:txBody>
        </p:sp>
        <p:sp>
          <p:nvSpPr>
            <p:cNvPr id="162" name="pl162"/>
            <p:cNvSpPr/>
            <p:nvPr/>
          </p:nvSpPr>
          <p:spPr>
            <a:xfrm>
              <a:off x="2561572"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5092168"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7622764"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100" y="57856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636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488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1296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826870"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6357466"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1" name="rc171"/>
            <p:cNvSpPr/>
            <p:nvPr/>
          </p:nvSpPr>
          <p:spPr>
            <a:xfrm>
              <a:off x="1296273" y="5726143"/>
              <a:ext cx="2624228" cy="119033"/>
            </a:xfrm>
            <a:prstGeom prst="rect">
              <a:avLst/>
            </a:prstGeom>
            <a:solidFill>
              <a:srgbClr val="1CABE2">
                <a:alpha val="85098"/>
              </a:srgbClr>
            </a:solidFill>
          </p:spPr>
          <p:txBody>
            <a:bodyPr/>
            <a:lstStyle/>
            <a:p/>
          </p:txBody>
        </p:sp>
        <p:sp>
          <p:nvSpPr>
            <p:cNvPr id="172" name="rc172"/>
            <p:cNvSpPr/>
            <p:nvPr/>
          </p:nvSpPr>
          <p:spPr>
            <a:xfrm>
              <a:off x="1296273" y="5577352"/>
              <a:ext cx="5402823" cy="119033"/>
            </a:xfrm>
            <a:prstGeom prst="rect">
              <a:avLst/>
            </a:prstGeom>
            <a:solidFill>
              <a:srgbClr val="1CABE2">
                <a:alpha val="85098"/>
              </a:srgbClr>
            </a:solidFill>
          </p:spPr>
          <p:txBody>
            <a:bodyPr/>
            <a:lstStyle/>
            <a:p/>
          </p:txBody>
        </p:sp>
        <p:sp>
          <p:nvSpPr>
            <p:cNvPr id="173" name="rc173"/>
            <p:cNvSpPr/>
            <p:nvPr/>
          </p:nvSpPr>
          <p:spPr>
            <a:xfrm>
              <a:off x="1296273" y="5428560"/>
              <a:ext cx="4207116" cy="119033"/>
            </a:xfrm>
            <a:prstGeom prst="rect">
              <a:avLst/>
            </a:prstGeom>
            <a:solidFill>
              <a:srgbClr val="1CABE2">
                <a:alpha val="85098"/>
              </a:srgbClr>
            </a:solidFill>
          </p:spPr>
          <p:txBody>
            <a:bodyPr/>
            <a:lstStyle/>
            <a:p/>
          </p:txBody>
        </p:sp>
        <p:sp>
          <p:nvSpPr>
            <p:cNvPr id="174" name="rc174"/>
            <p:cNvSpPr/>
            <p:nvPr/>
          </p:nvSpPr>
          <p:spPr>
            <a:xfrm>
              <a:off x="3920502" y="5726143"/>
              <a:ext cx="1749907" cy="119033"/>
            </a:xfrm>
            <a:prstGeom prst="rect">
              <a:avLst/>
            </a:prstGeom>
            <a:solidFill>
              <a:srgbClr val="B3B3B3">
                <a:alpha val="85098"/>
              </a:srgbClr>
            </a:solidFill>
          </p:spPr>
          <p:txBody>
            <a:bodyPr/>
            <a:lstStyle/>
            <a:p/>
          </p:txBody>
        </p:sp>
        <p:sp>
          <p:nvSpPr>
            <p:cNvPr id="175" name="rc175"/>
            <p:cNvSpPr/>
            <p:nvPr/>
          </p:nvSpPr>
          <p:spPr>
            <a:xfrm>
              <a:off x="6699097" y="5577352"/>
              <a:ext cx="1500643" cy="119033"/>
            </a:xfrm>
            <a:prstGeom prst="rect">
              <a:avLst/>
            </a:prstGeom>
            <a:solidFill>
              <a:srgbClr val="B3B3B3">
                <a:alpha val="85098"/>
              </a:srgbClr>
            </a:solidFill>
          </p:spPr>
          <p:txBody>
            <a:bodyPr/>
            <a:lstStyle/>
            <a:p/>
          </p:txBody>
        </p:sp>
        <p:sp>
          <p:nvSpPr>
            <p:cNvPr id="176" name="rc176"/>
            <p:cNvSpPr/>
            <p:nvPr/>
          </p:nvSpPr>
          <p:spPr>
            <a:xfrm>
              <a:off x="5503390" y="5428560"/>
              <a:ext cx="902157" cy="119033"/>
            </a:xfrm>
            <a:prstGeom prst="rect">
              <a:avLst/>
            </a:prstGeom>
            <a:solidFill>
              <a:srgbClr val="B3B3B3">
                <a:alpha val="85098"/>
              </a:srgbClr>
            </a:solidFill>
          </p:spPr>
          <p:txBody>
            <a:bodyPr/>
            <a:lstStyle/>
            <a:p/>
          </p:txBody>
        </p:sp>
        <p:sp>
          <p:nvSpPr>
            <p:cNvPr id="177" name="tx177"/>
            <p:cNvSpPr/>
            <p:nvPr/>
          </p:nvSpPr>
          <p:spPr>
            <a:xfrm>
              <a:off x="5750781" y="5742467"/>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3.5</a:t>
              </a:r>
            </a:p>
          </p:txBody>
        </p:sp>
        <p:sp>
          <p:nvSpPr>
            <p:cNvPr id="178" name="tx178"/>
            <p:cNvSpPr/>
            <p:nvPr/>
          </p:nvSpPr>
          <p:spPr>
            <a:xfrm>
              <a:off x="8280112" y="5595200"/>
              <a:ext cx="160744" cy="8305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5.5</a:t>
              </a:r>
            </a:p>
          </p:txBody>
        </p:sp>
        <p:sp>
          <p:nvSpPr>
            <p:cNvPr id="179" name="tx179"/>
            <p:cNvSpPr/>
            <p:nvPr/>
          </p:nvSpPr>
          <p:spPr>
            <a:xfrm>
              <a:off x="6437702" y="5446691"/>
              <a:ext cx="64309"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a:t>
              </a:r>
            </a:p>
          </p:txBody>
        </p:sp>
        <p:sp>
          <p:nvSpPr>
            <p:cNvPr id="180" name="tx180"/>
            <p:cNvSpPr/>
            <p:nvPr/>
          </p:nvSpPr>
          <p:spPr>
            <a:xfrm>
              <a:off x="2528015" y="5743935"/>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2.1</a:t>
              </a:r>
            </a:p>
          </p:txBody>
        </p:sp>
        <p:sp>
          <p:nvSpPr>
            <p:cNvPr id="181" name="tx181"/>
            <p:cNvSpPr/>
            <p:nvPr/>
          </p:nvSpPr>
          <p:spPr>
            <a:xfrm>
              <a:off x="3917313" y="559367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4.3</a:t>
              </a:r>
            </a:p>
          </p:txBody>
        </p:sp>
        <p:sp>
          <p:nvSpPr>
            <p:cNvPr id="182" name="tx182"/>
            <p:cNvSpPr/>
            <p:nvPr/>
          </p:nvSpPr>
          <p:spPr>
            <a:xfrm>
              <a:off x="3319459" y="5444884"/>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3.3</a:t>
              </a:r>
            </a:p>
          </p:txBody>
        </p:sp>
        <p:sp>
          <p:nvSpPr>
            <p:cNvPr id="183" name="tx183"/>
            <p:cNvSpPr/>
            <p:nvPr/>
          </p:nvSpPr>
          <p:spPr>
            <a:xfrm>
              <a:off x="4715083" y="5743935"/>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a:t>
              </a:r>
            </a:p>
          </p:txBody>
        </p:sp>
        <p:sp>
          <p:nvSpPr>
            <p:cNvPr id="184" name="tx184"/>
            <p:cNvSpPr/>
            <p:nvPr/>
          </p:nvSpPr>
          <p:spPr>
            <a:xfrm>
              <a:off x="7369046" y="559514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a:t>
              </a:r>
            </a:p>
          </p:txBody>
        </p:sp>
        <p:sp>
          <p:nvSpPr>
            <p:cNvPr id="185" name="tx185"/>
            <p:cNvSpPr/>
            <p:nvPr/>
          </p:nvSpPr>
          <p:spPr>
            <a:xfrm>
              <a:off x="5888550" y="5446352"/>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86" name="tx186"/>
            <p:cNvSpPr/>
            <p:nvPr/>
          </p:nvSpPr>
          <p:spPr>
            <a:xfrm>
              <a:off x="577692"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7" name="tx187"/>
            <p:cNvSpPr/>
            <p:nvPr/>
          </p:nvSpPr>
          <p:spPr>
            <a:xfrm>
              <a:off x="577692"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577692"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9" name="tx189"/>
            <p:cNvSpPr/>
            <p:nvPr/>
          </p:nvSpPr>
          <p:spPr>
            <a:xfrm>
              <a:off x="121083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0" name="tx190"/>
            <p:cNvSpPr/>
            <p:nvPr/>
          </p:nvSpPr>
          <p:spPr>
            <a:xfrm>
              <a:off x="3741433" y="5937155"/>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91" name="tx191"/>
            <p:cNvSpPr/>
            <p:nvPr/>
          </p:nvSpPr>
          <p:spPr>
            <a:xfrm>
              <a:off x="6272029" y="5937565"/>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92" name="tx192"/>
            <p:cNvSpPr/>
            <p:nvPr/>
          </p:nvSpPr>
          <p:spPr>
            <a:xfrm>
              <a:off x="3509329"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93" name="tx193"/>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4" name="tx194"/>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95" name="tx195"/>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Djibouti.
In 2025, DTP1 coverage in Djibouti increased to 86%. The number of children missing out on any DTP vaccination (zero-dose children) improved from 4,000 in 2024 to 3,000 in 2025.
DTP3 coverage increased to 83% in 2025, leaving 4,000 children vulnerable to vaccine-preventable diseases.</a:t>
            </a:r>
          </a:p>
        </p:txBody>
      </p:sp>
      <p:sp>
        <p:nvSpPr>
          <p:cNvPr id="19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86% and DTP3 was 83%, leaving 4,000 children un- or under-vaccinated, including 3,000 zero-dose and &lt;1,000 with only partial protection.</a:t>
            </a:r>
          </a:p>
        </p:txBody>
      </p:sp>
      <p:grpSp xmlns:pic="http://schemas.openxmlformats.org/drawingml/2006/picture">
        <p:nvGrpSpPr>
          <p:cNvPr id="198" name=""/>
          <p:cNvGrpSpPr/>
          <p:nvPr/>
        </p:nvGrpSpPr>
        <p:grpSpPr>
          <a:xfrm>
            <a:off x="292608" y="1005840"/>
            <a:ext cx="8595360" cy="28575"/>
            <a:chOff x="292608" y="1005840"/>
            <a:chExt cx="8595360" cy="28575"/>
          </a:xfrm>
        </p:grpSpPr>
        <p:sp>
          <p:nvSpPr>
            <p:cNvPr id="19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025659"/>
              <a:ext cx="3397293" cy="612397"/>
            </a:xfrm>
            <a:custGeom>
              <a:avLst/>
              <a:pathLst>
                <a:path w="3397293" h="612397">
                  <a:moveTo>
                    <a:pt x="0" y="590526"/>
                  </a:moveTo>
                  <a:lnTo>
                    <a:pt x="135891" y="612397"/>
                  </a:lnTo>
                  <a:lnTo>
                    <a:pt x="271783" y="459298"/>
                  </a:lnTo>
                  <a:lnTo>
                    <a:pt x="407675" y="371812"/>
                  </a:lnTo>
                  <a:lnTo>
                    <a:pt x="543566" y="262456"/>
                  </a:lnTo>
                  <a:lnTo>
                    <a:pt x="679458" y="437426"/>
                  </a:lnTo>
                  <a:lnTo>
                    <a:pt x="815350" y="371812"/>
                  </a:lnTo>
                  <a:lnTo>
                    <a:pt x="951242" y="21871"/>
                  </a:lnTo>
                  <a:lnTo>
                    <a:pt x="1087133" y="65614"/>
                  </a:lnTo>
                  <a:lnTo>
                    <a:pt x="1223025" y="65614"/>
                  </a:lnTo>
                  <a:lnTo>
                    <a:pt x="1358917" y="65614"/>
                  </a:lnTo>
                  <a:lnTo>
                    <a:pt x="1494809" y="87485"/>
                  </a:lnTo>
                  <a:lnTo>
                    <a:pt x="1630700" y="174970"/>
                  </a:lnTo>
                  <a:lnTo>
                    <a:pt x="1766592" y="131228"/>
                  </a:lnTo>
                  <a:lnTo>
                    <a:pt x="1902484" y="0"/>
                  </a:lnTo>
                  <a:lnTo>
                    <a:pt x="2038375" y="65614"/>
                  </a:lnTo>
                  <a:lnTo>
                    <a:pt x="2174267" y="415555"/>
                  </a:lnTo>
                  <a:lnTo>
                    <a:pt x="2310159" y="218713"/>
                  </a:lnTo>
                  <a:lnTo>
                    <a:pt x="2446051" y="43742"/>
                  </a:lnTo>
                  <a:lnTo>
                    <a:pt x="2581942" y="43742"/>
                  </a:lnTo>
                  <a:lnTo>
                    <a:pt x="2717834" y="371812"/>
                  </a:lnTo>
                  <a:lnTo>
                    <a:pt x="2853726" y="503041"/>
                  </a:lnTo>
                  <a:lnTo>
                    <a:pt x="2989618" y="503041"/>
                  </a:lnTo>
                  <a:lnTo>
                    <a:pt x="3125509" y="349941"/>
                  </a:lnTo>
                  <a:lnTo>
                    <a:pt x="3261401" y="240584"/>
                  </a:lnTo>
                  <a:lnTo>
                    <a:pt x="3397293" y="153099"/>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218713"/>
            </a:xfrm>
            <a:custGeom>
              <a:avLst/>
              <a:pathLst>
                <a:path w="3397293" h="218713">
                  <a:moveTo>
                    <a:pt x="0" y="65614"/>
                  </a:moveTo>
                  <a:lnTo>
                    <a:pt x="135891" y="43742"/>
                  </a:lnTo>
                  <a:lnTo>
                    <a:pt x="271783" y="87485"/>
                  </a:lnTo>
                  <a:lnTo>
                    <a:pt x="407675" y="65614"/>
                  </a:lnTo>
                  <a:lnTo>
                    <a:pt x="543566" y="43742"/>
                  </a:lnTo>
                  <a:lnTo>
                    <a:pt x="679458" y="21871"/>
                  </a:lnTo>
                  <a:lnTo>
                    <a:pt x="815350" y="21871"/>
                  </a:lnTo>
                  <a:lnTo>
                    <a:pt x="951242" y="21871"/>
                  </a:lnTo>
                  <a:lnTo>
                    <a:pt x="1087133" y="0"/>
                  </a:lnTo>
                  <a:lnTo>
                    <a:pt x="1223025" y="0"/>
                  </a:lnTo>
                  <a:lnTo>
                    <a:pt x="1358917" y="0"/>
                  </a:lnTo>
                  <a:lnTo>
                    <a:pt x="1494809" y="0"/>
                  </a:lnTo>
                  <a:lnTo>
                    <a:pt x="1630700" y="21871"/>
                  </a:lnTo>
                  <a:lnTo>
                    <a:pt x="1766592" y="43742"/>
                  </a:lnTo>
                  <a:lnTo>
                    <a:pt x="1902484" y="43742"/>
                  </a:lnTo>
                  <a:lnTo>
                    <a:pt x="2038375" y="65614"/>
                  </a:lnTo>
                  <a:lnTo>
                    <a:pt x="2174267" y="87485"/>
                  </a:lnTo>
                  <a:lnTo>
                    <a:pt x="2310159" y="65614"/>
                  </a:lnTo>
                  <a:lnTo>
                    <a:pt x="2446051" y="65614"/>
                  </a:lnTo>
                  <a:lnTo>
                    <a:pt x="2581942" y="65614"/>
                  </a:lnTo>
                  <a:lnTo>
                    <a:pt x="2717834" y="109356"/>
                  </a:lnTo>
                  <a:lnTo>
                    <a:pt x="2853726" y="109356"/>
                  </a:lnTo>
                  <a:lnTo>
                    <a:pt x="2989618" y="65614"/>
                  </a:lnTo>
                  <a:lnTo>
                    <a:pt x="3125509" y="218713"/>
                  </a:lnTo>
                  <a:lnTo>
                    <a:pt x="3261401" y="218713"/>
                  </a:lnTo>
                  <a:lnTo>
                    <a:pt x="3397293" y="131228"/>
                  </a:lnTo>
                </a:path>
              </a:pathLst>
            </a:custGeom>
            <a:ln w="27101" cap="flat">
              <a:solidFill>
                <a:srgbClr val="961A49">
                  <a:alpha val="100000"/>
                </a:srgbClr>
              </a:solidFill>
              <a:prstDash val="solid"/>
              <a:round/>
            </a:ln>
          </p:spPr>
          <p:txBody>
            <a:bodyPr/>
            <a:lstStyle/>
            <a:p/>
          </p:txBody>
        </p:sp>
        <p:sp>
          <p:nvSpPr>
            <p:cNvPr id="24" name="pl24"/>
            <p:cNvSpPr/>
            <p:nvPr/>
          </p:nvSpPr>
          <p:spPr>
            <a:xfrm>
              <a:off x="1120965" y="2025659"/>
              <a:ext cx="3397293" cy="612397"/>
            </a:xfrm>
            <a:custGeom>
              <a:avLst/>
              <a:pathLst>
                <a:path w="3397293" h="612397">
                  <a:moveTo>
                    <a:pt x="0" y="590526"/>
                  </a:moveTo>
                  <a:lnTo>
                    <a:pt x="135891" y="612397"/>
                  </a:lnTo>
                  <a:lnTo>
                    <a:pt x="271783" y="459298"/>
                  </a:lnTo>
                  <a:lnTo>
                    <a:pt x="407675" y="371812"/>
                  </a:lnTo>
                  <a:lnTo>
                    <a:pt x="543566" y="262456"/>
                  </a:lnTo>
                  <a:lnTo>
                    <a:pt x="679458" y="437426"/>
                  </a:lnTo>
                  <a:lnTo>
                    <a:pt x="815350" y="371812"/>
                  </a:lnTo>
                  <a:lnTo>
                    <a:pt x="951242" y="21871"/>
                  </a:lnTo>
                  <a:lnTo>
                    <a:pt x="1087133" y="65614"/>
                  </a:lnTo>
                  <a:lnTo>
                    <a:pt x="1223025" y="65614"/>
                  </a:lnTo>
                  <a:lnTo>
                    <a:pt x="1358917" y="65614"/>
                  </a:lnTo>
                  <a:lnTo>
                    <a:pt x="1494809" y="87485"/>
                  </a:lnTo>
                  <a:lnTo>
                    <a:pt x="1630700" y="174970"/>
                  </a:lnTo>
                  <a:lnTo>
                    <a:pt x="1766592" y="131228"/>
                  </a:lnTo>
                  <a:lnTo>
                    <a:pt x="1902484" y="0"/>
                  </a:lnTo>
                  <a:lnTo>
                    <a:pt x="2038375" y="65614"/>
                  </a:lnTo>
                  <a:lnTo>
                    <a:pt x="2174267" y="415555"/>
                  </a:lnTo>
                  <a:lnTo>
                    <a:pt x="2310159" y="218713"/>
                  </a:lnTo>
                  <a:lnTo>
                    <a:pt x="2446051" y="43742"/>
                  </a:lnTo>
                  <a:lnTo>
                    <a:pt x="2581942" y="43742"/>
                  </a:lnTo>
                  <a:lnTo>
                    <a:pt x="2717834" y="371812"/>
                  </a:lnTo>
                  <a:lnTo>
                    <a:pt x="2853726" y="503041"/>
                  </a:lnTo>
                  <a:lnTo>
                    <a:pt x="2989618" y="503041"/>
                  </a:lnTo>
                  <a:lnTo>
                    <a:pt x="3125509" y="349941"/>
                  </a:lnTo>
                  <a:lnTo>
                    <a:pt x="3261401" y="240584"/>
                  </a:lnTo>
                  <a:lnTo>
                    <a:pt x="3397293" y="153099"/>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787368"/>
            </a:xfrm>
            <a:custGeom>
              <a:avLst/>
              <a:pathLst>
                <a:path w="0" h="787368">
                  <a:moveTo>
                    <a:pt x="0" y="0"/>
                  </a:moveTo>
                  <a:lnTo>
                    <a:pt x="0" y="787368"/>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634269"/>
            </a:xfrm>
            <a:custGeom>
              <a:avLst/>
              <a:pathLst>
                <a:path w="0" h="634269">
                  <a:moveTo>
                    <a:pt x="0" y="0"/>
                  </a:moveTo>
                  <a:lnTo>
                    <a:pt x="0" y="634269"/>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240584"/>
            </a:xfrm>
            <a:custGeom>
              <a:avLst/>
              <a:pathLst>
                <a:path w="0" h="240584">
                  <a:moveTo>
                    <a:pt x="0" y="0"/>
                  </a:moveTo>
                  <a:lnTo>
                    <a:pt x="0" y="24058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437426"/>
            </a:xfrm>
            <a:custGeom>
              <a:avLst/>
              <a:pathLst>
                <a:path w="0" h="437426">
                  <a:moveTo>
                    <a:pt x="0" y="0"/>
                  </a:moveTo>
                  <a:lnTo>
                    <a:pt x="0" y="437426"/>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349941"/>
            </a:xfrm>
            <a:custGeom>
              <a:avLst/>
              <a:pathLst>
                <a:path w="0" h="349941">
                  <a:moveTo>
                    <a:pt x="0" y="0"/>
                  </a:moveTo>
                  <a:lnTo>
                    <a:pt x="0" y="349941"/>
                  </a:lnTo>
                </a:path>
              </a:pathLst>
            </a:custGeom>
            <a:ln w="13550" cap="flat">
              <a:solidFill>
                <a:srgbClr val="0058AB">
                  <a:alpha val="100000"/>
                </a:srgbClr>
              </a:solidFill>
              <a:prstDash val="dot"/>
              <a:round/>
            </a:ln>
          </p:spPr>
          <p:txBody>
            <a:bodyPr/>
            <a:lstStyle/>
            <a:p/>
          </p:txBody>
        </p:sp>
        <p:sp>
          <p:nvSpPr>
            <p:cNvPr id="32" name="pl32"/>
            <p:cNvSpPr/>
            <p:nvPr/>
          </p:nvSpPr>
          <p:spPr>
            <a:xfrm>
              <a:off x="1120965" y="2025659"/>
              <a:ext cx="3397293" cy="612397"/>
            </a:xfrm>
            <a:custGeom>
              <a:avLst/>
              <a:pathLst>
                <a:path w="3397293" h="612397">
                  <a:moveTo>
                    <a:pt x="0" y="590526"/>
                  </a:moveTo>
                  <a:lnTo>
                    <a:pt x="135891" y="612397"/>
                  </a:lnTo>
                  <a:lnTo>
                    <a:pt x="271783" y="459298"/>
                  </a:lnTo>
                  <a:lnTo>
                    <a:pt x="407675" y="371812"/>
                  </a:lnTo>
                  <a:lnTo>
                    <a:pt x="543566" y="262456"/>
                  </a:lnTo>
                  <a:lnTo>
                    <a:pt x="679458" y="437426"/>
                  </a:lnTo>
                  <a:lnTo>
                    <a:pt x="815350" y="371812"/>
                  </a:lnTo>
                  <a:lnTo>
                    <a:pt x="951242" y="21871"/>
                  </a:lnTo>
                  <a:lnTo>
                    <a:pt x="1087133" y="65614"/>
                  </a:lnTo>
                  <a:lnTo>
                    <a:pt x="1223025" y="65614"/>
                  </a:lnTo>
                  <a:lnTo>
                    <a:pt x="1358917" y="65614"/>
                  </a:lnTo>
                  <a:lnTo>
                    <a:pt x="1494809" y="87485"/>
                  </a:lnTo>
                  <a:lnTo>
                    <a:pt x="1630700" y="174970"/>
                  </a:lnTo>
                  <a:lnTo>
                    <a:pt x="1766592" y="131228"/>
                  </a:lnTo>
                  <a:lnTo>
                    <a:pt x="1902484" y="0"/>
                  </a:lnTo>
                  <a:lnTo>
                    <a:pt x="2038375" y="65614"/>
                  </a:lnTo>
                  <a:lnTo>
                    <a:pt x="2174267" y="415555"/>
                  </a:lnTo>
                  <a:lnTo>
                    <a:pt x="2310159" y="218713"/>
                  </a:lnTo>
                  <a:lnTo>
                    <a:pt x="2446051" y="43742"/>
                  </a:lnTo>
                  <a:lnTo>
                    <a:pt x="2581942" y="43742"/>
                  </a:lnTo>
                  <a:lnTo>
                    <a:pt x="2717834" y="371812"/>
                  </a:lnTo>
                  <a:lnTo>
                    <a:pt x="2853726" y="503041"/>
                  </a:lnTo>
                  <a:lnTo>
                    <a:pt x="2989618" y="503041"/>
                  </a:lnTo>
                  <a:lnTo>
                    <a:pt x="3125509" y="349941"/>
                  </a:lnTo>
                  <a:lnTo>
                    <a:pt x="3261401" y="240584"/>
                  </a:lnTo>
                  <a:lnTo>
                    <a:pt x="3397293" y="153099"/>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66</a:t>
              </a:r>
            </a:p>
          </p:txBody>
        </p:sp>
        <p:sp>
          <p:nvSpPr>
            <p:cNvPr id="34" name="tx34"/>
            <p:cNvSpPr/>
            <p:nvPr/>
          </p:nvSpPr>
          <p:spPr>
            <a:xfrm>
              <a:off x="1740134"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0727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0173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0173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26263"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88718"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68835" y="4962980"/>
              <a:ext cx="46589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Djibouti</a:t>
              </a:r>
            </a:p>
          </p:txBody>
        </p:sp>
        <p:sp>
          <p:nvSpPr>
            <p:cNvPr id="60" name="tx60"/>
            <p:cNvSpPr/>
            <p:nvPr/>
          </p:nvSpPr>
          <p:spPr>
            <a:xfrm>
              <a:off x="279336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55817" y="4992380"/>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586980" y="1405107"/>
              <a:ext cx="2465263"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Djibouti, 2000-2025</a:t>
              </a:r>
            </a:p>
          </p:txBody>
        </p:sp>
        <p:sp>
          <p:nvSpPr>
            <p:cNvPr id="63" name="pl63"/>
            <p:cNvSpPr/>
            <p:nvPr/>
          </p:nvSpPr>
          <p:spPr>
            <a:xfrm>
              <a:off x="5267799" y="400081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41196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82312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23427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70638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11754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52870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93985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2410931"/>
              <a:ext cx="3397293" cy="1648763"/>
            </a:xfrm>
            <a:custGeom>
              <a:avLst/>
              <a:pathLst>
                <a:path w="3397293" h="1648763">
                  <a:moveTo>
                    <a:pt x="0" y="1589878"/>
                  </a:moveTo>
                  <a:lnTo>
                    <a:pt x="135891" y="1648763"/>
                  </a:lnTo>
                  <a:lnTo>
                    <a:pt x="271783" y="1236572"/>
                  </a:lnTo>
                  <a:lnTo>
                    <a:pt x="407675" y="1001034"/>
                  </a:lnTo>
                  <a:lnTo>
                    <a:pt x="543566" y="706612"/>
                  </a:lnTo>
                  <a:lnTo>
                    <a:pt x="679458" y="1177688"/>
                  </a:lnTo>
                  <a:lnTo>
                    <a:pt x="815350" y="1001034"/>
                  </a:lnTo>
                  <a:lnTo>
                    <a:pt x="951242" y="58884"/>
                  </a:lnTo>
                  <a:lnTo>
                    <a:pt x="1087133" y="176653"/>
                  </a:lnTo>
                  <a:lnTo>
                    <a:pt x="1223025" y="176653"/>
                  </a:lnTo>
                  <a:lnTo>
                    <a:pt x="1358917" y="176653"/>
                  </a:lnTo>
                  <a:lnTo>
                    <a:pt x="1494809" y="235537"/>
                  </a:lnTo>
                  <a:lnTo>
                    <a:pt x="1630700" y="471075"/>
                  </a:lnTo>
                  <a:lnTo>
                    <a:pt x="1766592" y="353306"/>
                  </a:lnTo>
                  <a:lnTo>
                    <a:pt x="1902484" y="0"/>
                  </a:lnTo>
                  <a:lnTo>
                    <a:pt x="2038375" y="176653"/>
                  </a:lnTo>
                  <a:lnTo>
                    <a:pt x="2174267" y="1118803"/>
                  </a:lnTo>
                  <a:lnTo>
                    <a:pt x="2310159" y="588844"/>
                  </a:lnTo>
                  <a:lnTo>
                    <a:pt x="2446051" y="117768"/>
                  </a:lnTo>
                  <a:lnTo>
                    <a:pt x="2581942" y="117768"/>
                  </a:lnTo>
                  <a:lnTo>
                    <a:pt x="2717834" y="1001034"/>
                  </a:lnTo>
                  <a:lnTo>
                    <a:pt x="2853726" y="1354341"/>
                  </a:lnTo>
                  <a:lnTo>
                    <a:pt x="2989618" y="1354341"/>
                  </a:lnTo>
                  <a:lnTo>
                    <a:pt x="3125509" y="942150"/>
                  </a:lnTo>
                  <a:lnTo>
                    <a:pt x="3261401" y="647728"/>
                  </a:lnTo>
                  <a:lnTo>
                    <a:pt x="3397293" y="412190"/>
                  </a:lnTo>
                </a:path>
              </a:pathLst>
            </a:custGeom>
            <a:ln w="27101" cap="flat">
              <a:solidFill>
                <a:srgbClr val="0058AB">
                  <a:alpha val="100000"/>
                </a:srgbClr>
              </a:solidFill>
              <a:prstDash val="solid"/>
              <a:round/>
            </a:ln>
          </p:spPr>
          <p:txBody>
            <a:bodyPr/>
            <a:lstStyle/>
            <a:p/>
          </p:txBody>
        </p:sp>
        <p:sp>
          <p:nvSpPr>
            <p:cNvPr id="79" name="pl79"/>
            <p:cNvSpPr/>
            <p:nvPr/>
          </p:nvSpPr>
          <p:spPr>
            <a:xfrm>
              <a:off x="5437664" y="2528700"/>
              <a:ext cx="3397293" cy="529959"/>
            </a:xfrm>
            <a:custGeom>
              <a:avLst/>
              <a:pathLst>
                <a:path w="3397293" h="529959">
                  <a:moveTo>
                    <a:pt x="0" y="529959"/>
                  </a:moveTo>
                  <a:lnTo>
                    <a:pt x="135891" y="471075"/>
                  </a:lnTo>
                  <a:lnTo>
                    <a:pt x="271783" y="471075"/>
                  </a:lnTo>
                  <a:lnTo>
                    <a:pt x="407675" y="412190"/>
                  </a:lnTo>
                  <a:lnTo>
                    <a:pt x="543566" y="353306"/>
                  </a:lnTo>
                  <a:lnTo>
                    <a:pt x="679458" y="294422"/>
                  </a:lnTo>
                  <a:lnTo>
                    <a:pt x="815350" y="235537"/>
                  </a:lnTo>
                  <a:lnTo>
                    <a:pt x="951242" y="235537"/>
                  </a:lnTo>
                  <a:lnTo>
                    <a:pt x="1087133" y="176653"/>
                  </a:lnTo>
                  <a:lnTo>
                    <a:pt x="1223025" y="117768"/>
                  </a:lnTo>
                  <a:lnTo>
                    <a:pt x="1358917" y="117768"/>
                  </a:lnTo>
                  <a:lnTo>
                    <a:pt x="1494809" y="58884"/>
                  </a:lnTo>
                  <a:lnTo>
                    <a:pt x="1630700" y="117768"/>
                  </a:lnTo>
                  <a:lnTo>
                    <a:pt x="1766592" y="117768"/>
                  </a:lnTo>
                  <a:lnTo>
                    <a:pt x="1902484" y="117768"/>
                  </a:lnTo>
                  <a:lnTo>
                    <a:pt x="2038375" y="117768"/>
                  </a:lnTo>
                  <a:lnTo>
                    <a:pt x="2174267" y="58884"/>
                  </a:lnTo>
                  <a:lnTo>
                    <a:pt x="2310159" y="58884"/>
                  </a:lnTo>
                  <a:lnTo>
                    <a:pt x="2446051" y="58884"/>
                  </a:lnTo>
                  <a:lnTo>
                    <a:pt x="2581942" y="0"/>
                  </a:lnTo>
                  <a:lnTo>
                    <a:pt x="2717834" y="176653"/>
                  </a:lnTo>
                  <a:lnTo>
                    <a:pt x="2853726" y="294422"/>
                  </a:lnTo>
                  <a:lnTo>
                    <a:pt x="2989618" y="117768"/>
                  </a:lnTo>
                  <a:lnTo>
                    <a:pt x="3125509" y="117768"/>
                  </a:lnTo>
                  <a:lnTo>
                    <a:pt x="3261401" y="117768"/>
                  </a:lnTo>
                  <a:lnTo>
                    <a:pt x="3397293" y="58884"/>
                  </a:lnTo>
                </a:path>
              </a:pathLst>
            </a:custGeom>
            <a:ln w="27101" cap="flat">
              <a:solidFill>
                <a:srgbClr val="80BD41">
                  <a:alpha val="100000"/>
                </a:srgbClr>
              </a:solidFill>
              <a:prstDash val="solid"/>
              <a:round/>
            </a:ln>
          </p:spPr>
          <p:txBody>
            <a:bodyPr/>
            <a:lstStyle/>
            <a:p/>
          </p:txBody>
        </p:sp>
        <p:sp>
          <p:nvSpPr>
            <p:cNvPr id="80" name="pl80"/>
            <p:cNvSpPr/>
            <p:nvPr/>
          </p:nvSpPr>
          <p:spPr>
            <a:xfrm>
              <a:off x="5437664" y="2352047"/>
              <a:ext cx="3397293" cy="588844"/>
            </a:xfrm>
            <a:custGeom>
              <a:avLst/>
              <a:pathLst>
                <a:path w="3397293" h="588844">
                  <a:moveTo>
                    <a:pt x="0" y="176653"/>
                  </a:moveTo>
                  <a:lnTo>
                    <a:pt x="135891" y="117768"/>
                  </a:lnTo>
                  <a:lnTo>
                    <a:pt x="271783" y="235537"/>
                  </a:lnTo>
                  <a:lnTo>
                    <a:pt x="407675" y="176653"/>
                  </a:lnTo>
                  <a:lnTo>
                    <a:pt x="543566" y="117768"/>
                  </a:lnTo>
                  <a:lnTo>
                    <a:pt x="679458" y="58884"/>
                  </a:lnTo>
                  <a:lnTo>
                    <a:pt x="815350" y="58884"/>
                  </a:lnTo>
                  <a:lnTo>
                    <a:pt x="951242" y="58884"/>
                  </a:lnTo>
                  <a:lnTo>
                    <a:pt x="1087133" y="0"/>
                  </a:lnTo>
                  <a:lnTo>
                    <a:pt x="1223025" y="0"/>
                  </a:lnTo>
                  <a:lnTo>
                    <a:pt x="1358917" y="0"/>
                  </a:lnTo>
                  <a:lnTo>
                    <a:pt x="1494809" y="0"/>
                  </a:lnTo>
                  <a:lnTo>
                    <a:pt x="1630700" y="58884"/>
                  </a:lnTo>
                  <a:lnTo>
                    <a:pt x="1766592" y="117768"/>
                  </a:lnTo>
                  <a:lnTo>
                    <a:pt x="1902484" y="117768"/>
                  </a:lnTo>
                  <a:lnTo>
                    <a:pt x="2038375" y="176653"/>
                  </a:lnTo>
                  <a:lnTo>
                    <a:pt x="2174267" y="235537"/>
                  </a:lnTo>
                  <a:lnTo>
                    <a:pt x="2310159" y="176653"/>
                  </a:lnTo>
                  <a:lnTo>
                    <a:pt x="2446051" y="176653"/>
                  </a:lnTo>
                  <a:lnTo>
                    <a:pt x="2581942" y="176653"/>
                  </a:lnTo>
                  <a:lnTo>
                    <a:pt x="2717834" y="294422"/>
                  </a:lnTo>
                  <a:lnTo>
                    <a:pt x="2853726" y="294422"/>
                  </a:lnTo>
                  <a:lnTo>
                    <a:pt x="2989618" y="176653"/>
                  </a:lnTo>
                  <a:lnTo>
                    <a:pt x="3125509" y="588844"/>
                  </a:lnTo>
                  <a:lnTo>
                    <a:pt x="3261401" y="588844"/>
                  </a:lnTo>
                  <a:lnTo>
                    <a:pt x="3397293" y="353306"/>
                  </a:lnTo>
                </a:path>
              </a:pathLst>
            </a:custGeom>
            <a:ln w="27101" cap="flat">
              <a:solidFill>
                <a:srgbClr val="961A49">
                  <a:alpha val="100000"/>
                </a:srgbClr>
              </a:solidFill>
              <a:prstDash val="solid"/>
              <a:round/>
            </a:ln>
          </p:spPr>
          <p:txBody>
            <a:bodyPr/>
            <a:lstStyle/>
            <a:p/>
          </p:txBody>
        </p:sp>
        <p:sp>
          <p:nvSpPr>
            <p:cNvPr id="81" name="pl81"/>
            <p:cNvSpPr/>
            <p:nvPr/>
          </p:nvSpPr>
          <p:spPr>
            <a:xfrm>
              <a:off x="5437664" y="2528700"/>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2410931"/>
              <a:ext cx="3397293" cy="1648763"/>
            </a:xfrm>
            <a:custGeom>
              <a:avLst/>
              <a:pathLst>
                <a:path w="3397293" h="1648763">
                  <a:moveTo>
                    <a:pt x="0" y="1589878"/>
                  </a:moveTo>
                  <a:lnTo>
                    <a:pt x="135891" y="1648763"/>
                  </a:lnTo>
                  <a:lnTo>
                    <a:pt x="271783" y="1236572"/>
                  </a:lnTo>
                  <a:lnTo>
                    <a:pt x="407675" y="1001034"/>
                  </a:lnTo>
                  <a:lnTo>
                    <a:pt x="543566" y="706612"/>
                  </a:lnTo>
                  <a:lnTo>
                    <a:pt x="679458" y="1177688"/>
                  </a:lnTo>
                  <a:lnTo>
                    <a:pt x="815350" y="1001034"/>
                  </a:lnTo>
                  <a:lnTo>
                    <a:pt x="951242" y="58884"/>
                  </a:lnTo>
                  <a:lnTo>
                    <a:pt x="1087133" y="176653"/>
                  </a:lnTo>
                  <a:lnTo>
                    <a:pt x="1223025" y="176653"/>
                  </a:lnTo>
                  <a:lnTo>
                    <a:pt x="1358917" y="176653"/>
                  </a:lnTo>
                  <a:lnTo>
                    <a:pt x="1494809" y="235537"/>
                  </a:lnTo>
                  <a:lnTo>
                    <a:pt x="1630700" y="471075"/>
                  </a:lnTo>
                  <a:lnTo>
                    <a:pt x="1766592" y="353306"/>
                  </a:lnTo>
                  <a:lnTo>
                    <a:pt x="1902484" y="0"/>
                  </a:lnTo>
                  <a:lnTo>
                    <a:pt x="2038375" y="176653"/>
                  </a:lnTo>
                  <a:lnTo>
                    <a:pt x="2174267" y="1118803"/>
                  </a:lnTo>
                  <a:lnTo>
                    <a:pt x="2310159" y="588844"/>
                  </a:lnTo>
                  <a:lnTo>
                    <a:pt x="2446051" y="117768"/>
                  </a:lnTo>
                  <a:lnTo>
                    <a:pt x="2581942" y="117768"/>
                  </a:lnTo>
                  <a:lnTo>
                    <a:pt x="2717834" y="1001034"/>
                  </a:lnTo>
                  <a:lnTo>
                    <a:pt x="2853726" y="1354341"/>
                  </a:lnTo>
                  <a:lnTo>
                    <a:pt x="2989618" y="1354341"/>
                  </a:lnTo>
                  <a:lnTo>
                    <a:pt x="3125509" y="942150"/>
                  </a:lnTo>
                  <a:lnTo>
                    <a:pt x="3261401" y="647728"/>
                  </a:lnTo>
                  <a:lnTo>
                    <a:pt x="3397293" y="412190"/>
                  </a:lnTo>
                </a:path>
              </a:pathLst>
            </a:custGeom>
            <a:ln w="43362" cap="flat">
              <a:solidFill>
                <a:srgbClr val="000000">
                  <a:alpha val="100000"/>
                </a:srgbClr>
              </a:solidFill>
              <a:prstDash val="solid"/>
              <a:round/>
            </a:ln>
          </p:spPr>
          <p:txBody>
            <a:bodyPr/>
            <a:lstStyle/>
            <a:p/>
          </p:txBody>
        </p:sp>
        <p:sp>
          <p:nvSpPr>
            <p:cNvPr id="83" name="pl83"/>
            <p:cNvSpPr/>
            <p:nvPr/>
          </p:nvSpPr>
          <p:spPr>
            <a:xfrm>
              <a:off x="5437664" y="2198947"/>
              <a:ext cx="0" cy="1801862"/>
            </a:xfrm>
            <a:custGeom>
              <a:avLst/>
              <a:pathLst>
                <a:path w="0" h="1801862">
                  <a:moveTo>
                    <a:pt x="0" y="1801862"/>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17122" y="2198947"/>
              <a:ext cx="0" cy="1389671"/>
            </a:xfrm>
            <a:custGeom>
              <a:avLst/>
              <a:pathLst>
                <a:path w="0" h="1389671">
                  <a:moveTo>
                    <a:pt x="0" y="1389671"/>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796581" y="2198947"/>
              <a:ext cx="0" cy="388637"/>
            </a:xfrm>
            <a:custGeom>
              <a:avLst/>
              <a:pathLst>
                <a:path w="0" h="388637">
                  <a:moveTo>
                    <a:pt x="0" y="388637"/>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476039" y="2198947"/>
              <a:ext cx="0" cy="388637"/>
            </a:xfrm>
            <a:custGeom>
              <a:avLst/>
              <a:pathLst>
                <a:path w="0" h="388637">
                  <a:moveTo>
                    <a:pt x="0" y="38863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019606" y="2198947"/>
              <a:ext cx="0" cy="329752"/>
            </a:xfrm>
            <a:custGeom>
              <a:avLst/>
              <a:pathLst>
                <a:path w="0" h="329752">
                  <a:moveTo>
                    <a:pt x="0" y="329752"/>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9065" y="2198947"/>
              <a:ext cx="0" cy="859712"/>
            </a:xfrm>
            <a:custGeom>
              <a:avLst/>
              <a:pathLst>
                <a:path w="0" h="859712">
                  <a:moveTo>
                    <a:pt x="0" y="859712"/>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2198947"/>
              <a:ext cx="0" cy="624174"/>
            </a:xfrm>
            <a:custGeom>
              <a:avLst/>
              <a:pathLst>
                <a:path w="0" h="624174">
                  <a:moveTo>
                    <a:pt x="0" y="624174"/>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2410931"/>
              <a:ext cx="3397293" cy="1648763"/>
            </a:xfrm>
            <a:custGeom>
              <a:avLst/>
              <a:pathLst>
                <a:path w="3397293" h="1648763">
                  <a:moveTo>
                    <a:pt x="0" y="1589878"/>
                  </a:moveTo>
                  <a:lnTo>
                    <a:pt x="135891" y="1648763"/>
                  </a:lnTo>
                  <a:lnTo>
                    <a:pt x="271783" y="1236572"/>
                  </a:lnTo>
                  <a:lnTo>
                    <a:pt x="407675" y="1001034"/>
                  </a:lnTo>
                  <a:lnTo>
                    <a:pt x="543566" y="706612"/>
                  </a:lnTo>
                  <a:lnTo>
                    <a:pt x="679458" y="1177688"/>
                  </a:lnTo>
                  <a:lnTo>
                    <a:pt x="815350" y="1001034"/>
                  </a:lnTo>
                  <a:lnTo>
                    <a:pt x="951242" y="58884"/>
                  </a:lnTo>
                  <a:lnTo>
                    <a:pt x="1087133" y="176653"/>
                  </a:lnTo>
                  <a:lnTo>
                    <a:pt x="1223025" y="176653"/>
                  </a:lnTo>
                  <a:lnTo>
                    <a:pt x="1358917" y="176653"/>
                  </a:lnTo>
                  <a:lnTo>
                    <a:pt x="1494809" y="235537"/>
                  </a:lnTo>
                  <a:lnTo>
                    <a:pt x="1630700" y="471075"/>
                  </a:lnTo>
                  <a:lnTo>
                    <a:pt x="1766592" y="353306"/>
                  </a:lnTo>
                  <a:lnTo>
                    <a:pt x="1902484" y="0"/>
                  </a:lnTo>
                  <a:lnTo>
                    <a:pt x="2038375" y="176653"/>
                  </a:lnTo>
                  <a:lnTo>
                    <a:pt x="2174267" y="1118803"/>
                  </a:lnTo>
                  <a:lnTo>
                    <a:pt x="2310159" y="588844"/>
                  </a:lnTo>
                  <a:lnTo>
                    <a:pt x="2446051" y="117768"/>
                  </a:lnTo>
                  <a:lnTo>
                    <a:pt x="2581942" y="117768"/>
                  </a:lnTo>
                  <a:lnTo>
                    <a:pt x="2717834" y="1001034"/>
                  </a:lnTo>
                  <a:lnTo>
                    <a:pt x="2853726" y="1354341"/>
                  </a:lnTo>
                  <a:lnTo>
                    <a:pt x="2989618" y="1354341"/>
                  </a:lnTo>
                  <a:lnTo>
                    <a:pt x="3125509" y="942150"/>
                  </a:lnTo>
                  <a:lnTo>
                    <a:pt x="3261401" y="647728"/>
                  </a:lnTo>
                  <a:lnTo>
                    <a:pt x="3397293" y="412190"/>
                  </a:lnTo>
                </a:path>
              </a:pathLst>
            </a:custGeom>
            <a:ln w="27101" cap="flat">
              <a:solidFill>
                <a:srgbClr val="0058AB">
                  <a:alpha val="100000"/>
                </a:srgbClr>
              </a:solidFill>
              <a:prstDash val="solid"/>
              <a:round/>
            </a:ln>
          </p:spPr>
          <p:txBody>
            <a:bodyPr/>
            <a:lstStyle/>
            <a:p/>
          </p:txBody>
        </p:sp>
        <p:sp>
          <p:nvSpPr>
            <p:cNvPr id="91" name="tx91"/>
            <p:cNvSpPr/>
            <p:nvPr/>
          </p:nvSpPr>
          <p:spPr>
            <a:xfrm>
              <a:off x="5359324" y="2134953"/>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-25</a:t>
              </a:r>
            </a:p>
          </p:txBody>
        </p:sp>
        <p:sp>
          <p:nvSpPr>
            <p:cNvPr id="92" name="tx92"/>
            <p:cNvSpPr/>
            <p:nvPr/>
          </p:nvSpPr>
          <p:spPr>
            <a:xfrm>
              <a:off x="6038783" y="2134953"/>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-18</a:t>
              </a:r>
            </a:p>
          </p:txBody>
        </p:sp>
        <p:sp>
          <p:nvSpPr>
            <p:cNvPr id="93" name="tx93"/>
            <p:cNvSpPr/>
            <p:nvPr/>
          </p:nvSpPr>
          <p:spPr>
            <a:xfrm>
              <a:off x="6748386" y="213627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4" name="tx94"/>
            <p:cNvSpPr/>
            <p:nvPr/>
          </p:nvSpPr>
          <p:spPr>
            <a:xfrm>
              <a:off x="7427845" y="213627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7989462" y="213495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50870" y="2134953"/>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7" name="tx97"/>
            <p:cNvSpPr/>
            <p:nvPr/>
          </p:nvSpPr>
          <p:spPr>
            <a:xfrm>
              <a:off x="8786762" y="2136330"/>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8" name="tx98"/>
            <p:cNvSpPr/>
            <p:nvPr/>
          </p:nvSpPr>
          <p:spPr>
            <a:xfrm>
              <a:off x="8902429" y="254846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9" name="tx99"/>
            <p:cNvSpPr/>
            <p:nvPr/>
          </p:nvSpPr>
          <p:spPr>
            <a:xfrm>
              <a:off x="8902429" y="2664860"/>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100" name="tx100"/>
            <p:cNvSpPr/>
            <p:nvPr/>
          </p:nvSpPr>
          <p:spPr>
            <a:xfrm>
              <a:off x="5003259" y="365427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a:off x="5003259" y="306542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247658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188774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1" name="tx111"/>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601843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01843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842962"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605417"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285534" y="4962980"/>
              <a:ext cx="46589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Djibouti</a:t>
              </a:r>
            </a:p>
          </p:txBody>
        </p:sp>
        <p:sp>
          <p:nvSpPr>
            <p:cNvPr id="117" name="tx117"/>
            <p:cNvSpPr/>
            <p:nvPr/>
          </p:nvSpPr>
          <p:spPr>
            <a:xfrm>
              <a:off x="7110062"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872516" y="4992380"/>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19" name="tx119"/>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17450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388915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560380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731846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03183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474648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646113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817578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887395"/>
              <a:ext cx="3556188" cy="114824"/>
            </a:xfrm>
            <a:prstGeom prst="rect">
              <a:avLst/>
            </a:prstGeom>
            <a:solidFill>
              <a:srgbClr val="1CABE2">
                <a:alpha val="80000"/>
              </a:srgbClr>
            </a:solidFill>
          </p:spPr>
          <p:txBody>
            <a:bodyPr/>
            <a:lstStyle/>
            <a:p/>
          </p:txBody>
        </p:sp>
        <p:sp>
          <p:nvSpPr>
            <p:cNvPr id="133" name="rc133"/>
            <p:cNvSpPr/>
            <p:nvPr/>
          </p:nvSpPr>
          <p:spPr>
            <a:xfrm>
              <a:off x="1317178" y="5743865"/>
              <a:ext cx="7321564" cy="114824"/>
            </a:xfrm>
            <a:prstGeom prst="rect">
              <a:avLst/>
            </a:prstGeom>
            <a:solidFill>
              <a:srgbClr val="1CABE2">
                <a:alpha val="80000"/>
              </a:srgbClr>
            </a:solidFill>
          </p:spPr>
          <p:txBody>
            <a:bodyPr/>
            <a:lstStyle/>
            <a:p/>
          </p:txBody>
        </p:sp>
        <p:sp>
          <p:nvSpPr>
            <p:cNvPr id="134" name="rc134"/>
            <p:cNvSpPr/>
            <p:nvPr/>
          </p:nvSpPr>
          <p:spPr>
            <a:xfrm>
              <a:off x="1317178" y="5600334"/>
              <a:ext cx="5701218" cy="114824"/>
            </a:xfrm>
            <a:prstGeom prst="rect">
              <a:avLst/>
            </a:prstGeom>
            <a:solidFill>
              <a:srgbClr val="1CABE2">
                <a:alpha val="80000"/>
              </a:srgbClr>
            </a:solidFill>
          </p:spPr>
          <p:txBody>
            <a:bodyPr/>
            <a:lstStyle/>
            <a:p/>
          </p:txBody>
        </p:sp>
        <p:sp>
          <p:nvSpPr>
            <p:cNvPr id="135" name="tx135"/>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8" name="tx138"/>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2682239"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0" name="tx140"/>
            <p:cNvSpPr/>
            <p:nvPr/>
          </p:nvSpPr>
          <p:spPr>
            <a:xfrm>
              <a:off x="4396892"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a:off x="6111544"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42" name="tx142"/>
            <p:cNvSpPr/>
            <p:nvPr/>
          </p:nvSpPr>
          <p:spPr>
            <a:xfrm>
              <a:off x="7826196"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43" name="tx143"/>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4" name="tx144"/>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5" name="tx145"/>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Djibouti (86%) was 4 percentage points lower than the global average (90%) and 3 percentage points lower than the average across all MENA countries (89%).
National DTP1 coverage was 5 percentage points lower than in 2019 (91%).
This equates to 3,000 zero-dose children in 2025 compared to 2,000 zero-dose children in 2019.</a:t>
            </a:r>
          </a:p>
        </p:txBody>
      </p:sp>
      <p:sp>
        <p:nvSpPr>
          <p:cNvPr id="14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Djibouti DTP1 coverage was 86% - this is 5 percentage points lower than in 2019 and lower than both the global and regional averages.</a:t>
            </a:r>
          </a:p>
        </p:txBody>
      </p:sp>
      <p:grpSp xmlns:pic="http://schemas.openxmlformats.org/drawingml/2006/picture">
        <p:nvGrpSpPr>
          <p:cNvPr id="148" name=""/>
          <p:cNvGrpSpPr/>
          <p:nvPr/>
        </p:nvGrpSpPr>
        <p:grpSpPr>
          <a:xfrm>
            <a:off x="292608" y="1005840"/>
            <a:ext cx="8595360" cy="28575"/>
            <a:chOff x="292608" y="1005840"/>
            <a:chExt cx="8595360" cy="28575"/>
          </a:xfrm>
        </p:grpSpPr>
        <p:sp>
          <p:nvSpPr>
            <p:cNvPr id="14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MENA from lowest to highest coverage, and the rank of the top 10 countries with the most zero-dose children, based on absolute numbers.
In 2025, Djibouti ranked number 4 out of 20 countries for lowest DTP1 coverage (based on tied ranks).
Djibouti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Djibouti was among the countries with the highest coverage and was not among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628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4205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782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9360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937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4514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7092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9669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22470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4824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7401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9979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25565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5133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7711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50288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2866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5443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2482252" y="1678368"/>
              <a:ext cx="4687757" cy="1546080"/>
            </a:xfrm>
            <a:custGeom>
              <a:avLst/>
              <a:pathLst>
                <a:path w="4687757" h="1546080">
                  <a:moveTo>
                    <a:pt x="0" y="257564"/>
                  </a:moveTo>
                  <a:lnTo>
                    <a:pt x="11837" y="257549"/>
                  </a:lnTo>
                  <a:lnTo>
                    <a:pt x="23675" y="257531"/>
                  </a:lnTo>
                  <a:lnTo>
                    <a:pt x="35513" y="257510"/>
                  </a:lnTo>
                  <a:lnTo>
                    <a:pt x="47351" y="257486"/>
                  </a:lnTo>
                  <a:lnTo>
                    <a:pt x="59188" y="257457"/>
                  </a:lnTo>
                  <a:lnTo>
                    <a:pt x="71026" y="257423"/>
                  </a:lnTo>
                  <a:lnTo>
                    <a:pt x="82864" y="257383"/>
                  </a:lnTo>
                  <a:lnTo>
                    <a:pt x="94702" y="257336"/>
                  </a:lnTo>
                  <a:lnTo>
                    <a:pt x="106539" y="257281"/>
                  </a:lnTo>
                  <a:lnTo>
                    <a:pt x="118377" y="257216"/>
                  </a:lnTo>
                  <a:lnTo>
                    <a:pt x="130215" y="257140"/>
                  </a:lnTo>
                  <a:lnTo>
                    <a:pt x="142053" y="257051"/>
                  </a:lnTo>
                  <a:lnTo>
                    <a:pt x="153891" y="256946"/>
                  </a:lnTo>
                  <a:lnTo>
                    <a:pt x="165728" y="256823"/>
                  </a:lnTo>
                  <a:lnTo>
                    <a:pt x="177566" y="256678"/>
                  </a:lnTo>
                  <a:lnTo>
                    <a:pt x="189404" y="256508"/>
                  </a:lnTo>
                  <a:lnTo>
                    <a:pt x="201242" y="256309"/>
                  </a:lnTo>
                  <a:lnTo>
                    <a:pt x="213079" y="256075"/>
                  </a:lnTo>
                  <a:lnTo>
                    <a:pt x="224917" y="255800"/>
                  </a:lnTo>
                  <a:lnTo>
                    <a:pt x="236755" y="255478"/>
                  </a:lnTo>
                  <a:lnTo>
                    <a:pt x="248593" y="255101"/>
                  </a:lnTo>
                  <a:lnTo>
                    <a:pt x="260430" y="254659"/>
                  </a:lnTo>
                  <a:lnTo>
                    <a:pt x="272268" y="254142"/>
                  </a:lnTo>
                  <a:lnTo>
                    <a:pt x="284106" y="253536"/>
                  </a:lnTo>
                  <a:lnTo>
                    <a:pt x="295944" y="252828"/>
                  </a:lnTo>
                  <a:lnTo>
                    <a:pt x="307782" y="252000"/>
                  </a:lnTo>
                  <a:lnTo>
                    <a:pt x="319619" y="251034"/>
                  </a:lnTo>
                  <a:lnTo>
                    <a:pt x="331457" y="249909"/>
                  </a:lnTo>
                  <a:lnTo>
                    <a:pt x="343295" y="248598"/>
                  </a:lnTo>
                  <a:lnTo>
                    <a:pt x="355133" y="247075"/>
                  </a:lnTo>
                  <a:lnTo>
                    <a:pt x="366970" y="245309"/>
                  </a:lnTo>
                  <a:lnTo>
                    <a:pt x="378808" y="243265"/>
                  </a:lnTo>
                  <a:lnTo>
                    <a:pt x="390646" y="240906"/>
                  </a:lnTo>
                  <a:lnTo>
                    <a:pt x="402484" y="238190"/>
                  </a:lnTo>
                  <a:lnTo>
                    <a:pt x="414321" y="235076"/>
                  </a:lnTo>
                  <a:lnTo>
                    <a:pt x="426159" y="231517"/>
                  </a:lnTo>
                  <a:lnTo>
                    <a:pt x="437997" y="227470"/>
                  </a:lnTo>
                  <a:lnTo>
                    <a:pt x="449835" y="222890"/>
                  </a:lnTo>
                  <a:lnTo>
                    <a:pt x="461673" y="217737"/>
                  </a:lnTo>
                  <a:lnTo>
                    <a:pt x="473510" y="211977"/>
                  </a:lnTo>
                  <a:lnTo>
                    <a:pt x="485348" y="205583"/>
                  </a:lnTo>
                  <a:lnTo>
                    <a:pt x="497186" y="198545"/>
                  </a:lnTo>
                  <a:lnTo>
                    <a:pt x="509024" y="190864"/>
                  </a:lnTo>
                  <a:lnTo>
                    <a:pt x="520861" y="182562"/>
                  </a:lnTo>
                  <a:lnTo>
                    <a:pt x="532699" y="173682"/>
                  </a:lnTo>
                  <a:lnTo>
                    <a:pt x="544537" y="164288"/>
                  </a:lnTo>
                  <a:lnTo>
                    <a:pt x="556375" y="154468"/>
                  </a:lnTo>
                  <a:lnTo>
                    <a:pt x="568213" y="144326"/>
                  </a:lnTo>
                  <a:lnTo>
                    <a:pt x="580050" y="133986"/>
                  </a:lnTo>
                  <a:lnTo>
                    <a:pt x="591888" y="123578"/>
                  </a:lnTo>
                  <a:lnTo>
                    <a:pt x="603726" y="113238"/>
                  </a:lnTo>
                  <a:lnTo>
                    <a:pt x="615564" y="103096"/>
                  </a:lnTo>
                  <a:lnTo>
                    <a:pt x="627401" y="93276"/>
                  </a:lnTo>
                  <a:lnTo>
                    <a:pt x="639239" y="83882"/>
                  </a:lnTo>
                  <a:lnTo>
                    <a:pt x="651077" y="75002"/>
                  </a:lnTo>
                  <a:lnTo>
                    <a:pt x="662915" y="66700"/>
                  </a:lnTo>
                  <a:lnTo>
                    <a:pt x="674752" y="59019"/>
                  </a:lnTo>
                  <a:lnTo>
                    <a:pt x="686590" y="51980"/>
                  </a:lnTo>
                  <a:lnTo>
                    <a:pt x="698428" y="45587"/>
                  </a:lnTo>
                  <a:lnTo>
                    <a:pt x="710266" y="39827"/>
                  </a:lnTo>
                  <a:lnTo>
                    <a:pt x="722104" y="34674"/>
                  </a:lnTo>
                  <a:lnTo>
                    <a:pt x="733941" y="30094"/>
                  </a:lnTo>
                  <a:lnTo>
                    <a:pt x="745779" y="26046"/>
                  </a:lnTo>
                  <a:lnTo>
                    <a:pt x="757617" y="22488"/>
                  </a:lnTo>
                  <a:lnTo>
                    <a:pt x="769455" y="19374"/>
                  </a:lnTo>
                  <a:lnTo>
                    <a:pt x="781292" y="16658"/>
                  </a:lnTo>
                  <a:lnTo>
                    <a:pt x="793130" y="14299"/>
                  </a:lnTo>
                  <a:lnTo>
                    <a:pt x="804968" y="12255"/>
                  </a:lnTo>
                  <a:lnTo>
                    <a:pt x="816806" y="10488"/>
                  </a:lnTo>
                  <a:lnTo>
                    <a:pt x="828643" y="8966"/>
                  </a:lnTo>
                  <a:lnTo>
                    <a:pt x="840481" y="7655"/>
                  </a:lnTo>
                  <a:lnTo>
                    <a:pt x="852319" y="6530"/>
                  </a:lnTo>
                  <a:lnTo>
                    <a:pt x="864157" y="5564"/>
                  </a:lnTo>
                  <a:lnTo>
                    <a:pt x="875995" y="4736"/>
                  </a:lnTo>
                  <a:lnTo>
                    <a:pt x="887832" y="4028"/>
                  </a:lnTo>
                  <a:lnTo>
                    <a:pt x="899670" y="3422"/>
                  </a:lnTo>
                  <a:lnTo>
                    <a:pt x="911508" y="2905"/>
                  </a:lnTo>
                  <a:lnTo>
                    <a:pt x="923346" y="2463"/>
                  </a:lnTo>
                  <a:lnTo>
                    <a:pt x="935183" y="2085"/>
                  </a:lnTo>
                  <a:lnTo>
                    <a:pt x="947021" y="1764"/>
                  </a:lnTo>
                  <a:lnTo>
                    <a:pt x="958859" y="1489"/>
                  </a:lnTo>
                  <a:lnTo>
                    <a:pt x="970697" y="1255"/>
                  </a:lnTo>
                  <a:lnTo>
                    <a:pt x="982534" y="1056"/>
                  </a:lnTo>
                  <a:lnTo>
                    <a:pt x="994372" y="886"/>
                  </a:lnTo>
                  <a:lnTo>
                    <a:pt x="1006210" y="741"/>
                  </a:lnTo>
                  <a:lnTo>
                    <a:pt x="1018048" y="618"/>
                  </a:lnTo>
                  <a:lnTo>
                    <a:pt x="1029886" y="513"/>
                  </a:lnTo>
                  <a:lnTo>
                    <a:pt x="1041723" y="424"/>
                  </a:lnTo>
                  <a:lnTo>
                    <a:pt x="1053561" y="348"/>
                  </a:lnTo>
                  <a:lnTo>
                    <a:pt x="1065399" y="283"/>
                  </a:lnTo>
                  <a:lnTo>
                    <a:pt x="1077237" y="228"/>
                  </a:lnTo>
                  <a:lnTo>
                    <a:pt x="1089074" y="181"/>
                  </a:lnTo>
                  <a:lnTo>
                    <a:pt x="1100912" y="141"/>
                  </a:lnTo>
                  <a:lnTo>
                    <a:pt x="1112750" y="107"/>
                  </a:lnTo>
                  <a:lnTo>
                    <a:pt x="1124588" y="78"/>
                  </a:lnTo>
                  <a:lnTo>
                    <a:pt x="1136426" y="53"/>
                  </a:lnTo>
                  <a:lnTo>
                    <a:pt x="1148263" y="32"/>
                  </a:lnTo>
                  <a:lnTo>
                    <a:pt x="1160101" y="15"/>
                  </a:lnTo>
                  <a:lnTo>
                    <a:pt x="1171939" y="0"/>
                  </a:lnTo>
                  <a:lnTo>
                    <a:pt x="1171939" y="172"/>
                  </a:lnTo>
                  <a:lnTo>
                    <a:pt x="1183777" y="218"/>
                  </a:lnTo>
                  <a:lnTo>
                    <a:pt x="1195614" y="271"/>
                  </a:lnTo>
                  <a:lnTo>
                    <a:pt x="1207452" y="334"/>
                  </a:lnTo>
                  <a:lnTo>
                    <a:pt x="1219290" y="408"/>
                  </a:lnTo>
                  <a:lnTo>
                    <a:pt x="1231128" y="495"/>
                  </a:lnTo>
                  <a:lnTo>
                    <a:pt x="1242965" y="596"/>
                  </a:lnTo>
                  <a:lnTo>
                    <a:pt x="1254803" y="716"/>
                  </a:lnTo>
                  <a:lnTo>
                    <a:pt x="1266641" y="857"/>
                  </a:lnTo>
                  <a:lnTo>
                    <a:pt x="1278479" y="1022"/>
                  </a:lnTo>
                  <a:lnTo>
                    <a:pt x="1290317" y="1217"/>
                  </a:lnTo>
                  <a:lnTo>
                    <a:pt x="1302154" y="1445"/>
                  </a:lnTo>
                  <a:lnTo>
                    <a:pt x="1313992" y="1713"/>
                  </a:lnTo>
                  <a:lnTo>
                    <a:pt x="1325830" y="2028"/>
                  </a:lnTo>
                  <a:lnTo>
                    <a:pt x="1337668" y="2397"/>
                  </a:lnTo>
                  <a:lnTo>
                    <a:pt x="1349505" y="2831"/>
                  </a:lnTo>
                  <a:lnTo>
                    <a:pt x="1361343" y="3341"/>
                  </a:lnTo>
                  <a:lnTo>
                    <a:pt x="1373181" y="3939"/>
                  </a:lnTo>
                  <a:lnTo>
                    <a:pt x="1385019" y="4641"/>
                  </a:lnTo>
                  <a:lnTo>
                    <a:pt x="1396856" y="5465"/>
                  </a:lnTo>
                  <a:lnTo>
                    <a:pt x="1408694" y="6430"/>
                  </a:lnTo>
                  <a:lnTo>
                    <a:pt x="1420532" y="7562"/>
                  </a:lnTo>
                  <a:lnTo>
                    <a:pt x="1432370" y="8888"/>
                  </a:lnTo>
                  <a:lnTo>
                    <a:pt x="1444208" y="10441"/>
                  </a:lnTo>
                  <a:lnTo>
                    <a:pt x="1456045" y="12258"/>
                  </a:lnTo>
                  <a:lnTo>
                    <a:pt x="1467883" y="14383"/>
                  </a:lnTo>
                  <a:lnTo>
                    <a:pt x="1479721" y="16865"/>
                  </a:lnTo>
                  <a:lnTo>
                    <a:pt x="1491559" y="19763"/>
                  </a:lnTo>
                  <a:lnTo>
                    <a:pt x="1503396" y="23140"/>
                  </a:lnTo>
                  <a:lnTo>
                    <a:pt x="1515234" y="27071"/>
                  </a:lnTo>
                  <a:lnTo>
                    <a:pt x="1527072" y="31639"/>
                  </a:lnTo>
                  <a:lnTo>
                    <a:pt x="1538910" y="36938"/>
                  </a:lnTo>
                  <a:lnTo>
                    <a:pt x="1550748" y="43070"/>
                  </a:lnTo>
                  <a:lnTo>
                    <a:pt x="1562585" y="50148"/>
                  </a:lnTo>
                  <a:lnTo>
                    <a:pt x="1574423" y="58294"/>
                  </a:lnTo>
                  <a:lnTo>
                    <a:pt x="1586261" y="67638"/>
                  </a:lnTo>
                  <a:lnTo>
                    <a:pt x="1598099" y="78313"/>
                  </a:lnTo>
                  <a:lnTo>
                    <a:pt x="1609936" y="90455"/>
                  </a:lnTo>
                  <a:lnTo>
                    <a:pt x="1621774" y="104195"/>
                  </a:lnTo>
                  <a:lnTo>
                    <a:pt x="1633612" y="119654"/>
                  </a:lnTo>
                  <a:lnTo>
                    <a:pt x="1645450" y="136936"/>
                  </a:lnTo>
                  <a:lnTo>
                    <a:pt x="1657287" y="156115"/>
                  </a:lnTo>
                  <a:lnTo>
                    <a:pt x="1669125" y="177231"/>
                  </a:lnTo>
                  <a:lnTo>
                    <a:pt x="1680963" y="200274"/>
                  </a:lnTo>
                  <a:lnTo>
                    <a:pt x="1692801" y="225180"/>
                  </a:lnTo>
                  <a:lnTo>
                    <a:pt x="1704639" y="251821"/>
                  </a:lnTo>
                  <a:lnTo>
                    <a:pt x="1716476" y="280002"/>
                  </a:lnTo>
                  <a:lnTo>
                    <a:pt x="1728314" y="309463"/>
                  </a:lnTo>
                  <a:lnTo>
                    <a:pt x="1740152" y="339886"/>
                  </a:lnTo>
                  <a:lnTo>
                    <a:pt x="1751990" y="370908"/>
                  </a:lnTo>
                  <a:lnTo>
                    <a:pt x="1763827" y="402132"/>
                  </a:lnTo>
                  <a:lnTo>
                    <a:pt x="1775665" y="433153"/>
                  </a:lnTo>
                  <a:lnTo>
                    <a:pt x="1787503" y="463577"/>
                  </a:lnTo>
                  <a:lnTo>
                    <a:pt x="1799341" y="493038"/>
                  </a:lnTo>
                  <a:lnTo>
                    <a:pt x="1811178" y="521218"/>
                  </a:lnTo>
                  <a:lnTo>
                    <a:pt x="1823016" y="547859"/>
                  </a:lnTo>
                  <a:lnTo>
                    <a:pt x="1834854" y="572765"/>
                  </a:lnTo>
                  <a:lnTo>
                    <a:pt x="1846692" y="595808"/>
                  </a:lnTo>
                  <a:lnTo>
                    <a:pt x="1858530" y="616924"/>
                  </a:lnTo>
                  <a:lnTo>
                    <a:pt x="1870367" y="636104"/>
                  </a:lnTo>
                  <a:lnTo>
                    <a:pt x="1882205" y="653385"/>
                  </a:lnTo>
                  <a:lnTo>
                    <a:pt x="1894043" y="668845"/>
                  </a:lnTo>
                  <a:lnTo>
                    <a:pt x="1905881" y="682585"/>
                  </a:lnTo>
                  <a:lnTo>
                    <a:pt x="1917718" y="694726"/>
                  </a:lnTo>
                  <a:lnTo>
                    <a:pt x="1929556" y="705401"/>
                  </a:lnTo>
                  <a:lnTo>
                    <a:pt x="1941394" y="714745"/>
                  </a:lnTo>
                  <a:lnTo>
                    <a:pt x="1953232" y="722891"/>
                  </a:lnTo>
                  <a:lnTo>
                    <a:pt x="1965069" y="729970"/>
                  </a:lnTo>
                  <a:lnTo>
                    <a:pt x="1976907" y="736102"/>
                  </a:lnTo>
                  <a:lnTo>
                    <a:pt x="1988745" y="741400"/>
                  </a:lnTo>
                  <a:lnTo>
                    <a:pt x="2000583" y="745968"/>
                  </a:lnTo>
                  <a:lnTo>
                    <a:pt x="2012421" y="749899"/>
                  </a:lnTo>
                  <a:lnTo>
                    <a:pt x="2024258" y="753277"/>
                  </a:lnTo>
                  <a:lnTo>
                    <a:pt x="2036096" y="756174"/>
                  </a:lnTo>
                  <a:lnTo>
                    <a:pt x="2047934" y="758656"/>
                  </a:lnTo>
                  <a:lnTo>
                    <a:pt x="2059772" y="760781"/>
                  </a:lnTo>
                  <a:lnTo>
                    <a:pt x="2071609" y="762599"/>
                  </a:lnTo>
                  <a:lnTo>
                    <a:pt x="2083447" y="764151"/>
                  </a:lnTo>
                  <a:lnTo>
                    <a:pt x="2095285" y="765477"/>
                  </a:lnTo>
                  <a:lnTo>
                    <a:pt x="2107123" y="766609"/>
                  </a:lnTo>
                  <a:lnTo>
                    <a:pt x="2118961" y="767575"/>
                  </a:lnTo>
                  <a:lnTo>
                    <a:pt x="2130798" y="768398"/>
                  </a:lnTo>
                  <a:lnTo>
                    <a:pt x="2142636" y="769100"/>
                  </a:lnTo>
                  <a:lnTo>
                    <a:pt x="2154474" y="769698"/>
                  </a:lnTo>
                  <a:lnTo>
                    <a:pt x="2166312" y="770208"/>
                  </a:lnTo>
                  <a:lnTo>
                    <a:pt x="2178149" y="770642"/>
                  </a:lnTo>
                  <a:lnTo>
                    <a:pt x="2189987" y="771012"/>
                  </a:lnTo>
                  <a:lnTo>
                    <a:pt x="2201825" y="771327"/>
                  </a:lnTo>
                  <a:lnTo>
                    <a:pt x="2213663" y="771595"/>
                  </a:lnTo>
                  <a:lnTo>
                    <a:pt x="2225500" y="771823"/>
                  </a:lnTo>
                  <a:lnTo>
                    <a:pt x="2237338" y="772017"/>
                  </a:lnTo>
                  <a:lnTo>
                    <a:pt x="2249176" y="772182"/>
                  </a:lnTo>
                  <a:lnTo>
                    <a:pt x="2261014" y="772323"/>
                  </a:lnTo>
                  <a:lnTo>
                    <a:pt x="2272852" y="772443"/>
                  </a:lnTo>
                  <a:lnTo>
                    <a:pt x="2284689" y="772545"/>
                  </a:lnTo>
                  <a:lnTo>
                    <a:pt x="2296527" y="772632"/>
                  </a:lnTo>
                  <a:lnTo>
                    <a:pt x="2308365" y="772705"/>
                  </a:lnTo>
                  <a:lnTo>
                    <a:pt x="2320203" y="772768"/>
                  </a:lnTo>
                  <a:lnTo>
                    <a:pt x="2332040" y="772822"/>
                  </a:lnTo>
                  <a:lnTo>
                    <a:pt x="2343878" y="772867"/>
                  </a:lnTo>
                  <a:lnTo>
                    <a:pt x="2343878" y="773126"/>
                  </a:lnTo>
                  <a:lnTo>
                    <a:pt x="2355716" y="773126"/>
                  </a:lnTo>
                  <a:lnTo>
                    <a:pt x="2367554" y="773126"/>
                  </a:lnTo>
                  <a:lnTo>
                    <a:pt x="2379391" y="773126"/>
                  </a:lnTo>
                  <a:lnTo>
                    <a:pt x="2391229" y="773126"/>
                  </a:lnTo>
                  <a:lnTo>
                    <a:pt x="2403067" y="773126"/>
                  </a:lnTo>
                  <a:lnTo>
                    <a:pt x="2414905" y="773126"/>
                  </a:lnTo>
                  <a:lnTo>
                    <a:pt x="2426743" y="773126"/>
                  </a:lnTo>
                  <a:lnTo>
                    <a:pt x="2438580" y="773126"/>
                  </a:lnTo>
                  <a:lnTo>
                    <a:pt x="2450418" y="773126"/>
                  </a:lnTo>
                  <a:lnTo>
                    <a:pt x="2462256" y="773126"/>
                  </a:lnTo>
                  <a:lnTo>
                    <a:pt x="2474094" y="773126"/>
                  </a:lnTo>
                  <a:lnTo>
                    <a:pt x="2485931" y="773126"/>
                  </a:lnTo>
                  <a:lnTo>
                    <a:pt x="2497769" y="773126"/>
                  </a:lnTo>
                  <a:lnTo>
                    <a:pt x="2509607" y="773126"/>
                  </a:lnTo>
                  <a:lnTo>
                    <a:pt x="2521445" y="773126"/>
                  </a:lnTo>
                  <a:lnTo>
                    <a:pt x="2533283" y="773126"/>
                  </a:lnTo>
                  <a:lnTo>
                    <a:pt x="2545120" y="773126"/>
                  </a:lnTo>
                  <a:lnTo>
                    <a:pt x="2556958" y="773126"/>
                  </a:lnTo>
                  <a:lnTo>
                    <a:pt x="2568796" y="773126"/>
                  </a:lnTo>
                  <a:lnTo>
                    <a:pt x="2580634" y="773126"/>
                  </a:lnTo>
                  <a:lnTo>
                    <a:pt x="2592471" y="773126"/>
                  </a:lnTo>
                  <a:lnTo>
                    <a:pt x="2604309" y="773126"/>
                  </a:lnTo>
                  <a:lnTo>
                    <a:pt x="2616147" y="773126"/>
                  </a:lnTo>
                  <a:lnTo>
                    <a:pt x="2627985" y="773126"/>
                  </a:lnTo>
                  <a:lnTo>
                    <a:pt x="2639822" y="773126"/>
                  </a:lnTo>
                  <a:lnTo>
                    <a:pt x="2651660" y="773126"/>
                  </a:lnTo>
                  <a:lnTo>
                    <a:pt x="2663498" y="773126"/>
                  </a:lnTo>
                  <a:lnTo>
                    <a:pt x="2675336" y="773126"/>
                  </a:lnTo>
                  <a:lnTo>
                    <a:pt x="2687174" y="773126"/>
                  </a:lnTo>
                  <a:lnTo>
                    <a:pt x="2699011" y="773126"/>
                  </a:lnTo>
                  <a:lnTo>
                    <a:pt x="2710849" y="773126"/>
                  </a:lnTo>
                  <a:lnTo>
                    <a:pt x="2722687" y="773126"/>
                  </a:lnTo>
                  <a:lnTo>
                    <a:pt x="2734525" y="773126"/>
                  </a:lnTo>
                  <a:lnTo>
                    <a:pt x="2746362" y="773126"/>
                  </a:lnTo>
                  <a:lnTo>
                    <a:pt x="2758200" y="773126"/>
                  </a:lnTo>
                  <a:lnTo>
                    <a:pt x="2770038" y="773126"/>
                  </a:lnTo>
                  <a:lnTo>
                    <a:pt x="2781876" y="773126"/>
                  </a:lnTo>
                  <a:lnTo>
                    <a:pt x="2793713" y="773126"/>
                  </a:lnTo>
                  <a:lnTo>
                    <a:pt x="2805551" y="773126"/>
                  </a:lnTo>
                  <a:lnTo>
                    <a:pt x="2817389" y="773126"/>
                  </a:lnTo>
                  <a:lnTo>
                    <a:pt x="2829227" y="773126"/>
                  </a:lnTo>
                  <a:lnTo>
                    <a:pt x="2841065" y="773126"/>
                  </a:lnTo>
                  <a:lnTo>
                    <a:pt x="2852902" y="773126"/>
                  </a:lnTo>
                  <a:lnTo>
                    <a:pt x="2864740" y="773126"/>
                  </a:lnTo>
                  <a:lnTo>
                    <a:pt x="2876578" y="773126"/>
                  </a:lnTo>
                  <a:lnTo>
                    <a:pt x="2888416" y="773126"/>
                  </a:lnTo>
                  <a:lnTo>
                    <a:pt x="2900253" y="773126"/>
                  </a:lnTo>
                  <a:lnTo>
                    <a:pt x="2912091" y="773126"/>
                  </a:lnTo>
                  <a:lnTo>
                    <a:pt x="2923929" y="773126"/>
                  </a:lnTo>
                  <a:lnTo>
                    <a:pt x="2935767" y="773126"/>
                  </a:lnTo>
                  <a:lnTo>
                    <a:pt x="2947604" y="773126"/>
                  </a:lnTo>
                  <a:lnTo>
                    <a:pt x="2959442" y="773126"/>
                  </a:lnTo>
                  <a:lnTo>
                    <a:pt x="2971280" y="773126"/>
                  </a:lnTo>
                  <a:lnTo>
                    <a:pt x="2983118" y="773126"/>
                  </a:lnTo>
                  <a:lnTo>
                    <a:pt x="2994956" y="773126"/>
                  </a:lnTo>
                  <a:lnTo>
                    <a:pt x="3006793" y="773126"/>
                  </a:lnTo>
                  <a:lnTo>
                    <a:pt x="3018631" y="773126"/>
                  </a:lnTo>
                  <a:lnTo>
                    <a:pt x="3030469" y="773126"/>
                  </a:lnTo>
                  <a:lnTo>
                    <a:pt x="3042307" y="773126"/>
                  </a:lnTo>
                  <a:lnTo>
                    <a:pt x="3054144" y="773126"/>
                  </a:lnTo>
                  <a:lnTo>
                    <a:pt x="3065982" y="773126"/>
                  </a:lnTo>
                  <a:lnTo>
                    <a:pt x="3077820" y="773126"/>
                  </a:lnTo>
                  <a:lnTo>
                    <a:pt x="3089658" y="773126"/>
                  </a:lnTo>
                  <a:lnTo>
                    <a:pt x="3101496" y="773126"/>
                  </a:lnTo>
                  <a:lnTo>
                    <a:pt x="3113333" y="773126"/>
                  </a:lnTo>
                  <a:lnTo>
                    <a:pt x="3125171" y="773126"/>
                  </a:lnTo>
                  <a:lnTo>
                    <a:pt x="3137009" y="773126"/>
                  </a:lnTo>
                  <a:lnTo>
                    <a:pt x="3148847" y="773126"/>
                  </a:lnTo>
                  <a:lnTo>
                    <a:pt x="3160684" y="773126"/>
                  </a:lnTo>
                  <a:lnTo>
                    <a:pt x="3172522" y="773126"/>
                  </a:lnTo>
                  <a:lnTo>
                    <a:pt x="3184360" y="773126"/>
                  </a:lnTo>
                  <a:lnTo>
                    <a:pt x="3196198" y="773126"/>
                  </a:lnTo>
                  <a:lnTo>
                    <a:pt x="3208035" y="773126"/>
                  </a:lnTo>
                  <a:lnTo>
                    <a:pt x="3219873" y="773126"/>
                  </a:lnTo>
                  <a:lnTo>
                    <a:pt x="3231711" y="773126"/>
                  </a:lnTo>
                  <a:lnTo>
                    <a:pt x="3243549" y="773126"/>
                  </a:lnTo>
                  <a:lnTo>
                    <a:pt x="3255387" y="773126"/>
                  </a:lnTo>
                  <a:lnTo>
                    <a:pt x="3267224" y="773126"/>
                  </a:lnTo>
                  <a:lnTo>
                    <a:pt x="3279062" y="773126"/>
                  </a:lnTo>
                  <a:lnTo>
                    <a:pt x="3290900" y="773126"/>
                  </a:lnTo>
                  <a:lnTo>
                    <a:pt x="3302738" y="773126"/>
                  </a:lnTo>
                  <a:lnTo>
                    <a:pt x="3314575" y="773126"/>
                  </a:lnTo>
                  <a:lnTo>
                    <a:pt x="3326413" y="773126"/>
                  </a:lnTo>
                  <a:lnTo>
                    <a:pt x="3338251" y="773126"/>
                  </a:lnTo>
                  <a:lnTo>
                    <a:pt x="3350089" y="773126"/>
                  </a:lnTo>
                  <a:lnTo>
                    <a:pt x="3361926" y="773126"/>
                  </a:lnTo>
                  <a:lnTo>
                    <a:pt x="3373764" y="773126"/>
                  </a:lnTo>
                  <a:lnTo>
                    <a:pt x="3385602" y="773126"/>
                  </a:lnTo>
                  <a:lnTo>
                    <a:pt x="3397440" y="773126"/>
                  </a:lnTo>
                  <a:lnTo>
                    <a:pt x="3409278" y="773126"/>
                  </a:lnTo>
                  <a:lnTo>
                    <a:pt x="3421115" y="773126"/>
                  </a:lnTo>
                  <a:lnTo>
                    <a:pt x="3432953" y="773126"/>
                  </a:lnTo>
                  <a:lnTo>
                    <a:pt x="3444791" y="773126"/>
                  </a:lnTo>
                  <a:lnTo>
                    <a:pt x="3456629" y="773126"/>
                  </a:lnTo>
                  <a:lnTo>
                    <a:pt x="3468466" y="773126"/>
                  </a:lnTo>
                  <a:lnTo>
                    <a:pt x="3480304" y="773126"/>
                  </a:lnTo>
                  <a:lnTo>
                    <a:pt x="3492142" y="773126"/>
                  </a:lnTo>
                  <a:lnTo>
                    <a:pt x="3503980" y="773126"/>
                  </a:lnTo>
                  <a:lnTo>
                    <a:pt x="3515818" y="773126"/>
                  </a:lnTo>
                  <a:lnTo>
                    <a:pt x="3515818" y="773386"/>
                  </a:lnTo>
                  <a:lnTo>
                    <a:pt x="3527655" y="773431"/>
                  </a:lnTo>
                  <a:lnTo>
                    <a:pt x="3539493" y="773485"/>
                  </a:lnTo>
                  <a:lnTo>
                    <a:pt x="3551331" y="773547"/>
                  </a:lnTo>
                  <a:lnTo>
                    <a:pt x="3563169" y="773621"/>
                  </a:lnTo>
                  <a:lnTo>
                    <a:pt x="3575006" y="773708"/>
                  </a:lnTo>
                  <a:lnTo>
                    <a:pt x="3586844" y="773810"/>
                  </a:lnTo>
                  <a:lnTo>
                    <a:pt x="3598682" y="773930"/>
                  </a:lnTo>
                  <a:lnTo>
                    <a:pt x="3610520" y="774070"/>
                  </a:lnTo>
                  <a:lnTo>
                    <a:pt x="3622357" y="774236"/>
                  </a:lnTo>
                  <a:lnTo>
                    <a:pt x="3634195" y="774430"/>
                  </a:lnTo>
                  <a:lnTo>
                    <a:pt x="3646033" y="774658"/>
                  </a:lnTo>
                  <a:lnTo>
                    <a:pt x="3657871" y="774926"/>
                  </a:lnTo>
                  <a:lnTo>
                    <a:pt x="3669709" y="775241"/>
                  </a:lnTo>
                  <a:lnTo>
                    <a:pt x="3681546" y="775611"/>
                  </a:lnTo>
                  <a:lnTo>
                    <a:pt x="3693384" y="776045"/>
                  </a:lnTo>
                  <a:lnTo>
                    <a:pt x="3705222" y="776554"/>
                  </a:lnTo>
                  <a:lnTo>
                    <a:pt x="3717060" y="777152"/>
                  </a:lnTo>
                  <a:lnTo>
                    <a:pt x="3728897" y="777854"/>
                  </a:lnTo>
                  <a:lnTo>
                    <a:pt x="3740735" y="778678"/>
                  </a:lnTo>
                  <a:lnTo>
                    <a:pt x="3752573" y="779643"/>
                  </a:lnTo>
                  <a:lnTo>
                    <a:pt x="3764411" y="780775"/>
                  </a:lnTo>
                  <a:lnTo>
                    <a:pt x="3776248" y="782101"/>
                  </a:lnTo>
                  <a:lnTo>
                    <a:pt x="3788086" y="783654"/>
                  </a:lnTo>
                  <a:lnTo>
                    <a:pt x="3799924" y="785471"/>
                  </a:lnTo>
                  <a:lnTo>
                    <a:pt x="3811762" y="787596"/>
                  </a:lnTo>
                  <a:lnTo>
                    <a:pt x="3823600" y="790079"/>
                  </a:lnTo>
                  <a:lnTo>
                    <a:pt x="3835437" y="792976"/>
                  </a:lnTo>
                  <a:lnTo>
                    <a:pt x="3847275" y="796353"/>
                  </a:lnTo>
                  <a:lnTo>
                    <a:pt x="3859113" y="800284"/>
                  </a:lnTo>
                  <a:lnTo>
                    <a:pt x="3870951" y="804853"/>
                  </a:lnTo>
                  <a:lnTo>
                    <a:pt x="3882788" y="810151"/>
                  </a:lnTo>
                  <a:lnTo>
                    <a:pt x="3894626" y="816283"/>
                  </a:lnTo>
                  <a:lnTo>
                    <a:pt x="3906464" y="823361"/>
                  </a:lnTo>
                  <a:lnTo>
                    <a:pt x="3918302" y="831508"/>
                  </a:lnTo>
                  <a:lnTo>
                    <a:pt x="3930139" y="840851"/>
                  </a:lnTo>
                  <a:lnTo>
                    <a:pt x="3941977" y="851526"/>
                  </a:lnTo>
                  <a:lnTo>
                    <a:pt x="3953815" y="863668"/>
                  </a:lnTo>
                  <a:lnTo>
                    <a:pt x="3965653" y="877408"/>
                  </a:lnTo>
                  <a:lnTo>
                    <a:pt x="3977491" y="892867"/>
                  </a:lnTo>
                  <a:lnTo>
                    <a:pt x="3989328" y="910149"/>
                  </a:lnTo>
                  <a:lnTo>
                    <a:pt x="4001166" y="929328"/>
                  </a:lnTo>
                  <a:lnTo>
                    <a:pt x="4013004" y="950444"/>
                  </a:lnTo>
                  <a:lnTo>
                    <a:pt x="4024842" y="973488"/>
                  </a:lnTo>
                  <a:lnTo>
                    <a:pt x="4036679" y="998394"/>
                  </a:lnTo>
                  <a:lnTo>
                    <a:pt x="4048517" y="1025034"/>
                  </a:lnTo>
                  <a:lnTo>
                    <a:pt x="4060355" y="1053215"/>
                  </a:lnTo>
                  <a:lnTo>
                    <a:pt x="4072193" y="1082676"/>
                  </a:lnTo>
                  <a:lnTo>
                    <a:pt x="4084031" y="1113100"/>
                  </a:lnTo>
                  <a:lnTo>
                    <a:pt x="4095868" y="1144121"/>
                  </a:lnTo>
                  <a:lnTo>
                    <a:pt x="4107706" y="1175345"/>
                  </a:lnTo>
                  <a:lnTo>
                    <a:pt x="4119544" y="1206366"/>
                  </a:lnTo>
                  <a:lnTo>
                    <a:pt x="4131382" y="1236790"/>
                  </a:lnTo>
                  <a:lnTo>
                    <a:pt x="4143219" y="1266251"/>
                  </a:lnTo>
                  <a:lnTo>
                    <a:pt x="4155057" y="1294432"/>
                  </a:lnTo>
                  <a:lnTo>
                    <a:pt x="4166895" y="1321072"/>
                  </a:lnTo>
                  <a:lnTo>
                    <a:pt x="4178733" y="1345978"/>
                  </a:lnTo>
                  <a:lnTo>
                    <a:pt x="4190570" y="1369022"/>
                  </a:lnTo>
                  <a:lnTo>
                    <a:pt x="4202408" y="1390138"/>
                  </a:lnTo>
                  <a:lnTo>
                    <a:pt x="4214246" y="1409317"/>
                  </a:lnTo>
                  <a:lnTo>
                    <a:pt x="4226084" y="1426599"/>
                  </a:lnTo>
                  <a:lnTo>
                    <a:pt x="4237922" y="1442058"/>
                  </a:lnTo>
                  <a:lnTo>
                    <a:pt x="4249759" y="1455798"/>
                  </a:lnTo>
                  <a:lnTo>
                    <a:pt x="4261597" y="1467939"/>
                  </a:lnTo>
                  <a:lnTo>
                    <a:pt x="4273435" y="1478615"/>
                  </a:lnTo>
                  <a:lnTo>
                    <a:pt x="4285273" y="1487958"/>
                  </a:lnTo>
                  <a:lnTo>
                    <a:pt x="4297110" y="1496105"/>
                  </a:lnTo>
                  <a:lnTo>
                    <a:pt x="4308948" y="1503183"/>
                  </a:lnTo>
                  <a:lnTo>
                    <a:pt x="4320786" y="1509315"/>
                  </a:lnTo>
                  <a:lnTo>
                    <a:pt x="4332624" y="1514613"/>
                  </a:lnTo>
                  <a:lnTo>
                    <a:pt x="4344461" y="1519182"/>
                  </a:lnTo>
                  <a:lnTo>
                    <a:pt x="4356299" y="1523113"/>
                  </a:lnTo>
                  <a:lnTo>
                    <a:pt x="4368137" y="1526490"/>
                  </a:lnTo>
                  <a:lnTo>
                    <a:pt x="4379975" y="1529387"/>
                  </a:lnTo>
                  <a:lnTo>
                    <a:pt x="4391813" y="1531870"/>
                  </a:lnTo>
                  <a:lnTo>
                    <a:pt x="4403650" y="1533995"/>
                  </a:lnTo>
                  <a:lnTo>
                    <a:pt x="4415488" y="1535812"/>
                  </a:lnTo>
                  <a:lnTo>
                    <a:pt x="4427326" y="1537365"/>
                  </a:lnTo>
                  <a:lnTo>
                    <a:pt x="4439164" y="1538691"/>
                  </a:lnTo>
                  <a:lnTo>
                    <a:pt x="4451001" y="1539823"/>
                  </a:lnTo>
                  <a:lnTo>
                    <a:pt x="4462839" y="1540788"/>
                  </a:lnTo>
                  <a:lnTo>
                    <a:pt x="4474677" y="1541612"/>
                  </a:lnTo>
                  <a:lnTo>
                    <a:pt x="4486515" y="1542313"/>
                  </a:lnTo>
                  <a:lnTo>
                    <a:pt x="4498352" y="1542912"/>
                  </a:lnTo>
                  <a:lnTo>
                    <a:pt x="4510190" y="1543421"/>
                  </a:lnTo>
                  <a:lnTo>
                    <a:pt x="4522028" y="1543855"/>
                  </a:lnTo>
                  <a:lnTo>
                    <a:pt x="4533866" y="1544225"/>
                  </a:lnTo>
                  <a:lnTo>
                    <a:pt x="4545704" y="1544540"/>
                  </a:lnTo>
                  <a:lnTo>
                    <a:pt x="4557541" y="1544808"/>
                  </a:lnTo>
                  <a:lnTo>
                    <a:pt x="4569379" y="1545036"/>
                  </a:lnTo>
                  <a:lnTo>
                    <a:pt x="4581217" y="1545230"/>
                  </a:lnTo>
                  <a:lnTo>
                    <a:pt x="4593055" y="1545396"/>
                  </a:lnTo>
                  <a:lnTo>
                    <a:pt x="4604892" y="1545536"/>
                  </a:lnTo>
                  <a:lnTo>
                    <a:pt x="4616730" y="1545656"/>
                  </a:lnTo>
                  <a:lnTo>
                    <a:pt x="4628568" y="1545758"/>
                  </a:lnTo>
                  <a:lnTo>
                    <a:pt x="4640406" y="1545845"/>
                  </a:lnTo>
                  <a:lnTo>
                    <a:pt x="4652244" y="1545919"/>
                  </a:lnTo>
                  <a:lnTo>
                    <a:pt x="4664081" y="1545981"/>
                  </a:lnTo>
                  <a:lnTo>
                    <a:pt x="4675919" y="1546035"/>
                  </a:lnTo>
                  <a:lnTo>
                    <a:pt x="4687757" y="1546080"/>
                  </a:lnTo>
                </a:path>
              </a:pathLst>
            </a:custGeom>
            <a:ln w="40651" cap="flat">
              <a:solidFill>
                <a:srgbClr val="E8E8E8">
                  <a:alpha val="100000"/>
                </a:srgbClr>
              </a:solidFill>
              <a:prstDash val="solid"/>
              <a:round/>
            </a:ln>
          </p:spPr>
          <p:txBody>
            <a:bodyPr/>
            <a:lstStyle/>
            <a:p/>
          </p:txBody>
        </p:sp>
        <p:sp>
          <p:nvSpPr>
            <p:cNvPr id="25" name="pl25"/>
            <p:cNvSpPr/>
            <p:nvPr/>
          </p:nvSpPr>
          <p:spPr>
            <a:xfrm>
              <a:off x="2482252" y="5286783"/>
              <a:ext cx="4687757" cy="515216"/>
            </a:xfrm>
            <a:custGeom>
              <a:avLst/>
              <a:pathLst>
                <a:path w="4687757" h="515216">
                  <a:moveTo>
                    <a:pt x="0" y="515129"/>
                  </a:moveTo>
                  <a:lnTo>
                    <a:pt x="11837" y="515099"/>
                  </a:lnTo>
                  <a:lnTo>
                    <a:pt x="23675" y="515063"/>
                  </a:lnTo>
                  <a:lnTo>
                    <a:pt x="35513" y="515021"/>
                  </a:lnTo>
                  <a:lnTo>
                    <a:pt x="47351" y="514972"/>
                  </a:lnTo>
                  <a:lnTo>
                    <a:pt x="59188" y="514914"/>
                  </a:lnTo>
                  <a:lnTo>
                    <a:pt x="71026" y="514847"/>
                  </a:lnTo>
                  <a:lnTo>
                    <a:pt x="82864" y="514767"/>
                  </a:lnTo>
                  <a:lnTo>
                    <a:pt x="94702" y="514673"/>
                  </a:lnTo>
                  <a:lnTo>
                    <a:pt x="106539" y="514563"/>
                  </a:lnTo>
                  <a:lnTo>
                    <a:pt x="118377" y="514433"/>
                  </a:lnTo>
                  <a:lnTo>
                    <a:pt x="130215" y="514281"/>
                  </a:lnTo>
                  <a:lnTo>
                    <a:pt x="142053" y="514102"/>
                  </a:lnTo>
                  <a:lnTo>
                    <a:pt x="153891" y="513892"/>
                  </a:lnTo>
                  <a:lnTo>
                    <a:pt x="165728" y="513646"/>
                  </a:lnTo>
                  <a:lnTo>
                    <a:pt x="177566" y="513357"/>
                  </a:lnTo>
                  <a:lnTo>
                    <a:pt x="189404" y="513017"/>
                  </a:lnTo>
                  <a:lnTo>
                    <a:pt x="201242" y="512618"/>
                  </a:lnTo>
                  <a:lnTo>
                    <a:pt x="213079" y="512150"/>
                  </a:lnTo>
                  <a:lnTo>
                    <a:pt x="224917" y="511601"/>
                  </a:lnTo>
                  <a:lnTo>
                    <a:pt x="236755" y="510957"/>
                  </a:lnTo>
                  <a:lnTo>
                    <a:pt x="248593" y="510203"/>
                  </a:lnTo>
                  <a:lnTo>
                    <a:pt x="260430" y="509319"/>
                  </a:lnTo>
                  <a:lnTo>
                    <a:pt x="272268" y="508284"/>
                  </a:lnTo>
                  <a:lnTo>
                    <a:pt x="284106" y="507072"/>
                  </a:lnTo>
                  <a:lnTo>
                    <a:pt x="295944" y="505656"/>
                  </a:lnTo>
                  <a:lnTo>
                    <a:pt x="307782" y="504001"/>
                  </a:lnTo>
                  <a:lnTo>
                    <a:pt x="319619" y="502069"/>
                  </a:lnTo>
                  <a:lnTo>
                    <a:pt x="331457" y="499818"/>
                  </a:lnTo>
                  <a:lnTo>
                    <a:pt x="343295" y="497197"/>
                  </a:lnTo>
                  <a:lnTo>
                    <a:pt x="355133" y="494151"/>
                  </a:lnTo>
                  <a:lnTo>
                    <a:pt x="366970" y="490619"/>
                  </a:lnTo>
                  <a:lnTo>
                    <a:pt x="378808" y="486531"/>
                  </a:lnTo>
                  <a:lnTo>
                    <a:pt x="390646" y="481812"/>
                  </a:lnTo>
                  <a:lnTo>
                    <a:pt x="402484" y="476381"/>
                  </a:lnTo>
                  <a:lnTo>
                    <a:pt x="414321" y="470152"/>
                  </a:lnTo>
                  <a:lnTo>
                    <a:pt x="426159" y="463035"/>
                  </a:lnTo>
                  <a:lnTo>
                    <a:pt x="437997" y="454941"/>
                  </a:lnTo>
                  <a:lnTo>
                    <a:pt x="449835" y="445781"/>
                  </a:lnTo>
                  <a:lnTo>
                    <a:pt x="461673" y="435475"/>
                  </a:lnTo>
                  <a:lnTo>
                    <a:pt x="473510" y="423954"/>
                  </a:lnTo>
                  <a:lnTo>
                    <a:pt x="485348" y="411167"/>
                  </a:lnTo>
                  <a:lnTo>
                    <a:pt x="497186" y="397090"/>
                  </a:lnTo>
                  <a:lnTo>
                    <a:pt x="509024" y="381728"/>
                  </a:lnTo>
                  <a:lnTo>
                    <a:pt x="520861" y="365124"/>
                  </a:lnTo>
                  <a:lnTo>
                    <a:pt x="532699" y="347364"/>
                  </a:lnTo>
                  <a:lnTo>
                    <a:pt x="544537" y="328576"/>
                  </a:lnTo>
                  <a:lnTo>
                    <a:pt x="556375" y="308936"/>
                  </a:lnTo>
                  <a:lnTo>
                    <a:pt x="568213" y="288653"/>
                  </a:lnTo>
                  <a:lnTo>
                    <a:pt x="580050" y="267972"/>
                  </a:lnTo>
                  <a:lnTo>
                    <a:pt x="591888" y="247156"/>
                  </a:lnTo>
                  <a:lnTo>
                    <a:pt x="603726" y="226476"/>
                  </a:lnTo>
                  <a:lnTo>
                    <a:pt x="615564" y="206193"/>
                  </a:lnTo>
                  <a:lnTo>
                    <a:pt x="627401" y="186552"/>
                  </a:lnTo>
                  <a:lnTo>
                    <a:pt x="639239" y="167765"/>
                  </a:lnTo>
                  <a:lnTo>
                    <a:pt x="651077" y="150005"/>
                  </a:lnTo>
                  <a:lnTo>
                    <a:pt x="662915" y="133401"/>
                  </a:lnTo>
                  <a:lnTo>
                    <a:pt x="674752" y="118039"/>
                  </a:lnTo>
                  <a:lnTo>
                    <a:pt x="686590" y="103961"/>
                  </a:lnTo>
                  <a:lnTo>
                    <a:pt x="698428" y="91175"/>
                  </a:lnTo>
                  <a:lnTo>
                    <a:pt x="710266" y="79654"/>
                  </a:lnTo>
                  <a:lnTo>
                    <a:pt x="722104" y="69348"/>
                  </a:lnTo>
                  <a:lnTo>
                    <a:pt x="733941" y="60188"/>
                  </a:lnTo>
                  <a:lnTo>
                    <a:pt x="745779" y="52093"/>
                  </a:lnTo>
                  <a:lnTo>
                    <a:pt x="757617" y="44977"/>
                  </a:lnTo>
                  <a:lnTo>
                    <a:pt x="769455" y="38748"/>
                  </a:lnTo>
                  <a:lnTo>
                    <a:pt x="781292" y="33317"/>
                  </a:lnTo>
                  <a:lnTo>
                    <a:pt x="793130" y="28598"/>
                  </a:lnTo>
                  <a:lnTo>
                    <a:pt x="804968" y="24510"/>
                  </a:lnTo>
                  <a:lnTo>
                    <a:pt x="816806" y="20977"/>
                  </a:lnTo>
                  <a:lnTo>
                    <a:pt x="828643" y="17932"/>
                  </a:lnTo>
                  <a:lnTo>
                    <a:pt x="840481" y="15311"/>
                  </a:lnTo>
                  <a:lnTo>
                    <a:pt x="852319" y="13060"/>
                  </a:lnTo>
                  <a:lnTo>
                    <a:pt x="864157" y="11128"/>
                  </a:lnTo>
                  <a:lnTo>
                    <a:pt x="875995" y="9473"/>
                  </a:lnTo>
                  <a:lnTo>
                    <a:pt x="887832" y="8057"/>
                  </a:lnTo>
                  <a:lnTo>
                    <a:pt x="899670" y="6845"/>
                  </a:lnTo>
                  <a:lnTo>
                    <a:pt x="911508" y="5810"/>
                  </a:lnTo>
                  <a:lnTo>
                    <a:pt x="923346" y="4926"/>
                  </a:lnTo>
                  <a:lnTo>
                    <a:pt x="935183" y="4171"/>
                  </a:lnTo>
                  <a:lnTo>
                    <a:pt x="947021" y="3528"/>
                  </a:lnTo>
                  <a:lnTo>
                    <a:pt x="958859" y="2979"/>
                  </a:lnTo>
                  <a:lnTo>
                    <a:pt x="970697" y="2511"/>
                  </a:lnTo>
                  <a:lnTo>
                    <a:pt x="982534" y="2112"/>
                  </a:lnTo>
                  <a:lnTo>
                    <a:pt x="994372" y="1772"/>
                  </a:lnTo>
                  <a:lnTo>
                    <a:pt x="1006210" y="1483"/>
                  </a:lnTo>
                  <a:lnTo>
                    <a:pt x="1018048" y="1236"/>
                  </a:lnTo>
                  <a:lnTo>
                    <a:pt x="1029886" y="1026"/>
                  </a:lnTo>
                  <a:lnTo>
                    <a:pt x="1041723" y="848"/>
                  </a:lnTo>
                  <a:lnTo>
                    <a:pt x="1053561" y="696"/>
                  </a:lnTo>
                  <a:lnTo>
                    <a:pt x="1065399" y="566"/>
                  </a:lnTo>
                  <a:lnTo>
                    <a:pt x="1077237" y="456"/>
                  </a:lnTo>
                  <a:lnTo>
                    <a:pt x="1089074" y="362"/>
                  </a:lnTo>
                  <a:lnTo>
                    <a:pt x="1100912" y="282"/>
                  </a:lnTo>
                  <a:lnTo>
                    <a:pt x="1112750" y="214"/>
                  </a:lnTo>
                  <a:lnTo>
                    <a:pt x="1124588" y="156"/>
                  </a:lnTo>
                  <a:lnTo>
                    <a:pt x="1136426" y="107"/>
                  </a:lnTo>
                  <a:lnTo>
                    <a:pt x="1148263" y="65"/>
                  </a:lnTo>
                  <a:lnTo>
                    <a:pt x="1160101" y="30"/>
                  </a:lnTo>
                  <a:lnTo>
                    <a:pt x="1171939" y="0"/>
                  </a:lnTo>
                  <a:lnTo>
                    <a:pt x="1171939" y="0"/>
                  </a:lnTo>
                  <a:lnTo>
                    <a:pt x="1183777" y="30"/>
                  </a:lnTo>
                  <a:lnTo>
                    <a:pt x="1195614" y="65"/>
                  </a:lnTo>
                  <a:lnTo>
                    <a:pt x="1207452" y="107"/>
                  </a:lnTo>
                  <a:lnTo>
                    <a:pt x="1219290" y="156"/>
                  </a:lnTo>
                  <a:lnTo>
                    <a:pt x="1231128" y="214"/>
                  </a:lnTo>
                  <a:lnTo>
                    <a:pt x="1242965" y="282"/>
                  </a:lnTo>
                  <a:lnTo>
                    <a:pt x="1254803" y="362"/>
                  </a:lnTo>
                  <a:lnTo>
                    <a:pt x="1266641" y="456"/>
                  </a:lnTo>
                  <a:lnTo>
                    <a:pt x="1278479" y="566"/>
                  </a:lnTo>
                  <a:lnTo>
                    <a:pt x="1290317" y="696"/>
                  </a:lnTo>
                  <a:lnTo>
                    <a:pt x="1302154" y="848"/>
                  </a:lnTo>
                  <a:lnTo>
                    <a:pt x="1313992" y="1026"/>
                  </a:lnTo>
                  <a:lnTo>
                    <a:pt x="1325830" y="1236"/>
                  </a:lnTo>
                  <a:lnTo>
                    <a:pt x="1337668" y="1483"/>
                  </a:lnTo>
                  <a:lnTo>
                    <a:pt x="1349505" y="1772"/>
                  </a:lnTo>
                  <a:lnTo>
                    <a:pt x="1361343" y="2112"/>
                  </a:lnTo>
                  <a:lnTo>
                    <a:pt x="1373181" y="2511"/>
                  </a:lnTo>
                  <a:lnTo>
                    <a:pt x="1385019" y="2979"/>
                  </a:lnTo>
                  <a:lnTo>
                    <a:pt x="1396856" y="3528"/>
                  </a:lnTo>
                  <a:lnTo>
                    <a:pt x="1408694" y="4171"/>
                  </a:lnTo>
                  <a:lnTo>
                    <a:pt x="1420532" y="4926"/>
                  </a:lnTo>
                  <a:lnTo>
                    <a:pt x="1432370" y="5810"/>
                  </a:lnTo>
                  <a:lnTo>
                    <a:pt x="1444208" y="6845"/>
                  </a:lnTo>
                  <a:lnTo>
                    <a:pt x="1456045" y="8057"/>
                  </a:lnTo>
                  <a:lnTo>
                    <a:pt x="1467883" y="9473"/>
                  </a:lnTo>
                  <a:lnTo>
                    <a:pt x="1479721" y="11128"/>
                  </a:lnTo>
                  <a:lnTo>
                    <a:pt x="1491559" y="13060"/>
                  </a:lnTo>
                  <a:lnTo>
                    <a:pt x="1503396" y="15311"/>
                  </a:lnTo>
                  <a:lnTo>
                    <a:pt x="1515234" y="17932"/>
                  </a:lnTo>
                  <a:lnTo>
                    <a:pt x="1527072" y="20977"/>
                  </a:lnTo>
                  <a:lnTo>
                    <a:pt x="1538910" y="24510"/>
                  </a:lnTo>
                  <a:lnTo>
                    <a:pt x="1550748" y="28598"/>
                  </a:lnTo>
                  <a:lnTo>
                    <a:pt x="1562585" y="33317"/>
                  </a:lnTo>
                  <a:lnTo>
                    <a:pt x="1574423" y="38748"/>
                  </a:lnTo>
                  <a:lnTo>
                    <a:pt x="1586261" y="44977"/>
                  </a:lnTo>
                  <a:lnTo>
                    <a:pt x="1598099" y="52093"/>
                  </a:lnTo>
                  <a:lnTo>
                    <a:pt x="1609936" y="60188"/>
                  </a:lnTo>
                  <a:lnTo>
                    <a:pt x="1621774" y="69348"/>
                  </a:lnTo>
                  <a:lnTo>
                    <a:pt x="1633612" y="79654"/>
                  </a:lnTo>
                  <a:lnTo>
                    <a:pt x="1645450" y="91175"/>
                  </a:lnTo>
                  <a:lnTo>
                    <a:pt x="1657287" y="103961"/>
                  </a:lnTo>
                  <a:lnTo>
                    <a:pt x="1669125" y="118039"/>
                  </a:lnTo>
                  <a:lnTo>
                    <a:pt x="1680963" y="133401"/>
                  </a:lnTo>
                  <a:lnTo>
                    <a:pt x="1692801" y="150005"/>
                  </a:lnTo>
                  <a:lnTo>
                    <a:pt x="1704639" y="167765"/>
                  </a:lnTo>
                  <a:lnTo>
                    <a:pt x="1716476" y="186552"/>
                  </a:lnTo>
                  <a:lnTo>
                    <a:pt x="1728314" y="206193"/>
                  </a:lnTo>
                  <a:lnTo>
                    <a:pt x="1740152" y="226476"/>
                  </a:lnTo>
                  <a:lnTo>
                    <a:pt x="1751990" y="247156"/>
                  </a:lnTo>
                  <a:lnTo>
                    <a:pt x="1763827" y="267972"/>
                  </a:lnTo>
                  <a:lnTo>
                    <a:pt x="1775665" y="288653"/>
                  </a:lnTo>
                  <a:lnTo>
                    <a:pt x="1787503" y="308936"/>
                  </a:lnTo>
                  <a:lnTo>
                    <a:pt x="1799341" y="328576"/>
                  </a:lnTo>
                  <a:lnTo>
                    <a:pt x="1811178" y="347364"/>
                  </a:lnTo>
                  <a:lnTo>
                    <a:pt x="1823016" y="365124"/>
                  </a:lnTo>
                  <a:lnTo>
                    <a:pt x="1834854" y="381728"/>
                  </a:lnTo>
                  <a:lnTo>
                    <a:pt x="1846692" y="397090"/>
                  </a:lnTo>
                  <a:lnTo>
                    <a:pt x="1858530" y="411167"/>
                  </a:lnTo>
                  <a:lnTo>
                    <a:pt x="1870367" y="423954"/>
                  </a:lnTo>
                  <a:lnTo>
                    <a:pt x="1882205" y="435475"/>
                  </a:lnTo>
                  <a:lnTo>
                    <a:pt x="1894043" y="445781"/>
                  </a:lnTo>
                  <a:lnTo>
                    <a:pt x="1905881" y="454941"/>
                  </a:lnTo>
                  <a:lnTo>
                    <a:pt x="1917718" y="463035"/>
                  </a:lnTo>
                  <a:lnTo>
                    <a:pt x="1929556" y="470152"/>
                  </a:lnTo>
                  <a:lnTo>
                    <a:pt x="1941394" y="476381"/>
                  </a:lnTo>
                  <a:lnTo>
                    <a:pt x="1953232" y="481812"/>
                  </a:lnTo>
                  <a:lnTo>
                    <a:pt x="1965069" y="486531"/>
                  </a:lnTo>
                  <a:lnTo>
                    <a:pt x="1976907" y="490619"/>
                  </a:lnTo>
                  <a:lnTo>
                    <a:pt x="1988745" y="494151"/>
                  </a:lnTo>
                  <a:lnTo>
                    <a:pt x="2000583" y="497197"/>
                  </a:lnTo>
                  <a:lnTo>
                    <a:pt x="2012421" y="499818"/>
                  </a:lnTo>
                  <a:lnTo>
                    <a:pt x="2024258" y="502069"/>
                  </a:lnTo>
                  <a:lnTo>
                    <a:pt x="2036096" y="504001"/>
                  </a:lnTo>
                  <a:lnTo>
                    <a:pt x="2047934" y="505656"/>
                  </a:lnTo>
                  <a:lnTo>
                    <a:pt x="2059772" y="507072"/>
                  </a:lnTo>
                  <a:lnTo>
                    <a:pt x="2071609" y="508284"/>
                  </a:lnTo>
                  <a:lnTo>
                    <a:pt x="2083447" y="509319"/>
                  </a:lnTo>
                  <a:lnTo>
                    <a:pt x="2095285" y="510203"/>
                  </a:lnTo>
                  <a:lnTo>
                    <a:pt x="2107123" y="510957"/>
                  </a:lnTo>
                  <a:lnTo>
                    <a:pt x="2118961" y="511601"/>
                  </a:lnTo>
                  <a:lnTo>
                    <a:pt x="2130798" y="512150"/>
                  </a:lnTo>
                  <a:lnTo>
                    <a:pt x="2142636" y="512618"/>
                  </a:lnTo>
                  <a:lnTo>
                    <a:pt x="2154474" y="513017"/>
                  </a:lnTo>
                  <a:lnTo>
                    <a:pt x="2166312" y="513357"/>
                  </a:lnTo>
                  <a:lnTo>
                    <a:pt x="2178149" y="513646"/>
                  </a:lnTo>
                  <a:lnTo>
                    <a:pt x="2189987" y="513892"/>
                  </a:lnTo>
                  <a:lnTo>
                    <a:pt x="2201825" y="514102"/>
                  </a:lnTo>
                  <a:lnTo>
                    <a:pt x="2213663" y="514281"/>
                  </a:lnTo>
                  <a:lnTo>
                    <a:pt x="2225500" y="514433"/>
                  </a:lnTo>
                  <a:lnTo>
                    <a:pt x="2237338" y="514563"/>
                  </a:lnTo>
                  <a:lnTo>
                    <a:pt x="2249176" y="514673"/>
                  </a:lnTo>
                  <a:lnTo>
                    <a:pt x="2261014" y="514767"/>
                  </a:lnTo>
                  <a:lnTo>
                    <a:pt x="2272852" y="514847"/>
                  </a:lnTo>
                  <a:lnTo>
                    <a:pt x="2284689" y="514914"/>
                  </a:lnTo>
                  <a:lnTo>
                    <a:pt x="2296527" y="514972"/>
                  </a:lnTo>
                  <a:lnTo>
                    <a:pt x="2308365" y="515021"/>
                  </a:lnTo>
                  <a:lnTo>
                    <a:pt x="2320203" y="515063"/>
                  </a:lnTo>
                  <a:lnTo>
                    <a:pt x="2332040" y="515099"/>
                  </a:lnTo>
                  <a:lnTo>
                    <a:pt x="2343878" y="515129"/>
                  </a:lnTo>
                  <a:lnTo>
                    <a:pt x="2343878" y="515216"/>
                  </a:lnTo>
                  <a:lnTo>
                    <a:pt x="2355716" y="515201"/>
                  </a:lnTo>
                  <a:lnTo>
                    <a:pt x="2367554" y="515183"/>
                  </a:lnTo>
                  <a:lnTo>
                    <a:pt x="2379391" y="515162"/>
                  </a:lnTo>
                  <a:lnTo>
                    <a:pt x="2391229" y="515137"/>
                  </a:lnTo>
                  <a:lnTo>
                    <a:pt x="2403067" y="515108"/>
                  </a:lnTo>
                  <a:lnTo>
                    <a:pt x="2414905" y="515074"/>
                  </a:lnTo>
                  <a:lnTo>
                    <a:pt x="2426743" y="515034"/>
                  </a:lnTo>
                  <a:lnTo>
                    <a:pt x="2438580" y="514988"/>
                  </a:lnTo>
                  <a:lnTo>
                    <a:pt x="2450418" y="514932"/>
                  </a:lnTo>
                  <a:lnTo>
                    <a:pt x="2462256" y="514868"/>
                  </a:lnTo>
                  <a:lnTo>
                    <a:pt x="2474094" y="514792"/>
                  </a:lnTo>
                  <a:lnTo>
                    <a:pt x="2485931" y="514702"/>
                  </a:lnTo>
                  <a:lnTo>
                    <a:pt x="2497769" y="514597"/>
                  </a:lnTo>
                  <a:lnTo>
                    <a:pt x="2509607" y="514474"/>
                  </a:lnTo>
                  <a:lnTo>
                    <a:pt x="2521445" y="514329"/>
                  </a:lnTo>
                  <a:lnTo>
                    <a:pt x="2533283" y="514159"/>
                  </a:lnTo>
                  <a:lnTo>
                    <a:pt x="2545120" y="513960"/>
                  </a:lnTo>
                  <a:lnTo>
                    <a:pt x="2556958" y="513726"/>
                  </a:lnTo>
                  <a:lnTo>
                    <a:pt x="2568796" y="513452"/>
                  </a:lnTo>
                  <a:lnTo>
                    <a:pt x="2580634" y="513130"/>
                  </a:lnTo>
                  <a:lnTo>
                    <a:pt x="2592471" y="512753"/>
                  </a:lnTo>
                  <a:lnTo>
                    <a:pt x="2604309" y="512310"/>
                  </a:lnTo>
                  <a:lnTo>
                    <a:pt x="2616147" y="511793"/>
                  </a:lnTo>
                  <a:lnTo>
                    <a:pt x="2627985" y="511187"/>
                  </a:lnTo>
                  <a:lnTo>
                    <a:pt x="2639822" y="510479"/>
                  </a:lnTo>
                  <a:lnTo>
                    <a:pt x="2651660" y="509651"/>
                  </a:lnTo>
                  <a:lnTo>
                    <a:pt x="2663498" y="508686"/>
                  </a:lnTo>
                  <a:lnTo>
                    <a:pt x="2675336" y="507560"/>
                  </a:lnTo>
                  <a:lnTo>
                    <a:pt x="2687174" y="506249"/>
                  </a:lnTo>
                  <a:lnTo>
                    <a:pt x="2699011" y="504727"/>
                  </a:lnTo>
                  <a:lnTo>
                    <a:pt x="2710849" y="502961"/>
                  </a:lnTo>
                  <a:lnTo>
                    <a:pt x="2722687" y="500917"/>
                  </a:lnTo>
                  <a:lnTo>
                    <a:pt x="2734525" y="498557"/>
                  </a:lnTo>
                  <a:lnTo>
                    <a:pt x="2746362" y="495842"/>
                  </a:lnTo>
                  <a:lnTo>
                    <a:pt x="2758200" y="492727"/>
                  </a:lnTo>
                  <a:lnTo>
                    <a:pt x="2770038" y="489169"/>
                  </a:lnTo>
                  <a:lnTo>
                    <a:pt x="2781876" y="485122"/>
                  </a:lnTo>
                  <a:lnTo>
                    <a:pt x="2793713" y="480542"/>
                  </a:lnTo>
                  <a:lnTo>
                    <a:pt x="2805551" y="475388"/>
                  </a:lnTo>
                  <a:lnTo>
                    <a:pt x="2817389" y="469628"/>
                  </a:lnTo>
                  <a:lnTo>
                    <a:pt x="2829227" y="463235"/>
                  </a:lnTo>
                  <a:lnTo>
                    <a:pt x="2841065" y="456196"/>
                  </a:lnTo>
                  <a:lnTo>
                    <a:pt x="2852902" y="448515"/>
                  </a:lnTo>
                  <a:lnTo>
                    <a:pt x="2864740" y="440213"/>
                  </a:lnTo>
                  <a:lnTo>
                    <a:pt x="2876578" y="431333"/>
                  </a:lnTo>
                  <a:lnTo>
                    <a:pt x="2888416" y="421939"/>
                  </a:lnTo>
                  <a:lnTo>
                    <a:pt x="2900253" y="412119"/>
                  </a:lnTo>
                  <a:lnTo>
                    <a:pt x="2912091" y="401978"/>
                  </a:lnTo>
                  <a:lnTo>
                    <a:pt x="2923929" y="391637"/>
                  </a:lnTo>
                  <a:lnTo>
                    <a:pt x="2935767" y="381229"/>
                  </a:lnTo>
                  <a:lnTo>
                    <a:pt x="2947604" y="370889"/>
                  </a:lnTo>
                  <a:lnTo>
                    <a:pt x="2959442" y="360748"/>
                  </a:lnTo>
                  <a:lnTo>
                    <a:pt x="2971280" y="350927"/>
                  </a:lnTo>
                  <a:lnTo>
                    <a:pt x="2983118" y="341534"/>
                  </a:lnTo>
                  <a:lnTo>
                    <a:pt x="2994956" y="332653"/>
                  </a:lnTo>
                  <a:lnTo>
                    <a:pt x="3006793" y="324351"/>
                  </a:lnTo>
                  <a:lnTo>
                    <a:pt x="3018631" y="316670"/>
                  </a:lnTo>
                  <a:lnTo>
                    <a:pt x="3030469" y="309632"/>
                  </a:lnTo>
                  <a:lnTo>
                    <a:pt x="3042307" y="303239"/>
                  </a:lnTo>
                  <a:lnTo>
                    <a:pt x="3054144" y="297478"/>
                  </a:lnTo>
                  <a:lnTo>
                    <a:pt x="3065982" y="292325"/>
                  </a:lnTo>
                  <a:lnTo>
                    <a:pt x="3077820" y="287745"/>
                  </a:lnTo>
                  <a:lnTo>
                    <a:pt x="3089658" y="283698"/>
                  </a:lnTo>
                  <a:lnTo>
                    <a:pt x="3101496" y="280139"/>
                  </a:lnTo>
                  <a:lnTo>
                    <a:pt x="3113333" y="277025"/>
                  </a:lnTo>
                  <a:lnTo>
                    <a:pt x="3125171" y="274309"/>
                  </a:lnTo>
                  <a:lnTo>
                    <a:pt x="3137009" y="271950"/>
                  </a:lnTo>
                  <a:lnTo>
                    <a:pt x="3148847" y="269906"/>
                  </a:lnTo>
                  <a:lnTo>
                    <a:pt x="3160684" y="268140"/>
                  </a:lnTo>
                  <a:lnTo>
                    <a:pt x="3172522" y="266617"/>
                  </a:lnTo>
                  <a:lnTo>
                    <a:pt x="3184360" y="265307"/>
                  </a:lnTo>
                  <a:lnTo>
                    <a:pt x="3196198" y="264181"/>
                  </a:lnTo>
                  <a:lnTo>
                    <a:pt x="3208035" y="263215"/>
                  </a:lnTo>
                  <a:lnTo>
                    <a:pt x="3219873" y="262388"/>
                  </a:lnTo>
                  <a:lnTo>
                    <a:pt x="3231711" y="261679"/>
                  </a:lnTo>
                  <a:lnTo>
                    <a:pt x="3243549" y="261074"/>
                  </a:lnTo>
                  <a:lnTo>
                    <a:pt x="3255387" y="260556"/>
                  </a:lnTo>
                  <a:lnTo>
                    <a:pt x="3267224" y="260114"/>
                  </a:lnTo>
                  <a:lnTo>
                    <a:pt x="3279062" y="259737"/>
                  </a:lnTo>
                  <a:lnTo>
                    <a:pt x="3290900" y="259415"/>
                  </a:lnTo>
                  <a:lnTo>
                    <a:pt x="3302738" y="259140"/>
                  </a:lnTo>
                  <a:lnTo>
                    <a:pt x="3314575" y="258906"/>
                  </a:lnTo>
                  <a:lnTo>
                    <a:pt x="3326413" y="258707"/>
                  </a:lnTo>
                  <a:lnTo>
                    <a:pt x="3338251" y="258537"/>
                  </a:lnTo>
                  <a:lnTo>
                    <a:pt x="3350089" y="258392"/>
                  </a:lnTo>
                  <a:lnTo>
                    <a:pt x="3361926" y="258269"/>
                  </a:lnTo>
                  <a:lnTo>
                    <a:pt x="3373764" y="258164"/>
                  </a:lnTo>
                  <a:lnTo>
                    <a:pt x="3385602" y="258075"/>
                  </a:lnTo>
                  <a:lnTo>
                    <a:pt x="3397440" y="257999"/>
                  </a:lnTo>
                  <a:lnTo>
                    <a:pt x="3409278" y="257934"/>
                  </a:lnTo>
                  <a:lnTo>
                    <a:pt x="3421115" y="257879"/>
                  </a:lnTo>
                  <a:lnTo>
                    <a:pt x="3432953" y="257832"/>
                  </a:lnTo>
                  <a:lnTo>
                    <a:pt x="3444791" y="257792"/>
                  </a:lnTo>
                  <a:lnTo>
                    <a:pt x="3456629" y="257758"/>
                  </a:lnTo>
                  <a:lnTo>
                    <a:pt x="3468466" y="257729"/>
                  </a:lnTo>
                  <a:lnTo>
                    <a:pt x="3480304" y="257705"/>
                  </a:lnTo>
                  <a:lnTo>
                    <a:pt x="3492142" y="257684"/>
                  </a:lnTo>
                  <a:lnTo>
                    <a:pt x="3503980" y="257666"/>
                  </a:lnTo>
                  <a:lnTo>
                    <a:pt x="3515818" y="257651"/>
                  </a:lnTo>
                  <a:lnTo>
                    <a:pt x="3515818" y="257651"/>
                  </a:lnTo>
                  <a:lnTo>
                    <a:pt x="3527655" y="257666"/>
                  </a:lnTo>
                  <a:lnTo>
                    <a:pt x="3539493" y="257684"/>
                  </a:lnTo>
                  <a:lnTo>
                    <a:pt x="3551331" y="257705"/>
                  </a:lnTo>
                  <a:lnTo>
                    <a:pt x="3563169" y="257729"/>
                  </a:lnTo>
                  <a:lnTo>
                    <a:pt x="3575006" y="257758"/>
                  </a:lnTo>
                  <a:lnTo>
                    <a:pt x="3586844" y="257792"/>
                  </a:lnTo>
                  <a:lnTo>
                    <a:pt x="3598682" y="257832"/>
                  </a:lnTo>
                  <a:lnTo>
                    <a:pt x="3610520" y="257879"/>
                  </a:lnTo>
                  <a:lnTo>
                    <a:pt x="3622357" y="257934"/>
                  </a:lnTo>
                  <a:lnTo>
                    <a:pt x="3634195" y="257999"/>
                  </a:lnTo>
                  <a:lnTo>
                    <a:pt x="3646033" y="258075"/>
                  </a:lnTo>
                  <a:lnTo>
                    <a:pt x="3657871" y="258164"/>
                  </a:lnTo>
                  <a:lnTo>
                    <a:pt x="3669709" y="258269"/>
                  </a:lnTo>
                  <a:lnTo>
                    <a:pt x="3681546" y="258392"/>
                  </a:lnTo>
                  <a:lnTo>
                    <a:pt x="3693384" y="258537"/>
                  </a:lnTo>
                  <a:lnTo>
                    <a:pt x="3705222" y="258707"/>
                  </a:lnTo>
                  <a:lnTo>
                    <a:pt x="3717060" y="258906"/>
                  </a:lnTo>
                  <a:lnTo>
                    <a:pt x="3728897" y="259140"/>
                  </a:lnTo>
                  <a:lnTo>
                    <a:pt x="3740735" y="259415"/>
                  </a:lnTo>
                  <a:lnTo>
                    <a:pt x="3752573" y="259737"/>
                  </a:lnTo>
                  <a:lnTo>
                    <a:pt x="3764411" y="260114"/>
                  </a:lnTo>
                  <a:lnTo>
                    <a:pt x="3776248" y="260556"/>
                  </a:lnTo>
                  <a:lnTo>
                    <a:pt x="3788086" y="261074"/>
                  </a:lnTo>
                  <a:lnTo>
                    <a:pt x="3799924" y="261679"/>
                  </a:lnTo>
                  <a:lnTo>
                    <a:pt x="3811762" y="262388"/>
                  </a:lnTo>
                  <a:lnTo>
                    <a:pt x="3823600" y="263215"/>
                  </a:lnTo>
                  <a:lnTo>
                    <a:pt x="3835437" y="264181"/>
                  </a:lnTo>
                  <a:lnTo>
                    <a:pt x="3847275" y="265307"/>
                  </a:lnTo>
                  <a:lnTo>
                    <a:pt x="3859113" y="266617"/>
                  </a:lnTo>
                  <a:lnTo>
                    <a:pt x="3870951" y="268140"/>
                  </a:lnTo>
                  <a:lnTo>
                    <a:pt x="3882788" y="269906"/>
                  </a:lnTo>
                  <a:lnTo>
                    <a:pt x="3894626" y="271950"/>
                  </a:lnTo>
                  <a:lnTo>
                    <a:pt x="3906464" y="274309"/>
                  </a:lnTo>
                  <a:lnTo>
                    <a:pt x="3918302" y="277025"/>
                  </a:lnTo>
                  <a:lnTo>
                    <a:pt x="3930139" y="280139"/>
                  </a:lnTo>
                  <a:lnTo>
                    <a:pt x="3941977" y="283698"/>
                  </a:lnTo>
                  <a:lnTo>
                    <a:pt x="3953815" y="287745"/>
                  </a:lnTo>
                  <a:lnTo>
                    <a:pt x="3965653" y="292325"/>
                  </a:lnTo>
                  <a:lnTo>
                    <a:pt x="3977491" y="297478"/>
                  </a:lnTo>
                  <a:lnTo>
                    <a:pt x="3989328" y="303239"/>
                  </a:lnTo>
                  <a:lnTo>
                    <a:pt x="4001166" y="309632"/>
                  </a:lnTo>
                  <a:lnTo>
                    <a:pt x="4013004" y="316670"/>
                  </a:lnTo>
                  <a:lnTo>
                    <a:pt x="4024842" y="324351"/>
                  </a:lnTo>
                  <a:lnTo>
                    <a:pt x="4036679" y="332653"/>
                  </a:lnTo>
                  <a:lnTo>
                    <a:pt x="4048517" y="341534"/>
                  </a:lnTo>
                  <a:lnTo>
                    <a:pt x="4060355" y="350927"/>
                  </a:lnTo>
                  <a:lnTo>
                    <a:pt x="4072193" y="360748"/>
                  </a:lnTo>
                  <a:lnTo>
                    <a:pt x="4084031" y="370889"/>
                  </a:lnTo>
                  <a:lnTo>
                    <a:pt x="4095868" y="381229"/>
                  </a:lnTo>
                  <a:lnTo>
                    <a:pt x="4107706" y="391637"/>
                  </a:lnTo>
                  <a:lnTo>
                    <a:pt x="4119544" y="401978"/>
                  </a:lnTo>
                  <a:lnTo>
                    <a:pt x="4131382" y="412119"/>
                  </a:lnTo>
                  <a:lnTo>
                    <a:pt x="4143219" y="421939"/>
                  </a:lnTo>
                  <a:lnTo>
                    <a:pt x="4155057" y="431333"/>
                  </a:lnTo>
                  <a:lnTo>
                    <a:pt x="4166895" y="440213"/>
                  </a:lnTo>
                  <a:lnTo>
                    <a:pt x="4178733" y="448515"/>
                  </a:lnTo>
                  <a:lnTo>
                    <a:pt x="4190570" y="456196"/>
                  </a:lnTo>
                  <a:lnTo>
                    <a:pt x="4202408" y="463235"/>
                  </a:lnTo>
                  <a:lnTo>
                    <a:pt x="4214246" y="469628"/>
                  </a:lnTo>
                  <a:lnTo>
                    <a:pt x="4226084" y="475388"/>
                  </a:lnTo>
                  <a:lnTo>
                    <a:pt x="4237922" y="480542"/>
                  </a:lnTo>
                  <a:lnTo>
                    <a:pt x="4249759" y="485122"/>
                  </a:lnTo>
                  <a:lnTo>
                    <a:pt x="4261597" y="489169"/>
                  </a:lnTo>
                  <a:lnTo>
                    <a:pt x="4273435" y="492727"/>
                  </a:lnTo>
                  <a:lnTo>
                    <a:pt x="4285273" y="495842"/>
                  </a:lnTo>
                  <a:lnTo>
                    <a:pt x="4297110" y="498557"/>
                  </a:lnTo>
                  <a:lnTo>
                    <a:pt x="4308948" y="500917"/>
                  </a:lnTo>
                  <a:lnTo>
                    <a:pt x="4320786" y="502961"/>
                  </a:lnTo>
                  <a:lnTo>
                    <a:pt x="4332624" y="504727"/>
                  </a:lnTo>
                  <a:lnTo>
                    <a:pt x="4344461" y="506249"/>
                  </a:lnTo>
                  <a:lnTo>
                    <a:pt x="4356299" y="507560"/>
                  </a:lnTo>
                  <a:lnTo>
                    <a:pt x="4368137" y="508686"/>
                  </a:lnTo>
                  <a:lnTo>
                    <a:pt x="4379975" y="509651"/>
                  </a:lnTo>
                  <a:lnTo>
                    <a:pt x="4391813" y="510479"/>
                  </a:lnTo>
                  <a:lnTo>
                    <a:pt x="4403650" y="511187"/>
                  </a:lnTo>
                  <a:lnTo>
                    <a:pt x="4415488" y="511793"/>
                  </a:lnTo>
                  <a:lnTo>
                    <a:pt x="4427326" y="512310"/>
                  </a:lnTo>
                  <a:lnTo>
                    <a:pt x="4439164" y="512753"/>
                  </a:lnTo>
                  <a:lnTo>
                    <a:pt x="4451001" y="513130"/>
                  </a:lnTo>
                  <a:lnTo>
                    <a:pt x="4462839" y="513452"/>
                  </a:lnTo>
                  <a:lnTo>
                    <a:pt x="4474677" y="513726"/>
                  </a:lnTo>
                  <a:lnTo>
                    <a:pt x="4486515" y="513960"/>
                  </a:lnTo>
                  <a:lnTo>
                    <a:pt x="4498352" y="514159"/>
                  </a:lnTo>
                  <a:lnTo>
                    <a:pt x="4510190" y="514329"/>
                  </a:lnTo>
                  <a:lnTo>
                    <a:pt x="4522028" y="514474"/>
                  </a:lnTo>
                  <a:lnTo>
                    <a:pt x="4533866" y="514597"/>
                  </a:lnTo>
                  <a:lnTo>
                    <a:pt x="4545704" y="514702"/>
                  </a:lnTo>
                  <a:lnTo>
                    <a:pt x="4557541" y="514792"/>
                  </a:lnTo>
                  <a:lnTo>
                    <a:pt x="4569379" y="514868"/>
                  </a:lnTo>
                  <a:lnTo>
                    <a:pt x="4581217" y="514932"/>
                  </a:lnTo>
                  <a:lnTo>
                    <a:pt x="4593055" y="514988"/>
                  </a:lnTo>
                  <a:lnTo>
                    <a:pt x="4604892" y="515034"/>
                  </a:lnTo>
                  <a:lnTo>
                    <a:pt x="4616730" y="515074"/>
                  </a:lnTo>
                  <a:lnTo>
                    <a:pt x="4628568" y="515108"/>
                  </a:lnTo>
                  <a:lnTo>
                    <a:pt x="4640406" y="515137"/>
                  </a:lnTo>
                  <a:lnTo>
                    <a:pt x="4652244" y="515162"/>
                  </a:lnTo>
                  <a:lnTo>
                    <a:pt x="4664081" y="515183"/>
                  </a:lnTo>
                  <a:lnTo>
                    <a:pt x="4675919" y="515201"/>
                  </a:lnTo>
                  <a:lnTo>
                    <a:pt x="4687757" y="515216"/>
                  </a:lnTo>
                </a:path>
              </a:pathLst>
            </a:custGeom>
            <a:ln w="40651" cap="flat">
              <a:solidFill>
                <a:srgbClr val="E8E8E8">
                  <a:alpha val="100000"/>
                </a:srgbClr>
              </a:solidFill>
              <a:prstDash val="solid"/>
              <a:round/>
            </a:ln>
          </p:spPr>
          <p:txBody>
            <a:bodyPr/>
            <a:lstStyle/>
            <a:p/>
          </p:txBody>
        </p:sp>
        <p:sp>
          <p:nvSpPr>
            <p:cNvPr id="26" name="pl26"/>
            <p:cNvSpPr/>
            <p:nvPr/>
          </p:nvSpPr>
          <p:spPr>
            <a:xfrm>
              <a:off x="2482252" y="3740184"/>
              <a:ext cx="4687757" cy="515475"/>
            </a:xfrm>
            <a:custGeom>
              <a:avLst/>
              <a:pathLst>
                <a:path w="4687757" h="515475">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172"/>
                  </a:lnTo>
                  <a:lnTo>
                    <a:pt x="1183777" y="203"/>
                  </a:lnTo>
                  <a:lnTo>
                    <a:pt x="1195614" y="238"/>
                  </a:lnTo>
                  <a:lnTo>
                    <a:pt x="1207452" y="280"/>
                  </a:lnTo>
                  <a:lnTo>
                    <a:pt x="1219290" y="329"/>
                  </a:lnTo>
                  <a:lnTo>
                    <a:pt x="1231128" y="387"/>
                  </a:lnTo>
                  <a:lnTo>
                    <a:pt x="1242965" y="455"/>
                  </a:lnTo>
                  <a:lnTo>
                    <a:pt x="1254803" y="535"/>
                  </a:lnTo>
                  <a:lnTo>
                    <a:pt x="1266641" y="629"/>
                  </a:lnTo>
                  <a:lnTo>
                    <a:pt x="1278479" y="739"/>
                  </a:lnTo>
                  <a:lnTo>
                    <a:pt x="1290317" y="868"/>
                  </a:lnTo>
                  <a:lnTo>
                    <a:pt x="1302154" y="1021"/>
                  </a:lnTo>
                  <a:lnTo>
                    <a:pt x="1313992" y="1199"/>
                  </a:lnTo>
                  <a:lnTo>
                    <a:pt x="1325830" y="1409"/>
                  </a:lnTo>
                  <a:lnTo>
                    <a:pt x="1337668" y="1656"/>
                  </a:lnTo>
                  <a:lnTo>
                    <a:pt x="1349505" y="1945"/>
                  </a:lnTo>
                  <a:lnTo>
                    <a:pt x="1361343" y="2285"/>
                  </a:lnTo>
                  <a:lnTo>
                    <a:pt x="1373181" y="2684"/>
                  </a:lnTo>
                  <a:lnTo>
                    <a:pt x="1385019" y="3152"/>
                  </a:lnTo>
                  <a:lnTo>
                    <a:pt x="1396856" y="3700"/>
                  </a:lnTo>
                  <a:lnTo>
                    <a:pt x="1408694" y="4344"/>
                  </a:lnTo>
                  <a:lnTo>
                    <a:pt x="1420532" y="5099"/>
                  </a:lnTo>
                  <a:lnTo>
                    <a:pt x="1432370" y="5983"/>
                  </a:lnTo>
                  <a:lnTo>
                    <a:pt x="1444208" y="7018"/>
                  </a:lnTo>
                  <a:lnTo>
                    <a:pt x="1456045" y="8229"/>
                  </a:lnTo>
                  <a:lnTo>
                    <a:pt x="1467883" y="9646"/>
                  </a:lnTo>
                  <a:lnTo>
                    <a:pt x="1479721" y="11301"/>
                  </a:lnTo>
                  <a:lnTo>
                    <a:pt x="1491559" y="13233"/>
                  </a:lnTo>
                  <a:lnTo>
                    <a:pt x="1503396" y="15484"/>
                  </a:lnTo>
                  <a:lnTo>
                    <a:pt x="1515234" y="18105"/>
                  </a:lnTo>
                  <a:lnTo>
                    <a:pt x="1527072" y="21150"/>
                  </a:lnTo>
                  <a:lnTo>
                    <a:pt x="1538910" y="24683"/>
                  </a:lnTo>
                  <a:lnTo>
                    <a:pt x="1550748" y="28771"/>
                  </a:lnTo>
                  <a:lnTo>
                    <a:pt x="1562585" y="33490"/>
                  </a:lnTo>
                  <a:lnTo>
                    <a:pt x="1574423" y="38920"/>
                  </a:lnTo>
                  <a:lnTo>
                    <a:pt x="1586261" y="45150"/>
                  </a:lnTo>
                  <a:lnTo>
                    <a:pt x="1598099" y="52266"/>
                  </a:lnTo>
                  <a:lnTo>
                    <a:pt x="1609936" y="60361"/>
                  </a:lnTo>
                  <a:lnTo>
                    <a:pt x="1621774" y="69521"/>
                  </a:lnTo>
                  <a:lnTo>
                    <a:pt x="1633612" y="79827"/>
                  </a:lnTo>
                  <a:lnTo>
                    <a:pt x="1645450" y="91348"/>
                  </a:lnTo>
                  <a:lnTo>
                    <a:pt x="1657287" y="104134"/>
                  </a:lnTo>
                  <a:lnTo>
                    <a:pt x="1669125" y="118211"/>
                  </a:lnTo>
                  <a:lnTo>
                    <a:pt x="1680963" y="133574"/>
                  </a:lnTo>
                  <a:lnTo>
                    <a:pt x="1692801" y="150178"/>
                  </a:lnTo>
                  <a:lnTo>
                    <a:pt x="1704639" y="167938"/>
                  </a:lnTo>
                  <a:lnTo>
                    <a:pt x="1716476" y="186725"/>
                  </a:lnTo>
                  <a:lnTo>
                    <a:pt x="1728314" y="206366"/>
                  </a:lnTo>
                  <a:lnTo>
                    <a:pt x="1740152" y="226648"/>
                  </a:lnTo>
                  <a:lnTo>
                    <a:pt x="1751990" y="247329"/>
                  </a:lnTo>
                  <a:lnTo>
                    <a:pt x="1763827" y="268145"/>
                  </a:lnTo>
                  <a:lnTo>
                    <a:pt x="1775665" y="288826"/>
                  </a:lnTo>
                  <a:lnTo>
                    <a:pt x="1787503" y="309109"/>
                  </a:lnTo>
                  <a:lnTo>
                    <a:pt x="1799341" y="328749"/>
                  </a:lnTo>
                  <a:lnTo>
                    <a:pt x="1811178" y="347536"/>
                  </a:lnTo>
                  <a:lnTo>
                    <a:pt x="1823016" y="365297"/>
                  </a:lnTo>
                  <a:lnTo>
                    <a:pt x="1834854" y="381901"/>
                  </a:lnTo>
                  <a:lnTo>
                    <a:pt x="1846692" y="397263"/>
                  </a:lnTo>
                  <a:lnTo>
                    <a:pt x="1858530" y="411340"/>
                  </a:lnTo>
                  <a:lnTo>
                    <a:pt x="1870367" y="424127"/>
                  </a:lnTo>
                  <a:lnTo>
                    <a:pt x="1882205" y="435648"/>
                  </a:lnTo>
                  <a:lnTo>
                    <a:pt x="1894043" y="445954"/>
                  </a:lnTo>
                  <a:lnTo>
                    <a:pt x="1905881" y="455114"/>
                  </a:lnTo>
                  <a:lnTo>
                    <a:pt x="1917718" y="463208"/>
                  </a:lnTo>
                  <a:lnTo>
                    <a:pt x="1929556" y="470325"/>
                  </a:lnTo>
                  <a:lnTo>
                    <a:pt x="1941394" y="476554"/>
                  </a:lnTo>
                  <a:lnTo>
                    <a:pt x="1953232" y="481985"/>
                  </a:lnTo>
                  <a:lnTo>
                    <a:pt x="1965069" y="486704"/>
                  </a:lnTo>
                  <a:lnTo>
                    <a:pt x="1976907" y="490792"/>
                  </a:lnTo>
                  <a:lnTo>
                    <a:pt x="1988745" y="494324"/>
                  </a:lnTo>
                  <a:lnTo>
                    <a:pt x="2000583" y="497370"/>
                  </a:lnTo>
                  <a:lnTo>
                    <a:pt x="2012421" y="499990"/>
                  </a:lnTo>
                  <a:lnTo>
                    <a:pt x="2024258" y="502242"/>
                  </a:lnTo>
                  <a:lnTo>
                    <a:pt x="2036096" y="504173"/>
                  </a:lnTo>
                  <a:lnTo>
                    <a:pt x="2047934" y="505828"/>
                  </a:lnTo>
                  <a:lnTo>
                    <a:pt x="2059772" y="507245"/>
                  </a:lnTo>
                  <a:lnTo>
                    <a:pt x="2071609" y="508456"/>
                  </a:lnTo>
                  <a:lnTo>
                    <a:pt x="2083447" y="509492"/>
                  </a:lnTo>
                  <a:lnTo>
                    <a:pt x="2095285" y="510376"/>
                  </a:lnTo>
                  <a:lnTo>
                    <a:pt x="2107123" y="511130"/>
                  </a:lnTo>
                  <a:lnTo>
                    <a:pt x="2118961" y="511774"/>
                  </a:lnTo>
                  <a:lnTo>
                    <a:pt x="2130798" y="512323"/>
                  </a:lnTo>
                  <a:lnTo>
                    <a:pt x="2142636" y="512791"/>
                  </a:lnTo>
                  <a:lnTo>
                    <a:pt x="2154474" y="513190"/>
                  </a:lnTo>
                  <a:lnTo>
                    <a:pt x="2166312" y="513529"/>
                  </a:lnTo>
                  <a:lnTo>
                    <a:pt x="2178149" y="513819"/>
                  </a:lnTo>
                  <a:lnTo>
                    <a:pt x="2189987" y="514065"/>
                  </a:lnTo>
                  <a:lnTo>
                    <a:pt x="2201825" y="514275"/>
                  </a:lnTo>
                  <a:lnTo>
                    <a:pt x="2213663" y="514454"/>
                  </a:lnTo>
                  <a:lnTo>
                    <a:pt x="2225500" y="514606"/>
                  </a:lnTo>
                  <a:lnTo>
                    <a:pt x="2237338" y="514736"/>
                  </a:lnTo>
                  <a:lnTo>
                    <a:pt x="2249176" y="514846"/>
                  </a:lnTo>
                  <a:lnTo>
                    <a:pt x="2261014" y="514940"/>
                  </a:lnTo>
                  <a:lnTo>
                    <a:pt x="2272852" y="515019"/>
                  </a:lnTo>
                  <a:lnTo>
                    <a:pt x="2284689" y="515087"/>
                  </a:lnTo>
                  <a:lnTo>
                    <a:pt x="2296527" y="515145"/>
                  </a:lnTo>
                  <a:lnTo>
                    <a:pt x="2308365" y="515194"/>
                  </a:lnTo>
                  <a:lnTo>
                    <a:pt x="2320203" y="515236"/>
                  </a:lnTo>
                  <a:lnTo>
                    <a:pt x="2332040" y="515272"/>
                  </a:lnTo>
                  <a:lnTo>
                    <a:pt x="2343878" y="515302"/>
                  </a:lnTo>
                  <a:lnTo>
                    <a:pt x="2343878" y="515475"/>
                  </a:lnTo>
                  <a:lnTo>
                    <a:pt x="2355716" y="515475"/>
                  </a:lnTo>
                  <a:lnTo>
                    <a:pt x="2367554" y="515475"/>
                  </a:lnTo>
                  <a:lnTo>
                    <a:pt x="2379391" y="515475"/>
                  </a:lnTo>
                  <a:lnTo>
                    <a:pt x="2391229" y="515475"/>
                  </a:lnTo>
                  <a:lnTo>
                    <a:pt x="2403067" y="515475"/>
                  </a:lnTo>
                  <a:lnTo>
                    <a:pt x="2414905" y="515475"/>
                  </a:lnTo>
                  <a:lnTo>
                    <a:pt x="2426743" y="515475"/>
                  </a:lnTo>
                  <a:lnTo>
                    <a:pt x="2438580" y="515475"/>
                  </a:lnTo>
                  <a:lnTo>
                    <a:pt x="2450418" y="515475"/>
                  </a:lnTo>
                  <a:lnTo>
                    <a:pt x="2462256" y="515475"/>
                  </a:lnTo>
                  <a:lnTo>
                    <a:pt x="2474094" y="515475"/>
                  </a:lnTo>
                  <a:lnTo>
                    <a:pt x="2485931" y="515475"/>
                  </a:lnTo>
                  <a:lnTo>
                    <a:pt x="2497769" y="515475"/>
                  </a:lnTo>
                  <a:lnTo>
                    <a:pt x="2509607" y="515475"/>
                  </a:lnTo>
                  <a:lnTo>
                    <a:pt x="2521445" y="515475"/>
                  </a:lnTo>
                  <a:lnTo>
                    <a:pt x="2533283" y="515475"/>
                  </a:lnTo>
                  <a:lnTo>
                    <a:pt x="2545120" y="515475"/>
                  </a:lnTo>
                  <a:lnTo>
                    <a:pt x="2556958" y="515475"/>
                  </a:lnTo>
                  <a:lnTo>
                    <a:pt x="2568796" y="515475"/>
                  </a:lnTo>
                  <a:lnTo>
                    <a:pt x="2580634" y="515475"/>
                  </a:lnTo>
                  <a:lnTo>
                    <a:pt x="2592471" y="515475"/>
                  </a:lnTo>
                  <a:lnTo>
                    <a:pt x="2604309" y="515475"/>
                  </a:lnTo>
                  <a:lnTo>
                    <a:pt x="2616147" y="515475"/>
                  </a:lnTo>
                  <a:lnTo>
                    <a:pt x="2627985" y="515475"/>
                  </a:lnTo>
                  <a:lnTo>
                    <a:pt x="2639822" y="515475"/>
                  </a:lnTo>
                  <a:lnTo>
                    <a:pt x="2651660" y="515475"/>
                  </a:lnTo>
                  <a:lnTo>
                    <a:pt x="2663498" y="515475"/>
                  </a:lnTo>
                  <a:lnTo>
                    <a:pt x="2675336" y="515475"/>
                  </a:lnTo>
                  <a:lnTo>
                    <a:pt x="2687174" y="515475"/>
                  </a:lnTo>
                  <a:lnTo>
                    <a:pt x="2699011" y="515475"/>
                  </a:lnTo>
                  <a:lnTo>
                    <a:pt x="2710849" y="515475"/>
                  </a:lnTo>
                  <a:lnTo>
                    <a:pt x="2722687" y="515475"/>
                  </a:lnTo>
                  <a:lnTo>
                    <a:pt x="2734525" y="515475"/>
                  </a:lnTo>
                  <a:lnTo>
                    <a:pt x="2746362" y="515475"/>
                  </a:lnTo>
                  <a:lnTo>
                    <a:pt x="2758200" y="515475"/>
                  </a:lnTo>
                  <a:lnTo>
                    <a:pt x="2770038" y="515475"/>
                  </a:lnTo>
                  <a:lnTo>
                    <a:pt x="2781876" y="515475"/>
                  </a:lnTo>
                  <a:lnTo>
                    <a:pt x="2793713" y="515475"/>
                  </a:lnTo>
                  <a:lnTo>
                    <a:pt x="2805551" y="515475"/>
                  </a:lnTo>
                  <a:lnTo>
                    <a:pt x="2817389" y="515475"/>
                  </a:lnTo>
                  <a:lnTo>
                    <a:pt x="2829227" y="515475"/>
                  </a:lnTo>
                  <a:lnTo>
                    <a:pt x="2841065" y="515475"/>
                  </a:lnTo>
                  <a:lnTo>
                    <a:pt x="2852902" y="515475"/>
                  </a:lnTo>
                  <a:lnTo>
                    <a:pt x="2864740" y="515475"/>
                  </a:lnTo>
                  <a:lnTo>
                    <a:pt x="2876578" y="515475"/>
                  </a:lnTo>
                  <a:lnTo>
                    <a:pt x="2888416" y="515475"/>
                  </a:lnTo>
                  <a:lnTo>
                    <a:pt x="2900253" y="515475"/>
                  </a:lnTo>
                  <a:lnTo>
                    <a:pt x="2912091" y="515475"/>
                  </a:lnTo>
                  <a:lnTo>
                    <a:pt x="2923929" y="515475"/>
                  </a:lnTo>
                  <a:lnTo>
                    <a:pt x="2935767" y="515475"/>
                  </a:lnTo>
                  <a:lnTo>
                    <a:pt x="2947604" y="515475"/>
                  </a:lnTo>
                  <a:lnTo>
                    <a:pt x="2959442" y="515475"/>
                  </a:lnTo>
                  <a:lnTo>
                    <a:pt x="2971280" y="515475"/>
                  </a:lnTo>
                  <a:lnTo>
                    <a:pt x="2983118" y="515475"/>
                  </a:lnTo>
                  <a:lnTo>
                    <a:pt x="2994956" y="515475"/>
                  </a:lnTo>
                  <a:lnTo>
                    <a:pt x="3006793" y="515475"/>
                  </a:lnTo>
                  <a:lnTo>
                    <a:pt x="3018631" y="515475"/>
                  </a:lnTo>
                  <a:lnTo>
                    <a:pt x="3030469" y="515475"/>
                  </a:lnTo>
                  <a:lnTo>
                    <a:pt x="3042307" y="515475"/>
                  </a:lnTo>
                  <a:lnTo>
                    <a:pt x="3054144" y="515475"/>
                  </a:lnTo>
                  <a:lnTo>
                    <a:pt x="3065982" y="515475"/>
                  </a:lnTo>
                  <a:lnTo>
                    <a:pt x="3077820" y="515475"/>
                  </a:lnTo>
                  <a:lnTo>
                    <a:pt x="3089658" y="515475"/>
                  </a:lnTo>
                  <a:lnTo>
                    <a:pt x="3101496" y="515475"/>
                  </a:lnTo>
                  <a:lnTo>
                    <a:pt x="3113333" y="515475"/>
                  </a:lnTo>
                  <a:lnTo>
                    <a:pt x="3125171" y="515475"/>
                  </a:lnTo>
                  <a:lnTo>
                    <a:pt x="3137009" y="515475"/>
                  </a:lnTo>
                  <a:lnTo>
                    <a:pt x="3148847" y="515475"/>
                  </a:lnTo>
                  <a:lnTo>
                    <a:pt x="3160684" y="515475"/>
                  </a:lnTo>
                  <a:lnTo>
                    <a:pt x="3172522" y="515475"/>
                  </a:lnTo>
                  <a:lnTo>
                    <a:pt x="3184360" y="515475"/>
                  </a:lnTo>
                  <a:lnTo>
                    <a:pt x="3196198" y="515475"/>
                  </a:lnTo>
                  <a:lnTo>
                    <a:pt x="3208035" y="515475"/>
                  </a:lnTo>
                  <a:lnTo>
                    <a:pt x="3219873" y="515475"/>
                  </a:lnTo>
                  <a:lnTo>
                    <a:pt x="3231711" y="515475"/>
                  </a:lnTo>
                  <a:lnTo>
                    <a:pt x="3243549" y="515475"/>
                  </a:lnTo>
                  <a:lnTo>
                    <a:pt x="3255387" y="515475"/>
                  </a:lnTo>
                  <a:lnTo>
                    <a:pt x="3267224" y="515475"/>
                  </a:lnTo>
                  <a:lnTo>
                    <a:pt x="3279062" y="515475"/>
                  </a:lnTo>
                  <a:lnTo>
                    <a:pt x="3290900" y="515475"/>
                  </a:lnTo>
                  <a:lnTo>
                    <a:pt x="3302738" y="515475"/>
                  </a:lnTo>
                  <a:lnTo>
                    <a:pt x="3314575" y="515475"/>
                  </a:lnTo>
                  <a:lnTo>
                    <a:pt x="3326413" y="515475"/>
                  </a:lnTo>
                  <a:lnTo>
                    <a:pt x="3338251" y="515475"/>
                  </a:lnTo>
                  <a:lnTo>
                    <a:pt x="3350089" y="515475"/>
                  </a:lnTo>
                  <a:lnTo>
                    <a:pt x="3361926" y="515475"/>
                  </a:lnTo>
                  <a:lnTo>
                    <a:pt x="3373764" y="515475"/>
                  </a:lnTo>
                  <a:lnTo>
                    <a:pt x="3385602" y="515475"/>
                  </a:lnTo>
                  <a:lnTo>
                    <a:pt x="3397440" y="515475"/>
                  </a:lnTo>
                  <a:lnTo>
                    <a:pt x="3409278" y="515475"/>
                  </a:lnTo>
                  <a:lnTo>
                    <a:pt x="3421115" y="515475"/>
                  </a:lnTo>
                  <a:lnTo>
                    <a:pt x="3432953" y="515475"/>
                  </a:lnTo>
                  <a:lnTo>
                    <a:pt x="3444791" y="515475"/>
                  </a:lnTo>
                  <a:lnTo>
                    <a:pt x="3456629" y="515475"/>
                  </a:lnTo>
                  <a:lnTo>
                    <a:pt x="3468466" y="515475"/>
                  </a:lnTo>
                  <a:lnTo>
                    <a:pt x="3480304" y="515475"/>
                  </a:lnTo>
                  <a:lnTo>
                    <a:pt x="3492142" y="515475"/>
                  </a:lnTo>
                  <a:lnTo>
                    <a:pt x="3503980" y="515475"/>
                  </a:lnTo>
                  <a:lnTo>
                    <a:pt x="3515818" y="515475"/>
                  </a:lnTo>
                  <a:lnTo>
                    <a:pt x="3515818" y="515475"/>
                  </a:lnTo>
                  <a:lnTo>
                    <a:pt x="3527655" y="515475"/>
                  </a:lnTo>
                  <a:lnTo>
                    <a:pt x="3539493" y="515475"/>
                  </a:lnTo>
                  <a:lnTo>
                    <a:pt x="3551331" y="515475"/>
                  </a:lnTo>
                  <a:lnTo>
                    <a:pt x="3563169" y="515475"/>
                  </a:lnTo>
                  <a:lnTo>
                    <a:pt x="3575006" y="515475"/>
                  </a:lnTo>
                  <a:lnTo>
                    <a:pt x="3586844" y="515475"/>
                  </a:lnTo>
                  <a:lnTo>
                    <a:pt x="3598682" y="515475"/>
                  </a:lnTo>
                  <a:lnTo>
                    <a:pt x="3610520" y="515475"/>
                  </a:lnTo>
                  <a:lnTo>
                    <a:pt x="3622357" y="515475"/>
                  </a:lnTo>
                  <a:lnTo>
                    <a:pt x="3634195" y="515475"/>
                  </a:lnTo>
                  <a:lnTo>
                    <a:pt x="3646033" y="515475"/>
                  </a:lnTo>
                  <a:lnTo>
                    <a:pt x="3657871" y="515475"/>
                  </a:lnTo>
                  <a:lnTo>
                    <a:pt x="3669709" y="515475"/>
                  </a:lnTo>
                  <a:lnTo>
                    <a:pt x="3681546" y="515475"/>
                  </a:lnTo>
                  <a:lnTo>
                    <a:pt x="3693384" y="515475"/>
                  </a:lnTo>
                  <a:lnTo>
                    <a:pt x="3705222" y="515475"/>
                  </a:lnTo>
                  <a:lnTo>
                    <a:pt x="3717060" y="515475"/>
                  </a:lnTo>
                  <a:lnTo>
                    <a:pt x="3728897" y="515475"/>
                  </a:lnTo>
                  <a:lnTo>
                    <a:pt x="3740735" y="515475"/>
                  </a:lnTo>
                  <a:lnTo>
                    <a:pt x="3752573" y="515475"/>
                  </a:lnTo>
                  <a:lnTo>
                    <a:pt x="3764411" y="515475"/>
                  </a:lnTo>
                  <a:lnTo>
                    <a:pt x="3776248" y="515475"/>
                  </a:lnTo>
                  <a:lnTo>
                    <a:pt x="3788086" y="515475"/>
                  </a:lnTo>
                  <a:lnTo>
                    <a:pt x="3799924" y="515475"/>
                  </a:lnTo>
                  <a:lnTo>
                    <a:pt x="3811762" y="515475"/>
                  </a:lnTo>
                  <a:lnTo>
                    <a:pt x="3823600" y="515475"/>
                  </a:lnTo>
                  <a:lnTo>
                    <a:pt x="3835437" y="515475"/>
                  </a:lnTo>
                  <a:lnTo>
                    <a:pt x="3847275" y="515475"/>
                  </a:lnTo>
                  <a:lnTo>
                    <a:pt x="3859113" y="515475"/>
                  </a:lnTo>
                  <a:lnTo>
                    <a:pt x="3870951" y="515475"/>
                  </a:lnTo>
                  <a:lnTo>
                    <a:pt x="3882788" y="515475"/>
                  </a:lnTo>
                  <a:lnTo>
                    <a:pt x="3894626" y="515475"/>
                  </a:lnTo>
                  <a:lnTo>
                    <a:pt x="3906464" y="515475"/>
                  </a:lnTo>
                  <a:lnTo>
                    <a:pt x="3918302" y="515475"/>
                  </a:lnTo>
                  <a:lnTo>
                    <a:pt x="3930139" y="515475"/>
                  </a:lnTo>
                  <a:lnTo>
                    <a:pt x="3941977" y="515475"/>
                  </a:lnTo>
                  <a:lnTo>
                    <a:pt x="3953815" y="515475"/>
                  </a:lnTo>
                  <a:lnTo>
                    <a:pt x="3965653" y="515475"/>
                  </a:lnTo>
                  <a:lnTo>
                    <a:pt x="3977491" y="515475"/>
                  </a:lnTo>
                  <a:lnTo>
                    <a:pt x="3989328" y="515475"/>
                  </a:lnTo>
                  <a:lnTo>
                    <a:pt x="4001166" y="515475"/>
                  </a:lnTo>
                  <a:lnTo>
                    <a:pt x="4013004" y="515475"/>
                  </a:lnTo>
                  <a:lnTo>
                    <a:pt x="4024842" y="515475"/>
                  </a:lnTo>
                  <a:lnTo>
                    <a:pt x="4036679" y="515475"/>
                  </a:lnTo>
                  <a:lnTo>
                    <a:pt x="4048517" y="515475"/>
                  </a:lnTo>
                  <a:lnTo>
                    <a:pt x="4060355" y="515475"/>
                  </a:lnTo>
                  <a:lnTo>
                    <a:pt x="4072193" y="515475"/>
                  </a:lnTo>
                  <a:lnTo>
                    <a:pt x="4084031" y="515475"/>
                  </a:lnTo>
                  <a:lnTo>
                    <a:pt x="4095868" y="515475"/>
                  </a:lnTo>
                  <a:lnTo>
                    <a:pt x="4107706" y="515475"/>
                  </a:lnTo>
                  <a:lnTo>
                    <a:pt x="4119544" y="515475"/>
                  </a:lnTo>
                  <a:lnTo>
                    <a:pt x="4131382" y="515475"/>
                  </a:lnTo>
                  <a:lnTo>
                    <a:pt x="4143219" y="515475"/>
                  </a:lnTo>
                  <a:lnTo>
                    <a:pt x="4155057" y="515475"/>
                  </a:lnTo>
                  <a:lnTo>
                    <a:pt x="4166895" y="515475"/>
                  </a:lnTo>
                  <a:lnTo>
                    <a:pt x="4178733" y="515475"/>
                  </a:lnTo>
                  <a:lnTo>
                    <a:pt x="4190570" y="515475"/>
                  </a:lnTo>
                  <a:lnTo>
                    <a:pt x="4202408" y="515475"/>
                  </a:lnTo>
                  <a:lnTo>
                    <a:pt x="4214246" y="515475"/>
                  </a:lnTo>
                  <a:lnTo>
                    <a:pt x="4226084" y="515475"/>
                  </a:lnTo>
                  <a:lnTo>
                    <a:pt x="4237922" y="515475"/>
                  </a:lnTo>
                  <a:lnTo>
                    <a:pt x="4249759" y="515475"/>
                  </a:lnTo>
                  <a:lnTo>
                    <a:pt x="4261597" y="515475"/>
                  </a:lnTo>
                  <a:lnTo>
                    <a:pt x="4273435" y="515475"/>
                  </a:lnTo>
                  <a:lnTo>
                    <a:pt x="4285273" y="515475"/>
                  </a:lnTo>
                  <a:lnTo>
                    <a:pt x="4297110" y="515475"/>
                  </a:lnTo>
                  <a:lnTo>
                    <a:pt x="4308948" y="515475"/>
                  </a:lnTo>
                  <a:lnTo>
                    <a:pt x="4320786" y="515475"/>
                  </a:lnTo>
                  <a:lnTo>
                    <a:pt x="4332624" y="515475"/>
                  </a:lnTo>
                  <a:lnTo>
                    <a:pt x="4344461" y="515475"/>
                  </a:lnTo>
                  <a:lnTo>
                    <a:pt x="4356299" y="515475"/>
                  </a:lnTo>
                  <a:lnTo>
                    <a:pt x="4368137" y="515475"/>
                  </a:lnTo>
                  <a:lnTo>
                    <a:pt x="4379975" y="515475"/>
                  </a:lnTo>
                  <a:lnTo>
                    <a:pt x="4391813" y="515475"/>
                  </a:lnTo>
                  <a:lnTo>
                    <a:pt x="4403650" y="515475"/>
                  </a:lnTo>
                  <a:lnTo>
                    <a:pt x="4415488" y="515475"/>
                  </a:lnTo>
                  <a:lnTo>
                    <a:pt x="4427326" y="515475"/>
                  </a:lnTo>
                  <a:lnTo>
                    <a:pt x="4439164" y="515475"/>
                  </a:lnTo>
                  <a:lnTo>
                    <a:pt x="4451001" y="515475"/>
                  </a:lnTo>
                  <a:lnTo>
                    <a:pt x="4462839" y="515475"/>
                  </a:lnTo>
                  <a:lnTo>
                    <a:pt x="4474677" y="515475"/>
                  </a:lnTo>
                  <a:lnTo>
                    <a:pt x="4486515" y="515475"/>
                  </a:lnTo>
                  <a:lnTo>
                    <a:pt x="4498352" y="515475"/>
                  </a:lnTo>
                  <a:lnTo>
                    <a:pt x="4510190" y="515475"/>
                  </a:lnTo>
                  <a:lnTo>
                    <a:pt x="4522028" y="515475"/>
                  </a:lnTo>
                  <a:lnTo>
                    <a:pt x="4533866" y="515475"/>
                  </a:lnTo>
                  <a:lnTo>
                    <a:pt x="4545704" y="515475"/>
                  </a:lnTo>
                  <a:lnTo>
                    <a:pt x="4557541" y="515475"/>
                  </a:lnTo>
                  <a:lnTo>
                    <a:pt x="4569379" y="515475"/>
                  </a:lnTo>
                  <a:lnTo>
                    <a:pt x="4581217" y="515475"/>
                  </a:lnTo>
                  <a:lnTo>
                    <a:pt x="4593055" y="515475"/>
                  </a:lnTo>
                  <a:lnTo>
                    <a:pt x="4604892" y="515475"/>
                  </a:lnTo>
                  <a:lnTo>
                    <a:pt x="4616730" y="515475"/>
                  </a:lnTo>
                  <a:lnTo>
                    <a:pt x="4628568" y="515475"/>
                  </a:lnTo>
                  <a:lnTo>
                    <a:pt x="4640406" y="515475"/>
                  </a:lnTo>
                  <a:lnTo>
                    <a:pt x="4652244" y="515475"/>
                  </a:lnTo>
                  <a:lnTo>
                    <a:pt x="4664081" y="515475"/>
                  </a:lnTo>
                  <a:lnTo>
                    <a:pt x="4675919" y="515475"/>
                  </a:lnTo>
                  <a:lnTo>
                    <a:pt x="4687757" y="515475"/>
                  </a:lnTo>
                </a:path>
              </a:pathLst>
            </a:custGeom>
            <a:ln w="40651" cap="flat">
              <a:solidFill>
                <a:srgbClr val="F26A21">
                  <a:alpha val="100000"/>
                </a:srgbClr>
              </a:solidFill>
              <a:prstDash val="solid"/>
              <a:round/>
            </a:ln>
          </p:spPr>
          <p:txBody>
            <a:bodyPr/>
            <a:lstStyle/>
            <a:p/>
          </p:txBody>
        </p:sp>
        <p:sp>
          <p:nvSpPr>
            <p:cNvPr id="27" name="pl27"/>
            <p:cNvSpPr/>
            <p:nvPr/>
          </p:nvSpPr>
          <p:spPr>
            <a:xfrm>
              <a:off x="2482252" y="1678368"/>
              <a:ext cx="4687757" cy="515302"/>
            </a:xfrm>
            <a:custGeom>
              <a:avLst/>
              <a:pathLst>
                <a:path w="4687757" h="515302">
                  <a:moveTo>
                    <a:pt x="0" y="515302"/>
                  </a:moveTo>
                  <a:lnTo>
                    <a:pt x="11837" y="515287"/>
                  </a:lnTo>
                  <a:lnTo>
                    <a:pt x="23675" y="515269"/>
                  </a:lnTo>
                  <a:lnTo>
                    <a:pt x="35513" y="515248"/>
                  </a:lnTo>
                  <a:lnTo>
                    <a:pt x="47351" y="515224"/>
                  </a:lnTo>
                  <a:lnTo>
                    <a:pt x="59188" y="515195"/>
                  </a:lnTo>
                  <a:lnTo>
                    <a:pt x="71026" y="515161"/>
                  </a:lnTo>
                  <a:lnTo>
                    <a:pt x="82864" y="515121"/>
                  </a:lnTo>
                  <a:lnTo>
                    <a:pt x="94702" y="515074"/>
                  </a:lnTo>
                  <a:lnTo>
                    <a:pt x="106539" y="515019"/>
                  </a:lnTo>
                  <a:lnTo>
                    <a:pt x="118377" y="514954"/>
                  </a:lnTo>
                  <a:lnTo>
                    <a:pt x="130215" y="514878"/>
                  </a:lnTo>
                  <a:lnTo>
                    <a:pt x="142053" y="514789"/>
                  </a:lnTo>
                  <a:lnTo>
                    <a:pt x="153891" y="514684"/>
                  </a:lnTo>
                  <a:lnTo>
                    <a:pt x="165728" y="514560"/>
                  </a:lnTo>
                  <a:lnTo>
                    <a:pt x="177566" y="514416"/>
                  </a:lnTo>
                  <a:lnTo>
                    <a:pt x="189404" y="514246"/>
                  </a:lnTo>
                  <a:lnTo>
                    <a:pt x="201242" y="514047"/>
                  </a:lnTo>
                  <a:lnTo>
                    <a:pt x="213079" y="513813"/>
                  </a:lnTo>
                  <a:lnTo>
                    <a:pt x="224917" y="513538"/>
                  </a:lnTo>
                  <a:lnTo>
                    <a:pt x="236755" y="513216"/>
                  </a:lnTo>
                  <a:lnTo>
                    <a:pt x="248593" y="512839"/>
                  </a:lnTo>
                  <a:lnTo>
                    <a:pt x="260430" y="512397"/>
                  </a:lnTo>
                  <a:lnTo>
                    <a:pt x="272268" y="511879"/>
                  </a:lnTo>
                  <a:lnTo>
                    <a:pt x="284106" y="511274"/>
                  </a:lnTo>
                  <a:lnTo>
                    <a:pt x="295944" y="510565"/>
                  </a:lnTo>
                  <a:lnTo>
                    <a:pt x="307782" y="509738"/>
                  </a:lnTo>
                  <a:lnTo>
                    <a:pt x="319619" y="508772"/>
                  </a:lnTo>
                  <a:lnTo>
                    <a:pt x="331457" y="507646"/>
                  </a:lnTo>
                  <a:lnTo>
                    <a:pt x="343295" y="506336"/>
                  </a:lnTo>
                  <a:lnTo>
                    <a:pt x="355133" y="504813"/>
                  </a:lnTo>
                  <a:lnTo>
                    <a:pt x="366970" y="503047"/>
                  </a:lnTo>
                  <a:lnTo>
                    <a:pt x="378808" y="501003"/>
                  </a:lnTo>
                  <a:lnTo>
                    <a:pt x="390646" y="498644"/>
                  </a:lnTo>
                  <a:lnTo>
                    <a:pt x="402484" y="495928"/>
                  </a:lnTo>
                  <a:lnTo>
                    <a:pt x="414321" y="492814"/>
                  </a:lnTo>
                  <a:lnTo>
                    <a:pt x="426159" y="489255"/>
                  </a:lnTo>
                  <a:lnTo>
                    <a:pt x="437997" y="485208"/>
                  </a:lnTo>
                  <a:lnTo>
                    <a:pt x="449835" y="480628"/>
                  </a:lnTo>
                  <a:lnTo>
                    <a:pt x="461673" y="475475"/>
                  </a:lnTo>
                  <a:lnTo>
                    <a:pt x="473510" y="469714"/>
                  </a:lnTo>
                  <a:lnTo>
                    <a:pt x="485348" y="463321"/>
                  </a:lnTo>
                  <a:lnTo>
                    <a:pt x="497186" y="456283"/>
                  </a:lnTo>
                  <a:lnTo>
                    <a:pt x="509024" y="448601"/>
                  </a:lnTo>
                  <a:lnTo>
                    <a:pt x="520861" y="440299"/>
                  </a:lnTo>
                  <a:lnTo>
                    <a:pt x="532699" y="431419"/>
                  </a:lnTo>
                  <a:lnTo>
                    <a:pt x="544537" y="422026"/>
                  </a:lnTo>
                  <a:lnTo>
                    <a:pt x="556375" y="412205"/>
                  </a:lnTo>
                  <a:lnTo>
                    <a:pt x="568213" y="402064"/>
                  </a:lnTo>
                  <a:lnTo>
                    <a:pt x="580050" y="391724"/>
                  </a:lnTo>
                  <a:lnTo>
                    <a:pt x="591888" y="381316"/>
                  </a:lnTo>
                  <a:lnTo>
                    <a:pt x="603726" y="370975"/>
                  </a:lnTo>
                  <a:lnTo>
                    <a:pt x="615564" y="360834"/>
                  </a:lnTo>
                  <a:lnTo>
                    <a:pt x="627401" y="351014"/>
                  </a:lnTo>
                  <a:lnTo>
                    <a:pt x="639239" y="341620"/>
                  </a:lnTo>
                  <a:lnTo>
                    <a:pt x="651077" y="332740"/>
                  </a:lnTo>
                  <a:lnTo>
                    <a:pt x="662915" y="324438"/>
                  </a:lnTo>
                  <a:lnTo>
                    <a:pt x="674752" y="316757"/>
                  </a:lnTo>
                  <a:lnTo>
                    <a:pt x="686590" y="309718"/>
                  </a:lnTo>
                  <a:lnTo>
                    <a:pt x="698428" y="303325"/>
                  </a:lnTo>
                  <a:lnTo>
                    <a:pt x="710266" y="297564"/>
                  </a:lnTo>
                  <a:lnTo>
                    <a:pt x="722104" y="292411"/>
                  </a:lnTo>
                  <a:lnTo>
                    <a:pt x="733941" y="287831"/>
                  </a:lnTo>
                  <a:lnTo>
                    <a:pt x="745779" y="283784"/>
                  </a:lnTo>
                  <a:lnTo>
                    <a:pt x="757617" y="280226"/>
                  </a:lnTo>
                  <a:lnTo>
                    <a:pt x="769455" y="277111"/>
                  </a:lnTo>
                  <a:lnTo>
                    <a:pt x="781292" y="274396"/>
                  </a:lnTo>
                  <a:lnTo>
                    <a:pt x="793130" y="272036"/>
                  </a:lnTo>
                  <a:lnTo>
                    <a:pt x="804968" y="269992"/>
                  </a:lnTo>
                  <a:lnTo>
                    <a:pt x="816806" y="268226"/>
                  </a:lnTo>
                  <a:lnTo>
                    <a:pt x="828643" y="266703"/>
                  </a:lnTo>
                  <a:lnTo>
                    <a:pt x="840481" y="265393"/>
                  </a:lnTo>
                  <a:lnTo>
                    <a:pt x="852319" y="264267"/>
                  </a:lnTo>
                  <a:lnTo>
                    <a:pt x="864157" y="263302"/>
                  </a:lnTo>
                  <a:lnTo>
                    <a:pt x="875995" y="262474"/>
                  </a:lnTo>
                  <a:lnTo>
                    <a:pt x="887832" y="261766"/>
                  </a:lnTo>
                  <a:lnTo>
                    <a:pt x="899670" y="261160"/>
                  </a:lnTo>
                  <a:lnTo>
                    <a:pt x="911508" y="260642"/>
                  </a:lnTo>
                  <a:lnTo>
                    <a:pt x="923346" y="260200"/>
                  </a:lnTo>
                  <a:lnTo>
                    <a:pt x="935183" y="259823"/>
                  </a:lnTo>
                  <a:lnTo>
                    <a:pt x="947021" y="259501"/>
                  </a:lnTo>
                  <a:lnTo>
                    <a:pt x="958859" y="259227"/>
                  </a:lnTo>
                  <a:lnTo>
                    <a:pt x="970697" y="258993"/>
                  </a:lnTo>
                  <a:lnTo>
                    <a:pt x="982534" y="258793"/>
                  </a:lnTo>
                  <a:lnTo>
                    <a:pt x="994372" y="258624"/>
                  </a:lnTo>
                  <a:lnTo>
                    <a:pt x="1006210" y="258479"/>
                  </a:lnTo>
                  <a:lnTo>
                    <a:pt x="1018048" y="258356"/>
                  </a:lnTo>
                  <a:lnTo>
                    <a:pt x="1029886" y="258251"/>
                  </a:lnTo>
                  <a:lnTo>
                    <a:pt x="1041723" y="258161"/>
                  </a:lnTo>
                  <a:lnTo>
                    <a:pt x="1053561" y="258085"/>
                  </a:lnTo>
                  <a:lnTo>
                    <a:pt x="1065399" y="258021"/>
                  </a:lnTo>
                  <a:lnTo>
                    <a:pt x="1077237" y="257965"/>
                  </a:lnTo>
                  <a:lnTo>
                    <a:pt x="1089074" y="257919"/>
                  </a:lnTo>
                  <a:lnTo>
                    <a:pt x="1100912" y="257879"/>
                  </a:lnTo>
                  <a:lnTo>
                    <a:pt x="1112750" y="257845"/>
                  </a:lnTo>
                  <a:lnTo>
                    <a:pt x="1124588" y="257816"/>
                  </a:lnTo>
                  <a:lnTo>
                    <a:pt x="1136426" y="257791"/>
                  </a:lnTo>
                  <a:lnTo>
                    <a:pt x="1148263" y="257770"/>
                  </a:lnTo>
                  <a:lnTo>
                    <a:pt x="1160101" y="257752"/>
                  </a:lnTo>
                  <a:lnTo>
                    <a:pt x="1171939" y="257737"/>
                  </a:lnTo>
                  <a:lnTo>
                    <a:pt x="1171939" y="257564"/>
                  </a:lnTo>
                  <a:lnTo>
                    <a:pt x="1183777" y="257549"/>
                  </a:lnTo>
                  <a:lnTo>
                    <a:pt x="1195614" y="257531"/>
                  </a:lnTo>
                  <a:lnTo>
                    <a:pt x="1207452" y="257510"/>
                  </a:lnTo>
                  <a:lnTo>
                    <a:pt x="1219290" y="257486"/>
                  </a:lnTo>
                  <a:lnTo>
                    <a:pt x="1231128" y="257457"/>
                  </a:lnTo>
                  <a:lnTo>
                    <a:pt x="1242965" y="257423"/>
                  </a:lnTo>
                  <a:lnTo>
                    <a:pt x="1254803" y="257383"/>
                  </a:lnTo>
                  <a:lnTo>
                    <a:pt x="1266641" y="257336"/>
                  </a:lnTo>
                  <a:lnTo>
                    <a:pt x="1278479" y="257281"/>
                  </a:lnTo>
                  <a:lnTo>
                    <a:pt x="1290317" y="257216"/>
                  </a:lnTo>
                  <a:lnTo>
                    <a:pt x="1302154" y="257140"/>
                  </a:lnTo>
                  <a:lnTo>
                    <a:pt x="1313992" y="257051"/>
                  </a:lnTo>
                  <a:lnTo>
                    <a:pt x="1325830" y="256946"/>
                  </a:lnTo>
                  <a:lnTo>
                    <a:pt x="1337668" y="256823"/>
                  </a:lnTo>
                  <a:lnTo>
                    <a:pt x="1349505" y="256678"/>
                  </a:lnTo>
                  <a:lnTo>
                    <a:pt x="1361343" y="256508"/>
                  </a:lnTo>
                  <a:lnTo>
                    <a:pt x="1373181" y="256309"/>
                  </a:lnTo>
                  <a:lnTo>
                    <a:pt x="1385019" y="256075"/>
                  </a:lnTo>
                  <a:lnTo>
                    <a:pt x="1396856" y="255800"/>
                  </a:lnTo>
                  <a:lnTo>
                    <a:pt x="1408694" y="255478"/>
                  </a:lnTo>
                  <a:lnTo>
                    <a:pt x="1420532" y="255101"/>
                  </a:lnTo>
                  <a:lnTo>
                    <a:pt x="1432370" y="254659"/>
                  </a:lnTo>
                  <a:lnTo>
                    <a:pt x="1444208" y="254142"/>
                  </a:lnTo>
                  <a:lnTo>
                    <a:pt x="1456045" y="253536"/>
                  </a:lnTo>
                  <a:lnTo>
                    <a:pt x="1467883" y="252828"/>
                  </a:lnTo>
                  <a:lnTo>
                    <a:pt x="1479721" y="252000"/>
                  </a:lnTo>
                  <a:lnTo>
                    <a:pt x="1491559" y="251034"/>
                  </a:lnTo>
                  <a:lnTo>
                    <a:pt x="1503396" y="249909"/>
                  </a:lnTo>
                  <a:lnTo>
                    <a:pt x="1515234" y="248598"/>
                  </a:lnTo>
                  <a:lnTo>
                    <a:pt x="1527072" y="247075"/>
                  </a:lnTo>
                  <a:lnTo>
                    <a:pt x="1538910" y="245309"/>
                  </a:lnTo>
                  <a:lnTo>
                    <a:pt x="1550748" y="243265"/>
                  </a:lnTo>
                  <a:lnTo>
                    <a:pt x="1562585" y="240906"/>
                  </a:lnTo>
                  <a:lnTo>
                    <a:pt x="1574423" y="238190"/>
                  </a:lnTo>
                  <a:lnTo>
                    <a:pt x="1586261" y="235076"/>
                  </a:lnTo>
                  <a:lnTo>
                    <a:pt x="1598099" y="231517"/>
                  </a:lnTo>
                  <a:lnTo>
                    <a:pt x="1609936" y="227470"/>
                  </a:lnTo>
                  <a:lnTo>
                    <a:pt x="1621774" y="222890"/>
                  </a:lnTo>
                  <a:lnTo>
                    <a:pt x="1633612" y="217737"/>
                  </a:lnTo>
                  <a:lnTo>
                    <a:pt x="1645450" y="211977"/>
                  </a:lnTo>
                  <a:lnTo>
                    <a:pt x="1657287" y="205583"/>
                  </a:lnTo>
                  <a:lnTo>
                    <a:pt x="1669125" y="198545"/>
                  </a:lnTo>
                  <a:lnTo>
                    <a:pt x="1680963" y="190864"/>
                  </a:lnTo>
                  <a:lnTo>
                    <a:pt x="1692801" y="182562"/>
                  </a:lnTo>
                  <a:lnTo>
                    <a:pt x="1704639" y="173682"/>
                  </a:lnTo>
                  <a:lnTo>
                    <a:pt x="1716476" y="164288"/>
                  </a:lnTo>
                  <a:lnTo>
                    <a:pt x="1728314" y="154468"/>
                  </a:lnTo>
                  <a:lnTo>
                    <a:pt x="1740152" y="144326"/>
                  </a:lnTo>
                  <a:lnTo>
                    <a:pt x="1751990" y="133986"/>
                  </a:lnTo>
                  <a:lnTo>
                    <a:pt x="1763827" y="123578"/>
                  </a:lnTo>
                  <a:lnTo>
                    <a:pt x="1775665" y="113238"/>
                  </a:lnTo>
                  <a:lnTo>
                    <a:pt x="1787503" y="103096"/>
                  </a:lnTo>
                  <a:lnTo>
                    <a:pt x="1799341" y="93276"/>
                  </a:lnTo>
                  <a:lnTo>
                    <a:pt x="1811178" y="83882"/>
                  </a:lnTo>
                  <a:lnTo>
                    <a:pt x="1823016" y="75002"/>
                  </a:lnTo>
                  <a:lnTo>
                    <a:pt x="1834854" y="66700"/>
                  </a:lnTo>
                  <a:lnTo>
                    <a:pt x="1846692" y="59019"/>
                  </a:lnTo>
                  <a:lnTo>
                    <a:pt x="1858530" y="51980"/>
                  </a:lnTo>
                  <a:lnTo>
                    <a:pt x="1870367" y="45587"/>
                  </a:lnTo>
                  <a:lnTo>
                    <a:pt x="1882205" y="39827"/>
                  </a:lnTo>
                  <a:lnTo>
                    <a:pt x="1894043" y="34674"/>
                  </a:lnTo>
                  <a:lnTo>
                    <a:pt x="1905881" y="30094"/>
                  </a:lnTo>
                  <a:lnTo>
                    <a:pt x="1917718" y="26046"/>
                  </a:lnTo>
                  <a:lnTo>
                    <a:pt x="1929556" y="22488"/>
                  </a:lnTo>
                  <a:lnTo>
                    <a:pt x="1941394" y="19374"/>
                  </a:lnTo>
                  <a:lnTo>
                    <a:pt x="1953232" y="16658"/>
                  </a:lnTo>
                  <a:lnTo>
                    <a:pt x="1965069" y="14299"/>
                  </a:lnTo>
                  <a:lnTo>
                    <a:pt x="1976907" y="12255"/>
                  </a:lnTo>
                  <a:lnTo>
                    <a:pt x="1988745" y="10488"/>
                  </a:lnTo>
                  <a:lnTo>
                    <a:pt x="2000583" y="8966"/>
                  </a:lnTo>
                  <a:lnTo>
                    <a:pt x="2012421" y="7655"/>
                  </a:lnTo>
                  <a:lnTo>
                    <a:pt x="2024258" y="6530"/>
                  </a:lnTo>
                  <a:lnTo>
                    <a:pt x="2036096" y="5564"/>
                  </a:lnTo>
                  <a:lnTo>
                    <a:pt x="2047934" y="4736"/>
                  </a:lnTo>
                  <a:lnTo>
                    <a:pt x="2059772" y="4028"/>
                  </a:lnTo>
                  <a:lnTo>
                    <a:pt x="2071609" y="3422"/>
                  </a:lnTo>
                  <a:lnTo>
                    <a:pt x="2083447" y="2905"/>
                  </a:lnTo>
                  <a:lnTo>
                    <a:pt x="2095285" y="2463"/>
                  </a:lnTo>
                  <a:lnTo>
                    <a:pt x="2107123" y="2085"/>
                  </a:lnTo>
                  <a:lnTo>
                    <a:pt x="2118961" y="1764"/>
                  </a:lnTo>
                  <a:lnTo>
                    <a:pt x="2130798" y="1489"/>
                  </a:lnTo>
                  <a:lnTo>
                    <a:pt x="2142636" y="1255"/>
                  </a:lnTo>
                  <a:lnTo>
                    <a:pt x="2154474" y="1056"/>
                  </a:lnTo>
                  <a:lnTo>
                    <a:pt x="2166312" y="886"/>
                  </a:lnTo>
                  <a:lnTo>
                    <a:pt x="2178149" y="741"/>
                  </a:lnTo>
                  <a:lnTo>
                    <a:pt x="2189987" y="618"/>
                  </a:lnTo>
                  <a:lnTo>
                    <a:pt x="2201825" y="513"/>
                  </a:lnTo>
                  <a:lnTo>
                    <a:pt x="2213663" y="424"/>
                  </a:lnTo>
                  <a:lnTo>
                    <a:pt x="2225500" y="348"/>
                  </a:lnTo>
                  <a:lnTo>
                    <a:pt x="2237338" y="283"/>
                  </a:lnTo>
                  <a:lnTo>
                    <a:pt x="2249176" y="228"/>
                  </a:lnTo>
                  <a:lnTo>
                    <a:pt x="2261014" y="181"/>
                  </a:lnTo>
                  <a:lnTo>
                    <a:pt x="2272852" y="141"/>
                  </a:lnTo>
                  <a:lnTo>
                    <a:pt x="2284689" y="107"/>
                  </a:lnTo>
                  <a:lnTo>
                    <a:pt x="2296527" y="78"/>
                  </a:lnTo>
                  <a:lnTo>
                    <a:pt x="2308365" y="53"/>
                  </a:lnTo>
                  <a:lnTo>
                    <a:pt x="2320203" y="32"/>
                  </a:lnTo>
                  <a:lnTo>
                    <a:pt x="2332040" y="15"/>
                  </a:lnTo>
                  <a:lnTo>
                    <a:pt x="2343878" y="0"/>
                  </a:lnTo>
                  <a:lnTo>
                    <a:pt x="2343878" y="0"/>
                  </a:lnTo>
                  <a:lnTo>
                    <a:pt x="2355716" y="15"/>
                  </a:lnTo>
                  <a:lnTo>
                    <a:pt x="2367554" y="32"/>
                  </a:lnTo>
                  <a:lnTo>
                    <a:pt x="2379391" y="53"/>
                  </a:lnTo>
                  <a:lnTo>
                    <a:pt x="2391229" y="78"/>
                  </a:lnTo>
                  <a:lnTo>
                    <a:pt x="2403067" y="107"/>
                  </a:lnTo>
                  <a:lnTo>
                    <a:pt x="2414905" y="141"/>
                  </a:lnTo>
                  <a:lnTo>
                    <a:pt x="2426743" y="181"/>
                  </a:lnTo>
                  <a:lnTo>
                    <a:pt x="2438580" y="228"/>
                  </a:lnTo>
                  <a:lnTo>
                    <a:pt x="2450418" y="283"/>
                  </a:lnTo>
                  <a:lnTo>
                    <a:pt x="2462256" y="348"/>
                  </a:lnTo>
                  <a:lnTo>
                    <a:pt x="2474094" y="424"/>
                  </a:lnTo>
                  <a:lnTo>
                    <a:pt x="2485931" y="513"/>
                  </a:lnTo>
                  <a:lnTo>
                    <a:pt x="2497769" y="618"/>
                  </a:lnTo>
                  <a:lnTo>
                    <a:pt x="2509607" y="741"/>
                  </a:lnTo>
                  <a:lnTo>
                    <a:pt x="2521445" y="886"/>
                  </a:lnTo>
                  <a:lnTo>
                    <a:pt x="2533283" y="1056"/>
                  </a:lnTo>
                  <a:lnTo>
                    <a:pt x="2545120" y="1255"/>
                  </a:lnTo>
                  <a:lnTo>
                    <a:pt x="2556958" y="1489"/>
                  </a:lnTo>
                  <a:lnTo>
                    <a:pt x="2568796" y="1764"/>
                  </a:lnTo>
                  <a:lnTo>
                    <a:pt x="2580634" y="2085"/>
                  </a:lnTo>
                  <a:lnTo>
                    <a:pt x="2592471" y="2463"/>
                  </a:lnTo>
                  <a:lnTo>
                    <a:pt x="2604309" y="2905"/>
                  </a:lnTo>
                  <a:lnTo>
                    <a:pt x="2616147" y="3422"/>
                  </a:lnTo>
                  <a:lnTo>
                    <a:pt x="2627985" y="4028"/>
                  </a:lnTo>
                  <a:lnTo>
                    <a:pt x="2639822" y="4736"/>
                  </a:lnTo>
                  <a:lnTo>
                    <a:pt x="2651660" y="5564"/>
                  </a:lnTo>
                  <a:lnTo>
                    <a:pt x="2663498" y="6530"/>
                  </a:lnTo>
                  <a:lnTo>
                    <a:pt x="2675336" y="7655"/>
                  </a:lnTo>
                  <a:lnTo>
                    <a:pt x="2687174" y="8966"/>
                  </a:lnTo>
                  <a:lnTo>
                    <a:pt x="2699011" y="10488"/>
                  </a:lnTo>
                  <a:lnTo>
                    <a:pt x="2710849" y="12255"/>
                  </a:lnTo>
                  <a:lnTo>
                    <a:pt x="2722687" y="14299"/>
                  </a:lnTo>
                  <a:lnTo>
                    <a:pt x="2734525" y="16658"/>
                  </a:lnTo>
                  <a:lnTo>
                    <a:pt x="2746362" y="19374"/>
                  </a:lnTo>
                  <a:lnTo>
                    <a:pt x="2758200" y="22488"/>
                  </a:lnTo>
                  <a:lnTo>
                    <a:pt x="2770038" y="26046"/>
                  </a:lnTo>
                  <a:lnTo>
                    <a:pt x="2781876" y="30094"/>
                  </a:lnTo>
                  <a:lnTo>
                    <a:pt x="2793713" y="34674"/>
                  </a:lnTo>
                  <a:lnTo>
                    <a:pt x="2805551" y="39827"/>
                  </a:lnTo>
                  <a:lnTo>
                    <a:pt x="2817389" y="45587"/>
                  </a:lnTo>
                  <a:lnTo>
                    <a:pt x="2829227" y="51980"/>
                  </a:lnTo>
                  <a:lnTo>
                    <a:pt x="2841065" y="59019"/>
                  </a:lnTo>
                  <a:lnTo>
                    <a:pt x="2852902" y="66700"/>
                  </a:lnTo>
                  <a:lnTo>
                    <a:pt x="2864740" y="75002"/>
                  </a:lnTo>
                  <a:lnTo>
                    <a:pt x="2876578" y="83882"/>
                  </a:lnTo>
                  <a:lnTo>
                    <a:pt x="2888416" y="93276"/>
                  </a:lnTo>
                  <a:lnTo>
                    <a:pt x="2900253" y="103096"/>
                  </a:lnTo>
                  <a:lnTo>
                    <a:pt x="2912091" y="113238"/>
                  </a:lnTo>
                  <a:lnTo>
                    <a:pt x="2923929" y="123578"/>
                  </a:lnTo>
                  <a:lnTo>
                    <a:pt x="2935767" y="133986"/>
                  </a:lnTo>
                  <a:lnTo>
                    <a:pt x="2947604" y="144326"/>
                  </a:lnTo>
                  <a:lnTo>
                    <a:pt x="2959442" y="154468"/>
                  </a:lnTo>
                  <a:lnTo>
                    <a:pt x="2971280" y="164288"/>
                  </a:lnTo>
                  <a:lnTo>
                    <a:pt x="2983118" y="173682"/>
                  </a:lnTo>
                  <a:lnTo>
                    <a:pt x="2994956" y="182562"/>
                  </a:lnTo>
                  <a:lnTo>
                    <a:pt x="3006793" y="190864"/>
                  </a:lnTo>
                  <a:lnTo>
                    <a:pt x="3018631" y="198545"/>
                  </a:lnTo>
                  <a:lnTo>
                    <a:pt x="3030469" y="205583"/>
                  </a:lnTo>
                  <a:lnTo>
                    <a:pt x="3042307" y="211977"/>
                  </a:lnTo>
                  <a:lnTo>
                    <a:pt x="3054144" y="217737"/>
                  </a:lnTo>
                  <a:lnTo>
                    <a:pt x="3065982" y="222890"/>
                  </a:lnTo>
                  <a:lnTo>
                    <a:pt x="3077820" y="227470"/>
                  </a:lnTo>
                  <a:lnTo>
                    <a:pt x="3089658" y="231517"/>
                  </a:lnTo>
                  <a:lnTo>
                    <a:pt x="3101496" y="235076"/>
                  </a:lnTo>
                  <a:lnTo>
                    <a:pt x="3113333" y="238190"/>
                  </a:lnTo>
                  <a:lnTo>
                    <a:pt x="3125171" y="240906"/>
                  </a:lnTo>
                  <a:lnTo>
                    <a:pt x="3137009" y="243265"/>
                  </a:lnTo>
                  <a:lnTo>
                    <a:pt x="3148847" y="245309"/>
                  </a:lnTo>
                  <a:lnTo>
                    <a:pt x="3160684" y="247075"/>
                  </a:lnTo>
                  <a:lnTo>
                    <a:pt x="3172522" y="248598"/>
                  </a:lnTo>
                  <a:lnTo>
                    <a:pt x="3184360" y="249909"/>
                  </a:lnTo>
                  <a:lnTo>
                    <a:pt x="3196198" y="251034"/>
                  </a:lnTo>
                  <a:lnTo>
                    <a:pt x="3208035" y="252000"/>
                  </a:lnTo>
                  <a:lnTo>
                    <a:pt x="3219873" y="252828"/>
                  </a:lnTo>
                  <a:lnTo>
                    <a:pt x="3231711" y="253536"/>
                  </a:lnTo>
                  <a:lnTo>
                    <a:pt x="3243549" y="254142"/>
                  </a:lnTo>
                  <a:lnTo>
                    <a:pt x="3255387" y="254659"/>
                  </a:lnTo>
                  <a:lnTo>
                    <a:pt x="3267224" y="255101"/>
                  </a:lnTo>
                  <a:lnTo>
                    <a:pt x="3279062" y="255478"/>
                  </a:lnTo>
                  <a:lnTo>
                    <a:pt x="3290900" y="255800"/>
                  </a:lnTo>
                  <a:lnTo>
                    <a:pt x="3302738" y="256075"/>
                  </a:lnTo>
                  <a:lnTo>
                    <a:pt x="3314575" y="256309"/>
                  </a:lnTo>
                  <a:lnTo>
                    <a:pt x="3326413" y="256508"/>
                  </a:lnTo>
                  <a:lnTo>
                    <a:pt x="3338251" y="256678"/>
                  </a:lnTo>
                  <a:lnTo>
                    <a:pt x="3350089" y="256823"/>
                  </a:lnTo>
                  <a:lnTo>
                    <a:pt x="3361926" y="256946"/>
                  </a:lnTo>
                  <a:lnTo>
                    <a:pt x="3373764" y="257051"/>
                  </a:lnTo>
                  <a:lnTo>
                    <a:pt x="3385602" y="257140"/>
                  </a:lnTo>
                  <a:lnTo>
                    <a:pt x="3397440" y="257216"/>
                  </a:lnTo>
                  <a:lnTo>
                    <a:pt x="3409278" y="257281"/>
                  </a:lnTo>
                  <a:lnTo>
                    <a:pt x="3421115" y="257336"/>
                  </a:lnTo>
                  <a:lnTo>
                    <a:pt x="3432953" y="257383"/>
                  </a:lnTo>
                  <a:lnTo>
                    <a:pt x="3444791" y="257423"/>
                  </a:lnTo>
                  <a:lnTo>
                    <a:pt x="3456629" y="257457"/>
                  </a:lnTo>
                  <a:lnTo>
                    <a:pt x="3468466" y="257486"/>
                  </a:lnTo>
                  <a:lnTo>
                    <a:pt x="3480304" y="257510"/>
                  </a:lnTo>
                  <a:lnTo>
                    <a:pt x="3492142" y="257531"/>
                  </a:lnTo>
                  <a:lnTo>
                    <a:pt x="3503980" y="257549"/>
                  </a:lnTo>
                  <a:lnTo>
                    <a:pt x="3515818" y="257564"/>
                  </a:lnTo>
                  <a:lnTo>
                    <a:pt x="3515818" y="257651"/>
                  </a:lnTo>
                  <a:lnTo>
                    <a:pt x="3527655" y="257651"/>
                  </a:lnTo>
                  <a:lnTo>
                    <a:pt x="3539493" y="257651"/>
                  </a:lnTo>
                  <a:lnTo>
                    <a:pt x="3551331" y="257651"/>
                  </a:lnTo>
                  <a:lnTo>
                    <a:pt x="3563169" y="257651"/>
                  </a:lnTo>
                  <a:lnTo>
                    <a:pt x="3575006" y="257651"/>
                  </a:lnTo>
                  <a:lnTo>
                    <a:pt x="3586844" y="257651"/>
                  </a:lnTo>
                  <a:lnTo>
                    <a:pt x="3598682" y="257651"/>
                  </a:lnTo>
                  <a:lnTo>
                    <a:pt x="3610520" y="257651"/>
                  </a:lnTo>
                  <a:lnTo>
                    <a:pt x="3622357" y="257651"/>
                  </a:lnTo>
                  <a:lnTo>
                    <a:pt x="3634195" y="257651"/>
                  </a:lnTo>
                  <a:lnTo>
                    <a:pt x="3646033" y="257651"/>
                  </a:lnTo>
                  <a:lnTo>
                    <a:pt x="3657871" y="257651"/>
                  </a:lnTo>
                  <a:lnTo>
                    <a:pt x="3669709" y="257651"/>
                  </a:lnTo>
                  <a:lnTo>
                    <a:pt x="3681546" y="257651"/>
                  </a:lnTo>
                  <a:lnTo>
                    <a:pt x="3693384" y="257651"/>
                  </a:lnTo>
                  <a:lnTo>
                    <a:pt x="3705222" y="257651"/>
                  </a:lnTo>
                  <a:lnTo>
                    <a:pt x="3717060" y="257651"/>
                  </a:lnTo>
                  <a:lnTo>
                    <a:pt x="3728897" y="257651"/>
                  </a:lnTo>
                  <a:lnTo>
                    <a:pt x="3740735" y="257651"/>
                  </a:lnTo>
                  <a:lnTo>
                    <a:pt x="3752573" y="257651"/>
                  </a:lnTo>
                  <a:lnTo>
                    <a:pt x="3764411" y="257651"/>
                  </a:lnTo>
                  <a:lnTo>
                    <a:pt x="3776248" y="257651"/>
                  </a:lnTo>
                  <a:lnTo>
                    <a:pt x="3788086" y="257651"/>
                  </a:lnTo>
                  <a:lnTo>
                    <a:pt x="3799924" y="257651"/>
                  </a:lnTo>
                  <a:lnTo>
                    <a:pt x="3811762" y="257651"/>
                  </a:lnTo>
                  <a:lnTo>
                    <a:pt x="3823600" y="257651"/>
                  </a:lnTo>
                  <a:lnTo>
                    <a:pt x="3835437" y="257651"/>
                  </a:lnTo>
                  <a:lnTo>
                    <a:pt x="3847275" y="257651"/>
                  </a:lnTo>
                  <a:lnTo>
                    <a:pt x="3859113" y="257651"/>
                  </a:lnTo>
                  <a:lnTo>
                    <a:pt x="3870951" y="257651"/>
                  </a:lnTo>
                  <a:lnTo>
                    <a:pt x="3882788" y="257651"/>
                  </a:lnTo>
                  <a:lnTo>
                    <a:pt x="3894626" y="257651"/>
                  </a:lnTo>
                  <a:lnTo>
                    <a:pt x="3906464" y="257651"/>
                  </a:lnTo>
                  <a:lnTo>
                    <a:pt x="3918302" y="257651"/>
                  </a:lnTo>
                  <a:lnTo>
                    <a:pt x="3930139" y="257651"/>
                  </a:lnTo>
                  <a:lnTo>
                    <a:pt x="3941977" y="257651"/>
                  </a:lnTo>
                  <a:lnTo>
                    <a:pt x="3953815" y="257651"/>
                  </a:lnTo>
                  <a:lnTo>
                    <a:pt x="3965653" y="257651"/>
                  </a:lnTo>
                  <a:lnTo>
                    <a:pt x="3977491" y="257651"/>
                  </a:lnTo>
                  <a:lnTo>
                    <a:pt x="3989328" y="257651"/>
                  </a:lnTo>
                  <a:lnTo>
                    <a:pt x="4001166" y="257651"/>
                  </a:lnTo>
                  <a:lnTo>
                    <a:pt x="4013004" y="257651"/>
                  </a:lnTo>
                  <a:lnTo>
                    <a:pt x="4024842" y="257651"/>
                  </a:lnTo>
                  <a:lnTo>
                    <a:pt x="4036679" y="257651"/>
                  </a:lnTo>
                  <a:lnTo>
                    <a:pt x="4048517" y="257651"/>
                  </a:lnTo>
                  <a:lnTo>
                    <a:pt x="4060355" y="257651"/>
                  </a:lnTo>
                  <a:lnTo>
                    <a:pt x="4072193" y="257651"/>
                  </a:lnTo>
                  <a:lnTo>
                    <a:pt x="4084031" y="257651"/>
                  </a:lnTo>
                  <a:lnTo>
                    <a:pt x="4095868" y="257651"/>
                  </a:lnTo>
                  <a:lnTo>
                    <a:pt x="4107706" y="257651"/>
                  </a:lnTo>
                  <a:lnTo>
                    <a:pt x="4119544" y="257651"/>
                  </a:lnTo>
                  <a:lnTo>
                    <a:pt x="4131382" y="257651"/>
                  </a:lnTo>
                  <a:lnTo>
                    <a:pt x="4143219" y="257651"/>
                  </a:lnTo>
                  <a:lnTo>
                    <a:pt x="4155057" y="257651"/>
                  </a:lnTo>
                  <a:lnTo>
                    <a:pt x="4166895" y="257651"/>
                  </a:lnTo>
                  <a:lnTo>
                    <a:pt x="4178733" y="257651"/>
                  </a:lnTo>
                  <a:lnTo>
                    <a:pt x="4190570" y="257651"/>
                  </a:lnTo>
                  <a:lnTo>
                    <a:pt x="4202408" y="257651"/>
                  </a:lnTo>
                  <a:lnTo>
                    <a:pt x="4214246" y="257651"/>
                  </a:lnTo>
                  <a:lnTo>
                    <a:pt x="4226084" y="257651"/>
                  </a:lnTo>
                  <a:lnTo>
                    <a:pt x="4237922" y="257651"/>
                  </a:lnTo>
                  <a:lnTo>
                    <a:pt x="4249759" y="257651"/>
                  </a:lnTo>
                  <a:lnTo>
                    <a:pt x="4261597" y="257651"/>
                  </a:lnTo>
                  <a:lnTo>
                    <a:pt x="4273435" y="257651"/>
                  </a:lnTo>
                  <a:lnTo>
                    <a:pt x="4285273" y="257651"/>
                  </a:lnTo>
                  <a:lnTo>
                    <a:pt x="4297110" y="257651"/>
                  </a:lnTo>
                  <a:lnTo>
                    <a:pt x="4308948" y="257651"/>
                  </a:lnTo>
                  <a:lnTo>
                    <a:pt x="4320786" y="257651"/>
                  </a:lnTo>
                  <a:lnTo>
                    <a:pt x="4332624" y="257651"/>
                  </a:lnTo>
                  <a:lnTo>
                    <a:pt x="4344461" y="257651"/>
                  </a:lnTo>
                  <a:lnTo>
                    <a:pt x="4356299" y="257651"/>
                  </a:lnTo>
                  <a:lnTo>
                    <a:pt x="4368137" y="257651"/>
                  </a:lnTo>
                  <a:lnTo>
                    <a:pt x="4379975" y="257651"/>
                  </a:lnTo>
                  <a:lnTo>
                    <a:pt x="4391813" y="257651"/>
                  </a:lnTo>
                  <a:lnTo>
                    <a:pt x="4403650" y="257651"/>
                  </a:lnTo>
                  <a:lnTo>
                    <a:pt x="4415488" y="257651"/>
                  </a:lnTo>
                  <a:lnTo>
                    <a:pt x="4427326" y="257651"/>
                  </a:lnTo>
                  <a:lnTo>
                    <a:pt x="4439164" y="257651"/>
                  </a:lnTo>
                  <a:lnTo>
                    <a:pt x="4451001" y="257651"/>
                  </a:lnTo>
                  <a:lnTo>
                    <a:pt x="4462839" y="257651"/>
                  </a:lnTo>
                  <a:lnTo>
                    <a:pt x="4474677" y="257651"/>
                  </a:lnTo>
                  <a:lnTo>
                    <a:pt x="4486515" y="257651"/>
                  </a:lnTo>
                  <a:lnTo>
                    <a:pt x="4498352" y="257651"/>
                  </a:lnTo>
                  <a:lnTo>
                    <a:pt x="4510190" y="257651"/>
                  </a:lnTo>
                  <a:lnTo>
                    <a:pt x="4522028" y="257651"/>
                  </a:lnTo>
                  <a:lnTo>
                    <a:pt x="4533866" y="257651"/>
                  </a:lnTo>
                  <a:lnTo>
                    <a:pt x="4545704" y="257651"/>
                  </a:lnTo>
                  <a:lnTo>
                    <a:pt x="4557541" y="257651"/>
                  </a:lnTo>
                  <a:lnTo>
                    <a:pt x="4569379" y="257651"/>
                  </a:lnTo>
                  <a:lnTo>
                    <a:pt x="4581217" y="257651"/>
                  </a:lnTo>
                  <a:lnTo>
                    <a:pt x="4593055" y="257651"/>
                  </a:lnTo>
                  <a:lnTo>
                    <a:pt x="4604892" y="257651"/>
                  </a:lnTo>
                  <a:lnTo>
                    <a:pt x="4616730" y="257651"/>
                  </a:lnTo>
                  <a:lnTo>
                    <a:pt x="4628568" y="257651"/>
                  </a:lnTo>
                  <a:lnTo>
                    <a:pt x="4640406" y="257651"/>
                  </a:lnTo>
                  <a:lnTo>
                    <a:pt x="4652244" y="257651"/>
                  </a:lnTo>
                  <a:lnTo>
                    <a:pt x="4664081" y="257651"/>
                  </a:lnTo>
                  <a:lnTo>
                    <a:pt x="4675919" y="257651"/>
                  </a:lnTo>
                  <a:lnTo>
                    <a:pt x="4687757" y="257651"/>
                  </a:lnTo>
                </a:path>
              </a:pathLst>
            </a:custGeom>
            <a:ln w="40651" cap="flat">
              <a:solidFill>
                <a:srgbClr val="E8E8E8">
                  <a:alpha val="100000"/>
                </a:srgbClr>
              </a:solidFill>
              <a:prstDash val="solid"/>
              <a:round/>
            </a:ln>
          </p:spPr>
          <p:txBody>
            <a:bodyPr/>
            <a:lstStyle/>
            <a:p/>
          </p:txBody>
        </p:sp>
        <p:sp>
          <p:nvSpPr>
            <p:cNvPr id="28" name="pl28"/>
            <p:cNvSpPr/>
            <p:nvPr/>
          </p:nvSpPr>
          <p:spPr>
            <a:xfrm>
              <a:off x="2482252" y="2193930"/>
              <a:ext cx="4687757" cy="1288343"/>
            </a:xfrm>
            <a:custGeom>
              <a:avLst/>
              <a:pathLst>
                <a:path w="4687757" h="1288343">
                  <a:moveTo>
                    <a:pt x="0" y="773040"/>
                  </a:moveTo>
                  <a:lnTo>
                    <a:pt x="11837" y="773040"/>
                  </a:lnTo>
                  <a:lnTo>
                    <a:pt x="23675" y="773040"/>
                  </a:lnTo>
                  <a:lnTo>
                    <a:pt x="35513" y="773040"/>
                  </a:lnTo>
                  <a:lnTo>
                    <a:pt x="47351" y="773040"/>
                  </a:lnTo>
                  <a:lnTo>
                    <a:pt x="59188" y="773040"/>
                  </a:lnTo>
                  <a:lnTo>
                    <a:pt x="71026" y="773040"/>
                  </a:lnTo>
                  <a:lnTo>
                    <a:pt x="82864" y="773040"/>
                  </a:lnTo>
                  <a:lnTo>
                    <a:pt x="94702" y="773040"/>
                  </a:lnTo>
                  <a:lnTo>
                    <a:pt x="106539" y="773040"/>
                  </a:lnTo>
                  <a:lnTo>
                    <a:pt x="118377" y="773040"/>
                  </a:lnTo>
                  <a:lnTo>
                    <a:pt x="130215" y="773040"/>
                  </a:lnTo>
                  <a:lnTo>
                    <a:pt x="142053" y="773040"/>
                  </a:lnTo>
                  <a:lnTo>
                    <a:pt x="153891" y="773040"/>
                  </a:lnTo>
                  <a:lnTo>
                    <a:pt x="165728" y="773040"/>
                  </a:lnTo>
                  <a:lnTo>
                    <a:pt x="177566" y="773040"/>
                  </a:lnTo>
                  <a:lnTo>
                    <a:pt x="189404" y="773040"/>
                  </a:lnTo>
                  <a:lnTo>
                    <a:pt x="201242" y="773040"/>
                  </a:lnTo>
                  <a:lnTo>
                    <a:pt x="213079" y="773040"/>
                  </a:lnTo>
                  <a:lnTo>
                    <a:pt x="224917" y="773040"/>
                  </a:lnTo>
                  <a:lnTo>
                    <a:pt x="236755" y="773040"/>
                  </a:lnTo>
                  <a:lnTo>
                    <a:pt x="248593" y="773040"/>
                  </a:lnTo>
                  <a:lnTo>
                    <a:pt x="260430" y="773040"/>
                  </a:lnTo>
                  <a:lnTo>
                    <a:pt x="272268" y="773040"/>
                  </a:lnTo>
                  <a:lnTo>
                    <a:pt x="284106" y="773040"/>
                  </a:lnTo>
                  <a:lnTo>
                    <a:pt x="295944" y="773040"/>
                  </a:lnTo>
                  <a:lnTo>
                    <a:pt x="307782" y="773040"/>
                  </a:lnTo>
                  <a:lnTo>
                    <a:pt x="319619" y="773040"/>
                  </a:lnTo>
                  <a:lnTo>
                    <a:pt x="331457" y="773040"/>
                  </a:lnTo>
                  <a:lnTo>
                    <a:pt x="343295" y="773040"/>
                  </a:lnTo>
                  <a:lnTo>
                    <a:pt x="355133" y="773040"/>
                  </a:lnTo>
                  <a:lnTo>
                    <a:pt x="366970" y="773040"/>
                  </a:lnTo>
                  <a:lnTo>
                    <a:pt x="378808" y="773040"/>
                  </a:lnTo>
                  <a:lnTo>
                    <a:pt x="390646" y="773040"/>
                  </a:lnTo>
                  <a:lnTo>
                    <a:pt x="402484" y="773040"/>
                  </a:lnTo>
                  <a:lnTo>
                    <a:pt x="414321" y="773040"/>
                  </a:lnTo>
                  <a:lnTo>
                    <a:pt x="426159" y="773040"/>
                  </a:lnTo>
                  <a:lnTo>
                    <a:pt x="437997" y="773040"/>
                  </a:lnTo>
                  <a:lnTo>
                    <a:pt x="449835" y="773040"/>
                  </a:lnTo>
                  <a:lnTo>
                    <a:pt x="461673" y="773040"/>
                  </a:lnTo>
                  <a:lnTo>
                    <a:pt x="473510" y="773040"/>
                  </a:lnTo>
                  <a:lnTo>
                    <a:pt x="485348" y="773040"/>
                  </a:lnTo>
                  <a:lnTo>
                    <a:pt x="497186" y="773040"/>
                  </a:lnTo>
                  <a:lnTo>
                    <a:pt x="509024" y="773040"/>
                  </a:lnTo>
                  <a:lnTo>
                    <a:pt x="520861" y="773040"/>
                  </a:lnTo>
                  <a:lnTo>
                    <a:pt x="532699" y="773040"/>
                  </a:lnTo>
                  <a:lnTo>
                    <a:pt x="544537" y="773040"/>
                  </a:lnTo>
                  <a:lnTo>
                    <a:pt x="556375" y="773040"/>
                  </a:lnTo>
                  <a:lnTo>
                    <a:pt x="568213" y="773040"/>
                  </a:lnTo>
                  <a:lnTo>
                    <a:pt x="580050" y="773040"/>
                  </a:lnTo>
                  <a:lnTo>
                    <a:pt x="591888" y="773040"/>
                  </a:lnTo>
                  <a:lnTo>
                    <a:pt x="603726" y="773040"/>
                  </a:lnTo>
                  <a:lnTo>
                    <a:pt x="615564" y="773040"/>
                  </a:lnTo>
                  <a:lnTo>
                    <a:pt x="627401" y="773040"/>
                  </a:lnTo>
                  <a:lnTo>
                    <a:pt x="639239" y="773040"/>
                  </a:lnTo>
                  <a:lnTo>
                    <a:pt x="651077" y="773040"/>
                  </a:lnTo>
                  <a:lnTo>
                    <a:pt x="662915" y="773040"/>
                  </a:lnTo>
                  <a:lnTo>
                    <a:pt x="674752" y="773040"/>
                  </a:lnTo>
                  <a:lnTo>
                    <a:pt x="686590" y="773040"/>
                  </a:lnTo>
                  <a:lnTo>
                    <a:pt x="698428" y="773040"/>
                  </a:lnTo>
                  <a:lnTo>
                    <a:pt x="710266" y="773040"/>
                  </a:lnTo>
                  <a:lnTo>
                    <a:pt x="722104" y="773040"/>
                  </a:lnTo>
                  <a:lnTo>
                    <a:pt x="733941" y="773040"/>
                  </a:lnTo>
                  <a:lnTo>
                    <a:pt x="745779" y="773040"/>
                  </a:lnTo>
                  <a:lnTo>
                    <a:pt x="757617" y="773040"/>
                  </a:lnTo>
                  <a:lnTo>
                    <a:pt x="769455" y="773040"/>
                  </a:lnTo>
                  <a:lnTo>
                    <a:pt x="781292" y="773040"/>
                  </a:lnTo>
                  <a:lnTo>
                    <a:pt x="793130" y="773040"/>
                  </a:lnTo>
                  <a:lnTo>
                    <a:pt x="804968" y="773040"/>
                  </a:lnTo>
                  <a:lnTo>
                    <a:pt x="816806" y="773040"/>
                  </a:lnTo>
                  <a:lnTo>
                    <a:pt x="828643" y="773040"/>
                  </a:lnTo>
                  <a:lnTo>
                    <a:pt x="840481" y="773040"/>
                  </a:lnTo>
                  <a:lnTo>
                    <a:pt x="852319" y="773040"/>
                  </a:lnTo>
                  <a:lnTo>
                    <a:pt x="864157" y="773040"/>
                  </a:lnTo>
                  <a:lnTo>
                    <a:pt x="875995" y="773040"/>
                  </a:lnTo>
                  <a:lnTo>
                    <a:pt x="887832" y="773040"/>
                  </a:lnTo>
                  <a:lnTo>
                    <a:pt x="899670" y="773040"/>
                  </a:lnTo>
                  <a:lnTo>
                    <a:pt x="911508" y="773040"/>
                  </a:lnTo>
                  <a:lnTo>
                    <a:pt x="923346" y="773040"/>
                  </a:lnTo>
                  <a:lnTo>
                    <a:pt x="935183" y="773040"/>
                  </a:lnTo>
                  <a:lnTo>
                    <a:pt x="947021" y="773040"/>
                  </a:lnTo>
                  <a:lnTo>
                    <a:pt x="958859" y="773040"/>
                  </a:lnTo>
                  <a:lnTo>
                    <a:pt x="970697" y="773040"/>
                  </a:lnTo>
                  <a:lnTo>
                    <a:pt x="982534" y="773040"/>
                  </a:lnTo>
                  <a:lnTo>
                    <a:pt x="994372" y="773040"/>
                  </a:lnTo>
                  <a:lnTo>
                    <a:pt x="1006210" y="773040"/>
                  </a:lnTo>
                  <a:lnTo>
                    <a:pt x="1018048" y="773040"/>
                  </a:lnTo>
                  <a:lnTo>
                    <a:pt x="1029886" y="773040"/>
                  </a:lnTo>
                  <a:lnTo>
                    <a:pt x="1041723" y="773040"/>
                  </a:lnTo>
                  <a:lnTo>
                    <a:pt x="1053561" y="773040"/>
                  </a:lnTo>
                  <a:lnTo>
                    <a:pt x="1065399" y="773040"/>
                  </a:lnTo>
                  <a:lnTo>
                    <a:pt x="1077237" y="773040"/>
                  </a:lnTo>
                  <a:lnTo>
                    <a:pt x="1089074" y="773040"/>
                  </a:lnTo>
                  <a:lnTo>
                    <a:pt x="1100912" y="773040"/>
                  </a:lnTo>
                  <a:lnTo>
                    <a:pt x="1112750" y="773040"/>
                  </a:lnTo>
                  <a:lnTo>
                    <a:pt x="1124588" y="773040"/>
                  </a:lnTo>
                  <a:lnTo>
                    <a:pt x="1136426" y="773040"/>
                  </a:lnTo>
                  <a:lnTo>
                    <a:pt x="1148263" y="773040"/>
                  </a:lnTo>
                  <a:lnTo>
                    <a:pt x="1160101" y="773040"/>
                  </a:lnTo>
                  <a:lnTo>
                    <a:pt x="1171939" y="773040"/>
                  </a:lnTo>
                  <a:lnTo>
                    <a:pt x="1171939" y="773213"/>
                  </a:lnTo>
                  <a:lnTo>
                    <a:pt x="1183777" y="773243"/>
                  </a:lnTo>
                  <a:lnTo>
                    <a:pt x="1195614" y="773279"/>
                  </a:lnTo>
                  <a:lnTo>
                    <a:pt x="1207452" y="773321"/>
                  </a:lnTo>
                  <a:lnTo>
                    <a:pt x="1219290" y="773370"/>
                  </a:lnTo>
                  <a:lnTo>
                    <a:pt x="1231128" y="773428"/>
                  </a:lnTo>
                  <a:lnTo>
                    <a:pt x="1242965" y="773496"/>
                  </a:lnTo>
                  <a:lnTo>
                    <a:pt x="1254803" y="773575"/>
                  </a:lnTo>
                  <a:lnTo>
                    <a:pt x="1266641" y="773669"/>
                  </a:lnTo>
                  <a:lnTo>
                    <a:pt x="1278479" y="773779"/>
                  </a:lnTo>
                  <a:lnTo>
                    <a:pt x="1290317" y="773909"/>
                  </a:lnTo>
                  <a:lnTo>
                    <a:pt x="1302154" y="774061"/>
                  </a:lnTo>
                  <a:lnTo>
                    <a:pt x="1313992" y="774240"/>
                  </a:lnTo>
                  <a:lnTo>
                    <a:pt x="1325830" y="774450"/>
                  </a:lnTo>
                  <a:lnTo>
                    <a:pt x="1337668" y="774696"/>
                  </a:lnTo>
                  <a:lnTo>
                    <a:pt x="1349505" y="774985"/>
                  </a:lnTo>
                  <a:lnTo>
                    <a:pt x="1361343" y="775325"/>
                  </a:lnTo>
                  <a:lnTo>
                    <a:pt x="1373181" y="775724"/>
                  </a:lnTo>
                  <a:lnTo>
                    <a:pt x="1385019" y="776192"/>
                  </a:lnTo>
                  <a:lnTo>
                    <a:pt x="1396856" y="776741"/>
                  </a:lnTo>
                  <a:lnTo>
                    <a:pt x="1408694" y="777385"/>
                  </a:lnTo>
                  <a:lnTo>
                    <a:pt x="1420532" y="778139"/>
                  </a:lnTo>
                  <a:lnTo>
                    <a:pt x="1432370" y="779023"/>
                  </a:lnTo>
                  <a:lnTo>
                    <a:pt x="1444208" y="780058"/>
                  </a:lnTo>
                  <a:lnTo>
                    <a:pt x="1456045" y="781270"/>
                  </a:lnTo>
                  <a:lnTo>
                    <a:pt x="1467883" y="782686"/>
                  </a:lnTo>
                  <a:lnTo>
                    <a:pt x="1479721" y="784341"/>
                  </a:lnTo>
                  <a:lnTo>
                    <a:pt x="1491559" y="786273"/>
                  </a:lnTo>
                  <a:lnTo>
                    <a:pt x="1503396" y="788524"/>
                  </a:lnTo>
                  <a:lnTo>
                    <a:pt x="1515234" y="791145"/>
                  </a:lnTo>
                  <a:lnTo>
                    <a:pt x="1527072" y="794191"/>
                  </a:lnTo>
                  <a:lnTo>
                    <a:pt x="1538910" y="797723"/>
                  </a:lnTo>
                  <a:lnTo>
                    <a:pt x="1550748" y="801811"/>
                  </a:lnTo>
                  <a:lnTo>
                    <a:pt x="1562585" y="806530"/>
                  </a:lnTo>
                  <a:lnTo>
                    <a:pt x="1574423" y="811961"/>
                  </a:lnTo>
                  <a:lnTo>
                    <a:pt x="1586261" y="818190"/>
                  </a:lnTo>
                  <a:lnTo>
                    <a:pt x="1598099" y="825307"/>
                  </a:lnTo>
                  <a:lnTo>
                    <a:pt x="1609936" y="833401"/>
                  </a:lnTo>
                  <a:lnTo>
                    <a:pt x="1621774" y="842561"/>
                  </a:lnTo>
                  <a:lnTo>
                    <a:pt x="1633612" y="852867"/>
                  </a:lnTo>
                  <a:lnTo>
                    <a:pt x="1645450" y="864388"/>
                  </a:lnTo>
                  <a:lnTo>
                    <a:pt x="1657287" y="877175"/>
                  </a:lnTo>
                  <a:lnTo>
                    <a:pt x="1669125" y="891252"/>
                  </a:lnTo>
                  <a:lnTo>
                    <a:pt x="1680963" y="906614"/>
                  </a:lnTo>
                  <a:lnTo>
                    <a:pt x="1692801" y="923218"/>
                  </a:lnTo>
                  <a:lnTo>
                    <a:pt x="1704639" y="940978"/>
                  </a:lnTo>
                  <a:lnTo>
                    <a:pt x="1716476" y="959766"/>
                  </a:lnTo>
                  <a:lnTo>
                    <a:pt x="1728314" y="979406"/>
                  </a:lnTo>
                  <a:lnTo>
                    <a:pt x="1740152" y="999689"/>
                  </a:lnTo>
                  <a:lnTo>
                    <a:pt x="1751990" y="1020370"/>
                  </a:lnTo>
                  <a:lnTo>
                    <a:pt x="1763827" y="1041186"/>
                  </a:lnTo>
                  <a:lnTo>
                    <a:pt x="1775665" y="1061866"/>
                  </a:lnTo>
                  <a:lnTo>
                    <a:pt x="1787503" y="1082149"/>
                  </a:lnTo>
                  <a:lnTo>
                    <a:pt x="1799341" y="1101790"/>
                  </a:lnTo>
                  <a:lnTo>
                    <a:pt x="1811178" y="1120577"/>
                  </a:lnTo>
                  <a:lnTo>
                    <a:pt x="1823016" y="1138337"/>
                  </a:lnTo>
                  <a:lnTo>
                    <a:pt x="1834854" y="1154941"/>
                  </a:lnTo>
                  <a:lnTo>
                    <a:pt x="1846692" y="1170303"/>
                  </a:lnTo>
                  <a:lnTo>
                    <a:pt x="1858530" y="1184381"/>
                  </a:lnTo>
                  <a:lnTo>
                    <a:pt x="1870367" y="1197167"/>
                  </a:lnTo>
                  <a:lnTo>
                    <a:pt x="1882205" y="1208688"/>
                  </a:lnTo>
                  <a:lnTo>
                    <a:pt x="1894043" y="1218994"/>
                  </a:lnTo>
                  <a:lnTo>
                    <a:pt x="1905881" y="1228154"/>
                  </a:lnTo>
                  <a:lnTo>
                    <a:pt x="1917718" y="1236249"/>
                  </a:lnTo>
                  <a:lnTo>
                    <a:pt x="1929556" y="1243365"/>
                  </a:lnTo>
                  <a:lnTo>
                    <a:pt x="1941394" y="1249594"/>
                  </a:lnTo>
                  <a:lnTo>
                    <a:pt x="1953232" y="1255025"/>
                  </a:lnTo>
                  <a:lnTo>
                    <a:pt x="1965069" y="1259744"/>
                  </a:lnTo>
                  <a:lnTo>
                    <a:pt x="1976907" y="1263832"/>
                  </a:lnTo>
                  <a:lnTo>
                    <a:pt x="1988745" y="1267365"/>
                  </a:lnTo>
                  <a:lnTo>
                    <a:pt x="2000583" y="1270410"/>
                  </a:lnTo>
                  <a:lnTo>
                    <a:pt x="2012421" y="1273031"/>
                  </a:lnTo>
                  <a:lnTo>
                    <a:pt x="2024258" y="1275282"/>
                  </a:lnTo>
                  <a:lnTo>
                    <a:pt x="2036096" y="1277214"/>
                  </a:lnTo>
                  <a:lnTo>
                    <a:pt x="2047934" y="1278869"/>
                  </a:lnTo>
                  <a:lnTo>
                    <a:pt x="2059772" y="1280285"/>
                  </a:lnTo>
                  <a:lnTo>
                    <a:pt x="2071609" y="1281497"/>
                  </a:lnTo>
                  <a:lnTo>
                    <a:pt x="2083447" y="1282532"/>
                  </a:lnTo>
                  <a:lnTo>
                    <a:pt x="2095285" y="1283416"/>
                  </a:lnTo>
                  <a:lnTo>
                    <a:pt x="2107123" y="1284171"/>
                  </a:lnTo>
                  <a:lnTo>
                    <a:pt x="2118961" y="1284814"/>
                  </a:lnTo>
                  <a:lnTo>
                    <a:pt x="2130798" y="1285363"/>
                  </a:lnTo>
                  <a:lnTo>
                    <a:pt x="2142636" y="1285831"/>
                  </a:lnTo>
                  <a:lnTo>
                    <a:pt x="2154474" y="1286230"/>
                  </a:lnTo>
                  <a:lnTo>
                    <a:pt x="2166312" y="1286570"/>
                  </a:lnTo>
                  <a:lnTo>
                    <a:pt x="2178149" y="1286859"/>
                  </a:lnTo>
                  <a:lnTo>
                    <a:pt x="2189987" y="1287106"/>
                  </a:lnTo>
                  <a:lnTo>
                    <a:pt x="2201825" y="1287316"/>
                  </a:lnTo>
                  <a:lnTo>
                    <a:pt x="2213663" y="1287494"/>
                  </a:lnTo>
                  <a:lnTo>
                    <a:pt x="2225500" y="1287646"/>
                  </a:lnTo>
                  <a:lnTo>
                    <a:pt x="2237338" y="1287776"/>
                  </a:lnTo>
                  <a:lnTo>
                    <a:pt x="2249176" y="1287886"/>
                  </a:lnTo>
                  <a:lnTo>
                    <a:pt x="2261014" y="1287980"/>
                  </a:lnTo>
                  <a:lnTo>
                    <a:pt x="2272852" y="1288060"/>
                  </a:lnTo>
                  <a:lnTo>
                    <a:pt x="2284689" y="1288128"/>
                  </a:lnTo>
                  <a:lnTo>
                    <a:pt x="2296527" y="1288186"/>
                  </a:lnTo>
                  <a:lnTo>
                    <a:pt x="2308365" y="1288235"/>
                  </a:lnTo>
                  <a:lnTo>
                    <a:pt x="2320203" y="1288277"/>
                  </a:lnTo>
                  <a:lnTo>
                    <a:pt x="2332040" y="1288312"/>
                  </a:lnTo>
                  <a:lnTo>
                    <a:pt x="2343878" y="1288343"/>
                  </a:lnTo>
                  <a:lnTo>
                    <a:pt x="2343878" y="1288083"/>
                  </a:lnTo>
                  <a:lnTo>
                    <a:pt x="2355716" y="1288007"/>
                  </a:lnTo>
                  <a:lnTo>
                    <a:pt x="2367554" y="1287918"/>
                  </a:lnTo>
                  <a:lnTo>
                    <a:pt x="2379391" y="1287814"/>
                  </a:lnTo>
                  <a:lnTo>
                    <a:pt x="2391229" y="1287691"/>
                  </a:lnTo>
                  <a:lnTo>
                    <a:pt x="2403067" y="1287546"/>
                  </a:lnTo>
                  <a:lnTo>
                    <a:pt x="2414905" y="1287376"/>
                  </a:lnTo>
                  <a:lnTo>
                    <a:pt x="2426743" y="1287177"/>
                  </a:lnTo>
                  <a:lnTo>
                    <a:pt x="2438580" y="1286942"/>
                  </a:lnTo>
                  <a:lnTo>
                    <a:pt x="2450418" y="1286667"/>
                  </a:lnTo>
                  <a:lnTo>
                    <a:pt x="2462256" y="1286343"/>
                  </a:lnTo>
                  <a:lnTo>
                    <a:pt x="2474094" y="1285963"/>
                  </a:lnTo>
                  <a:lnTo>
                    <a:pt x="2485931" y="1285516"/>
                  </a:lnTo>
                  <a:lnTo>
                    <a:pt x="2497769" y="1284991"/>
                  </a:lnTo>
                  <a:lnTo>
                    <a:pt x="2509607" y="1284375"/>
                  </a:lnTo>
                  <a:lnTo>
                    <a:pt x="2521445" y="1283651"/>
                  </a:lnTo>
                  <a:lnTo>
                    <a:pt x="2533283" y="1282802"/>
                  </a:lnTo>
                  <a:lnTo>
                    <a:pt x="2545120" y="1281805"/>
                  </a:lnTo>
                  <a:lnTo>
                    <a:pt x="2556958" y="1280635"/>
                  </a:lnTo>
                  <a:lnTo>
                    <a:pt x="2568796" y="1279263"/>
                  </a:lnTo>
                  <a:lnTo>
                    <a:pt x="2580634" y="1277654"/>
                  </a:lnTo>
                  <a:lnTo>
                    <a:pt x="2592471" y="1275767"/>
                  </a:lnTo>
                  <a:lnTo>
                    <a:pt x="2604309" y="1273557"/>
                  </a:lnTo>
                  <a:lnTo>
                    <a:pt x="2616147" y="1270969"/>
                  </a:lnTo>
                  <a:lnTo>
                    <a:pt x="2627985" y="1267940"/>
                  </a:lnTo>
                  <a:lnTo>
                    <a:pt x="2639822" y="1264399"/>
                  </a:lnTo>
                  <a:lnTo>
                    <a:pt x="2651660" y="1260261"/>
                  </a:lnTo>
                  <a:lnTo>
                    <a:pt x="2663498" y="1255433"/>
                  </a:lnTo>
                  <a:lnTo>
                    <a:pt x="2675336" y="1249804"/>
                  </a:lnTo>
                  <a:lnTo>
                    <a:pt x="2687174" y="1243252"/>
                  </a:lnTo>
                  <a:lnTo>
                    <a:pt x="2699011" y="1235638"/>
                  </a:lnTo>
                  <a:lnTo>
                    <a:pt x="2710849" y="1226807"/>
                  </a:lnTo>
                  <a:lnTo>
                    <a:pt x="2722687" y="1216587"/>
                  </a:lnTo>
                  <a:lnTo>
                    <a:pt x="2734525" y="1204790"/>
                  </a:lnTo>
                  <a:lnTo>
                    <a:pt x="2746362" y="1191213"/>
                  </a:lnTo>
                  <a:lnTo>
                    <a:pt x="2758200" y="1175640"/>
                  </a:lnTo>
                  <a:lnTo>
                    <a:pt x="2770038" y="1157849"/>
                  </a:lnTo>
                  <a:lnTo>
                    <a:pt x="2781876" y="1137612"/>
                  </a:lnTo>
                  <a:lnTo>
                    <a:pt x="2793713" y="1114713"/>
                  </a:lnTo>
                  <a:lnTo>
                    <a:pt x="2805551" y="1088947"/>
                  </a:lnTo>
                  <a:lnTo>
                    <a:pt x="2817389" y="1060145"/>
                  </a:lnTo>
                  <a:lnTo>
                    <a:pt x="2829227" y="1028179"/>
                  </a:lnTo>
                  <a:lnTo>
                    <a:pt x="2841065" y="992986"/>
                  </a:lnTo>
                  <a:lnTo>
                    <a:pt x="2852902" y="954580"/>
                  </a:lnTo>
                  <a:lnTo>
                    <a:pt x="2864740" y="913070"/>
                  </a:lnTo>
                  <a:lnTo>
                    <a:pt x="2876578" y="868669"/>
                  </a:lnTo>
                  <a:lnTo>
                    <a:pt x="2888416" y="821701"/>
                  </a:lnTo>
                  <a:lnTo>
                    <a:pt x="2900253" y="772599"/>
                  </a:lnTo>
                  <a:lnTo>
                    <a:pt x="2912091" y="721893"/>
                  </a:lnTo>
                  <a:lnTo>
                    <a:pt x="2923929" y="670191"/>
                  </a:lnTo>
                  <a:lnTo>
                    <a:pt x="2935767" y="618151"/>
                  </a:lnTo>
                  <a:lnTo>
                    <a:pt x="2947604" y="566449"/>
                  </a:lnTo>
                  <a:lnTo>
                    <a:pt x="2959442" y="515743"/>
                  </a:lnTo>
                  <a:lnTo>
                    <a:pt x="2971280" y="466641"/>
                  </a:lnTo>
                  <a:lnTo>
                    <a:pt x="2983118" y="419673"/>
                  </a:lnTo>
                  <a:lnTo>
                    <a:pt x="2994956" y="375272"/>
                  </a:lnTo>
                  <a:lnTo>
                    <a:pt x="3006793" y="333762"/>
                  </a:lnTo>
                  <a:lnTo>
                    <a:pt x="3018631" y="295356"/>
                  </a:lnTo>
                  <a:lnTo>
                    <a:pt x="3030469" y="260163"/>
                  </a:lnTo>
                  <a:lnTo>
                    <a:pt x="3042307" y="228197"/>
                  </a:lnTo>
                  <a:lnTo>
                    <a:pt x="3054144" y="199395"/>
                  </a:lnTo>
                  <a:lnTo>
                    <a:pt x="3065982" y="173629"/>
                  </a:lnTo>
                  <a:lnTo>
                    <a:pt x="3077820" y="150730"/>
                  </a:lnTo>
                  <a:lnTo>
                    <a:pt x="3089658" y="130493"/>
                  </a:lnTo>
                  <a:lnTo>
                    <a:pt x="3101496" y="112702"/>
                  </a:lnTo>
                  <a:lnTo>
                    <a:pt x="3113333" y="97129"/>
                  </a:lnTo>
                  <a:lnTo>
                    <a:pt x="3125171" y="83552"/>
                  </a:lnTo>
                  <a:lnTo>
                    <a:pt x="3137009" y="71755"/>
                  </a:lnTo>
                  <a:lnTo>
                    <a:pt x="3148847" y="61535"/>
                  </a:lnTo>
                  <a:lnTo>
                    <a:pt x="3160684" y="52704"/>
                  </a:lnTo>
                  <a:lnTo>
                    <a:pt x="3172522" y="45090"/>
                  </a:lnTo>
                  <a:lnTo>
                    <a:pt x="3184360" y="38538"/>
                  </a:lnTo>
                  <a:lnTo>
                    <a:pt x="3196198" y="32909"/>
                  </a:lnTo>
                  <a:lnTo>
                    <a:pt x="3208035" y="28081"/>
                  </a:lnTo>
                  <a:lnTo>
                    <a:pt x="3219873" y="23943"/>
                  </a:lnTo>
                  <a:lnTo>
                    <a:pt x="3231711" y="20402"/>
                  </a:lnTo>
                  <a:lnTo>
                    <a:pt x="3243549" y="17373"/>
                  </a:lnTo>
                  <a:lnTo>
                    <a:pt x="3255387" y="14785"/>
                  </a:lnTo>
                  <a:lnTo>
                    <a:pt x="3267224" y="12575"/>
                  </a:lnTo>
                  <a:lnTo>
                    <a:pt x="3279062" y="10688"/>
                  </a:lnTo>
                  <a:lnTo>
                    <a:pt x="3290900" y="9079"/>
                  </a:lnTo>
                  <a:lnTo>
                    <a:pt x="3302738" y="7707"/>
                  </a:lnTo>
                  <a:lnTo>
                    <a:pt x="3314575" y="6537"/>
                  </a:lnTo>
                  <a:lnTo>
                    <a:pt x="3326413" y="5540"/>
                  </a:lnTo>
                  <a:lnTo>
                    <a:pt x="3338251" y="4691"/>
                  </a:lnTo>
                  <a:lnTo>
                    <a:pt x="3350089" y="3967"/>
                  </a:lnTo>
                  <a:lnTo>
                    <a:pt x="3361926" y="3351"/>
                  </a:lnTo>
                  <a:lnTo>
                    <a:pt x="3373764" y="2826"/>
                  </a:lnTo>
                  <a:lnTo>
                    <a:pt x="3385602" y="2379"/>
                  </a:lnTo>
                  <a:lnTo>
                    <a:pt x="3397440" y="1999"/>
                  </a:lnTo>
                  <a:lnTo>
                    <a:pt x="3409278" y="1675"/>
                  </a:lnTo>
                  <a:lnTo>
                    <a:pt x="3421115" y="1400"/>
                  </a:lnTo>
                  <a:lnTo>
                    <a:pt x="3432953" y="1165"/>
                  </a:lnTo>
                  <a:lnTo>
                    <a:pt x="3444791" y="966"/>
                  </a:lnTo>
                  <a:lnTo>
                    <a:pt x="3456629" y="796"/>
                  </a:lnTo>
                  <a:lnTo>
                    <a:pt x="3468466" y="651"/>
                  </a:lnTo>
                  <a:lnTo>
                    <a:pt x="3480304" y="528"/>
                  </a:lnTo>
                  <a:lnTo>
                    <a:pt x="3492142" y="424"/>
                  </a:lnTo>
                  <a:lnTo>
                    <a:pt x="3503980" y="335"/>
                  </a:lnTo>
                  <a:lnTo>
                    <a:pt x="3515818" y="259"/>
                  </a:lnTo>
                  <a:lnTo>
                    <a:pt x="3515818" y="0"/>
                  </a:lnTo>
                  <a:lnTo>
                    <a:pt x="3527655" y="30"/>
                  </a:lnTo>
                  <a:lnTo>
                    <a:pt x="3539493" y="65"/>
                  </a:lnTo>
                  <a:lnTo>
                    <a:pt x="3551331" y="107"/>
                  </a:lnTo>
                  <a:lnTo>
                    <a:pt x="3563169" y="156"/>
                  </a:lnTo>
                  <a:lnTo>
                    <a:pt x="3575006" y="214"/>
                  </a:lnTo>
                  <a:lnTo>
                    <a:pt x="3586844" y="282"/>
                  </a:lnTo>
                  <a:lnTo>
                    <a:pt x="3598682" y="362"/>
                  </a:lnTo>
                  <a:lnTo>
                    <a:pt x="3610520" y="456"/>
                  </a:lnTo>
                  <a:lnTo>
                    <a:pt x="3622357" y="566"/>
                  </a:lnTo>
                  <a:lnTo>
                    <a:pt x="3634195" y="696"/>
                  </a:lnTo>
                  <a:lnTo>
                    <a:pt x="3646033" y="848"/>
                  </a:lnTo>
                  <a:lnTo>
                    <a:pt x="3657871" y="1026"/>
                  </a:lnTo>
                  <a:lnTo>
                    <a:pt x="3669709" y="1236"/>
                  </a:lnTo>
                  <a:lnTo>
                    <a:pt x="3681546" y="1483"/>
                  </a:lnTo>
                  <a:lnTo>
                    <a:pt x="3693384" y="1772"/>
                  </a:lnTo>
                  <a:lnTo>
                    <a:pt x="3705222" y="2112"/>
                  </a:lnTo>
                  <a:lnTo>
                    <a:pt x="3717060" y="2511"/>
                  </a:lnTo>
                  <a:lnTo>
                    <a:pt x="3728897" y="2979"/>
                  </a:lnTo>
                  <a:lnTo>
                    <a:pt x="3740735" y="3528"/>
                  </a:lnTo>
                  <a:lnTo>
                    <a:pt x="3752573" y="4171"/>
                  </a:lnTo>
                  <a:lnTo>
                    <a:pt x="3764411" y="4926"/>
                  </a:lnTo>
                  <a:lnTo>
                    <a:pt x="3776248" y="5810"/>
                  </a:lnTo>
                  <a:lnTo>
                    <a:pt x="3788086" y="6845"/>
                  </a:lnTo>
                  <a:lnTo>
                    <a:pt x="3799924" y="8057"/>
                  </a:lnTo>
                  <a:lnTo>
                    <a:pt x="3811762" y="9473"/>
                  </a:lnTo>
                  <a:lnTo>
                    <a:pt x="3823600" y="11128"/>
                  </a:lnTo>
                  <a:lnTo>
                    <a:pt x="3835437" y="13060"/>
                  </a:lnTo>
                  <a:lnTo>
                    <a:pt x="3847275" y="15311"/>
                  </a:lnTo>
                  <a:lnTo>
                    <a:pt x="3859113" y="17932"/>
                  </a:lnTo>
                  <a:lnTo>
                    <a:pt x="3870951" y="20977"/>
                  </a:lnTo>
                  <a:lnTo>
                    <a:pt x="3882788" y="24510"/>
                  </a:lnTo>
                  <a:lnTo>
                    <a:pt x="3894626" y="28598"/>
                  </a:lnTo>
                  <a:lnTo>
                    <a:pt x="3906464" y="33317"/>
                  </a:lnTo>
                  <a:lnTo>
                    <a:pt x="3918302" y="38748"/>
                  </a:lnTo>
                  <a:lnTo>
                    <a:pt x="3930139" y="44977"/>
                  </a:lnTo>
                  <a:lnTo>
                    <a:pt x="3941977" y="52093"/>
                  </a:lnTo>
                  <a:lnTo>
                    <a:pt x="3953815" y="60188"/>
                  </a:lnTo>
                  <a:lnTo>
                    <a:pt x="3965653" y="69348"/>
                  </a:lnTo>
                  <a:lnTo>
                    <a:pt x="3977491" y="79654"/>
                  </a:lnTo>
                  <a:lnTo>
                    <a:pt x="3989328" y="91175"/>
                  </a:lnTo>
                  <a:lnTo>
                    <a:pt x="4001166" y="103961"/>
                  </a:lnTo>
                  <a:lnTo>
                    <a:pt x="4013004" y="118039"/>
                  </a:lnTo>
                  <a:lnTo>
                    <a:pt x="4024842" y="133401"/>
                  </a:lnTo>
                  <a:lnTo>
                    <a:pt x="4036679" y="150005"/>
                  </a:lnTo>
                  <a:lnTo>
                    <a:pt x="4048517" y="167765"/>
                  </a:lnTo>
                  <a:lnTo>
                    <a:pt x="4060355" y="186552"/>
                  </a:lnTo>
                  <a:lnTo>
                    <a:pt x="4072193" y="206193"/>
                  </a:lnTo>
                  <a:lnTo>
                    <a:pt x="4084031" y="226476"/>
                  </a:lnTo>
                  <a:lnTo>
                    <a:pt x="4095868" y="247156"/>
                  </a:lnTo>
                  <a:lnTo>
                    <a:pt x="4107706" y="267972"/>
                  </a:lnTo>
                  <a:lnTo>
                    <a:pt x="4119544" y="288653"/>
                  </a:lnTo>
                  <a:lnTo>
                    <a:pt x="4131382" y="308936"/>
                  </a:lnTo>
                  <a:lnTo>
                    <a:pt x="4143219" y="328576"/>
                  </a:lnTo>
                  <a:lnTo>
                    <a:pt x="4155057" y="347364"/>
                  </a:lnTo>
                  <a:lnTo>
                    <a:pt x="4166895" y="365124"/>
                  </a:lnTo>
                  <a:lnTo>
                    <a:pt x="4178733" y="381728"/>
                  </a:lnTo>
                  <a:lnTo>
                    <a:pt x="4190570" y="397090"/>
                  </a:lnTo>
                  <a:lnTo>
                    <a:pt x="4202408" y="411167"/>
                  </a:lnTo>
                  <a:lnTo>
                    <a:pt x="4214246" y="423954"/>
                  </a:lnTo>
                  <a:lnTo>
                    <a:pt x="4226084" y="435475"/>
                  </a:lnTo>
                  <a:lnTo>
                    <a:pt x="4237922" y="445781"/>
                  </a:lnTo>
                  <a:lnTo>
                    <a:pt x="4249759" y="454941"/>
                  </a:lnTo>
                  <a:lnTo>
                    <a:pt x="4261597" y="463035"/>
                  </a:lnTo>
                  <a:lnTo>
                    <a:pt x="4273435" y="470152"/>
                  </a:lnTo>
                  <a:lnTo>
                    <a:pt x="4285273" y="476381"/>
                  </a:lnTo>
                  <a:lnTo>
                    <a:pt x="4297110" y="481812"/>
                  </a:lnTo>
                  <a:lnTo>
                    <a:pt x="4308948" y="486531"/>
                  </a:lnTo>
                  <a:lnTo>
                    <a:pt x="4320786" y="490619"/>
                  </a:lnTo>
                  <a:lnTo>
                    <a:pt x="4332624" y="494151"/>
                  </a:lnTo>
                  <a:lnTo>
                    <a:pt x="4344461" y="497197"/>
                  </a:lnTo>
                  <a:lnTo>
                    <a:pt x="4356299" y="499818"/>
                  </a:lnTo>
                  <a:lnTo>
                    <a:pt x="4368137" y="502069"/>
                  </a:lnTo>
                  <a:lnTo>
                    <a:pt x="4379975" y="504001"/>
                  </a:lnTo>
                  <a:lnTo>
                    <a:pt x="4391813" y="505656"/>
                  </a:lnTo>
                  <a:lnTo>
                    <a:pt x="4403650" y="507072"/>
                  </a:lnTo>
                  <a:lnTo>
                    <a:pt x="4415488" y="508284"/>
                  </a:lnTo>
                  <a:lnTo>
                    <a:pt x="4427326" y="509319"/>
                  </a:lnTo>
                  <a:lnTo>
                    <a:pt x="4439164" y="510203"/>
                  </a:lnTo>
                  <a:lnTo>
                    <a:pt x="4451001" y="510957"/>
                  </a:lnTo>
                  <a:lnTo>
                    <a:pt x="4462839" y="511601"/>
                  </a:lnTo>
                  <a:lnTo>
                    <a:pt x="4474677" y="512150"/>
                  </a:lnTo>
                  <a:lnTo>
                    <a:pt x="4486515" y="512618"/>
                  </a:lnTo>
                  <a:lnTo>
                    <a:pt x="4498352" y="513017"/>
                  </a:lnTo>
                  <a:lnTo>
                    <a:pt x="4510190" y="513357"/>
                  </a:lnTo>
                  <a:lnTo>
                    <a:pt x="4522028" y="513646"/>
                  </a:lnTo>
                  <a:lnTo>
                    <a:pt x="4533866" y="513892"/>
                  </a:lnTo>
                  <a:lnTo>
                    <a:pt x="4545704" y="514102"/>
                  </a:lnTo>
                  <a:lnTo>
                    <a:pt x="4557541" y="514281"/>
                  </a:lnTo>
                  <a:lnTo>
                    <a:pt x="4569379" y="514433"/>
                  </a:lnTo>
                  <a:lnTo>
                    <a:pt x="4581217" y="514563"/>
                  </a:lnTo>
                  <a:lnTo>
                    <a:pt x="4593055" y="514673"/>
                  </a:lnTo>
                  <a:lnTo>
                    <a:pt x="4604892" y="514767"/>
                  </a:lnTo>
                  <a:lnTo>
                    <a:pt x="4616730" y="514847"/>
                  </a:lnTo>
                  <a:lnTo>
                    <a:pt x="4628568" y="514914"/>
                  </a:lnTo>
                  <a:lnTo>
                    <a:pt x="4640406" y="514972"/>
                  </a:lnTo>
                  <a:lnTo>
                    <a:pt x="4652244" y="515021"/>
                  </a:lnTo>
                  <a:lnTo>
                    <a:pt x="4664081" y="515063"/>
                  </a:lnTo>
                  <a:lnTo>
                    <a:pt x="4675919" y="515099"/>
                  </a:lnTo>
                  <a:lnTo>
                    <a:pt x="4687757" y="515129"/>
                  </a:lnTo>
                </a:path>
              </a:pathLst>
            </a:custGeom>
            <a:ln w="40651" cap="flat">
              <a:solidFill>
                <a:srgbClr val="E8E8E8">
                  <a:alpha val="100000"/>
                </a:srgbClr>
              </a:solidFill>
              <a:prstDash val="solid"/>
              <a:round/>
            </a:ln>
          </p:spPr>
          <p:txBody>
            <a:bodyPr/>
            <a:lstStyle/>
            <a:p/>
          </p:txBody>
        </p:sp>
        <p:sp>
          <p:nvSpPr>
            <p:cNvPr id="29" name="pl29"/>
            <p:cNvSpPr/>
            <p:nvPr/>
          </p:nvSpPr>
          <p:spPr>
            <a:xfrm>
              <a:off x="2482252" y="1421149"/>
              <a:ext cx="4687757" cy="1803127"/>
            </a:xfrm>
            <a:custGeom>
              <a:avLst/>
              <a:pathLst>
                <a:path w="4687757" h="1803127">
                  <a:moveTo>
                    <a:pt x="0" y="0"/>
                  </a:moveTo>
                  <a:lnTo>
                    <a:pt x="11837" y="106"/>
                  </a:lnTo>
                  <a:lnTo>
                    <a:pt x="23675" y="230"/>
                  </a:lnTo>
                  <a:lnTo>
                    <a:pt x="35513" y="377"/>
                  </a:lnTo>
                  <a:lnTo>
                    <a:pt x="47351" y="549"/>
                  </a:lnTo>
                  <a:lnTo>
                    <a:pt x="59188" y="751"/>
                  </a:lnTo>
                  <a:lnTo>
                    <a:pt x="71026" y="989"/>
                  </a:lnTo>
                  <a:lnTo>
                    <a:pt x="82864" y="1269"/>
                  </a:lnTo>
                  <a:lnTo>
                    <a:pt x="94702" y="1597"/>
                  </a:lnTo>
                  <a:lnTo>
                    <a:pt x="106539" y="1983"/>
                  </a:lnTo>
                  <a:lnTo>
                    <a:pt x="118377" y="2436"/>
                  </a:lnTo>
                  <a:lnTo>
                    <a:pt x="130215" y="2968"/>
                  </a:lnTo>
                  <a:lnTo>
                    <a:pt x="142053" y="3594"/>
                  </a:lnTo>
                  <a:lnTo>
                    <a:pt x="153891" y="4328"/>
                  </a:lnTo>
                  <a:lnTo>
                    <a:pt x="165728" y="5191"/>
                  </a:lnTo>
                  <a:lnTo>
                    <a:pt x="177566" y="6204"/>
                  </a:lnTo>
                  <a:lnTo>
                    <a:pt x="189404" y="7393"/>
                  </a:lnTo>
                  <a:lnTo>
                    <a:pt x="201242" y="8789"/>
                  </a:lnTo>
                  <a:lnTo>
                    <a:pt x="213079" y="10427"/>
                  </a:lnTo>
                  <a:lnTo>
                    <a:pt x="224917" y="12348"/>
                  </a:lnTo>
                  <a:lnTo>
                    <a:pt x="236755" y="14601"/>
                  </a:lnTo>
                  <a:lnTo>
                    <a:pt x="248593" y="17242"/>
                  </a:lnTo>
                  <a:lnTo>
                    <a:pt x="260430" y="20336"/>
                  </a:lnTo>
                  <a:lnTo>
                    <a:pt x="272268" y="23959"/>
                  </a:lnTo>
                  <a:lnTo>
                    <a:pt x="284106" y="28199"/>
                  </a:lnTo>
                  <a:lnTo>
                    <a:pt x="295944" y="33157"/>
                  </a:lnTo>
                  <a:lnTo>
                    <a:pt x="307782" y="38950"/>
                  </a:lnTo>
                  <a:lnTo>
                    <a:pt x="319619" y="45710"/>
                  </a:lnTo>
                  <a:lnTo>
                    <a:pt x="331457" y="53590"/>
                  </a:lnTo>
                  <a:lnTo>
                    <a:pt x="343295" y="62763"/>
                  </a:lnTo>
                  <a:lnTo>
                    <a:pt x="355133" y="73422"/>
                  </a:lnTo>
                  <a:lnTo>
                    <a:pt x="366970" y="85786"/>
                  </a:lnTo>
                  <a:lnTo>
                    <a:pt x="378808" y="100094"/>
                  </a:lnTo>
                  <a:lnTo>
                    <a:pt x="390646" y="116610"/>
                  </a:lnTo>
                  <a:lnTo>
                    <a:pt x="402484" y="135618"/>
                  </a:lnTo>
                  <a:lnTo>
                    <a:pt x="414321" y="157420"/>
                  </a:lnTo>
                  <a:lnTo>
                    <a:pt x="426159" y="182328"/>
                  </a:lnTo>
                  <a:lnTo>
                    <a:pt x="437997" y="210659"/>
                  </a:lnTo>
                  <a:lnTo>
                    <a:pt x="449835" y="242718"/>
                  </a:lnTo>
                  <a:lnTo>
                    <a:pt x="461673" y="278790"/>
                  </a:lnTo>
                  <a:lnTo>
                    <a:pt x="473510" y="319114"/>
                  </a:lnTo>
                  <a:lnTo>
                    <a:pt x="485348" y="363866"/>
                  </a:lnTo>
                  <a:lnTo>
                    <a:pt x="497186" y="413136"/>
                  </a:lnTo>
                  <a:lnTo>
                    <a:pt x="509024" y="466904"/>
                  </a:lnTo>
                  <a:lnTo>
                    <a:pt x="520861" y="525018"/>
                  </a:lnTo>
                  <a:lnTo>
                    <a:pt x="532699" y="587179"/>
                  </a:lnTo>
                  <a:lnTo>
                    <a:pt x="544537" y="652934"/>
                  </a:lnTo>
                  <a:lnTo>
                    <a:pt x="556375" y="721677"/>
                  </a:lnTo>
                  <a:lnTo>
                    <a:pt x="568213" y="792666"/>
                  </a:lnTo>
                  <a:lnTo>
                    <a:pt x="580050" y="865049"/>
                  </a:lnTo>
                  <a:lnTo>
                    <a:pt x="591888" y="937905"/>
                  </a:lnTo>
                  <a:lnTo>
                    <a:pt x="603726" y="1010288"/>
                  </a:lnTo>
                  <a:lnTo>
                    <a:pt x="615564" y="1081276"/>
                  </a:lnTo>
                  <a:lnTo>
                    <a:pt x="627401" y="1150019"/>
                  </a:lnTo>
                  <a:lnTo>
                    <a:pt x="639239" y="1215774"/>
                  </a:lnTo>
                  <a:lnTo>
                    <a:pt x="651077" y="1277935"/>
                  </a:lnTo>
                  <a:lnTo>
                    <a:pt x="662915" y="1336049"/>
                  </a:lnTo>
                  <a:lnTo>
                    <a:pt x="674752" y="1389817"/>
                  </a:lnTo>
                  <a:lnTo>
                    <a:pt x="686590" y="1439087"/>
                  </a:lnTo>
                  <a:lnTo>
                    <a:pt x="698428" y="1483840"/>
                  </a:lnTo>
                  <a:lnTo>
                    <a:pt x="710266" y="1524163"/>
                  </a:lnTo>
                  <a:lnTo>
                    <a:pt x="722104" y="1560235"/>
                  </a:lnTo>
                  <a:lnTo>
                    <a:pt x="733941" y="1592295"/>
                  </a:lnTo>
                  <a:lnTo>
                    <a:pt x="745779" y="1620625"/>
                  </a:lnTo>
                  <a:lnTo>
                    <a:pt x="757617" y="1645534"/>
                  </a:lnTo>
                  <a:lnTo>
                    <a:pt x="769455" y="1667336"/>
                  </a:lnTo>
                  <a:lnTo>
                    <a:pt x="781292" y="1686344"/>
                  </a:lnTo>
                  <a:lnTo>
                    <a:pt x="793130" y="1702860"/>
                  </a:lnTo>
                  <a:lnTo>
                    <a:pt x="804968" y="1717168"/>
                  </a:lnTo>
                  <a:lnTo>
                    <a:pt x="816806" y="1729531"/>
                  </a:lnTo>
                  <a:lnTo>
                    <a:pt x="828643" y="1740190"/>
                  </a:lnTo>
                  <a:lnTo>
                    <a:pt x="840481" y="1749363"/>
                  </a:lnTo>
                  <a:lnTo>
                    <a:pt x="852319" y="1757243"/>
                  </a:lnTo>
                  <a:lnTo>
                    <a:pt x="864157" y="1764003"/>
                  </a:lnTo>
                  <a:lnTo>
                    <a:pt x="875995" y="1769796"/>
                  </a:lnTo>
                  <a:lnTo>
                    <a:pt x="887832" y="1774754"/>
                  </a:lnTo>
                  <a:lnTo>
                    <a:pt x="899670" y="1778994"/>
                  </a:lnTo>
                  <a:lnTo>
                    <a:pt x="911508" y="1782617"/>
                  </a:lnTo>
                  <a:lnTo>
                    <a:pt x="923346" y="1785711"/>
                  </a:lnTo>
                  <a:lnTo>
                    <a:pt x="935183" y="1788352"/>
                  </a:lnTo>
                  <a:lnTo>
                    <a:pt x="947021" y="1790605"/>
                  </a:lnTo>
                  <a:lnTo>
                    <a:pt x="958859" y="1792527"/>
                  </a:lnTo>
                  <a:lnTo>
                    <a:pt x="970697" y="1794164"/>
                  </a:lnTo>
                  <a:lnTo>
                    <a:pt x="982534" y="1795560"/>
                  </a:lnTo>
                  <a:lnTo>
                    <a:pt x="994372" y="1796749"/>
                  </a:lnTo>
                  <a:lnTo>
                    <a:pt x="1006210" y="1797762"/>
                  </a:lnTo>
                  <a:lnTo>
                    <a:pt x="1018048" y="1798625"/>
                  </a:lnTo>
                  <a:lnTo>
                    <a:pt x="1029886" y="1799359"/>
                  </a:lnTo>
                  <a:lnTo>
                    <a:pt x="1041723" y="1799985"/>
                  </a:lnTo>
                  <a:lnTo>
                    <a:pt x="1053561" y="1800517"/>
                  </a:lnTo>
                  <a:lnTo>
                    <a:pt x="1065399" y="1800971"/>
                  </a:lnTo>
                  <a:lnTo>
                    <a:pt x="1077237" y="1801356"/>
                  </a:lnTo>
                  <a:lnTo>
                    <a:pt x="1089074" y="1801685"/>
                  </a:lnTo>
                  <a:lnTo>
                    <a:pt x="1100912" y="1801964"/>
                  </a:lnTo>
                  <a:lnTo>
                    <a:pt x="1112750" y="1802202"/>
                  </a:lnTo>
                  <a:lnTo>
                    <a:pt x="1124588" y="1802404"/>
                  </a:lnTo>
                  <a:lnTo>
                    <a:pt x="1136426" y="1802576"/>
                  </a:lnTo>
                  <a:lnTo>
                    <a:pt x="1148263" y="1802723"/>
                  </a:lnTo>
                  <a:lnTo>
                    <a:pt x="1160101" y="1802848"/>
                  </a:lnTo>
                  <a:lnTo>
                    <a:pt x="1171939" y="1802954"/>
                  </a:lnTo>
                  <a:lnTo>
                    <a:pt x="1171939" y="1803127"/>
                  </a:lnTo>
                  <a:lnTo>
                    <a:pt x="1183777" y="1803051"/>
                  </a:lnTo>
                  <a:lnTo>
                    <a:pt x="1195614" y="1802962"/>
                  </a:lnTo>
                  <a:lnTo>
                    <a:pt x="1207452" y="1802857"/>
                  </a:lnTo>
                  <a:lnTo>
                    <a:pt x="1219290" y="1802734"/>
                  </a:lnTo>
                  <a:lnTo>
                    <a:pt x="1231128" y="1802590"/>
                  </a:lnTo>
                  <a:lnTo>
                    <a:pt x="1242965" y="1802420"/>
                  </a:lnTo>
                  <a:lnTo>
                    <a:pt x="1254803" y="1802220"/>
                  </a:lnTo>
                  <a:lnTo>
                    <a:pt x="1266641" y="1801986"/>
                  </a:lnTo>
                  <a:lnTo>
                    <a:pt x="1278479" y="1801710"/>
                  </a:lnTo>
                  <a:lnTo>
                    <a:pt x="1290317" y="1801386"/>
                  </a:lnTo>
                  <a:lnTo>
                    <a:pt x="1302154" y="1801006"/>
                  </a:lnTo>
                  <a:lnTo>
                    <a:pt x="1313992" y="1800559"/>
                  </a:lnTo>
                  <a:lnTo>
                    <a:pt x="1325830" y="1800035"/>
                  </a:lnTo>
                  <a:lnTo>
                    <a:pt x="1337668" y="1799418"/>
                  </a:lnTo>
                  <a:lnTo>
                    <a:pt x="1349505" y="1798695"/>
                  </a:lnTo>
                  <a:lnTo>
                    <a:pt x="1361343" y="1797845"/>
                  </a:lnTo>
                  <a:lnTo>
                    <a:pt x="1373181" y="1796848"/>
                  </a:lnTo>
                  <a:lnTo>
                    <a:pt x="1385019" y="1795679"/>
                  </a:lnTo>
                  <a:lnTo>
                    <a:pt x="1396856" y="1794306"/>
                  </a:lnTo>
                  <a:lnTo>
                    <a:pt x="1408694" y="1792697"/>
                  </a:lnTo>
                  <a:lnTo>
                    <a:pt x="1420532" y="1790811"/>
                  </a:lnTo>
                  <a:lnTo>
                    <a:pt x="1432370" y="1788601"/>
                  </a:lnTo>
                  <a:lnTo>
                    <a:pt x="1444208" y="1786012"/>
                  </a:lnTo>
                  <a:lnTo>
                    <a:pt x="1456045" y="1782984"/>
                  </a:lnTo>
                  <a:lnTo>
                    <a:pt x="1467883" y="1779442"/>
                  </a:lnTo>
                  <a:lnTo>
                    <a:pt x="1479721" y="1775305"/>
                  </a:lnTo>
                  <a:lnTo>
                    <a:pt x="1491559" y="1770476"/>
                  </a:lnTo>
                  <a:lnTo>
                    <a:pt x="1503396" y="1764847"/>
                  </a:lnTo>
                  <a:lnTo>
                    <a:pt x="1515234" y="1758296"/>
                  </a:lnTo>
                  <a:lnTo>
                    <a:pt x="1527072" y="1750682"/>
                  </a:lnTo>
                  <a:lnTo>
                    <a:pt x="1538910" y="1741851"/>
                  </a:lnTo>
                  <a:lnTo>
                    <a:pt x="1550748" y="1731631"/>
                  </a:lnTo>
                  <a:lnTo>
                    <a:pt x="1562585" y="1719834"/>
                  </a:lnTo>
                  <a:lnTo>
                    <a:pt x="1574423" y="1706256"/>
                  </a:lnTo>
                  <a:lnTo>
                    <a:pt x="1586261" y="1690684"/>
                  </a:lnTo>
                  <a:lnTo>
                    <a:pt x="1598099" y="1672892"/>
                  </a:lnTo>
                  <a:lnTo>
                    <a:pt x="1609936" y="1652656"/>
                  </a:lnTo>
                  <a:lnTo>
                    <a:pt x="1621774" y="1629756"/>
                  </a:lnTo>
                  <a:lnTo>
                    <a:pt x="1633612" y="1603991"/>
                  </a:lnTo>
                  <a:lnTo>
                    <a:pt x="1645450" y="1575188"/>
                  </a:lnTo>
                  <a:lnTo>
                    <a:pt x="1657287" y="1543222"/>
                  </a:lnTo>
                  <a:lnTo>
                    <a:pt x="1669125" y="1508029"/>
                  </a:lnTo>
                  <a:lnTo>
                    <a:pt x="1680963" y="1469623"/>
                  </a:lnTo>
                  <a:lnTo>
                    <a:pt x="1692801" y="1428113"/>
                  </a:lnTo>
                  <a:lnTo>
                    <a:pt x="1704639" y="1383712"/>
                  </a:lnTo>
                  <a:lnTo>
                    <a:pt x="1716476" y="1336745"/>
                  </a:lnTo>
                  <a:lnTo>
                    <a:pt x="1728314" y="1287643"/>
                  </a:lnTo>
                  <a:lnTo>
                    <a:pt x="1740152" y="1236936"/>
                  </a:lnTo>
                  <a:lnTo>
                    <a:pt x="1751990" y="1185234"/>
                  </a:lnTo>
                  <a:lnTo>
                    <a:pt x="1763827" y="1133194"/>
                  </a:lnTo>
                  <a:lnTo>
                    <a:pt x="1775665" y="1081492"/>
                  </a:lnTo>
                  <a:lnTo>
                    <a:pt x="1787503" y="1030786"/>
                  </a:lnTo>
                  <a:lnTo>
                    <a:pt x="1799341" y="981684"/>
                  </a:lnTo>
                  <a:lnTo>
                    <a:pt x="1811178" y="934716"/>
                  </a:lnTo>
                  <a:lnTo>
                    <a:pt x="1823016" y="890315"/>
                  </a:lnTo>
                  <a:lnTo>
                    <a:pt x="1834854" y="848805"/>
                  </a:lnTo>
                  <a:lnTo>
                    <a:pt x="1846692" y="810400"/>
                  </a:lnTo>
                  <a:lnTo>
                    <a:pt x="1858530" y="775207"/>
                  </a:lnTo>
                  <a:lnTo>
                    <a:pt x="1870367" y="743241"/>
                  </a:lnTo>
                  <a:lnTo>
                    <a:pt x="1882205" y="714438"/>
                  </a:lnTo>
                  <a:lnTo>
                    <a:pt x="1894043" y="688673"/>
                  </a:lnTo>
                  <a:lnTo>
                    <a:pt x="1905881" y="665773"/>
                  </a:lnTo>
                  <a:lnTo>
                    <a:pt x="1917718" y="645537"/>
                  </a:lnTo>
                  <a:lnTo>
                    <a:pt x="1929556" y="627745"/>
                  </a:lnTo>
                  <a:lnTo>
                    <a:pt x="1941394" y="612172"/>
                  </a:lnTo>
                  <a:lnTo>
                    <a:pt x="1953232" y="598595"/>
                  </a:lnTo>
                  <a:lnTo>
                    <a:pt x="1965069" y="586798"/>
                  </a:lnTo>
                  <a:lnTo>
                    <a:pt x="1976907" y="576578"/>
                  </a:lnTo>
                  <a:lnTo>
                    <a:pt x="1988745" y="567747"/>
                  </a:lnTo>
                  <a:lnTo>
                    <a:pt x="2000583" y="560133"/>
                  </a:lnTo>
                  <a:lnTo>
                    <a:pt x="2012421" y="553581"/>
                  </a:lnTo>
                  <a:lnTo>
                    <a:pt x="2024258" y="547953"/>
                  </a:lnTo>
                  <a:lnTo>
                    <a:pt x="2036096" y="543124"/>
                  </a:lnTo>
                  <a:lnTo>
                    <a:pt x="2047934" y="538986"/>
                  </a:lnTo>
                  <a:lnTo>
                    <a:pt x="2059772" y="535445"/>
                  </a:lnTo>
                  <a:lnTo>
                    <a:pt x="2071609" y="532416"/>
                  </a:lnTo>
                  <a:lnTo>
                    <a:pt x="2083447" y="529828"/>
                  </a:lnTo>
                  <a:lnTo>
                    <a:pt x="2095285" y="527618"/>
                  </a:lnTo>
                  <a:lnTo>
                    <a:pt x="2107123" y="525732"/>
                  </a:lnTo>
                  <a:lnTo>
                    <a:pt x="2118961" y="524122"/>
                  </a:lnTo>
                  <a:lnTo>
                    <a:pt x="2130798" y="522750"/>
                  </a:lnTo>
                  <a:lnTo>
                    <a:pt x="2142636" y="521580"/>
                  </a:lnTo>
                  <a:lnTo>
                    <a:pt x="2154474" y="520583"/>
                  </a:lnTo>
                  <a:lnTo>
                    <a:pt x="2166312" y="519734"/>
                  </a:lnTo>
                  <a:lnTo>
                    <a:pt x="2178149" y="519010"/>
                  </a:lnTo>
                  <a:lnTo>
                    <a:pt x="2189987" y="518394"/>
                  </a:lnTo>
                  <a:lnTo>
                    <a:pt x="2201825" y="517869"/>
                  </a:lnTo>
                  <a:lnTo>
                    <a:pt x="2213663" y="517423"/>
                  </a:lnTo>
                  <a:lnTo>
                    <a:pt x="2225500" y="517042"/>
                  </a:lnTo>
                  <a:lnTo>
                    <a:pt x="2237338" y="516719"/>
                  </a:lnTo>
                  <a:lnTo>
                    <a:pt x="2249176" y="516443"/>
                  </a:lnTo>
                  <a:lnTo>
                    <a:pt x="2261014" y="516209"/>
                  </a:lnTo>
                  <a:lnTo>
                    <a:pt x="2272852" y="516009"/>
                  </a:lnTo>
                  <a:lnTo>
                    <a:pt x="2284689" y="515839"/>
                  </a:lnTo>
                  <a:lnTo>
                    <a:pt x="2296527" y="515695"/>
                  </a:lnTo>
                  <a:lnTo>
                    <a:pt x="2308365" y="515572"/>
                  </a:lnTo>
                  <a:lnTo>
                    <a:pt x="2320203" y="515467"/>
                  </a:lnTo>
                  <a:lnTo>
                    <a:pt x="2332040" y="515378"/>
                  </a:lnTo>
                  <a:lnTo>
                    <a:pt x="2343878" y="515302"/>
                  </a:lnTo>
                  <a:lnTo>
                    <a:pt x="2343878" y="514784"/>
                  </a:lnTo>
                  <a:lnTo>
                    <a:pt x="2355716" y="514768"/>
                  </a:lnTo>
                  <a:lnTo>
                    <a:pt x="2367554" y="514751"/>
                  </a:lnTo>
                  <a:lnTo>
                    <a:pt x="2379391" y="514730"/>
                  </a:lnTo>
                  <a:lnTo>
                    <a:pt x="2391229" y="514705"/>
                  </a:lnTo>
                  <a:lnTo>
                    <a:pt x="2403067" y="514676"/>
                  </a:lnTo>
                  <a:lnTo>
                    <a:pt x="2414905" y="514642"/>
                  </a:lnTo>
                  <a:lnTo>
                    <a:pt x="2426743" y="514602"/>
                  </a:lnTo>
                  <a:lnTo>
                    <a:pt x="2438580" y="514555"/>
                  </a:lnTo>
                  <a:lnTo>
                    <a:pt x="2450418" y="514500"/>
                  </a:lnTo>
                  <a:lnTo>
                    <a:pt x="2462256" y="514435"/>
                  </a:lnTo>
                  <a:lnTo>
                    <a:pt x="2474094" y="514359"/>
                  </a:lnTo>
                  <a:lnTo>
                    <a:pt x="2485931" y="514270"/>
                  </a:lnTo>
                  <a:lnTo>
                    <a:pt x="2497769" y="514165"/>
                  </a:lnTo>
                  <a:lnTo>
                    <a:pt x="2509607" y="514042"/>
                  </a:lnTo>
                  <a:lnTo>
                    <a:pt x="2521445" y="513897"/>
                  </a:lnTo>
                  <a:lnTo>
                    <a:pt x="2533283" y="513727"/>
                  </a:lnTo>
                  <a:lnTo>
                    <a:pt x="2545120" y="513528"/>
                  </a:lnTo>
                  <a:lnTo>
                    <a:pt x="2556958" y="513294"/>
                  </a:lnTo>
                  <a:lnTo>
                    <a:pt x="2568796" y="513019"/>
                  </a:lnTo>
                  <a:lnTo>
                    <a:pt x="2580634" y="512698"/>
                  </a:lnTo>
                  <a:lnTo>
                    <a:pt x="2592471" y="512320"/>
                  </a:lnTo>
                  <a:lnTo>
                    <a:pt x="2604309" y="511878"/>
                  </a:lnTo>
                  <a:lnTo>
                    <a:pt x="2616147" y="511361"/>
                  </a:lnTo>
                  <a:lnTo>
                    <a:pt x="2627985" y="510755"/>
                  </a:lnTo>
                  <a:lnTo>
                    <a:pt x="2639822" y="510047"/>
                  </a:lnTo>
                  <a:lnTo>
                    <a:pt x="2651660" y="509219"/>
                  </a:lnTo>
                  <a:lnTo>
                    <a:pt x="2663498" y="508253"/>
                  </a:lnTo>
                  <a:lnTo>
                    <a:pt x="2675336" y="507128"/>
                  </a:lnTo>
                  <a:lnTo>
                    <a:pt x="2687174" y="505817"/>
                  </a:lnTo>
                  <a:lnTo>
                    <a:pt x="2699011" y="504295"/>
                  </a:lnTo>
                  <a:lnTo>
                    <a:pt x="2710849" y="502528"/>
                  </a:lnTo>
                  <a:lnTo>
                    <a:pt x="2722687" y="500484"/>
                  </a:lnTo>
                  <a:lnTo>
                    <a:pt x="2734525" y="498125"/>
                  </a:lnTo>
                  <a:lnTo>
                    <a:pt x="2746362" y="495410"/>
                  </a:lnTo>
                  <a:lnTo>
                    <a:pt x="2758200" y="492295"/>
                  </a:lnTo>
                  <a:lnTo>
                    <a:pt x="2770038" y="488737"/>
                  </a:lnTo>
                  <a:lnTo>
                    <a:pt x="2781876" y="484689"/>
                  </a:lnTo>
                  <a:lnTo>
                    <a:pt x="2793713" y="480109"/>
                  </a:lnTo>
                  <a:lnTo>
                    <a:pt x="2805551" y="474956"/>
                  </a:lnTo>
                  <a:lnTo>
                    <a:pt x="2817389" y="469196"/>
                  </a:lnTo>
                  <a:lnTo>
                    <a:pt x="2829227" y="462803"/>
                  </a:lnTo>
                  <a:lnTo>
                    <a:pt x="2841065" y="455764"/>
                  </a:lnTo>
                  <a:lnTo>
                    <a:pt x="2852902" y="448083"/>
                  </a:lnTo>
                  <a:lnTo>
                    <a:pt x="2864740" y="439781"/>
                  </a:lnTo>
                  <a:lnTo>
                    <a:pt x="2876578" y="430901"/>
                  </a:lnTo>
                  <a:lnTo>
                    <a:pt x="2888416" y="421507"/>
                  </a:lnTo>
                  <a:lnTo>
                    <a:pt x="2900253" y="411687"/>
                  </a:lnTo>
                  <a:lnTo>
                    <a:pt x="2912091" y="401546"/>
                  </a:lnTo>
                  <a:lnTo>
                    <a:pt x="2923929" y="391205"/>
                  </a:lnTo>
                  <a:lnTo>
                    <a:pt x="2935767" y="380797"/>
                  </a:lnTo>
                  <a:lnTo>
                    <a:pt x="2947604" y="370457"/>
                  </a:lnTo>
                  <a:lnTo>
                    <a:pt x="2959442" y="360315"/>
                  </a:lnTo>
                  <a:lnTo>
                    <a:pt x="2971280" y="350495"/>
                  </a:lnTo>
                  <a:lnTo>
                    <a:pt x="2983118" y="341102"/>
                  </a:lnTo>
                  <a:lnTo>
                    <a:pt x="2994956" y="332221"/>
                  </a:lnTo>
                  <a:lnTo>
                    <a:pt x="3006793" y="323919"/>
                  </a:lnTo>
                  <a:lnTo>
                    <a:pt x="3018631" y="316238"/>
                  </a:lnTo>
                  <a:lnTo>
                    <a:pt x="3030469" y="309200"/>
                  </a:lnTo>
                  <a:lnTo>
                    <a:pt x="3042307" y="302806"/>
                  </a:lnTo>
                  <a:lnTo>
                    <a:pt x="3054144" y="297046"/>
                  </a:lnTo>
                  <a:lnTo>
                    <a:pt x="3065982" y="291893"/>
                  </a:lnTo>
                  <a:lnTo>
                    <a:pt x="3077820" y="287313"/>
                  </a:lnTo>
                  <a:lnTo>
                    <a:pt x="3089658" y="283266"/>
                  </a:lnTo>
                  <a:lnTo>
                    <a:pt x="3101496" y="279707"/>
                  </a:lnTo>
                  <a:lnTo>
                    <a:pt x="3113333" y="276593"/>
                  </a:lnTo>
                  <a:lnTo>
                    <a:pt x="3125171" y="273877"/>
                  </a:lnTo>
                  <a:lnTo>
                    <a:pt x="3137009" y="271518"/>
                  </a:lnTo>
                  <a:lnTo>
                    <a:pt x="3148847" y="269474"/>
                  </a:lnTo>
                  <a:lnTo>
                    <a:pt x="3160684" y="267708"/>
                  </a:lnTo>
                  <a:lnTo>
                    <a:pt x="3172522" y="266185"/>
                  </a:lnTo>
                  <a:lnTo>
                    <a:pt x="3184360" y="264874"/>
                  </a:lnTo>
                  <a:lnTo>
                    <a:pt x="3196198" y="263749"/>
                  </a:lnTo>
                  <a:lnTo>
                    <a:pt x="3208035" y="262783"/>
                  </a:lnTo>
                  <a:lnTo>
                    <a:pt x="3219873" y="261956"/>
                  </a:lnTo>
                  <a:lnTo>
                    <a:pt x="3231711" y="261247"/>
                  </a:lnTo>
                  <a:lnTo>
                    <a:pt x="3243549" y="260641"/>
                  </a:lnTo>
                  <a:lnTo>
                    <a:pt x="3255387" y="260124"/>
                  </a:lnTo>
                  <a:lnTo>
                    <a:pt x="3267224" y="259682"/>
                  </a:lnTo>
                  <a:lnTo>
                    <a:pt x="3279062" y="259305"/>
                  </a:lnTo>
                  <a:lnTo>
                    <a:pt x="3290900" y="258983"/>
                  </a:lnTo>
                  <a:lnTo>
                    <a:pt x="3302738" y="258708"/>
                  </a:lnTo>
                  <a:lnTo>
                    <a:pt x="3314575" y="258474"/>
                  </a:lnTo>
                  <a:lnTo>
                    <a:pt x="3326413" y="258275"/>
                  </a:lnTo>
                  <a:lnTo>
                    <a:pt x="3338251" y="258105"/>
                  </a:lnTo>
                  <a:lnTo>
                    <a:pt x="3350089" y="257960"/>
                  </a:lnTo>
                  <a:lnTo>
                    <a:pt x="3361926" y="257837"/>
                  </a:lnTo>
                  <a:lnTo>
                    <a:pt x="3373764" y="257732"/>
                  </a:lnTo>
                  <a:lnTo>
                    <a:pt x="3385602" y="257643"/>
                  </a:lnTo>
                  <a:lnTo>
                    <a:pt x="3397440" y="257567"/>
                  </a:lnTo>
                  <a:lnTo>
                    <a:pt x="3409278" y="257502"/>
                  </a:lnTo>
                  <a:lnTo>
                    <a:pt x="3421115" y="257447"/>
                  </a:lnTo>
                  <a:lnTo>
                    <a:pt x="3432953" y="257400"/>
                  </a:lnTo>
                  <a:lnTo>
                    <a:pt x="3444791" y="257360"/>
                  </a:lnTo>
                  <a:lnTo>
                    <a:pt x="3456629" y="257326"/>
                  </a:lnTo>
                  <a:lnTo>
                    <a:pt x="3468466" y="257297"/>
                  </a:lnTo>
                  <a:lnTo>
                    <a:pt x="3480304" y="257273"/>
                  </a:lnTo>
                  <a:lnTo>
                    <a:pt x="3492142" y="257252"/>
                  </a:lnTo>
                  <a:lnTo>
                    <a:pt x="3503980" y="257234"/>
                  </a:lnTo>
                  <a:lnTo>
                    <a:pt x="3515818" y="257219"/>
                  </a:lnTo>
                  <a:lnTo>
                    <a:pt x="3515818" y="257132"/>
                  </a:lnTo>
                  <a:lnTo>
                    <a:pt x="3527655" y="257132"/>
                  </a:lnTo>
                  <a:lnTo>
                    <a:pt x="3539493" y="257132"/>
                  </a:lnTo>
                  <a:lnTo>
                    <a:pt x="3551331" y="257132"/>
                  </a:lnTo>
                  <a:lnTo>
                    <a:pt x="3563169" y="257132"/>
                  </a:lnTo>
                  <a:lnTo>
                    <a:pt x="3575006" y="257132"/>
                  </a:lnTo>
                  <a:lnTo>
                    <a:pt x="3586844" y="257132"/>
                  </a:lnTo>
                  <a:lnTo>
                    <a:pt x="3598682" y="257132"/>
                  </a:lnTo>
                  <a:lnTo>
                    <a:pt x="3610520" y="257132"/>
                  </a:lnTo>
                  <a:lnTo>
                    <a:pt x="3622357" y="257132"/>
                  </a:lnTo>
                  <a:lnTo>
                    <a:pt x="3634195" y="257132"/>
                  </a:lnTo>
                  <a:lnTo>
                    <a:pt x="3646033" y="257132"/>
                  </a:lnTo>
                  <a:lnTo>
                    <a:pt x="3657871" y="257132"/>
                  </a:lnTo>
                  <a:lnTo>
                    <a:pt x="3669709" y="257132"/>
                  </a:lnTo>
                  <a:lnTo>
                    <a:pt x="3681546" y="257132"/>
                  </a:lnTo>
                  <a:lnTo>
                    <a:pt x="3693384" y="257132"/>
                  </a:lnTo>
                  <a:lnTo>
                    <a:pt x="3705222" y="257132"/>
                  </a:lnTo>
                  <a:lnTo>
                    <a:pt x="3717060" y="257132"/>
                  </a:lnTo>
                  <a:lnTo>
                    <a:pt x="3728897" y="257132"/>
                  </a:lnTo>
                  <a:lnTo>
                    <a:pt x="3740735" y="257132"/>
                  </a:lnTo>
                  <a:lnTo>
                    <a:pt x="3752573" y="257132"/>
                  </a:lnTo>
                  <a:lnTo>
                    <a:pt x="3764411" y="257132"/>
                  </a:lnTo>
                  <a:lnTo>
                    <a:pt x="3776248" y="257132"/>
                  </a:lnTo>
                  <a:lnTo>
                    <a:pt x="3788086" y="257132"/>
                  </a:lnTo>
                  <a:lnTo>
                    <a:pt x="3799924" y="257132"/>
                  </a:lnTo>
                  <a:lnTo>
                    <a:pt x="3811762" y="257132"/>
                  </a:lnTo>
                  <a:lnTo>
                    <a:pt x="3823600" y="257132"/>
                  </a:lnTo>
                  <a:lnTo>
                    <a:pt x="3835437" y="257132"/>
                  </a:lnTo>
                  <a:lnTo>
                    <a:pt x="3847275" y="257132"/>
                  </a:lnTo>
                  <a:lnTo>
                    <a:pt x="3859113" y="257132"/>
                  </a:lnTo>
                  <a:lnTo>
                    <a:pt x="3870951" y="257132"/>
                  </a:lnTo>
                  <a:lnTo>
                    <a:pt x="3882788" y="257132"/>
                  </a:lnTo>
                  <a:lnTo>
                    <a:pt x="3894626" y="257132"/>
                  </a:lnTo>
                  <a:lnTo>
                    <a:pt x="3906464" y="257132"/>
                  </a:lnTo>
                  <a:lnTo>
                    <a:pt x="3918302" y="257132"/>
                  </a:lnTo>
                  <a:lnTo>
                    <a:pt x="3930139" y="257132"/>
                  </a:lnTo>
                  <a:lnTo>
                    <a:pt x="3941977" y="257132"/>
                  </a:lnTo>
                  <a:lnTo>
                    <a:pt x="3953815" y="257132"/>
                  </a:lnTo>
                  <a:lnTo>
                    <a:pt x="3965653" y="257132"/>
                  </a:lnTo>
                  <a:lnTo>
                    <a:pt x="3977491" y="257132"/>
                  </a:lnTo>
                  <a:lnTo>
                    <a:pt x="3989328" y="257132"/>
                  </a:lnTo>
                  <a:lnTo>
                    <a:pt x="4001166" y="257132"/>
                  </a:lnTo>
                  <a:lnTo>
                    <a:pt x="4013004" y="257132"/>
                  </a:lnTo>
                  <a:lnTo>
                    <a:pt x="4024842" y="257132"/>
                  </a:lnTo>
                  <a:lnTo>
                    <a:pt x="4036679" y="257132"/>
                  </a:lnTo>
                  <a:lnTo>
                    <a:pt x="4048517" y="257132"/>
                  </a:lnTo>
                  <a:lnTo>
                    <a:pt x="4060355" y="257132"/>
                  </a:lnTo>
                  <a:lnTo>
                    <a:pt x="4072193" y="257132"/>
                  </a:lnTo>
                  <a:lnTo>
                    <a:pt x="4084031" y="257132"/>
                  </a:lnTo>
                  <a:lnTo>
                    <a:pt x="4095868" y="257132"/>
                  </a:lnTo>
                  <a:lnTo>
                    <a:pt x="4107706" y="257132"/>
                  </a:lnTo>
                  <a:lnTo>
                    <a:pt x="4119544" y="257132"/>
                  </a:lnTo>
                  <a:lnTo>
                    <a:pt x="4131382" y="257132"/>
                  </a:lnTo>
                  <a:lnTo>
                    <a:pt x="4143219" y="257132"/>
                  </a:lnTo>
                  <a:lnTo>
                    <a:pt x="4155057" y="257132"/>
                  </a:lnTo>
                  <a:lnTo>
                    <a:pt x="4166895" y="257132"/>
                  </a:lnTo>
                  <a:lnTo>
                    <a:pt x="4178733" y="257132"/>
                  </a:lnTo>
                  <a:lnTo>
                    <a:pt x="4190570" y="257132"/>
                  </a:lnTo>
                  <a:lnTo>
                    <a:pt x="4202408" y="257132"/>
                  </a:lnTo>
                  <a:lnTo>
                    <a:pt x="4214246" y="257132"/>
                  </a:lnTo>
                  <a:lnTo>
                    <a:pt x="4226084" y="257132"/>
                  </a:lnTo>
                  <a:lnTo>
                    <a:pt x="4237922" y="257132"/>
                  </a:lnTo>
                  <a:lnTo>
                    <a:pt x="4249759" y="257132"/>
                  </a:lnTo>
                  <a:lnTo>
                    <a:pt x="4261597" y="257132"/>
                  </a:lnTo>
                  <a:lnTo>
                    <a:pt x="4273435" y="257132"/>
                  </a:lnTo>
                  <a:lnTo>
                    <a:pt x="4285273" y="257132"/>
                  </a:lnTo>
                  <a:lnTo>
                    <a:pt x="4297110" y="257132"/>
                  </a:lnTo>
                  <a:lnTo>
                    <a:pt x="4308948" y="257132"/>
                  </a:lnTo>
                  <a:lnTo>
                    <a:pt x="4320786" y="257132"/>
                  </a:lnTo>
                  <a:lnTo>
                    <a:pt x="4332624" y="257132"/>
                  </a:lnTo>
                  <a:lnTo>
                    <a:pt x="4344461" y="257132"/>
                  </a:lnTo>
                  <a:lnTo>
                    <a:pt x="4356299" y="257132"/>
                  </a:lnTo>
                  <a:lnTo>
                    <a:pt x="4368137" y="257132"/>
                  </a:lnTo>
                  <a:lnTo>
                    <a:pt x="4379975" y="257132"/>
                  </a:lnTo>
                  <a:lnTo>
                    <a:pt x="4391813" y="257132"/>
                  </a:lnTo>
                  <a:lnTo>
                    <a:pt x="4403650" y="257132"/>
                  </a:lnTo>
                  <a:lnTo>
                    <a:pt x="4415488" y="257132"/>
                  </a:lnTo>
                  <a:lnTo>
                    <a:pt x="4427326" y="257132"/>
                  </a:lnTo>
                  <a:lnTo>
                    <a:pt x="4439164" y="257132"/>
                  </a:lnTo>
                  <a:lnTo>
                    <a:pt x="4451001" y="257132"/>
                  </a:lnTo>
                  <a:lnTo>
                    <a:pt x="4462839" y="257132"/>
                  </a:lnTo>
                  <a:lnTo>
                    <a:pt x="4474677" y="257132"/>
                  </a:lnTo>
                  <a:lnTo>
                    <a:pt x="4486515" y="257132"/>
                  </a:lnTo>
                  <a:lnTo>
                    <a:pt x="4498352" y="257132"/>
                  </a:lnTo>
                  <a:lnTo>
                    <a:pt x="4510190" y="257132"/>
                  </a:lnTo>
                  <a:lnTo>
                    <a:pt x="4522028" y="257132"/>
                  </a:lnTo>
                  <a:lnTo>
                    <a:pt x="4533866" y="257132"/>
                  </a:lnTo>
                  <a:lnTo>
                    <a:pt x="4545704" y="257132"/>
                  </a:lnTo>
                  <a:lnTo>
                    <a:pt x="4557541" y="257132"/>
                  </a:lnTo>
                  <a:lnTo>
                    <a:pt x="4569379" y="257132"/>
                  </a:lnTo>
                  <a:lnTo>
                    <a:pt x="4581217" y="257132"/>
                  </a:lnTo>
                  <a:lnTo>
                    <a:pt x="4593055" y="257132"/>
                  </a:lnTo>
                  <a:lnTo>
                    <a:pt x="4604892" y="257132"/>
                  </a:lnTo>
                  <a:lnTo>
                    <a:pt x="4616730" y="257132"/>
                  </a:lnTo>
                  <a:lnTo>
                    <a:pt x="4628568" y="257132"/>
                  </a:lnTo>
                  <a:lnTo>
                    <a:pt x="4640406" y="257132"/>
                  </a:lnTo>
                  <a:lnTo>
                    <a:pt x="4652244" y="257132"/>
                  </a:lnTo>
                  <a:lnTo>
                    <a:pt x="4664081" y="257132"/>
                  </a:lnTo>
                  <a:lnTo>
                    <a:pt x="4675919" y="257132"/>
                  </a:lnTo>
                  <a:lnTo>
                    <a:pt x="4687757" y="257132"/>
                  </a:lnTo>
                </a:path>
              </a:pathLst>
            </a:custGeom>
            <a:ln w="40651" cap="flat">
              <a:solidFill>
                <a:srgbClr val="E8E8E8">
                  <a:alpha val="100000"/>
                </a:srgbClr>
              </a:solidFill>
              <a:prstDash val="solid"/>
              <a:round/>
            </a:ln>
          </p:spPr>
          <p:txBody>
            <a:bodyPr/>
            <a:lstStyle/>
            <a:p/>
          </p:txBody>
        </p:sp>
        <p:sp>
          <p:nvSpPr>
            <p:cNvPr id="30" name="pl30"/>
            <p:cNvSpPr/>
            <p:nvPr/>
          </p:nvSpPr>
          <p:spPr>
            <a:xfrm>
              <a:off x="2482252" y="2451495"/>
              <a:ext cx="4687757" cy="1288688"/>
            </a:xfrm>
            <a:custGeom>
              <a:avLst/>
              <a:pathLst>
                <a:path w="4687757" h="128868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432"/>
                  </a:lnTo>
                  <a:lnTo>
                    <a:pt x="1183777" y="507"/>
                  </a:lnTo>
                  <a:lnTo>
                    <a:pt x="1195614" y="596"/>
                  </a:lnTo>
                  <a:lnTo>
                    <a:pt x="1207452" y="701"/>
                  </a:lnTo>
                  <a:lnTo>
                    <a:pt x="1219290" y="824"/>
                  </a:lnTo>
                  <a:lnTo>
                    <a:pt x="1231128" y="969"/>
                  </a:lnTo>
                  <a:lnTo>
                    <a:pt x="1242965" y="1139"/>
                  </a:lnTo>
                  <a:lnTo>
                    <a:pt x="1254803" y="1338"/>
                  </a:lnTo>
                  <a:lnTo>
                    <a:pt x="1266641" y="1573"/>
                  </a:lnTo>
                  <a:lnTo>
                    <a:pt x="1278479" y="1848"/>
                  </a:lnTo>
                  <a:lnTo>
                    <a:pt x="1290317" y="2172"/>
                  </a:lnTo>
                  <a:lnTo>
                    <a:pt x="1302154" y="2552"/>
                  </a:lnTo>
                  <a:lnTo>
                    <a:pt x="1313992" y="2999"/>
                  </a:lnTo>
                  <a:lnTo>
                    <a:pt x="1325830" y="3524"/>
                  </a:lnTo>
                  <a:lnTo>
                    <a:pt x="1337668" y="4140"/>
                  </a:lnTo>
                  <a:lnTo>
                    <a:pt x="1349505" y="4863"/>
                  </a:lnTo>
                  <a:lnTo>
                    <a:pt x="1361343" y="5713"/>
                  </a:lnTo>
                  <a:lnTo>
                    <a:pt x="1373181" y="6710"/>
                  </a:lnTo>
                  <a:lnTo>
                    <a:pt x="1385019" y="7880"/>
                  </a:lnTo>
                  <a:lnTo>
                    <a:pt x="1396856" y="9252"/>
                  </a:lnTo>
                  <a:lnTo>
                    <a:pt x="1408694" y="10861"/>
                  </a:lnTo>
                  <a:lnTo>
                    <a:pt x="1420532" y="12748"/>
                  </a:lnTo>
                  <a:lnTo>
                    <a:pt x="1432370" y="14958"/>
                  </a:lnTo>
                  <a:lnTo>
                    <a:pt x="1444208" y="17546"/>
                  </a:lnTo>
                  <a:lnTo>
                    <a:pt x="1456045" y="20574"/>
                  </a:lnTo>
                  <a:lnTo>
                    <a:pt x="1467883" y="24116"/>
                  </a:lnTo>
                  <a:lnTo>
                    <a:pt x="1479721" y="28253"/>
                  </a:lnTo>
                  <a:lnTo>
                    <a:pt x="1491559" y="33082"/>
                  </a:lnTo>
                  <a:lnTo>
                    <a:pt x="1503396" y="38711"/>
                  </a:lnTo>
                  <a:lnTo>
                    <a:pt x="1515234" y="45263"/>
                  </a:lnTo>
                  <a:lnTo>
                    <a:pt x="1527072" y="52876"/>
                  </a:lnTo>
                  <a:lnTo>
                    <a:pt x="1538910" y="61707"/>
                  </a:lnTo>
                  <a:lnTo>
                    <a:pt x="1550748" y="71927"/>
                  </a:lnTo>
                  <a:lnTo>
                    <a:pt x="1562585" y="83725"/>
                  </a:lnTo>
                  <a:lnTo>
                    <a:pt x="1574423" y="97302"/>
                  </a:lnTo>
                  <a:lnTo>
                    <a:pt x="1586261" y="112875"/>
                  </a:lnTo>
                  <a:lnTo>
                    <a:pt x="1598099" y="130666"/>
                  </a:lnTo>
                  <a:lnTo>
                    <a:pt x="1609936" y="150903"/>
                  </a:lnTo>
                  <a:lnTo>
                    <a:pt x="1621774" y="173802"/>
                  </a:lnTo>
                  <a:lnTo>
                    <a:pt x="1633612" y="199568"/>
                  </a:lnTo>
                  <a:lnTo>
                    <a:pt x="1645450" y="228370"/>
                  </a:lnTo>
                  <a:lnTo>
                    <a:pt x="1657287" y="260336"/>
                  </a:lnTo>
                  <a:lnTo>
                    <a:pt x="1669125" y="295529"/>
                  </a:lnTo>
                  <a:lnTo>
                    <a:pt x="1680963" y="333935"/>
                  </a:lnTo>
                  <a:lnTo>
                    <a:pt x="1692801" y="375445"/>
                  </a:lnTo>
                  <a:lnTo>
                    <a:pt x="1704639" y="419846"/>
                  </a:lnTo>
                  <a:lnTo>
                    <a:pt x="1716476" y="466814"/>
                  </a:lnTo>
                  <a:lnTo>
                    <a:pt x="1728314" y="515916"/>
                  </a:lnTo>
                  <a:lnTo>
                    <a:pt x="1740152" y="566622"/>
                  </a:lnTo>
                  <a:lnTo>
                    <a:pt x="1751990" y="618324"/>
                  </a:lnTo>
                  <a:lnTo>
                    <a:pt x="1763827" y="670364"/>
                  </a:lnTo>
                  <a:lnTo>
                    <a:pt x="1775665" y="722066"/>
                  </a:lnTo>
                  <a:lnTo>
                    <a:pt x="1787503" y="772772"/>
                  </a:lnTo>
                  <a:lnTo>
                    <a:pt x="1799341" y="821874"/>
                  </a:lnTo>
                  <a:lnTo>
                    <a:pt x="1811178" y="868842"/>
                  </a:lnTo>
                  <a:lnTo>
                    <a:pt x="1823016" y="913243"/>
                  </a:lnTo>
                  <a:lnTo>
                    <a:pt x="1834854" y="954753"/>
                  </a:lnTo>
                  <a:lnTo>
                    <a:pt x="1846692" y="993158"/>
                  </a:lnTo>
                  <a:lnTo>
                    <a:pt x="1858530" y="1028352"/>
                  </a:lnTo>
                  <a:lnTo>
                    <a:pt x="1870367" y="1060317"/>
                  </a:lnTo>
                  <a:lnTo>
                    <a:pt x="1882205" y="1089120"/>
                  </a:lnTo>
                  <a:lnTo>
                    <a:pt x="1894043" y="1114885"/>
                  </a:lnTo>
                  <a:lnTo>
                    <a:pt x="1905881" y="1137785"/>
                  </a:lnTo>
                  <a:lnTo>
                    <a:pt x="1917718" y="1158021"/>
                  </a:lnTo>
                  <a:lnTo>
                    <a:pt x="1929556" y="1175813"/>
                  </a:lnTo>
                  <a:lnTo>
                    <a:pt x="1941394" y="1191386"/>
                  </a:lnTo>
                  <a:lnTo>
                    <a:pt x="1953232" y="1204963"/>
                  </a:lnTo>
                  <a:lnTo>
                    <a:pt x="1965069" y="1216760"/>
                  </a:lnTo>
                  <a:lnTo>
                    <a:pt x="1976907" y="1226980"/>
                  </a:lnTo>
                  <a:lnTo>
                    <a:pt x="1988745" y="1235811"/>
                  </a:lnTo>
                  <a:lnTo>
                    <a:pt x="2000583" y="1243425"/>
                  </a:lnTo>
                  <a:lnTo>
                    <a:pt x="2012421" y="1249977"/>
                  </a:lnTo>
                  <a:lnTo>
                    <a:pt x="2024258" y="1255606"/>
                  </a:lnTo>
                  <a:lnTo>
                    <a:pt x="2036096" y="1260434"/>
                  </a:lnTo>
                  <a:lnTo>
                    <a:pt x="2047934" y="1264572"/>
                  </a:lnTo>
                  <a:lnTo>
                    <a:pt x="2059772" y="1268113"/>
                  </a:lnTo>
                  <a:lnTo>
                    <a:pt x="2071609" y="1271142"/>
                  </a:lnTo>
                  <a:lnTo>
                    <a:pt x="2083447" y="1273730"/>
                  </a:lnTo>
                  <a:lnTo>
                    <a:pt x="2095285" y="1275940"/>
                  </a:lnTo>
                  <a:lnTo>
                    <a:pt x="2107123" y="1277827"/>
                  </a:lnTo>
                  <a:lnTo>
                    <a:pt x="2118961" y="1279436"/>
                  </a:lnTo>
                  <a:lnTo>
                    <a:pt x="2130798" y="1280808"/>
                  </a:lnTo>
                  <a:lnTo>
                    <a:pt x="2142636" y="1281978"/>
                  </a:lnTo>
                  <a:lnTo>
                    <a:pt x="2154474" y="1282975"/>
                  </a:lnTo>
                  <a:lnTo>
                    <a:pt x="2166312" y="1283824"/>
                  </a:lnTo>
                  <a:lnTo>
                    <a:pt x="2178149" y="1284548"/>
                  </a:lnTo>
                  <a:lnTo>
                    <a:pt x="2189987" y="1285164"/>
                  </a:lnTo>
                  <a:lnTo>
                    <a:pt x="2201825" y="1285689"/>
                  </a:lnTo>
                  <a:lnTo>
                    <a:pt x="2213663" y="1286135"/>
                  </a:lnTo>
                  <a:lnTo>
                    <a:pt x="2225500" y="1286516"/>
                  </a:lnTo>
                  <a:lnTo>
                    <a:pt x="2237338" y="1286840"/>
                  </a:lnTo>
                  <a:lnTo>
                    <a:pt x="2249176" y="1287115"/>
                  </a:lnTo>
                  <a:lnTo>
                    <a:pt x="2261014" y="1287350"/>
                  </a:lnTo>
                  <a:lnTo>
                    <a:pt x="2272852" y="1287549"/>
                  </a:lnTo>
                  <a:lnTo>
                    <a:pt x="2284689" y="1287719"/>
                  </a:lnTo>
                  <a:lnTo>
                    <a:pt x="2296527" y="1287864"/>
                  </a:lnTo>
                  <a:lnTo>
                    <a:pt x="2308365" y="1287987"/>
                  </a:lnTo>
                  <a:lnTo>
                    <a:pt x="2320203" y="1288091"/>
                  </a:lnTo>
                  <a:lnTo>
                    <a:pt x="2332040" y="1288180"/>
                  </a:lnTo>
                  <a:lnTo>
                    <a:pt x="2343878" y="1288256"/>
                  </a:lnTo>
                  <a:lnTo>
                    <a:pt x="2343878" y="1288688"/>
                  </a:lnTo>
                  <a:lnTo>
                    <a:pt x="2355716" y="1288688"/>
                  </a:lnTo>
                  <a:lnTo>
                    <a:pt x="2367554" y="1288688"/>
                  </a:lnTo>
                  <a:lnTo>
                    <a:pt x="2379391" y="1288688"/>
                  </a:lnTo>
                  <a:lnTo>
                    <a:pt x="2391229" y="1288688"/>
                  </a:lnTo>
                  <a:lnTo>
                    <a:pt x="2403067" y="1288688"/>
                  </a:lnTo>
                  <a:lnTo>
                    <a:pt x="2414905" y="1288688"/>
                  </a:lnTo>
                  <a:lnTo>
                    <a:pt x="2426743" y="1288688"/>
                  </a:lnTo>
                  <a:lnTo>
                    <a:pt x="2438580" y="1288688"/>
                  </a:lnTo>
                  <a:lnTo>
                    <a:pt x="2450418" y="1288688"/>
                  </a:lnTo>
                  <a:lnTo>
                    <a:pt x="2462256" y="1288688"/>
                  </a:lnTo>
                  <a:lnTo>
                    <a:pt x="2474094" y="1288688"/>
                  </a:lnTo>
                  <a:lnTo>
                    <a:pt x="2485931" y="1288688"/>
                  </a:lnTo>
                  <a:lnTo>
                    <a:pt x="2497769" y="1288688"/>
                  </a:lnTo>
                  <a:lnTo>
                    <a:pt x="2509607" y="1288688"/>
                  </a:lnTo>
                  <a:lnTo>
                    <a:pt x="2521445" y="1288688"/>
                  </a:lnTo>
                  <a:lnTo>
                    <a:pt x="2533283" y="1288688"/>
                  </a:lnTo>
                  <a:lnTo>
                    <a:pt x="2545120" y="1288688"/>
                  </a:lnTo>
                  <a:lnTo>
                    <a:pt x="2556958" y="1288688"/>
                  </a:lnTo>
                  <a:lnTo>
                    <a:pt x="2568796" y="1288688"/>
                  </a:lnTo>
                  <a:lnTo>
                    <a:pt x="2580634" y="1288688"/>
                  </a:lnTo>
                  <a:lnTo>
                    <a:pt x="2592471" y="1288688"/>
                  </a:lnTo>
                  <a:lnTo>
                    <a:pt x="2604309" y="1288688"/>
                  </a:lnTo>
                  <a:lnTo>
                    <a:pt x="2616147" y="1288688"/>
                  </a:lnTo>
                  <a:lnTo>
                    <a:pt x="2627985" y="1288688"/>
                  </a:lnTo>
                  <a:lnTo>
                    <a:pt x="2639822" y="1288688"/>
                  </a:lnTo>
                  <a:lnTo>
                    <a:pt x="2651660" y="1288688"/>
                  </a:lnTo>
                  <a:lnTo>
                    <a:pt x="2663498" y="1288688"/>
                  </a:lnTo>
                  <a:lnTo>
                    <a:pt x="2675336" y="1288688"/>
                  </a:lnTo>
                  <a:lnTo>
                    <a:pt x="2687174" y="1288688"/>
                  </a:lnTo>
                  <a:lnTo>
                    <a:pt x="2699011" y="1288688"/>
                  </a:lnTo>
                  <a:lnTo>
                    <a:pt x="2710849" y="1288688"/>
                  </a:lnTo>
                  <a:lnTo>
                    <a:pt x="2722687" y="1288688"/>
                  </a:lnTo>
                  <a:lnTo>
                    <a:pt x="2734525" y="1288688"/>
                  </a:lnTo>
                  <a:lnTo>
                    <a:pt x="2746362" y="1288688"/>
                  </a:lnTo>
                  <a:lnTo>
                    <a:pt x="2758200" y="1288688"/>
                  </a:lnTo>
                  <a:lnTo>
                    <a:pt x="2770038" y="1288688"/>
                  </a:lnTo>
                  <a:lnTo>
                    <a:pt x="2781876" y="1288688"/>
                  </a:lnTo>
                  <a:lnTo>
                    <a:pt x="2793713" y="1288688"/>
                  </a:lnTo>
                  <a:lnTo>
                    <a:pt x="2805551" y="1288688"/>
                  </a:lnTo>
                  <a:lnTo>
                    <a:pt x="2817389" y="1288688"/>
                  </a:lnTo>
                  <a:lnTo>
                    <a:pt x="2829227" y="1288688"/>
                  </a:lnTo>
                  <a:lnTo>
                    <a:pt x="2841065" y="1288688"/>
                  </a:lnTo>
                  <a:lnTo>
                    <a:pt x="2852902" y="1288688"/>
                  </a:lnTo>
                  <a:lnTo>
                    <a:pt x="2864740" y="1288688"/>
                  </a:lnTo>
                  <a:lnTo>
                    <a:pt x="2876578" y="1288688"/>
                  </a:lnTo>
                  <a:lnTo>
                    <a:pt x="2888416" y="1288688"/>
                  </a:lnTo>
                  <a:lnTo>
                    <a:pt x="2900253" y="1288688"/>
                  </a:lnTo>
                  <a:lnTo>
                    <a:pt x="2912091" y="1288688"/>
                  </a:lnTo>
                  <a:lnTo>
                    <a:pt x="2923929" y="1288688"/>
                  </a:lnTo>
                  <a:lnTo>
                    <a:pt x="2935767" y="1288688"/>
                  </a:lnTo>
                  <a:lnTo>
                    <a:pt x="2947604" y="1288688"/>
                  </a:lnTo>
                  <a:lnTo>
                    <a:pt x="2959442" y="1288688"/>
                  </a:lnTo>
                  <a:lnTo>
                    <a:pt x="2971280" y="1288688"/>
                  </a:lnTo>
                  <a:lnTo>
                    <a:pt x="2983118" y="1288688"/>
                  </a:lnTo>
                  <a:lnTo>
                    <a:pt x="2994956" y="1288688"/>
                  </a:lnTo>
                  <a:lnTo>
                    <a:pt x="3006793" y="1288688"/>
                  </a:lnTo>
                  <a:lnTo>
                    <a:pt x="3018631" y="1288688"/>
                  </a:lnTo>
                  <a:lnTo>
                    <a:pt x="3030469" y="1288688"/>
                  </a:lnTo>
                  <a:lnTo>
                    <a:pt x="3042307" y="1288688"/>
                  </a:lnTo>
                  <a:lnTo>
                    <a:pt x="3054144" y="1288688"/>
                  </a:lnTo>
                  <a:lnTo>
                    <a:pt x="3065982" y="1288688"/>
                  </a:lnTo>
                  <a:lnTo>
                    <a:pt x="3077820" y="1288688"/>
                  </a:lnTo>
                  <a:lnTo>
                    <a:pt x="3089658" y="1288688"/>
                  </a:lnTo>
                  <a:lnTo>
                    <a:pt x="3101496" y="1288688"/>
                  </a:lnTo>
                  <a:lnTo>
                    <a:pt x="3113333" y="1288688"/>
                  </a:lnTo>
                  <a:lnTo>
                    <a:pt x="3125171" y="1288688"/>
                  </a:lnTo>
                  <a:lnTo>
                    <a:pt x="3137009" y="1288688"/>
                  </a:lnTo>
                  <a:lnTo>
                    <a:pt x="3148847" y="1288688"/>
                  </a:lnTo>
                  <a:lnTo>
                    <a:pt x="3160684" y="1288688"/>
                  </a:lnTo>
                  <a:lnTo>
                    <a:pt x="3172522" y="1288688"/>
                  </a:lnTo>
                  <a:lnTo>
                    <a:pt x="3184360" y="1288688"/>
                  </a:lnTo>
                  <a:lnTo>
                    <a:pt x="3196198" y="1288688"/>
                  </a:lnTo>
                  <a:lnTo>
                    <a:pt x="3208035" y="1288688"/>
                  </a:lnTo>
                  <a:lnTo>
                    <a:pt x="3219873" y="1288688"/>
                  </a:lnTo>
                  <a:lnTo>
                    <a:pt x="3231711" y="1288688"/>
                  </a:lnTo>
                  <a:lnTo>
                    <a:pt x="3243549" y="1288688"/>
                  </a:lnTo>
                  <a:lnTo>
                    <a:pt x="3255387" y="1288688"/>
                  </a:lnTo>
                  <a:lnTo>
                    <a:pt x="3267224" y="1288688"/>
                  </a:lnTo>
                  <a:lnTo>
                    <a:pt x="3279062" y="1288688"/>
                  </a:lnTo>
                  <a:lnTo>
                    <a:pt x="3290900" y="1288688"/>
                  </a:lnTo>
                  <a:lnTo>
                    <a:pt x="3302738" y="1288688"/>
                  </a:lnTo>
                  <a:lnTo>
                    <a:pt x="3314575" y="1288688"/>
                  </a:lnTo>
                  <a:lnTo>
                    <a:pt x="3326413" y="1288688"/>
                  </a:lnTo>
                  <a:lnTo>
                    <a:pt x="3338251" y="1288688"/>
                  </a:lnTo>
                  <a:lnTo>
                    <a:pt x="3350089" y="1288688"/>
                  </a:lnTo>
                  <a:lnTo>
                    <a:pt x="3361926" y="1288688"/>
                  </a:lnTo>
                  <a:lnTo>
                    <a:pt x="3373764" y="1288688"/>
                  </a:lnTo>
                  <a:lnTo>
                    <a:pt x="3385602" y="1288688"/>
                  </a:lnTo>
                  <a:lnTo>
                    <a:pt x="3397440" y="1288688"/>
                  </a:lnTo>
                  <a:lnTo>
                    <a:pt x="3409278" y="1288688"/>
                  </a:lnTo>
                  <a:lnTo>
                    <a:pt x="3421115" y="1288688"/>
                  </a:lnTo>
                  <a:lnTo>
                    <a:pt x="3432953" y="1288688"/>
                  </a:lnTo>
                  <a:lnTo>
                    <a:pt x="3444791" y="1288688"/>
                  </a:lnTo>
                  <a:lnTo>
                    <a:pt x="3456629" y="1288688"/>
                  </a:lnTo>
                  <a:lnTo>
                    <a:pt x="3468466" y="1288688"/>
                  </a:lnTo>
                  <a:lnTo>
                    <a:pt x="3480304" y="1288688"/>
                  </a:lnTo>
                  <a:lnTo>
                    <a:pt x="3492142" y="1288688"/>
                  </a:lnTo>
                  <a:lnTo>
                    <a:pt x="3503980" y="1288688"/>
                  </a:lnTo>
                  <a:lnTo>
                    <a:pt x="3515818" y="1288688"/>
                  </a:lnTo>
                  <a:lnTo>
                    <a:pt x="3515818" y="1288688"/>
                  </a:lnTo>
                  <a:lnTo>
                    <a:pt x="3527655" y="1288688"/>
                  </a:lnTo>
                  <a:lnTo>
                    <a:pt x="3539493" y="1288688"/>
                  </a:lnTo>
                  <a:lnTo>
                    <a:pt x="3551331" y="1288688"/>
                  </a:lnTo>
                  <a:lnTo>
                    <a:pt x="3563169" y="1288688"/>
                  </a:lnTo>
                  <a:lnTo>
                    <a:pt x="3575006" y="1288688"/>
                  </a:lnTo>
                  <a:lnTo>
                    <a:pt x="3586844" y="1288688"/>
                  </a:lnTo>
                  <a:lnTo>
                    <a:pt x="3598682" y="1288688"/>
                  </a:lnTo>
                  <a:lnTo>
                    <a:pt x="3610520" y="1288688"/>
                  </a:lnTo>
                  <a:lnTo>
                    <a:pt x="3622357" y="1288688"/>
                  </a:lnTo>
                  <a:lnTo>
                    <a:pt x="3634195" y="1288688"/>
                  </a:lnTo>
                  <a:lnTo>
                    <a:pt x="3646033" y="1288688"/>
                  </a:lnTo>
                  <a:lnTo>
                    <a:pt x="3657871" y="1288688"/>
                  </a:lnTo>
                  <a:lnTo>
                    <a:pt x="3669709" y="1288688"/>
                  </a:lnTo>
                  <a:lnTo>
                    <a:pt x="3681546" y="1288688"/>
                  </a:lnTo>
                  <a:lnTo>
                    <a:pt x="3693384" y="1288688"/>
                  </a:lnTo>
                  <a:lnTo>
                    <a:pt x="3705222" y="1288688"/>
                  </a:lnTo>
                  <a:lnTo>
                    <a:pt x="3717060" y="1288688"/>
                  </a:lnTo>
                  <a:lnTo>
                    <a:pt x="3728897" y="1288688"/>
                  </a:lnTo>
                  <a:lnTo>
                    <a:pt x="3740735" y="1288688"/>
                  </a:lnTo>
                  <a:lnTo>
                    <a:pt x="3752573" y="1288688"/>
                  </a:lnTo>
                  <a:lnTo>
                    <a:pt x="3764411" y="1288688"/>
                  </a:lnTo>
                  <a:lnTo>
                    <a:pt x="3776248" y="1288688"/>
                  </a:lnTo>
                  <a:lnTo>
                    <a:pt x="3788086" y="1288688"/>
                  </a:lnTo>
                  <a:lnTo>
                    <a:pt x="3799924" y="1288688"/>
                  </a:lnTo>
                  <a:lnTo>
                    <a:pt x="3811762" y="1288688"/>
                  </a:lnTo>
                  <a:lnTo>
                    <a:pt x="3823600" y="1288688"/>
                  </a:lnTo>
                  <a:lnTo>
                    <a:pt x="3835437" y="1288688"/>
                  </a:lnTo>
                  <a:lnTo>
                    <a:pt x="3847275" y="1288688"/>
                  </a:lnTo>
                  <a:lnTo>
                    <a:pt x="3859113" y="1288688"/>
                  </a:lnTo>
                  <a:lnTo>
                    <a:pt x="3870951" y="1288688"/>
                  </a:lnTo>
                  <a:lnTo>
                    <a:pt x="3882788" y="1288688"/>
                  </a:lnTo>
                  <a:lnTo>
                    <a:pt x="3894626" y="1288688"/>
                  </a:lnTo>
                  <a:lnTo>
                    <a:pt x="3906464" y="1288688"/>
                  </a:lnTo>
                  <a:lnTo>
                    <a:pt x="3918302" y="1288688"/>
                  </a:lnTo>
                  <a:lnTo>
                    <a:pt x="3930139" y="1288688"/>
                  </a:lnTo>
                  <a:lnTo>
                    <a:pt x="3941977" y="1288688"/>
                  </a:lnTo>
                  <a:lnTo>
                    <a:pt x="3953815" y="1288688"/>
                  </a:lnTo>
                  <a:lnTo>
                    <a:pt x="3965653" y="1288688"/>
                  </a:lnTo>
                  <a:lnTo>
                    <a:pt x="3977491" y="1288688"/>
                  </a:lnTo>
                  <a:lnTo>
                    <a:pt x="3989328" y="1288688"/>
                  </a:lnTo>
                  <a:lnTo>
                    <a:pt x="4001166" y="1288688"/>
                  </a:lnTo>
                  <a:lnTo>
                    <a:pt x="4013004" y="1288688"/>
                  </a:lnTo>
                  <a:lnTo>
                    <a:pt x="4024842" y="1288688"/>
                  </a:lnTo>
                  <a:lnTo>
                    <a:pt x="4036679" y="1288688"/>
                  </a:lnTo>
                  <a:lnTo>
                    <a:pt x="4048517" y="1288688"/>
                  </a:lnTo>
                  <a:lnTo>
                    <a:pt x="4060355" y="1288688"/>
                  </a:lnTo>
                  <a:lnTo>
                    <a:pt x="4072193" y="1288688"/>
                  </a:lnTo>
                  <a:lnTo>
                    <a:pt x="4084031" y="1288688"/>
                  </a:lnTo>
                  <a:lnTo>
                    <a:pt x="4095868" y="1288688"/>
                  </a:lnTo>
                  <a:lnTo>
                    <a:pt x="4107706" y="1288688"/>
                  </a:lnTo>
                  <a:lnTo>
                    <a:pt x="4119544" y="1288688"/>
                  </a:lnTo>
                  <a:lnTo>
                    <a:pt x="4131382" y="1288688"/>
                  </a:lnTo>
                  <a:lnTo>
                    <a:pt x="4143219" y="1288688"/>
                  </a:lnTo>
                  <a:lnTo>
                    <a:pt x="4155057" y="1288688"/>
                  </a:lnTo>
                  <a:lnTo>
                    <a:pt x="4166895" y="1288688"/>
                  </a:lnTo>
                  <a:lnTo>
                    <a:pt x="4178733" y="1288688"/>
                  </a:lnTo>
                  <a:lnTo>
                    <a:pt x="4190570" y="1288688"/>
                  </a:lnTo>
                  <a:lnTo>
                    <a:pt x="4202408" y="1288688"/>
                  </a:lnTo>
                  <a:lnTo>
                    <a:pt x="4214246" y="1288688"/>
                  </a:lnTo>
                  <a:lnTo>
                    <a:pt x="4226084" y="1288688"/>
                  </a:lnTo>
                  <a:lnTo>
                    <a:pt x="4237922" y="1288688"/>
                  </a:lnTo>
                  <a:lnTo>
                    <a:pt x="4249759" y="1288688"/>
                  </a:lnTo>
                  <a:lnTo>
                    <a:pt x="4261597" y="1288688"/>
                  </a:lnTo>
                  <a:lnTo>
                    <a:pt x="4273435" y="1288688"/>
                  </a:lnTo>
                  <a:lnTo>
                    <a:pt x="4285273" y="1288688"/>
                  </a:lnTo>
                  <a:lnTo>
                    <a:pt x="4297110" y="1288688"/>
                  </a:lnTo>
                  <a:lnTo>
                    <a:pt x="4308948" y="1288688"/>
                  </a:lnTo>
                  <a:lnTo>
                    <a:pt x="4320786" y="1288688"/>
                  </a:lnTo>
                  <a:lnTo>
                    <a:pt x="4332624" y="1288688"/>
                  </a:lnTo>
                  <a:lnTo>
                    <a:pt x="4344461" y="1288688"/>
                  </a:lnTo>
                  <a:lnTo>
                    <a:pt x="4356299" y="1288688"/>
                  </a:lnTo>
                  <a:lnTo>
                    <a:pt x="4368137" y="1288688"/>
                  </a:lnTo>
                  <a:lnTo>
                    <a:pt x="4379975" y="1288688"/>
                  </a:lnTo>
                  <a:lnTo>
                    <a:pt x="4391813" y="1288688"/>
                  </a:lnTo>
                  <a:lnTo>
                    <a:pt x="4403650" y="1288688"/>
                  </a:lnTo>
                  <a:lnTo>
                    <a:pt x="4415488" y="1288688"/>
                  </a:lnTo>
                  <a:lnTo>
                    <a:pt x="4427326" y="1288688"/>
                  </a:lnTo>
                  <a:lnTo>
                    <a:pt x="4439164" y="1288688"/>
                  </a:lnTo>
                  <a:lnTo>
                    <a:pt x="4451001" y="1288688"/>
                  </a:lnTo>
                  <a:lnTo>
                    <a:pt x="4462839" y="1288688"/>
                  </a:lnTo>
                  <a:lnTo>
                    <a:pt x="4474677" y="1288688"/>
                  </a:lnTo>
                  <a:lnTo>
                    <a:pt x="4486515" y="1288688"/>
                  </a:lnTo>
                  <a:lnTo>
                    <a:pt x="4498352" y="1288688"/>
                  </a:lnTo>
                  <a:lnTo>
                    <a:pt x="4510190" y="1288688"/>
                  </a:lnTo>
                  <a:lnTo>
                    <a:pt x="4522028" y="1288688"/>
                  </a:lnTo>
                  <a:lnTo>
                    <a:pt x="4533866" y="1288688"/>
                  </a:lnTo>
                  <a:lnTo>
                    <a:pt x="4545704" y="1288688"/>
                  </a:lnTo>
                  <a:lnTo>
                    <a:pt x="4557541" y="1288688"/>
                  </a:lnTo>
                  <a:lnTo>
                    <a:pt x="4569379" y="1288688"/>
                  </a:lnTo>
                  <a:lnTo>
                    <a:pt x="4581217" y="1288688"/>
                  </a:lnTo>
                  <a:lnTo>
                    <a:pt x="4593055" y="1288688"/>
                  </a:lnTo>
                  <a:lnTo>
                    <a:pt x="4604892" y="1288688"/>
                  </a:lnTo>
                  <a:lnTo>
                    <a:pt x="4616730" y="1288688"/>
                  </a:lnTo>
                  <a:lnTo>
                    <a:pt x="4628568" y="1288688"/>
                  </a:lnTo>
                  <a:lnTo>
                    <a:pt x="4640406" y="1288688"/>
                  </a:lnTo>
                  <a:lnTo>
                    <a:pt x="4652244" y="1288688"/>
                  </a:lnTo>
                  <a:lnTo>
                    <a:pt x="4664081" y="1288688"/>
                  </a:lnTo>
                  <a:lnTo>
                    <a:pt x="4675919" y="1288688"/>
                  </a:lnTo>
                  <a:lnTo>
                    <a:pt x="4687757" y="1288688"/>
                  </a:lnTo>
                </a:path>
              </a:pathLst>
            </a:custGeom>
            <a:ln w="40651" cap="flat">
              <a:solidFill>
                <a:srgbClr val="E8E8E8">
                  <a:alpha val="100000"/>
                </a:srgbClr>
              </a:solidFill>
              <a:prstDash val="solid"/>
              <a:round/>
            </a:ln>
          </p:spPr>
          <p:txBody>
            <a:bodyPr/>
            <a:lstStyle/>
            <a:p/>
          </p:txBody>
        </p:sp>
        <p:sp>
          <p:nvSpPr>
            <p:cNvPr id="31" name="pl31"/>
            <p:cNvSpPr/>
            <p:nvPr/>
          </p:nvSpPr>
          <p:spPr>
            <a:xfrm>
              <a:off x="2482252" y="5286610"/>
              <a:ext cx="4687757" cy="257651"/>
            </a:xfrm>
            <a:custGeom>
              <a:avLst/>
              <a:pathLst>
                <a:path w="4687757" h="257651">
                  <a:moveTo>
                    <a:pt x="0" y="86"/>
                  </a:moveTo>
                  <a:lnTo>
                    <a:pt x="11837" y="101"/>
                  </a:lnTo>
                  <a:lnTo>
                    <a:pt x="23675" y="119"/>
                  </a:lnTo>
                  <a:lnTo>
                    <a:pt x="35513" y="140"/>
                  </a:lnTo>
                  <a:lnTo>
                    <a:pt x="47351" y="164"/>
                  </a:lnTo>
                  <a:lnTo>
                    <a:pt x="59188" y="193"/>
                  </a:lnTo>
                  <a:lnTo>
                    <a:pt x="71026" y="227"/>
                  </a:lnTo>
                  <a:lnTo>
                    <a:pt x="82864" y="267"/>
                  </a:lnTo>
                  <a:lnTo>
                    <a:pt x="94702" y="314"/>
                  </a:lnTo>
                  <a:lnTo>
                    <a:pt x="106539" y="369"/>
                  </a:lnTo>
                  <a:lnTo>
                    <a:pt x="118377" y="434"/>
                  </a:lnTo>
                  <a:lnTo>
                    <a:pt x="130215" y="510"/>
                  </a:lnTo>
                  <a:lnTo>
                    <a:pt x="142053" y="599"/>
                  </a:lnTo>
                  <a:lnTo>
                    <a:pt x="153891" y="704"/>
                  </a:lnTo>
                  <a:lnTo>
                    <a:pt x="165728" y="828"/>
                  </a:lnTo>
                  <a:lnTo>
                    <a:pt x="177566" y="972"/>
                  </a:lnTo>
                  <a:lnTo>
                    <a:pt x="189404" y="1142"/>
                  </a:lnTo>
                  <a:lnTo>
                    <a:pt x="201242" y="1342"/>
                  </a:lnTo>
                  <a:lnTo>
                    <a:pt x="213079" y="1576"/>
                  </a:lnTo>
                  <a:lnTo>
                    <a:pt x="224917" y="1850"/>
                  </a:lnTo>
                  <a:lnTo>
                    <a:pt x="236755" y="2172"/>
                  </a:lnTo>
                  <a:lnTo>
                    <a:pt x="248593" y="2549"/>
                  </a:lnTo>
                  <a:lnTo>
                    <a:pt x="260430" y="2991"/>
                  </a:lnTo>
                  <a:lnTo>
                    <a:pt x="272268" y="3509"/>
                  </a:lnTo>
                  <a:lnTo>
                    <a:pt x="284106" y="4114"/>
                  </a:lnTo>
                  <a:lnTo>
                    <a:pt x="295944" y="4823"/>
                  </a:lnTo>
                  <a:lnTo>
                    <a:pt x="307782" y="5650"/>
                  </a:lnTo>
                  <a:lnTo>
                    <a:pt x="319619" y="6616"/>
                  </a:lnTo>
                  <a:lnTo>
                    <a:pt x="331457" y="7742"/>
                  </a:lnTo>
                  <a:lnTo>
                    <a:pt x="343295" y="9052"/>
                  </a:lnTo>
                  <a:lnTo>
                    <a:pt x="355133" y="10575"/>
                  </a:lnTo>
                  <a:lnTo>
                    <a:pt x="366970" y="12341"/>
                  </a:lnTo>
                  <a:lnTo>
                    <a:pt x="378808" y="14385"/>
                  </a:lnTo>
                  <a:lnTo>
                    <a:pt x="390646" y="16745"/>
                  </a:lnTo>
                  <a:lnTo>
                    <a:pt x="402484" y="19460"/>
                  </a:lnTo>
                  <a:lnTo>
                    <a:pt x="414321" y="22575"/>
                  </a:lnTo>
                  <a:lnTo>
                    <a:pt x="426159" y="26133"/>
                  </a:lnTo>
                  <a:lnTo>
                    <a:pt x="437997" y="30180"/>
                  </a:lnTo>
                  <a:lnTo>
                    <a:pt x="449835" y="34760"/>
                  </a:lnTo>
                  <a:lnTo>
                    <a:pt x="461673" y="39913"/>
                  </a:lnTo>
                  <a:lnTo>
                    <a:pt x="473510" y="45674"/>
                  </a:lnTo>
                  <a:lnTo>
                    <a:pt x="485348" y="52067"/>
                  </a:lnTo>
                  <a:lnTo>
                    <a:pt x="497186" y="59105"/>
                  </a:lnTo>
                  <a:lnTo>
                    <a:pt x="509024" y="66787"/>
                  </a:lnTo>
                  <a:lnTo>
                    <a:pt x="520861" y="75089"/>
                  </a:lnTo>
                  <a:lnTo>
                    <a:pt x="532699" y="83969"/>
                  </a:lnTo>
                  <a:lnTo>
                    <a:pt x="544537" y="93362"/>
                  </a:lnTo>
                  <a:lnTo>
                    <a:pt x="556375" y="103183"/>
                  </a:lnTo>
                  <a:lnTo>
                    <a:pt x="568213" y="113324"/>
                  </a:lnTo>
                  <a:lnTo>
                    <a:pt x="580050" y="123664"/>
                  </a:lnTo>
                  <a:lnTo>
                    <a:pt x="591888" y="134072"/>
                  </a:lnTo>
                  <a:lnTo>
                    <a:pt x="603726" y="144413"/>
                  </a:lnTo>
                  <a:lnTo>
                    <a:pt x="615564" y="154554"/>
                  </a:lnTo>
                  <a:lnTo>
                    <a:pt x="627401" y="164374"/>
                  </a:lnTo>
                  <a:lnTo>
                    <a:pt x="639239" y="173768"/>
                  </a:lnTo>
                  <a:lnTo>
                    <a:pt x="651077" y="182648"/>
                  </a:lnTo>
                  <a:lnTo>
                    <a:pt x="662915" y="190950"/>
                  </a:lnTo>
                  <a:lnTo>
                    <a:pt x="674752" y="198631"/>
                  </a:lnTo>
                  <a:lnTo>
                    <a:pt x="686590" y="205670"/>
                  </a:lnTo>
                  <a:lnTo>
                    <a:pt x="698428" y="212063"/>
                  </a:lnTo>
                  <a:lnTo>
                    <a:pt x="710266" y="217824"/>
                  </a:lnTo>
                  <a:lnTo>
                    <a:pt x="722104" y="222977"/>
                  </a:lnTo>
                  <a:lnTo>
                    <a:pt x="733941" y="227557"/>
                  </a:lnTo>
                  <a:lnTo>
                    <a:pt x="745779" y="231604"/>
                  </a:lnTo>
                  <a:lnTo>
                    <a:pt x="757617" y="235162"/>
                  </a:lnTo>
                  <a:lnTo>
                    <a:pt x="769455" y="238277"/>
                  </a:lnTo>
                  <a:lnTo>
                    <a:pt x="781292" y="240992"/>
                  </a:lnTo>
                  <a:lnTo>
                    <a:pt x="793130" y="243352"/>
                  </a:lnTo>
                  <a:lnTo>
                    <a:pt x="804968" y="245396"/>
                  </a:lnTo>
                  <a:lnTo>
                    <a:pt x="816806" y="247162"/>
                  </a:lnTo>
                  <a:lnTo>
                    <a:pt x="828643" y="248685"/>
                  </a:lnTo>
                  <a:lnTo>
                    <a:pt x="840481" y="249995"/>
                  </a:lnTo>
                  <a:lnTo>
                    <a:pt x="852319" y="251121"/>
                  </a:lnTo>
                  <a:lnTo>
                    <a:pt x="864157" y="252086"/>
                  </a:lnTo>
                  <a:lnTo>
                    <a:pt x="875995" y="252914"/>
                  </a:lnTo>
                  <a:lnTo>
                    <a:pt x="887832" y="253622"/>
                  </a:lnTo>
                  <a:lnTo>
                    <a:pt x="899670" y="254228"/>
                  </a:lnTo>
                  <a:lnTo>
                    <a:pt x="911508" y="254746"/>
                  </a:lnTo>
                  <a:lnTo>
                    <a:pt x="923346" y="255188"/>
                  </a:lnTo>
                  <a:lnTo>
                    <a:pt x="935183" y="255565"/>
                  </a:lnTo>
                  <a:lnTo>
                    <a:pt x="947021" y="255887"/>
                  </a:lnTo>
                  <a:lnTo>
                    <a:pt x="958859" y="256161"/>
                  </a:lnTo>
                  <a:lnTo>
                    <a:pt x="970697" y="256395"/>
                  </a:lnTo>
                  <a:lnTo>
                    <a:pt x="982534" y="256595"/>
                  </a:lnTo>
                  <a:lnTo>
                    <a:pt x="994372" y="256764"/>
                  </a:lnTo>
                  <a:lnTo>
                    <a:pt x="1006210" y="256909"/>
                  </a:lnTo>
                  <a:lnTo>
                    <a:pt x="1018048" y="257032"/>
                  </a:lnTo>
                  <a:lnTo>
                    <a:pt x="1029886" y="257137"/>
                  </a:lnTo>
                  <a:lnTo>
                    <a:pt x="1041723" y="257227"/>
                  </a:lnTo>
                  <a:lnTo>
                    <a:pt x="1053561" y="257303"/>
                  </a:lnTo>
                  <a:lnTo>
                    <a:pt x="1065399" y="257368"/>
                  </a:lnTo>
                  <a:lnTo>
                    <a:pt x="1077237" y="257423"/>
                  </a:lnTo>
                  <a:lnTo>
                    <a:pt x="1089074" y="257470"/>
                  </a:lnTo>
                  <a:lnTo>
                    <a:pt x="1100912" y="257509"/>
                  </a:lnTo>
                  <a:lnTo>
                    <a:pt x="1112750" y="257543"/>
                  </a:lnTo>
                  <a:lnTo>
                    <a:pt x="1124588" y="257572"/>
                  </a:lnTo>
                  <a:lnTo>
                    <a:pt x="1136426" y="257597"/>
                  </a:lnTo>
                  <a:lnTo>
                    <a:pt x="1148263" y="257618"/>
                  </a:lnTo>
                  <a:lnTo>
                    <a:pt x="1160101" y="257636"/>
                  </a:lnTo>
                  <a:lnTo>
                    <a:pt x="1171939" y="257651"/>
                  </a:lnTo>
                  <a:lnTo>
                    <a:pt x="1171939" y="257651"/>
                  </a:lnTo>
                  <a:lnTo>
                    <a:pt x="1183777" y="257636"/>
                  </a:lnTo>
                  <a:lnTo>
                    <a:pt x="1195614" y="257618"/>
                  </a:lnTo>
                  <a:lnTo>
                    <a:pt x="1207452" y="257597"/>
                  </a:lnTo>
                  <a:lnTo>
                    <a:pt x="1219290" y="257572"/>
                  </a:lnTo>
                  <a:lnTo>
                    <a:pt x="1231128" y="257543"/>
                  </a:lnTo>
                  <a:lnTo>
                    <a:pt x="1242965" y="257509"/>
                  </a:lnTo>
                  <a:lnTo>
                    <a:pt x="1254803" y="257470"/>
                  </a:lnTo>
                  <a:lnTo>
                    <a:pt x="1266641" y="257423"/>
                  </a:lnTo>
                  <a:lnTo>
                    <a:pt x="1278479" y="257368"/>
                  </a:lnTo>
                  <a:lnTo>
                    <a:pt x="1290317" y="257303"/>
                  </a:lnTo>
                  <a:lnTo>
                    <a:pt x="1302154" y="257227"/>
                  </a:lnTo>
                  <a:lnTo>
                    <a:pt x="1313992" y="257137"/>
                  </a:lnTo>
                  <a:lnTo>
                    <a:pt x="1325830" y="257032"/>
                  </a:lnTo>
                  <a:lnTo>
                    <a:pt x="1337668" y="256909"/>
                  </a:lnTo>
                  <a:lnTo>
                    <a:pt x="1349505" y="256764"/>
                  </a:lnTo>
                  <a:lnTo>
                    <a:pt x="1361343" y="256595"/>
                  </a:lnTo>
                  <a:lnTo>
                    <a:pt x="1373181" y="256395"/>
                  </a:lnTo>
                  <a:lnTo>
                    <a:pt x="1385019" y="256161"/>
                  </a:lnTo>
                  <a:lnTo>
                    <a:pt x="1396856" y="255887"/>
                  </a:lnTo>
                  <a:lnTo>
                    <a:pt x="1408694" y="255565"/>
                  </a:lnTo>
                  <a:lnTo>
                    <a:pt x="1420532" y="255188"/>
                  </a:lnTo>
                  <a:lnTo>
                    <a:pt x="1432370" y="254746"/>
                  </a:lnTo>
                  <a:lnTo>
                    <a:pt x="1444208" y="254228"/>
                  </a:lnTo>
                  <a:lnTo>
                    <a:pt x="1456045" y="253622"/>
                  </a:lnTo>
                  <a:lnTo>
                    <a:pt x="1467883" y="252914"/>
                  </a:lnTo>
                  <a:lnTo>
                    <a:pt x="1479721" y="252086"/>
                  </a:lnTo>
                  <a:lnTo>
                    <a:pt x="1491559" y="251121"/>
                  </a:lnTo>
                  <a:lnTo>
                    <a:pt x="1503396" y="249995"/>
                  </a:lnTo>
                  <a:lnTo>
                    <a:pt x="1515234" y="248685"/>
                  </a:lnTo>
                  <a:lnTo>
                    <a:pt x="1527072" y="247162"/>
                  </a:lnTo>
                  <a:lnTo>
                    <a:pt x="1538910" y="245396"/>
                  </a:lnTo>
                  <a:lnTo>
                    <a:pt x="1550748" y="243352"/>
                  </a:lnTo>
                  <a:lnTo>
                    <a:pt x="1562585" y="240992"/>
                  </a:lnTo>
                  <a:lnTo>
                    <a:pt x="1574423" y="238277"/>
                  </a:lnTo>
                  <a:lnTo>
                    <a:pt x="1586261" y="235162"/>
                  </a:lnTo>
                  <a:lnTo>
                    <a:pt x="1598099" y="231604"/>
                  </a:lnTo>
                  <a:lnTo>
                    <a:pt x="1609936" y="227557"/>
                  </a:lnTo>
                  <a:lnTo>
                    <a:pt x="1621774" y="222977"/>
                  </a:lnTo>
                  <a:lnTo>
                    <a:pt x="1633612" y="217824"/>
                  </a:lnTo>
                  <a:lnTo>
                    <a:pt x="1645450" y="212063"/>
                  </a:lnTo>
                  <a:lnTo>
                    <a:pt x="1657287" y="205670"/>
                  </a:lnTo>
                  <a:lnTo>
                    <a:pt x="1669125" y="198631"/>
                  </a:lnTo>
                  <a:lnTo>
                    <a:pt x="1680963" y="190950"/>
                  </a:lnTo>
                  <a:lnTo>
                    <a:pt x="1692801" y="182648"/>
                  </a:lnTo>
                  <a:lnTo>
                    <a:pt x="1704639" y="173768"/>
                  </a:lnTo>
                  <a:lnTo>
                    <a:pt x="1716476" y="164374"/>
                  </a:lnTo>
                  <a:lnTo>
                    <a:pt x="1728314" y="154554"/>
                  </a:lnTo>
                  <a:lnTo>
                    <a:pt x="1740152" y="144413"/>
                  </a:lnTo>
                  <a:lnTo>
                    <a:pt x="1751990" y="134072"/>
                  </a:lnTo>
                  <a:lnTo>
                    <a:pt x="1763827" y="123664"/>
                  </a:lnTo>
                  <a:lnTo>
                    <a:pt x="1775665" y="113324"/>
                  </a:lnTo>
                  <a:lnTo>
                    <a:pt x="1787503" y="103183"/>
                  </a:lnTo>
                  <a:lnTo>
                    <a:pt x="1799341" y="93362"/>
                  </a:lnTo>
                  <a:lnTo>
                    <a:pt x="1811178" y="83969"/>
                  </a:lnTo>
                  <a:lnTo>
                    <a:pt x="1823016" y="75089"/>
                  </a:lnTo>
                  <a:lnTo>
                    <a:pt x="1834854" y="66787"/>
                  </a:lnTo>
                  <a:lnTo>
                    <a:pt x="1846692" y="59105"/>
                  </a:lnTo>
                  <a:lnTo>
                    <a:pt x="1858530" y="52067"/>
                  </a:lnTo>
                  <a:lnTo>
                    <a:pt x="1870367" y="45674"/>
                  </a:lnTo>
                  <a:lnTo>
                    <a:pt x="1882205" y="39913"/>
                  </a:lnTo>
                  <a:lnTo>
                    <a:pt x="1894043" y="34760"/>
                  </a:lnTo>
                  <a:lnTo>
                    <a:pt x="1905881" y="30180"/>
                  </a:lnTo>
                  <a:lnTo>
                    <a:pt x="1917718" y="26133"/>
                  </a:lnTo>
                  <a:lnTo>
                    <a:pt x="1929556" y="22575"/>
                  </a:lnTo>
                  <a:lnTo>
                    <a:pt x="1941394" y="19460"/>
                  </a:lnTo>
                  <a:lnTo>
                    <a:pt x="1953232" y="16745"/>
                  </a:lnTo>
                  <a:lnTo>
                    <a:pt x="1965069" y="14385"/>
                  </a:lnTo>
                  <a:lnTo>
                    <a:pt x="1976907" y="12341"/>
                  </a:lnTo>
                  <a:lnTo>
                    <a:pt x="1988745" y="10575"/>
                  </a:lnTo>
                  <a:lnTo>
                    <a:pt x="2000583" y="9052"/>
                  </a:lnTo>
                  <a:lnTo>
                    <a:pt x="2012421" y="7742"/>
                  </a:lnTo>
                  <a:lnTo>
                    <a:pt x="2024258" y="6616"/>
                  </a:lnTo>
                  <a:lnTo>
                    <a:pt x="2036096" y="5650"/>
                  </a:lnTo>
                  <a:lnTo>
                    <a:pt x="2047934" y="4823"/>
                  </a:lnTo>
                  <a:lnTo>
                    <a:pt x="2059772" y="4114"/>
                  </a:lnTo>
                  <a:lnTo>
                    <a:pt x="2071609" y="3509"/>
                  </a:lnTo>
                  <a:lnTo>
                    <a:pt x="2083447" y="2991"/>
                  </a:lnTo>
                  <a:lnTo>
                    <a:pt x="2095285" y="2549"/>
                  </a:lnTo>
                  <a:lnTo>
                    <a:pt x="2107123" y="2172"/>
                  </a:lnTo>
                  <a:lnTo>
                    <a:pt x="2118961" y="1850"/>
                  </a:lnTo>
                  <a:lnTo>
                    <a:pt x="2130798" y="1576"/>
                  </a:lnTo>
                  <a:lnTo>
                    <a:pt x="2142636" y="1342"/>
                  </a:lnTo>
                  <a:lnTo>
                    <a:pt x="2154474" y="1142"/>
                  </a:lnTo>
                  <a:lnTo>
                    <a:pt x="2166312" y="972"/>
                  </a:lnTo>
                  <a:lnTo>
                    <a:pt x="2178149" y="828"/>
                  </a:lnTo>
                  <a:lnTo>
                    <a:pt x="2189987" y="704"/>
                  </a:lnTo>
                  <a:lnTo>
                    <a:pt x="2201825" y="599"/>
                  </a:lnTo>
                  <a:lnTo>
                    <a:pt x="2213663" y="510"/>
                  </a:lnTo>
                  <a:lnTo>
                    <a:pt x="2225500" y="434"/>
                  </a:lnTo>
                  <a:lnTo>
                    <a:pt x="2237338" y="369"/>
                  </a:lnTo>
                  <a:lnTo>
                    <a:pt x="2249176" y="314"/>
                  </a:lnTo>
                  <a:lnTo>
                    <a:pt x="2261014" y="267"/>
                  </a:lnTo>
                  <a:lnTo>
                    <a:pt x="2272852" y="227"/>
                  </a:lnTo>
                  <a:lnTo>
                    <a:pt x="2284689" y="193"/>
                  </a:lnTo>
                  <a:lnTo>
                    <a:pt x="2296527" y="164"/>
                  </a:lnTo>
                  <a:lnTo>
                    <a:pt x="2308365" y="140"/>
                  </a:lnTo>
                  <a:lnTo>
                    <a:pt x="2320203" y="119"/>
                  </a:lnTo>
                  <a:lnTo>
                    <a:pt x="2332040" y="101"/>
                  </a:lnTo>
                  <a:lnTo>
                    <a:pt x="2343878" y="86"/>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2" name="pl32"/>
            <p:cNvSpPr/>
            <p:nvPr/>
          </p:nvSpPr>
          <p:spPr>
            <a:xfrm>
              <a:off x="2482252" y="2709405"/>
              <a:ext cx="4687757" cy="772781"/>
            </a:xfrm>
            <a:custGeom>
              <a:avLst/>
              <a:pathLst>
                <a:path w="4687757" h="772781">
                  <a:moveTo>
                    <a:pt x="0" y="772781"/>
                  </a:moveTo>
                  <a:lnTo>
                    <a:pt x="11837" y="772735"/>
                  </a:lnTo>
                  <a:lnTo>
                    <a:pt x="23675" y="772682"/>
                  </a:lnTo>
                  <a:lnTo>
                    <a:pt x="35513" y="772619"/>
                  </a:lnTo>
                  <a:lnTo>
                    <a:pt x="47351" y="772545"/>
                  </a:lnTo>
                  <a:lnTo>
                    <a:pt x="59188" y="772458"/>
                  </a:lnTo>
                  <a:lnTo>
                    <a:pt x="71026" y="772356"/>
                  </a:lnTo>
                  <a:lnTo>
                    <a:pt x="82864" y="772237"/>
                  </a:lnTo>
                  <a:lnTo>
                    <a:pt x="94702" y="772096"/>
                  </a:lnTo>
                  <a:lnTo>
                    <a:pt x="106539" y="771931"/>
                  </a:lnTo>
                  <a:lnTo>
                    <a:pt x="118377" y="771736"/>
                  </a:lnTo>
                  <a:lnTo>
                    <a:pt x="130215" y="771508"/>
                  </a:lnTo>
                  <a:lnTo>
                    <a:pt x="142053" y="771240"/>
                  </a:lnTo>
                  <a:lnTo>
                    <a:pt x="153891" y="770925"/>
                  </a:lnTo>
                  <a:lnTo>
                    <a:pt x="165728" y="770556"/>
                  </a:lnTo>
                  <a:lnTo>
                    <a:pt x="177566" y="770122"/>
                  </a:lnTo>
                  <a:lnTo>
                    <a:pt x="189404" y="769612"/>
                  </a:lnTo>
                  <a:lnTo>
                    <a:pt x="201242" y="769014"/>
                  </a:lnTo>
                  <a:lnTo>
                    <a:pt x="213079" y="768312"/>
                  </a:lnTo>
                  <a:lnTo>
                    <a:pt x="224917" y="767488"/>
                  </a:lnTo>
                  <a:lnTo>
                    <a:pt x="236755" y="766523"/>
                  </a:lnTo>
                  <a:lnTo>
                    <a:pt x="248593" y="765391"/>
                  </a:lnTo>
                  <a:lnTo>
                    <a:pt x="260430" y="764065"/>
                  </a:lnTo>
                  <a:lnTo>
                    <a:pt x="272268" y="762512"/>
                  </a:lnTo>
                  <a:lnTo>
                    <a:pt x="284106" y="760695"/>
                  </a:lnTo>
                  <a:lnTo>
                    <a:pt x="295944" y="758570"/>
                  </a:lnTo>
                  <a:lnTo>
                    <a:pt x="307782" y="756088"/>
                  </a:lnTo>
                  <a:lnTo>
                    <a:pt x="319619" y="753190"/>
                  </a:lnTo>
                  <a:lnTo>
                    <a:pt x="331457" y="749813"/>
                  </a:lnTo>
                  <a:lnTo>
                    <a:pt x="343295" y="745882"/>
                  </a:lnTo>
                  <a:lnTo>
                    <a:pt x="355133" y="741314"/>
                  </a:lnTo>
                  <a:lnTo>
                    <a:pt x="366970" y="736015"/>
                  </a:lnTo>
                  <a:lnTo>
                    <a:pt x="378808" y="729883"/>
                  </a:lnTo>
                  <a:lnTo>
                    <a:pt x="390646" y="722805"/>
                  </a:lnTo>
                  <a:lnTo>
                    <a:pt x="402484" y="714659"/>
                  </a:lnTo>
                  <a:lnTo>
                    <a:pt x="414321" y="705315"/>
                  </a:lnTo>
                  <a:lnTo>
                    <a:pt x="426159" y="694640"/>
                  </a:lnTo>
                  <a:lnTo>
                    <a:pt x="437997" y="682498"/>
                  </a:lnTo>
                  <a:lnTo>
                    <a:pt x="449835" y="668758"/>
                  </a:lnTo>
                  <a:lnTo>
                    <a:pt x="461673" y="653299"/>
                  </a:lnTo>
                  <a:lnTo>
                    <a:pt x="473510" y="636017"/>
                  </a:lnTo>
                  <a:lnTo>
                    <a:pt x="485348" y="616838"/>
                  </a:lnTo>
                  <a:lnTo>
                    <a:pt x="497186" y="595722"/>
                  </a:lnTo>
                  <a:lnTo>
                    <a:pt x="509024" y="572679"/>
                  </a:lnTo>
                  <a:lnTo>
                    <a:pt x="520861" y="547773"/>
                  </a:lnTo>
                  <a:lnTo>
                    <a:pt x="532699" y="521132"/>
                  </a:lnTo>
                  <a:lnTo>
                    <a:pt x="544537" y="492951"/>
                  </a:lnTo>
                  <a:lnTo>
                    <a:pt x="556375" y="463490"/>
                  </a:lnTo>
                  <a:lnTo>
                    <a:pt x="568213" y="433067"/>
                  </a:lnTo>
                  <a:lnTo>
                    <a:pt x="580050" y="402045"/>
                  </a:lnTo>
                  <a:lnTo>
                    <a:pt x="591888" y="370821"/>
                  </a:lnTo>
                  <a:lnTo>
                    <a:pt x="603726" y="339800"/>
                  </a:lnTo>
                  <a:lnTo>
                    <a:pt x="615564" y="309376"/>
                  </a:lnTo>
                  <a:lnTo>
                    <a:pt x="627401" y="279915"/>
                  </a:lnTo>
                  <a:lnTo>
                    <a:pt x="639239" y="251734"/>
                  </a:lnTo>
                  <a:lnTo>
                    <a:pt x="651077" y="225094"/>
                  </a:lnTo>
                  <a:lnTo>
                    <a:pt x="662915" y="200188"/>
                  </a:lnTo>
                  <a:lnTo>
                    <a:pt x="674752" y="177144"/>
                  </a:lnTo>
                  <a:lnTo>
                    <a:pt x="686590" y="156029"/>
                  </a:lnTo>
                  <a:lnTo>
                    <a:pt x="698428" y="136849"/>
                  </a:lnTo>
                  <a:lnTo>
                    <a:pt x="710266" y="119568"/>
                  </a:lnTo>
                  <a:lnTo>
                    <a:pt x="722104" y="104108"/>
                  </a:lnTo>
                  <a:lnTo>
                    <a:pt x="733941" y="90368"/>
                  </a:lnTo>
                  <a:lnTo>
                    <a:pt x="745779" y="78227"/>
                  </a:lnTo>
                  <a:lnTo>
                    <a:pt x="757617" y="67552"/>
                  </a:lnTo>
                  <a:lnTo>
                    <a:pt x="769455" y="58208"/>
                  </a:lnTo>
                  <a:lnTo>
                    <a:pt x="781292" y="50062"/>
                  </a:lnTo>
                  <a:lnTo>
                    <a:pt x="793130" y="42983"/>
                  </a:lnTo>
                  <a:lnTo>
                    <a:pt x="804968" y="36851"/>
                  </a:lnTo>
                  <a:lnTo>
                    <a:pt x="816806" y="31553"/>
                  </a:lnTo>
                  <a:lnTo>
                    <a:pt x="828643" y="26985"/>
                  </a:lnTo>
                  <a:lnTo>
                    <a:pt x="840481" y="23053"/>
                  </a:lnTo>
                  <a:lnTo>
                    <a:pt x="852319" y="19676"/>
                  </a:lnTo>
                  <a:lnTo>
                    <a:pt x="864157" y="16779"/>
                  </a:lnTo>
                  <a:lnTo>
                    <a:pt x="875995" y="14296"/>
                  </a:lnTo>
                  <a:lnTo>
                    <a:pt x="887832" y="12172"/>
                  </a:lnTo>
                  <a:lnTo>
                    <a:pt x="899670" y="10354"/>
                  </a:lnTo>
                  <a:lnTo>
                    <a:pt x="911508" y="8802"/>
                  </a:lnTo>
                  <a:lnTo>
                    <a:pt x="923346" y="7475"/>
                  </a:lnTo>
                  <a:lnTo>
                    <a:pt x="935183" y="6344"/>
                  </a:lnTo>
                  <a:lnTo>
                    <a:pt x="947021" y="5378"/>
                  </a:lnTo>
                  <a:lnTo>
                    <a:pt x="958859" y="4555"/>
                  </a:lnTo>
                  <a:lnTo>
                    <a:pt x="970697" y="3853"/>
                  </a:lnTo>
                  <a:lnTo>
                    <a:pt x="982534" y="3255"/>
                  </a:lnTo>
                  <a:lnTo>
                    <a:pt x="994372" y="2745"/>
                  </a:lnTo>
                  <a:lnTo>
                    <a:pt x="1006210" y="2311"/>
                  </a:lnTo>
                  <a:lnTo>
                    <a:pt x="1018048" y="1941"/>
                  </a:lnTo>
                  <a:lnTo>
                    <a:pt x="1029886" y="1626"/>
                  </a:lnTo>
                  <a:lnTo>
                    <a:pt x="1041723" y="1358"/>
                  </a:lnTo>
                  <a:lnTo>
                    <a:pt x="1053561" y="1130"/>
                  </a:lnTo>
                  <a:lnTo>
                    <a:pt x="1065399" y="936"/>
                  </a:lnTo>
                  <a:lnTo>
                    <a:pt x="1077237" y="771"/>
                  </a:lnTo>
                  <a:lnTo>
                    <a:pt x="1089074" y="630"/>
                  </a:lnTo>
                  <a:lnTo>
                    <a:pt x="1100912" y="510"/>
                  </a:lnTo>
                  <a:lnTo>
                    <a:pt x="1112750" y="408"/>
                  </a:lnTo>
                  <a:lnTo>
                    <a:pt x="1124588" y="321"/>
                  </a:lnTo>
                  <a:lnTo>
                    <a:pt x="1136426" y="248"/>
                  </a:lnTo>
                  <a:lnTo>
                    <a:pt x="1148263" y="185"/>
                  </a:lnTo>
                  <a:lnTo>
                    <a:pt x="1160101" y="131"/>
                  </a:lnTo>
                  <a:lnTo>
                    <a:pt x="1171939" y="86"/>
                  </a:lnTo>
                  <a:lnTo>
                    <a:pt x="1171939" y="0"/>
                  </a:lnTo>
                  <a:lnTo>
                    <a:pt x="1183777" y="30"/>
                  </a:lnTo>
                  <a:lnTo>
                    <a:pt x="1195614" y="65"/>
                  </a:lnTo>
                  <a:lnTo>
                    <a:pt x="1207452" y="107"/>
                  </a:lnTo>
                  <a:lnTo>
                    <a:pt x="1219290" y="156"/>
                  </a:lnTo>
                  <a:lnTo>
                    <a:pt x="1231128" y="214"/>
                  </a:lnTo>
                  <a:lnTo>
                    <a:pt x="1242965" y="282"/>
                  </a:lnTo>
                  <a:lnTo>
                    <a:pt x="1254803" y="362"/>
                  </a:lnTo>
                  <a:lnTo>
                    <a:pt x="1266641" y="456"/>
                  </a:lnTo>
                  <a:lnTo>
                    <a:pt x="1278479" y="566"/>
                  </a:lnTo>
                  <a:lnTo>
                    <a:pt x="1290317" y="696"/>
                  </a:lnTo>
                  <a:lnTo>
                    <a:pt x="1302154" y="848"/>
                  </a:lnTo>
                  <a:lnTo>
                    <a:pt x="1313992" y="1026"/>
                  </a:lnTo>
                  <a:lnTo>
                    <a:pt x="1325830" y="1236"/>
                  </a:lnTo>
                  <a:lnTo>
                    <a:pt x="1337668" y="1483"/>
                  </a:lnTo>
                  <a:lnTo>
                    <a:pt x="1349505" y="1772"/>
                  </a:lnTo>
                  <a:lnTo>
                    <a:pt x="1361343" y="2112"/>
                  </a:lnTo>
                  <a:lnTo>
                    <a:pt x="1373181" y="2511"/>
                  </a:lnTo>
                  <a:lnTo>
                    <a:pt x="1385019" y="2979"/>
                  </a:lnTo>
                  <a:lnTo>
                    <a:pt x="1396856" y="3528"/>
                  </a:lnTo>
                  <a:lnTo>
                    <a:pt x="1408694" y="4171"/>
                  </a:lnTo>
                  <a:lnTo>
                    <a:pt x="1420532" y="4926"/>
                  </a:lnTo>
                  <a:lnTo>
                    <a:pt x="1432370" y="5810"/>
                  </a:lnTo>
                  <a:lnTo>
                    <a:pt x="1444208" y="6845"/>
                  </a:lnTo>
                  <a:lnTo>
                    <a:pt x="1456045" y="8057"/>
                  </a:lnTo>
                  <a:lnTo>
                    <a:pt x="1467883" y="9473"/>
                  </a:lnTo>
                  <a:lnTo>
                    <a:pt x="1479721" y="11128"/>
                  </a:lnTo>
                  <a:lnTo>
                    <a:pt x="1491559" y="13060"/>
                  </a:lnTo>
                  <a:lnTo>
                    <a:pt x="1503396" y="15311"/>
                  </a:lnTo>
                  <a:lnTo>
                    <a:pt x="1515234" y="17932"/>
                  </a:lnTo>
                  <a:lnTo>
                    <a:pt x="1527072" y="20977"/>
                  </a:lnTo>
                  <a:lnTo>
                    <a:pt x="1538910" y="24510"/>
                  </a:lnTo>
                  <a:lnTo>
                    <a:pt x="1550748" y="28598"/>
                  </a:lnTo>
                  <a:lnTo>
                    <a:pt x="1562585" y="33317"/>
                  </a:lnTo>
                  <a:lnTo>
                    <a:pt x="1574423" y="38748"/>
                  </a:lnTo>
                  <a:lnTo>
                    <a:pt x="1586261" y="44977"/>
                  </a:lnTo>
                  <a:lnTo>
                    <a:pt x="1598099" y="52093"/>
                  </a:lnTo>
                  <a:lnTo>
                    <a:pt x="1609936" y="60188"/>
                  </a:lnTo>
                  <a:lnTo>
                    <a:pt x="1621774" y="69348"/>
                  </a:lnTo>
                  <a:lnTo>
                    <a:pt x="1633612" y="79654"/>
                  </a:lnTo>
                  <a:lnTo>
                    <a:pt x="1645450" y="91175"/>
                  </a:lnTo>
                  <a:lnTo>
                    <a:pt x="1657287" y="103961"/>
                  </a:lnTo>
                  <a:lnTo>
                    <a:pt x="1669125" y="118039"/>
                  </a:lnTo>
                  <a:lnTo>
                    <a:pt x="1680963" y="133401"/>
                  </a:lnTo>
                  <a:lnTo>
                    <a:pt x="1692801" y="150005"/>
                  </a:lnTo>
                  <a:lnTo>
                    <a:pt x="1704639" y="167765"/>
                  </a:lnTo>
                  <a:lnTo>
                    <a:pt x="1716476" y="186552"/>
                  </a:lnTo>
                  <a:lnTo>
                    <a:pt x="1728314" y="206193"/>
                  </a:lnTo>
                  <a:lnTo>
                    <a:pt x="1740152" y="226476"/>
                  </a:lnTo>
                  <a:lnTo>
                    <a:pt x="1751990" y="247156"/>
                  </a:lnTo>
                  <a:lnTo>
                    <a:pt x="1763827" y="267972"/>
                  </a:lnTo>
                  <a:lnTo>
                    <a:pt x="1775665" y="288653"/>
                  </a:lnTo>
                  <a:lnTo>
                    <a:pt x="1787503" y="308936"/>
                  </a:lnTo>
                  <a:lnTo>
                    <a:pt x="1799341" y="328576"/>
                  </a:lnTo>
                  <a:lnTo>
                    <a:pt x="1811178" y="347364"/>
                  </a:lnTo>
                  <a:lnTo>
                    <a:pt x="1823016" y="365124"/>
                  </a:lnTo>
                  <a:lnTo>
                    <a:pt x="1834854" y="381728"/>
                  </a:lnTo>
                  <a:lnTo>
                    <a:pt x="1846692" y="397090"/>
                  </a:lnTo>
                  <a:lnTo>
                    <a:pt x="1858530" y="411167"/>
                  </a:lnTo>
                  <a:lnTo>
                    <a:pt x="1870367" y="423954"/>
                  </a:lnTo>
                  <a:lnTo>
                    <a:pt x="1882205" y="435475"/>
                  </a:lnTo>
                  <a:lnTo>
                    <a:pt x="1894043" y="445781"/>
                  </a:lnTo>
                  <a:lnTo>
                    <a:pt x="1905881" y="454941"/>
                  </a:lnTo>
                  <a:lnTo>
                    <a:pt x="1917718" y="463035"/>
                  </a:lnTo>
                  <a:lnTo>
                    <a:pt x="1929556" y="470152"/>
                  </a:lnTo>
                  <a:lnTo>
                    <a:pt x="1941394" y="476381"/>
                  </a:lnTo>
                  <a:lnTo>
                    <a:pt x="1953232" y="481812"/>
                  </a:lnTo>
                  <a:lnTo>
                    <a:pt x="1965069" y="486531"/>
                  </a:lnTo>
                  <a:lnTo>
                    <a:pt x="1976907" y="490619"/>
                  </a:lnTo>
                  <a:lnTo>
                    <a:pt x="1988745" y="494151"/>
                  </a:lnTo>
                  <a:lnTo>
                    <a:pt x="2000583" y="497197"/>
                  </a:lnTo>
                  <a:lnTo>
                    <a:pt x="2012421" y="499818"/>
                  </a:lnTo>
                  <a:lnTo>
                    <a:pt x="2024258" y="502069"/>
                  </a:lnTo>
                  <a:lnTo>
                    <a:pt x="2036096" y="504001"/>
                  </a:lnTo>
                  <a:lnTo>
                    <a:pt x="2047934" y="505656"/>
                  </a:lnTo>
                  <a:lnTo>
                    <a:pt x="2059772" y="507072"/>
                  </a:lnTo>
                  <a:lnTo>
                    <a:pt x="2071609" y="508284"/>
                  </a:lnTo>
                  <a:lnTo>
                    <a:pt x="2083447" y="509319"/>
                  </a:lnTo>
                  <a:lnTo>
                    <a:pt x="2095285" y="510203"/>
                  </a:lnTo>
                  <a:lnTo>
                    <a:pt x="2107123" y="510957"/>
                  </a:lnTo>
                  <a:lnTo>
                    <a:pt x="2118961" y="511601"/>
                  </a:lnTo>
                  <a:lnTo>
                    <a:pt x="2130798" y="512150"/>
                  </a:lnTo>
                  <a:lnTo>
                    <a:pt x="2142636" y="512618"/>
                  </a:lnTo>
                  <a:lnTo>
                    <a:pt x="2154474" y="513017"/>
                  </a:lnTo>
                  <a:lnTo>
                    <a:pt x="2166312" y="513357"/>
                  </a:lnTo>
                  <a:lnTo>
                    <a:pt x="2178149" y="513646"/>
                  </a:lnTo>
                  <a:lnTo>
                    <a:pt x="2189987" y="513892"/>
                  </a:lnTo>
                  <a:lnTo>
                    <a:pt x="2201825" y="514102"/>
                  </a:lnTo>
                  <a:lnTo>
                    <a:pt x="2213663" y="514281"/>
                  </a:lnTo>
                  <a:lnTo>
                    <a:pt x="2225500" y="514433"/>
                  </a:lnTo>
                  <a:lnTo>
                    <a:pt x="2237338" y="514563"/>
                  </a:lnTo>
                  <a:lnTo>
                    <a:pt x="2249176" y="514673"/>
                  </a:lnTo>
                  <a:lnTo>
                    <a:pt x="2261014" y="514767"/>
                  </a:lnTo>
                  <a:lnTo>
                    <a:pt x="2272852" y="514847"/>
                  </a:lnTo>
                  <a:lnTo>
                    <a:pt x="2284689" y="514914"/>
                  </a:lnTo>
                  <a:lnTo>
                    <a:pt x="2296527" y="514972"/>
                  </a:lnTo>
                  <a:lnTo>
                    <a:pt x="2308365" y="515021"/>
                  </a:lnTo>
                  <a:lnTo>
                    <a:pt x="2320203" y="515063"/>
                  </a:lnTo>
                  <a:lnTo>
                    <a:pt x="2332040" y="515099"/>
                  </a:lnTo>
                  <a:lnTo>
                    <a:pt x="2343878" y="515129"/>
                  </a:lnTo>
                  <a:lnTo>
                    <a:pt x="2343878" y="515216"/>
                  </a:lnTo>
                  <a:lnTo>
                    <a:pt x="2355716" y="515201"/>
                  </a:lnTo>
                  <a:lnTo>
                    <a:pt x="2367554" y="515183"/>
                  </a:lnTo>
                  <a:lnTo>
                    <a:pt x="2379391" y="515162"/>
                  </a:lnTo>
                  <a:lnTo>
                    <a:pt x="2391229" y="515137"/>
                  </a:lnTo>
                  <a:lnTo>
                    <a:pt x="2403067" y="515108"/>
                  </a:lnTo>
                  <a:lnTo>
                    <a:pt x="2414905" y="515074"/>
                  </a:lnTo>
                  <a:lnTo>
                    <a:pt x="2426743" y="515034"/>
                  </a:lnTo>
                  <a:lnTo>
                    <a:pt x="2438580" y="514988"/>
                  </a:lnTo>
                  <a:lnTo>
                    <a:pt x="2450418" y="514932"/>
                  </a:lnTo>
                  <a:lnTo>
                    <a:pt x="2462256" y="514868"/>
                  </a:lnTo>
                  <a:lnTo>
                    <a:pt x="2474094" y="514792"/>
                  </a:lnTo>
                  <a:lnTo>
                    <a:pt x="2485931" y="514702"/>
                  </a:lnTo>
                  <a:lnTo>
                    <a:pt x="2497769" y="514597"/>
                  </a:lnTo>
                  <a:lnTo>
                    <a:pt x="2509607" y="514474"/>
                  </a:lnTo>
                  <a:lnTo>
                    <a:pt x="2521445" y="514329"/>
                  </a:lnTo>
                  <a:lnTo>
                    <a:pt x="2533283" y="514159"/>
                  </a:lnTo>
                  <a:lnTo>
                    <a:pt x="2545120" y="513960"/>
                  </a:lnTo>
                  <a:lnTo>
                    <a:pt x="2556958" y="513726"/>
                  </a:lnTo>
                  <a:lnTo>
                    <a:pt x="2568796" y="513452"/>
                  </a:lnTo>
                  <a:lnTo>
                    <a:pt x="2580634" y="513130"/>
                  </a:lnTo>
                  <a:lnTo>
                    <a:pt x="2592471" y="512753"/>
                  </a:lnTo>
                  <a:lnTo>
                    <a:pt x="2604309" y="512310"/>
                  </a:lnTo>
                  <a:lnTo>
                    <a:pt x="2616147" y="511793"/>
                  </a:lnTo>
                  <a:lnTo>
                    <a:pt x="2627985" y="511187"/>
                  </a:lnTo>
                  <a:lnTo>
                    <a:pt x="2639822" y="510479"/>
                  </a:lnTo>
                  <a:lnTo>
                    <a:pt x="2651660" y="509651"/>
                  </a:lnTo>
                  <a:lnTo>
                    <a:pt x="2663498" y="508686"/>
                  </a:lnTo>
                  <a:lnTo>
                    <a:pt x="2675336" y="507560"/>
                  </a:lnTo>
                  <a:lnTo>
                    <a:pt x="2687174" y="506249"/>
                  </a:lnTo>
                  <a:lnTo>
                    <a:pt x="2699011" y="504727"/>
                  </a:lnTo>
                  <a:lnTo>
                    <a:pt x="2710849" y="502961"/>
                  </a:lnTo>
                  <a:lnTo>
                    <a:pt x="2722687" y="500917"/>
                  </a:lnTo>
                  <a:lnTo>
                    <a:pt x="2734525" y="498557"/>
                  </a:lnTo>
                  <a:lnTo>
                    <a:pt x="2746362" y="495842"/>
                  </a:lnTo>
                  <a:lnTo>
                    <a:pt x="2758200" y="492727"/>
                  </a:lnTo>
                  <a:lnTo>
                    <a:pt x="2770038" y="489169"/>
                  </a:lnTo>
                  <a:lnTo>
                    <a:pt x="2781876" y="485122"/>
                  </a:lnTo>
                  <a:lnTo>
                    <a:pt x="2793713" y="480542"/>
                  </a:lnTo>
                  <a:lnTo>
                    <a:pt x="2805551" y="475388"/>
                  </a:lnTo>
                  <a:lnTo>
                    <a:pt x="2817389" y="469628"/>
                  </a:lnTo>
                  <a:lnTo>
                    <a:pt x="2829227" y="463235"/>
                  </a:lnTo>
                  <a:lnTo>
                    <a:pt x="2841065" y="456196"/>
                  </a:lnTo>
                  <a:lnTo>
                    <a:pt x="2852902" y="448515"/>
                  </a:lnTo>
                  <a:lnTo>
                    <a:pt x="2864740" y="440213"/>
                  </a:lnTo>
                  <a:lnTo>
                    <a:pt x="2876578" y="431333"/>
                  </a:lnTo>
                  <a:lnTo>
                    <a:pt x="2888416" y="421939"/>
                  </a:lnTo>
                  <a:lnTo>
                    <a:pt x="2900253" y="412119"/>
                  </a:lnTo>
                  <a:lnTo>
                    <a:pt x="2912091" y="401978"/>
                  </a:lnTo>
                  <a:lnTo>
                    <a:pt x="2923929" y="391637"/>
                  </a:lnTo>
                  <a:lnTo>
                    <a:pt x="2935767" y="381229"/>
                  </a:lnTo>
                  <a:lnTo>
                    <a:pt x="2947604" y="370889"/>
                  </a:lnTo>
                  <a:lnTo>
                    <a:pt x="2959442" y="360748"/>
                  </a:lnTo>
                  <a:lnTo>
                    <a:pt x="2971280" y="350927"/>
                  </a:lnTo>
                  <a:lnTo>
                    <a:pt x="2983118" y="341534"/>
                  </a:lnTo>
                  <a:lnTo>
                    <a:pt x="2994956" y="332653"/>
                  </a:lnTo>
                  <a:lnTo>
                    <a:pt x="3006793" y="324351"/>
                  </a:lnTo>
                  <a:lnTo>
                    <a:pt x="3018631" y="316670"/>
                  </a:lnTo>
                  <a:lnTo>
                    <a:pt x="3030469" y="309632"/>
                  </a:lnTo>
                  <a:lnTo>
                    <a:pt x="3042307" y="303239"/>
                  </a:lnTo>
                  <a:lnTo>
                    <a:pt x="3054144" y="297478"/>
                  </a:lnTo>
                  <a:lnTo>
                    <a:pt x="3065982" y="292325"/>
                  </a:lnTo>
                  <a:lnTo>
                    <a:pt x="3077820" y="287745"/>
                  </a:lnTo>
                  <a:lnTo>
                    <a:pt x="3089658" y="283698"/>
                  </a:lnTo>
                  <a:lnTo>
                    <a:pt x="3101496" y="280139"/>
                  </a:lnTo>
                  <a:lnTo>
                    <a:pt x="3113333" y="277025"/>
                  </a:lnTo>
                  <a:lnTo>
                    <a:pt x="3125171" y="274309"/>
                  </a:lnTo>
                  <a:lnTo>
                    <a:pt x="3137009" y="271950"/>
                  </a:lnTo>
                  <a:lnTo>
                    <a:pt x="3148847" y="269906"/>
                  </a:lnTo>
                  <a:lnTo>
                    <a:pt x="3160684" y="268140"/>
                  </a:lnTo>
                  <a:lnTo>
                    <a:pt x="3172522" y="266617"/>
                  </a:lnTo>
                  <a:lnTo>
                    <a:pt x="3184360" y="265307"/>
                  </a:lnTo>
                  <a:lnTo>
                    <a:pt x="3196198" y="264181"/>
                  </a:lnTo>
                  <a:lnTo>
                    <a:pt x="3208035" y="263215"/>
                  </a:lnTo>
                  <a:lnTo>
                    <a:pt x="3219873" y="262388"/>
                  </a:lnTo>
                  <a:lnTo>
                    <a:pt x="3231711" y="261679"/>
                  </a:lnTo>
                  <a:lnTo>
                    <a:pt x="3243549" y="261074"/>
                  </a:lnTo>
                  <a:lnTo>
                    <a:pt x="3255387" y="260556"/>
                  </a:lnTo>
                  <a:lnTo>
                    <a:pt x="3267224" y="260114"/>
                  </a:lnTo>
                  <a:lnTo>
                    <a:pt x="3279062" y="259737"/>
                  </a:lnTo>
                  <a:lnTo>
                    <a:pt x="3290900" y="259415"/>
                  </a:lnTo>
                  <a:lnTo>
                    <a:pt x="3302738" y="259140"/>
                  </a:lnTo>
                  <a:lnTo>
                    <a:pt x="3314575" y="258906"/>
                  </a:lnTo>
                  <a:lnTo>
                    <a:pt x="3326413" y="258707"/>
                  </a:lnTo>
                  <a:lnTo>
                    <a:pt x="3338251" y="258537"/>
                  </a:lnTo>
                  <a:lnTo>
                    <a:pt x="3350089" y="258392"/>
                  </a:lnTo>
                  <a:lnTo>
                    <a:pt x="3361926" y="258269"/>
                  </a:lnTo>
                  <a:lnTo>
                    <a:pt x="3373764" y="258164"/>
                  </a:lnTo>
                  <a:lnTo>
                    <a:pt x="3385602" y="258075"/>
                  </a:lnTo>
                  <a:lnTo>
                    <a:pt x="3397440" y="257999"/>
                  </a:lnTo>
                  <a:lnTo>
                    <a:pt x="3409278" y="257934"/>
                  </a:lnTo>
                  <a:lnTo>
                    <a:pt x="3421115" y="257879"/>
                  </a:lnTo>
                  <a:lnTo>
                    <a:pt x="3432953" y="257832"/>
                  </a:lnTo>
                  <a:lnTo>
                    <a:pt x="3444791" y="257792"/>
                  </a:lnTo>
                  <a:lnTo>
                    <a:pt x="3456629" y="257758"/>
                  </a:lnTo>
                  <a:lnTo>
                    <a:pt x="3468466" y="257729"/>
                  </a:lnTo>
                  <a:lnTo>
                    <a:pt x="3480304" y="257705"/>
                  </a:lnTo>
                  <a:lnTo>
                    <a:pt x="3492142" y="257684"/>
                  </a:lnTo>
                  <a:lnTo>
                    <a:pt x="3503980" y="257666"/>
                  </a:lnTo>
                  <a:lnTo>
                    <a:pt x="3515818" y="257651"/>
                  </a:lnTo>
                  <a:lnTo>
                    <a:pt x="3515818" y="257564"/>
                  </a:lnTo>
                  <a:lnTo>
                    <a:pt x="3527655" y="257564"/>
                  </a:lnTo>
                  <a:lnTo>
                    <a:pt x="3539493" y="257564"/>
                  </a:lnTo>
                  <a:lnTo>
                    <a:pt x="3551331" y="257564"/>
                  </a:lnTo>
                  <a:lnTo>
                    <a:pt x="3563169" y="257564"/>
                  </a:lnTo>
                  <a:lnTo>
                    <a:pt x="3575006" y="257564"/>
                  </a:lnTo>
                  <a:lnTo>
                    <a:pt x="3586844" y="257564"/>
                  </a:lnTo>
                  <a:lnTo>
                    <a:pt x="3598682" y="257564"/>
                  </a:lnTo>
                  <a:lnTo>
                    <a:pt x="3610520" y="257564"/>
                  </a:lnTo>
                  <a:lnTo>
                    <a:pt x="3622357" y="257564"/>
                  </a:lnTo>
                  <a:lnTo>
                    <a:pt x="3634195" y="257564"/>
                  </a:lnTo>
                  <a:lnTo>
                    <a:pt x="3646033" y="257564"/>
                  </a:lnTo>
                  <a:lnTo>
                    <a:pt x="3657871" y="257564"/>
                  </a:lnTo>
                  <a:lnTo>
                    <a:pt x="3669709" y="257564"/>
                  </a:lnTo>
                  <a:lnTo>
                    <a:pt x="3681546" y="257564"/>
                  </a:lnTo>
                  <a:lnTo>
                    <a:pt x="3693384" y="257564"/>
                  </a:lnTo>
                  <a:lnTo>
                    <a:pt x="3705222" y="257564"/>
                  </a:lnTo>
                  <a:lnTo>
                    <a:pt x="3717060" y="257564"/>
                  </a:lnTo>
                  <a:lnTo>
                    <a:pt x="3728897" y="257564"/>
                  </a:lnTo>
                  <a:lnTo>
                    <a:pt x="3740735" y="257564"/>
                  </a:lnTo>
                  <a:lnTo>
                    <a:pt x="3752573" y="257564"/>
                  </a:lnTo>
                  <a:lnTo>
                    <a:pt x="3764411" y="257564"/>
                  </a:lnTo>
                  <a:lnTo>
                    <a:pt x="3776248" y="257564"/>
                  </a:lnTo>
                  <a:lnTo>
                    <a:pt x="3788086" y="257564"/>
                  </a:lnTo>
                  <a:lnTo>
                    <a:pt x="3799924" y="257564"/>
                  </a:lnTo>
                  <a:lnTo>
                    <a:pt x="3811762" y="257564"/>
                  </a:lnTo>
                  <a:lnTo>
                    <a:pt x="3823600" y="257564"/>
                  </a:lnTo>
                  <a:lnTo>
                    <a:pt x="3835437" y="257564"/>
                  </a:lnTo>
                  <a:lnTo>
                    <a:pt x="3847275" y="257564"/>
                  </a:lnTo>
                  <a:lnTo>
                    <a:pt x="3859113" y="257564"/>
                  </a:lnTo>
                  <a:lnTo>
                    <a:pt x="3870951" y="257564"/>
                  </a:lnTo>
                  <a:lnTo>
                    <a:pt x="3882788" y="257564"/>
                  </a:lnTo>
                  <a:lnTo>
                    <a:pt x="3894626" y="257564"/>
                  </a:lnTo>
                  <a:lnTo>
                    <a:pt x="3906464" y="257564"/>
                  </a:lnTo>
                  <a:lnTo>
                    <a:pt x="3918302" y="257564"/>
                  </a:lnTo>
                  <a:lnTo>
                    <a:pt x="3930139" y="257564"/>
                  </a:lnTo>
                  <a:lnTo>
                    <a:pt x="3941977" y="257564"/>
                  </a:lnTo>
                  <a:lnTo>
                    <a:pt x="3953815" y="257564"/>
                  </a:lnTo>
                  <a:lnTo>
                    <a:pt x="3965653" y="257564"/>
                  </a:lnTo>
                  <a:lnTo>
                    <a:pt x="3977491" y="257564"/>
                  </a:lnTo>
                  <a:lnTo>
                    <a:pt x="3989328" y="257564"/>
                  </a:lnTo>
                  <a:lnTo>
                    <a:pt x="4001166" y="257564"/>
                  </a:lnTo>
                  <a:lnTo>
                    <a:pt x="4013004" y="257564"/>
                  </a:lnTo>
                  <a:lnTo>
                    <a:pt x="4024842" y="257564"/>
                  </a:lnTo>
                  <a:lnTo>
                    <a:pt x="4036679" y="257564"/>
                  </a:lnTo>
                  <a:lnTo>
                    <a:pt x="4048517" y="257564"/>
                  </a:lnTo>
                  <a:lnTo>
                    <a:pt x="4060355" y="257564"/>
                  </a:lnTo>
                  <a:lnTo>
                    <a:pt x="4072193" y="257564"/>
                  </a:lnTo>
                  <a:lnTo>
                    <a:pt x="4084031" y="257564"/>
                  </a:lnTo>
                  <a:lnTo>
                    <a:pt x="4095868" y="257564"/>
                  </a:lnTo>
                  <a:lnTo>
                    <a:pt x="4107706" y="257564"/>
                  </a:lnTo>
                  <a:lnTo>
                    <a:pt x="4119544" y="257564"/>
                  </a:lnTo>
                  <a:lnTo>
                    <a:pt x="4131382" y="257564"/>
                  </a:lnTo>
                  <a:lnTo>
                    <a:pt x="4143219" y="257564"/>
                  </a:lnTo>
                  <a:lnTo>
                    <a:pt x="4155057" y="257564"/>
                  </a:lnTo>
                  <a:lnTo>
                    <a:pt x="4166895" y="257564"/>
                  </a:lnTo>
                  <a:lnTo>
                    <a:pt x="4178733" y="257564"/>
                  </a:lnTo>
                  <a:lnTo>
                    <a:pt x="4190570" y="257564"/>
                  </a:lnTo>
                  <a:lnTo>
                    <a:pt x="4202408" y="257564"/>
                  </a:lnTo>
                  <a:lnTo>
                    <a:pt x="4214246" y="257564"/>
                  </a:lnTo>
                  <a:lnTo>
                    <a:pt x="4226084" y="257564"/>
                  </a:lnTo>
                  <a:lnTo>
                    <a:pt x="4237922" y="257564"/>
                  </a:lnTo>
                  <a:lnTo>
                    <a:pt x="4249759" y="257564"/>
                  </a:lnTo>
                  <a:lnTo>
                    <a:pt x="4261597" y="257564"/>
                  </a:lnTo>
                  <a:lnTo>
                    <a:pt x="4273435" y="257564"/>
                  </a:lnTo>
                  <a:lnTo>
                    <a:pt x="4285273" y="257564"/>
                  </a:lnTo>
                  <a:lnTo>
                    <a:pt x="4297110" y="257564"/>
                  </a:lnTo>
                  <a:lnTo>
                    <a:pt x="4308948" y="257564"/>
                  </a:lnTo>
                  <a:lnTo>
                    <a:pt x="4320786" y="257564"/>
                  </a:lnTo>
                  <a:lnTo>
                    <a:pt x="4332624" y="257564"/>
                  </a:lnTo>
                  <a:lnTo>
                    <a:pt x="4344461" y="257564"/>
                  </a:lnTo>
                  <a:lnTo>
                    <a:pt x="4356299" y="257564"/>
                  </a:lnTo>
                  <a:lnTo>
                    <a:pt x="4368137" y="257564"/>
                  </a:lnTo>
                  <a:lnTo>
                    <a:pt x="4379975" y="257564"/>
                  </a:lnTo>
                  <a:lnTo>
                    <a:pt x="4391813" y="257564"/>
                  </a:lnTo>
                  <a:lnTo>
                    <a:pt x="4403650" y="257564"/>
                  </a:lnTo>
                  <a:lnTo>
                    <a:pt x="4415488" y="257564"/>
                  </a:lnTo>
                  <a:lnTo>
                    <a:pt x="4427326" y="257564"/>
                  </a:lnTo>
                  <a:lnTo>
                    <a:pt x="4439164" y="257564"/>
                  </a:lnTo>
                  <a:lnTo>
                    <a:pt x="4451001" y="257564"/>
                  </a:lnTo>
                  <a:lnTo>
                    <a:pt x="4462839" y="257564"/>
                  </a:lnTo>
                  <a:lnTo>
                    <a:pt x="4474677" y="257564"/>
                  </a:lnTo>
                  <a:lnTo>
                    <a:pt x="4486515" y="257564"/>
                  </a:lnTo>
                  <a:lnTo>
                    <a:pt x="4498352" y="257564"/>
                  </a:lnTo>
                  <a:lnTo>
                    <a:pt x="4510190" y="257564"/>
                  </a:lnTo>
                  <a:lnTo>
                    <a:pt x="4522028" y="257564"/>
                  </a:lnTo>
                  <a:lnTo>
                    <a:pt x="4533866" y="257564"/>
                  </a:lnTo>
                  <a:lnTo>
                    <a:pt x="4545704" y="257564"/>
                  </a:lnTo>
                  <a:lnTo>
                    <a:pt x="4557541" y="257564"/>
                  </a:lnTo>
                  <a:lnTo>
                    <a:pt x="4569379" y="257564"/>
                  </a:lnTo>
                  <a:lnTo>
                    <a:pt x="4581217" y="257564"/>
                  </a:lnTo>
                  <a:lnTo>
                    <a:pt x="4593055" y="257564"/>
                  </a:lnTo>
                  <a:lnTo>
                    <a:pt x="4604892" y="257564"/>
                  </a:lnTo>
                  <a:lnTo>
                    <a:pt x="4616730" y="257564"/>
                  </a:lnTo>
                  <a:lnTo>
                    <a:pt x="4628568" y="257564"/>
                  </a:lnTo>
                  <a:lnTo>
                    <a:pt x="4640406" y="257564"/>
                  </a:lnTo>
                  <a:lnTo>
                    <a:pt x="4652244" y="257564"/>
                  </a:lnTo>
                  <a:lnTo>
                    <a:pt x="4664081" y="257564"/>
                  </a:lnTo>
                  <a:lnTo>
                    <a:pt x="4675919" y="257564"/>
                  </a:lnTo>
                  <a:lnTo>
                    <a:pt x="4687757" y="257564"/>
                  </a:lnTo>
                </a:path>
              </a:pathLst>
            </a:custGeom>
            <a:ln w="40651" cap="flat">
              <a:solidFill>
                <a:srgbClr val="E8E8E8">
                  <a:alpha val="100000"/>
                </a:srgbClr>
              </a:solidFill>
              <a:prstDash val="solid"/>
              <a:round/>
            </a:ln>
          </p:spPr>
          <p:txBody>
            <a:bodyPr/>
            <a:lstStyle/>
            <a:p/>
          </p:txBody>
        </p:sp>
        <p:sp>
          <p:nvSpPr>
            <p:cNvPr id="33" name="pl33"/>
            <p:cNvSpPr/>
            <p:nvPr/>
          </p:nvSpPr>
          <p:spPr>
            <a:xfrm>
              <a:off x="2482252" y="2193757"/>
              <a:ext cx="4687757" cy="1803991"/>
            </a:xfrm>
            <a:custGeom>
              <a:avLst/>
              <a:pathLst>
                <a:path w="4687757" h="1803991">
                  <a:moveTo>
                    <a:pt x="0" y="515302"/>
                  </a:moveTo>
                  <a:lnTo>
                    <a:pt x="11837" y="515272"/>
                  </a:lnTo>
                  <a:lnTo>
                    <a:pt x="23675" y="515236"/>
                  </a:lnTo>
                  <a:lnTo>
                    <a:pt x="35513" y="515194"/>
                  </a:lnTo>
                  <a:lnTo>
                    <a:pt x="47351" y="515145"/>
                  </a:lnTo>
                  <a:lnTo>
                    <a:pt x="59188" y="515087"/>
                  </a:lnTo>
                  <a:lnTo>
                    <a:pt x="71026" y="515019"/>
                  </a:lnTo>
                  <a:lnTo>
                    <a:pt x="82864" y="514940"/>
                  </a:lnTo>
                  <a:lnTo>
                    <a:pt x="94702" y="514846"/>
                  </a:lnTo>
                  <a:lnTo>
                    <a:pt x="106539" y="514736"/>
                  </a:lnTo>
                  <a:lnTo>
                    <a:pt x="118377" y="514606"/>
                  </a:lnTo>
                  <a:lnTo>
                    <a:pt x="130215" y="514454"/>
                  </a:lnTo>
                  <a:lnTo>
                    <a:pt x="142053" y="514275"/>
                  </a:lnTo>
                  <a:lnTo>
                    <a:pt x="153891" y="514065"/>
                  </a:lnTo>
                  <a:lnTo>
                    <a:pt x="165728" y="513819"/>
                  </a:lnTo>
                  <a:lnTo>
                    <a:pt x="177566" y="513529"/>
                  </a:lnTo>
                  <a:lnTo>
                    <a:pt x="189404" y="513190"/>
                  </a:lnTo>
                  <a:lnTo>
                    <a:pt x="201242" y="512791"/>
                  </a:lnTo>
                  <a:lnTo>
                    <a:pt x="213079" y="512323"/>
                  </a:lnTo>
                  <a:lnTo>
                    <a:pt x="224917" y="511774"/>
                  </a:lnTo>
                  <a:lnTo>
                    <a:pt x="236755" y="511130"/>
                  </a:lnTo>
                  <a:lnTo>
                    <a:pt x="248593" y="510376"/>
                  </a:lnTo>
                  <a:lnTo>
                    <a:pt x="260430" y="509492"/>
                  </a:lnTo>
                  <a:lnTo>
                    <a:pt x="272268" y="508456"/>
                  </a:lnTo>
                  <a:lnTo>
                    <a:pt x="284106" y="507245"/>
                  </a:lnTo>
                  <a:lnTo>
                    <a:pt x="295944" y="505828"/>
                  </a:lnTo>
                  <a:lnTo>
                    <a:pt x="307782" y="504173"/>
                  </a:lnTo>
                  <a:lnTo>
                    <a:pt x="319619" y="502242"/>
                  </a:lnTo>
                  <a:lnTo>
                    <a:pt x="331457" y="499990"/>
                  </a:lnTo>
                  <a:lnTo>
                    <a:pt x="343295" y="497370"/>
                  </a:lnTo>
                  <a:lnTo>
                    <a:pt x="355133" y="494324"/>
                  </a:lnTo>
                  <a:lnTo>
                    <a:pt x="366970" y="490792"/>
                  </a:lnTo>
                  <a:lnTo>
                    <a:pt x="378808" y="486704"/>
                  </a:lnTo>
                  <a:lnTo>
                    <a:pt x="390646" y="481985"/>
                  </a:lnTo>
                  <a:lnTo>
                    <a:pt x="402484" y="476554"/>
                  </a:lnTo>
                  <a:lnTo>
                    <a:pt x="414321" y="470325"/>
                  </a:lnTo>
                  <a:lnTo>
                    <a:pt x="426159" y="463208"/>
                  </a:lnTo>
                  <a:lnTo>
                    <a:pt x="437997" y="455114"/>
                  </a:lnTo>
                  <a:lnTo>
                    <a:pt x="449835" y="445954"/>
                  </a:lnTo>
                  <a:lnTo>
                    <a:pt x="461673" y="435648"/>
                  </a:lnTo>
                  <a:lnTo>
                    <a:pt x="473510" y="424127"/>
                  </a:lnTo>
                  <a:lnTo>
                    <a:pt x="485348" y="411340"/>
                  </a:lnTo>
                  <a:lnTo>
                    <a:pt x="497186" y="397263"/>
                  </a:lnTo>
                  <a:lnTo>
                    <a:pt x="509024" y="381901"/>
                  </a:lnTo>
                  <a:lnTo>
                    <a:pt x="520861" y="365297"/>
                  </a:lnTo>
                  <a:lnTo>
                    <a:pt x="532699" y="347536"/>
                  </a:lnTo>
                  <a:lnTo>
                    <a:pt x="544537" y="328749"/>
                  </a:lnTo>
                  <a:lnTo>
                    <a:pt x="556375" y="309109"/>
                  </a:lnTo>
                  <a:lnTo>
                    <a:pt x="568213" y="288826"/>
                  </a:lnTo>
                  <a:lnTo>
                    <a:pt x="580050" y="268145"/>
                  </a:lnTo>
                  <a:lnTo>
                    <a:pt x="591888" y="247329"/>
                  </a:lnTo>
                  <a:lnTo>
                    <a:pt x="603726" y="226648"/>
                  </a:lnTo>
                  <a:lnTo>
                    <a:pt x="615564" y="206366"/>
                  </a:lnTo>
                  <a:lnTo>
                    <a:pt x="627401" y="186725"/>
                  </a:lnTo>
                  <a:lnTo>
                    <a:pt x="639239" y="167938"/>
                  </a:lnTo>
                  <a:lnTo>
                    <a:pt x="651077" y="150178"/>
                  </a:lnTo>
                  <a:lnTo>
                    <a:pt x="662915" y="133574"/>
                  </a:lnTo>
                  <a:lnTo>
                    <a:pt x="674752" y="118211"/>
                  </a:lnTo>
                  <a:lnTo>
                    <a:pt x="686590" y="104134"/>
                  </a:lnTo>
                  <a:lnTo>
                    <a:pt x="698428" y="91348"/>
                  </a:lnTo>
                  <a:lnTo>
                    <a:pt x="710266" y="79827"/>
                  </a:lnTo>
                  <a:lnTo>
                    <a:pt x="722104" y="69521"/>
                  </a:lnTo>
                  <a:lnTo>
                    <a:pt x="733941" y="60361"/>
                  </a:lnTo>
                  <a:lnTo>
                    <a:pt x="745779" y="52266"/>
                  </a:lnTo>
                  <a:lnTo>
                    <a:pt x="757617" y="45150"/>
                  </a:lnTo>
                  <a:lnTo>
                    <a:pt x="769455" y="38920"/>
                  </a:lnTo>
                  <a:lnTo>
                    <a:pt x="781292" y="33490"/>
                  </a:lnTo>
                  <a:lnTo>
                    <a:pt x="793130" y="28771"/>
                  </a:lnTo>
                  <a:lnTo>
                    <a:pt x="804968" y="24683"/>
                  </a:lnTo>
                  <a:lnTo>
                    <a:pt x="816806" y="21150"/>
                  </a:lnTo>
                  <a:lnTo>
                    <a:pt x="828643" y="18105"/>
                  </a:lnTo>
                  <a:lnTo>
                    <a:pt x="840481" y="15484"/>
                  </a:lnTo>
                  <a:lnTo>
                    <a:pt x="852319" y="13233"/>
                  </a:lnTo>
                  <a:lnTo>
                    <a:pt x="864157" y="11301"/>
                  </a:lnTo>
                  <a:lnTo>
                    <a:pt x="875995" y="9646"/>
                  </a:lnTo>
                  <a:lnTo>
                    <a:pt x="887832" y="8229"/>
                  </a:lnTo>
                  <a:lnTo>
                    <a:pt x="899670" y="7018"/>
                  </a:lnTo>
                  <a:lnTo>
                    <a:pt x="911508" y="5983"/>
                  </a:lnTo>
                  <a:lnTo>
                    <a:pt x="923346" y="5099"/>
                  </a:lnTo>
                  <a:lnTo>
                    <a:pt x="935183" y="4344"/>
                  </a:lnTo>
                  <a:lnTo>
                    <a:pt x="947021" y="3700"/>
                  </a:lnTo>
                  <a:lnTo>
                    <a:pt x="958859" y="3152"/>
                  </a:lnTo>
                  <a:lnTo>
                    <a:pt x="970697" y="2684"/>
                  </a:lnTo>
                  <a:lnTo>
                    <a:pt x="982534" y="2285"/>
                  </a:lnTo>
                  <a:lnTo>
                    <a:pt x="994372" y="1945"/>
                  </a:lnTo>
                  <a:lnTo>
                    <a:pt x="1006210" y="1656"/>
                  </a:lnTo>
                  <a:lnTo>
                    <a:pt x="1018048" y="1409"/>
                  </a:lnTo>
                  <a:lnTo>
                    <a:pt x="1029886" y="1199"/>
                  </a:lnTo>
                  <a:lnTo>
                    <a:pt x="1041723" y="1021"/>
                  </a:lnTo>
                  <a:lnTo>
                    <a:pt x="1053561" y="868"/>
                  </a:lnTo>
                  <a:lnTo>
                    <a:pt x="1065399" y="739"/>
                  </a:lnTo>
                  <a:lnTo>
                    <a:pt x="1077237" y="629"/>
                  </a:lnTo>
                  <a:lnTo>
                    <a:pt x="1089074" y="535"/>
                  </a:lnTo>
                  <a:lnTo>
                    <a:pt x="1100912" y="455"/>
                  </a:lnTo>
                  <a:lnTo>
                    <a:pt x="1112750" y="387"/>
                  </a:lnTo>
                  <a:lnTo>
                    <a:pt x="1124588" y="329"/>
                  </a:lnTo>
                  <a:lnTo>
                    <a:pt x="1136426" y="280"/>
                  </a:lnTo>
                  <a:lnTo>
                    <a:pt x="1148263" y="238"/>
                  </a:lnTo>
                  <a:lnTo>
                    <a:pt x="1160101" y="203"/>
                  </a:lnTo>
                  <a:lnTo>
                    <a:pt x="1171939" y="172"/>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432"/>
                  </a:lnTo>
                  <a:lnTo>
                    <a:pt x="2355716" y="507"/>
                  </a:lnTo>
                  <a:lnTo>
                    <a:pt x="2367554" y="596"/>
                  </a:lnTo>
                  <a:lnTo>
                    <a:pt x="2379391" y="701"/>
                  </a:lnTo>
                  <a:lnTo>
                    <a:pt x="2391229" y="824"/>
                  </a:lnTo>
                  <a:lnTo>
                    <a:pt x="2403067" y="969"/>
                  </a:lnTo>
                  <a:lnTo>
                    <a:pt x="2414905" y="1139"/>
                  </a:lnTo>
                  <a:lnTo>
                    <a:pt x="2426743" y="1338"/>
                  </a:lnTo>
                  <a:lnTo>
                    <a:pt x="2438580" y="1573"/>
                  </a:lnTo>
                  <a:lnTo>
                    <a:pt x="2450418" y="1848"/>
                  </a:lnTo>
                  <a:lnTo>
                    <a:pt x="2462256" y="2172"/>
                  </a:lnTo>
                  <a:lnTo>
                    <a:pt x="2474094" y="2552"/>
                  </a:lnTo>
                  <a:lnTo>
                    <a:pt x="2485931" y="2999"/>
                  </a:lnTo>
                  <a:lnTo>
                    <a:pt x="2497769" y="3524"/>
                  </a:lnTo>
                  <a:lnTo>
                    <a:pt x="2509607" y="4140"/>
                  </a:lnTo>
                  <a:lnTo>
                    <a:pt x="2521445" y="4863"/>
                  </a:lnTo>
                  <a:lnTo>
                    <a:pt x="2533283" y="5713"/>
                  </a:lnTo>
                  <a:lnTo>
                    <a:pt x="2545120" y="6710"/>
                  </a:lnTo>
                  <a:lnTo>
                    <a:pt x="2556958" y="7880"/>
                  </a:lnTo>
                  <a:lnTo>
                    <a:pt x="2568796" y="9252"/>
                  </a:lnTo>
                  <a:lnTo>
                    <a:pt x="2580634" y="10861"/>
                  </a:lnTo>
                  <a:lnTo>
                    <a:pt x="2592471" y="12748"/>
                  </a:lnTo>
                  <a:lnTo>
                    <a:pt x="2604309" y="14958"/>
                  </a:lnTo>
                  <a:lnTo>
                    <a:pt x="2616147" y="17546"/>
                  </a:lnTo>
                  <a:lnTo>
                    <a:pt x="2627985" y="20574"/>
                  </a:lnTo>
                  <a:lnTo>
                    <a:pt x="2639822" y="24116"/>
                  </a:lnTo>
                  <a:lnTo>
                    <a:pt x="2651660" y="28253"/>
                  </a:lnTo>
                  <a:lnTo>
                    <a:pt x="2663498" y="33082"/>
                  </a:lnTo>
                  <a:lnTo>
                    <a:pt x="2675336" y="38711"/>
                  </a:lnTo>
                  <a:lnTo>
                    <a:pt x="2687174" y="45263"/>
                  </a:lnTo>
                  <a:lnTo>
                    <a:pt x="2699011" y="52876"/>
                  </a:lnTo>
                  <a:lnTo>
                    <a:pt x="2710849" y="61707"/>
                  </a:lnTo>
                  <a:lnTo>
                    <a:pt x="2722687" y="71927"/>
                  </a:lnTo>
                  <a:lnTo>
                    <a:pt x="2734525" y="83725"/>
                  </a:lnTo>
                  <a:lnTo>
                    <a:pt x="2746362" y="97302"/>
                  </a:lnTo>
                  <a:lnTo>
                    <a:pt x="2758200" y="112875"/>
                  </a:lnTo>
                  <a:lnTo>
                    <a:pt x="2770038" y="130666"/>
                  </a:lnTo>
                  <a:lnTo>
                    <a:pt x="2781876" y="150903"/>
                  </a:lnTo>
                  <a:lnTo>
                    <a:pt x="2793713" y="173802"/>
                  </a:lnTo>
                  <a:lnTo>
                    <a:pt x="2805551" y="199568"/>
                  </a:lnTo>
                  <a:lnTo>
                    <a:pt x="2817389" y="228370"/>
                  </a:lnTo>
                  <a:lnTo>
                    <a:pt x="2829227" y="260336"/>
                  </a:lnTo>
                  <a:lnTo>
                    <a:pt x="2841065" y="295529"/>
                  </a:lnTo>
                  <a:lnTo>
                    <a:pt x="2852902" y="333935"/>
                  </a:lnTo>
                  <a:lnTo>
                    <a:pt x="2864740" y="375445"/>
                  </a:lnTo>
                  <a:lnTo>
                    <a:pt x="2876578" y="419846"/>
                  </a:lnTo>
                  <a:lnTo>
                    <a:pt x="2888416" y="466814"/>
                  </a:lnTo>
                  <a:lnTo>
                    <a:pt x="2900253" y="515916"/>
                  </a:lnTo>
                  <a:lnTo>
                    <a:pt x="2912091" y="566622"/>
                  </a:lnTo>
                  <a:lnTo>
                    <a:pt x="2923929" y="618324"/>
                  </a:lnTo>
                  <a:lnTo>
                    <a:pt x="2935767" y="670364"/>
                  </a:lnTo>
                  <a:lnTo>
                    <a:pt x="2947604" y="722066"/>
                  </a:lnTo>
                  <a:lnTo>
                    <a:pt x="2959442" y="772772"/>
                  </a:lnTo>
                  <a:lnTo>
                    <a:pt x="2971280" y="821874"/>
                  </a:lnTo>
                  <a:lnTo>
                    <a:pt x="2983118" y="868842"/>
                  </a:lnTo>
                  <a:lnTo>
                    <a:pt x="2994956" y="913243"/>
                  </a:lnTo>
                  <a:lnTo>
                    <a:pt x="3006793" y="954753"/>
                  </a:lnTo>
                  <a:lnTo>
                    <a:pt x="3018631" y="993158"/>
                  </a:lnTo>
                  <a:lnTo>
                    <a:pt x="3030469" y="1028352"/>
                  </a:lnTo>
                  <a:lnTo>
                    <a:pt x="3042307" y="1060317"/>
                  </a:lnTo>
                  <a:lnTo>
                    <a:pt x="3054144" y="1089120"/>
                  </a:lnTo>
                  <a:lnTo>
                    <a:pt x="3065982" y="1114885"/>
                  </a:lnTo>
                  <a:lnTo>
                    <a:pt x="3077820" y="1137785"/>
                  </a:lnTo>
                  <a:lnTo>
                    <a:pt x="3089658" y="1158021"/>
                  </a:lnTo>
                  <a:lnTo>
                    <a:pt x="3101496" y="1175813"/>
                  </a:lnTo>
                  <a:lnTo>
                    <a:pt x="3113333" y="1191386"/>
                  </a:lnTo>
                  <a:lnTo>
                    <a:pt x="3125171" y="1204963"/>
                  </a:lnTo>
                  <a:lnTo>
                    <a:pt x="3137009" y="1216760"/>
                  </a:lnTo>
                  <a:lnTo>
                    <a:pt x="3148847" y="1226980"/>
                  </a:lnTo>
                  <a:lnTo>
                    <a:pt x="3160684" y="1235811"/>
                  </a:lnTo>
                  <a:lnTo>
                    <a:pt x="3172522" y="1243425"/>
                  </a:lnTo>
                  <a:lnTo>
                    <a:pt x="3184360" y="1249977"/>
                  </a:lnTo>
                  <a:lnTo>
                    <a:pt x="3196198" y="1255606"/>
                  </a:lnTo>
                  <a:lnTo>
                    <a:pt x="3208035" y="1260434"/>
                  </a:lnTo>
                  <a:lnTo>
                    <a:pt x="3219873" y="1264572"/>
                  </a:lnTo>
                  <a:lnTo>
                    <a:pt x="3231711" y="1268113"/>
                  </a:lnTo>
                  <a:lnTo>
                    <a:pt x="3243549" y="1271142"/>
                  </a:lnTo>
                  <a:lnTo>
                    <a:pt x="3255387" y="1273730"/>
                  </a:lnTo>
                  <a:lnTo>
                    <a:pt x="3267224" y="1275940"/>
                  </a:lnTo>
                  <a:lnTo>
                    <a:pt x="3279062" y="1277827"/>
                  </a:lnTo>
                  <a:lnTo>
                    <a:pt x="3290900" y="1279436"/>
                  </a:lnTo>
                  <a:lnTo>
                    <a:pt x="3302738" y="1280808"/>
                  </a:lnTo>
                  <a:lnTo>
                    <a:pt x="3314575" y="1281978"/>
                  </a:lnTo>
                  <a:lnTo>
                    <a:pt x="3326413" y="1282975"/>
                  </a:lnTo>
                  <a:lnTo>
                    <a:pt x="3338251" y="1283824"/>
                  </a:lnTo>
                  <a:lnTo>
                    <a:pt x="3350089" y="1284548"/>
                  </a:lnTo>
                  <a:lnTo>
                    <a:pt x="3361926" y="1285164"/>
                  </a:lnTo>
                  <a:lnTo>
                    <a:pt x="3373764" y="1285689"/>
                  </a:lnTo>
                  <a:lnTo>
                    <a:pt x="3385602" y="1286135"/>
                  </a:lnTo>
                  <a:lnTo>
                    <a:pt x="3397440" y="1286516"/>
                  </a:lnTo>
                  <a:lnTo>
                    <a:pt x="3409278" y="1286840"/>
                  </a:lnTo>
                  <a:lnTo>
                    <a:pt x="3421115" y="1287115"/>
                  </a:lnTo>
                  <a:lnTo>
                    <a:pt x="3432953" y="1287350"/>
                  </a:lnTo>
                  <a:lnTo>
                    <a:pt x="3444791" y="1287549"/>
                  </a:lnTo>
                  <a:lnTo>
                    <a:pt x="3456629" y="1287719"/>
                  </a:lnTo>
                  <a:lnTo>
                    <a:pt x="3468466" y="1287864"/>
                  </a:lnTo>
                  <a:lnTo>
                    <a:pt x="3480304" y="1287987"/>
                  </a:lnTo>
                  <a:lnTo>
                    <a:pt x="3492142" y="1288091"/>
                  </a:lnTo>
                  <a:lnTo>
                    <a:pt x="3503980" y="1288180"/>
                  </a:lnTo>
                  <a:lnTo>
                    <a:pt x="3515818" y="1288256"/>
                  </a:lnTo>
                  <a:lnTo>
                    <a:pt x="3515818" y="1288861"/>
                  </a:lnTo>
                  <a:lnTo>
                    <a:pt x="3527655" y="1288891"/>
                  </a:lnTo>
                  <a:lnTo>
                    <a:pt x="3539493" y="1288927"/>
                  </a:lnTo>
                  <a:lnTo>
                    <a:pt x="3551331" y="1288969"/>
                  </a:lnTo>
                  <a:lnTo>
                    <a:pt x="3563169" y="1289018"/>
                  </a:lnTo>
                  <a:lnTo>
                    <a:pt x="3575006" y="1289076"/>
                  </a:lnTo>
                  <a:lnTo>
                    <a:pt x="3586844" y="1289144"/>
                  </a:lnTo>
                  <a:lnTo>
                    <a:pt x="3598682" y="1289224"/>
                  </a:lnTo>
                  <a:lnTo>
                    <a:pt x="3610520" y="1289318"/>
                  </a:lnTo>
                  <a:lnTo>
                    <a:pt x="3622357" y="1289428"/>
                  </a:lnTo>
                  <a:lnTo>
                    <a:pt x="3634195" y="1289557"/>
                  </a:lnTo>
                  <a:lnTo>
                    <a:pt x="3646033" y="1289709"/>
                  </a:lnTo>
                  <a:lnTo>
                    <a:pt x="3657871" y="1289888"/>
                  </a:lnTo>
                  <a:lnTo>
                    <a:pt x="3669709" y="1290098"/>
                  </a:lnTo>
                  <a:lnTo>
                    <a:pt x="3681546" y="1290344"/>
                  </a:lnTo>
                  <a:lnTo>
                    <a:pt x="3693384" y="1290634"/>
                  </a:lnTo>
                  <a:lnTo>
                    <a:pt x="3705222" y="1290974"/>
                  </a:lnTo>
                  <a:lnTo>
                    <a:pt x="3717060" y="1291372"/>
                  </a:lnTo>
                  <a:lnTo>
                    <a:pt x="3728897" y="1291840"/>
                  </a:lnTo>
                  <a:lnTo>
                    <a:pt x="3740735" y="1292389"/>
                  </a:lnTo>
                  <a:lnTo>
                    <a:pt x="3752573" y="1293033"/>
                  </a:lnTo>
                  <a:lnTo>
                    <a:pt x="3764411" y="1293787"/>
                  </a:lnTo>
                  <a:lnTo>
                    <a:pt x="3776248" y="1294672"/>
                  </a:lnTo>
                  <a:lnTo>
                    <a:pt x="3788086" y="1295707"/>
                  </a:lnTo>
                  <a:lnTo>
                    <a:pt x="3799924" y="1296918"/>
                  </a:lnTo>
                  <a:lnTo>
                    <a:pt x="3811762" y="1298335"/>
                  </a:lnTo>
                  <a:lnTo>
                    <a:pt x="3823600" y="1299990"/>
                  </a:lnTo>
                  <a:lnTo>
                    <a:pt x="3835437" y="1301921"/>
                  </a:lnTo>
                  <a:lnTo>
                    <a:pt x="3847275" y="1304173"/>
                  </a:lnTo>
                  <a:lnTo>
                    <a:pt x="3859113" y="1306794"/>
                  </a:lnTo>
                  <a:lnTo>
                    <a:pt x="3870951" y="1309839"/>
                  </a:lnTo>
                  <a:lnTo>
                    <a:pt x="3882788" y="1313371"/>
                  </a:lnTo>
                  <a:lnTo>
                    <a:pt x="3894626" y="1317459"/>
                  </a:lnTo>
                  <a:lnTo>
                    <a:pt x="3906464" y="1322178"/>
                  </a:lnTo>
                  <a:lnTo>
                    <a:pt x="3918302" y="1327609"/>
                  </a:lnTo>
                  <a:lnTo>
                    <a:pt x="3930139" y="1333838"/>
                  </a:lnTo>
                  <a:lnTo>
                    <a:pt x="3941977" y="1340955"/>
                  </a:lnTo>
                  <a:lnTo>
                    <a:pt x="3953815" y="1349049"/>
                  </a:lnTo>
                  <a:lnTo>
                    <a:pt x="3965653" y="1358209"/>
                  </a:lnTo>
                  <a:lnTo>
                    <a:pt x="3977491" y="1368516"/>
                  </a:lnTo>
                  <a:lnTo>
                    <a:pt x="3989328" y="1380037"/>
                  </a:lnTo>
                  <a:lnTo>
                    <a:pt x="4001166" y="1392823"/>
                  </a:lnTo>
                  <a:lnTo>
                    <a:pt x="4013004" y="1406900"/>
                  </a:lnTo>
                  <a:lnTo>
                    <a:pt x="4024842" y="1422262"/>
                  </a:lnTo>
                  <a:lnTo>
                    <a:pt x="4036679" y="1438866"/>
                  </a:lnTo>
                  <a:lnTo>
                    <a:pt x="4048517" y="1456627"/>
                  </a:lnTo>
                  <a:lnTo>
                    <a:pt x="4060355" y="1475414"/>
                  </a:lnTo>
                  <a:lnTo>
                    <a:pt x="4072193" y="1495055"/>
                  </a:lnTo>
                  <a:lnTo>
                    <a:pt x="4084031" y="1515337"/>
                  </a:lnTo>
                  <a:lnTo>
                    <a:pt x="4095868" y="1536018"/>
                  </a:lnTo>
                  <a:lnTo>
                    <a:pt x="4107706" y="1556834"/>
                  </a:lnTo>
                  <a:lnTo>
                    <a:pt x="4119544" y="1577515"/>
                  </a:lnTo>
                  <a:lnTo>
                    <a:pt x="4131382" y="1597797"/>
                  </a:lnTo>
                  <a:lnTo>
                    <a:pt x="4143219" y="1617438"/>
                  </a:lnTo>
                  <a:lnTo>
                    <a:pt x="4155057" y="1636225"/>
                  </a:lnTo>
                  <a:lnTo>
                    <a:pt x="4166895" y="1653986"/>
                  </a:lnTo>
                  <a:lnTo>
                    <a:pt x="4178733" y="1670590"/>
                  </a:lnTo>
                  <a:lnTo>
                    <a:pt x="4190570" y="1685952"/>
                  </a:lnTo>
                  <a:lnTo>
                    <a:pt x="4202408" y="1700029"/>
                  </a:lnTo>
                  <a:lnTo>
                    <a:pt x="4214246" y="1712815"/>
                  </a:lnTo>
                  <a:lnTo>
                    <a:pt x="4226084" y="1724336"/>
                  </a:lnTo>
                  <a:lnTo>
                    <a:pt x="4237922" y="1734643"/>
                  </a:lnTo>
                  <a:lnTo>
                    <a:pt x="4249759" y="1743803"/>
                  </a:lnTo>
                  <a:lnTo>
                    <a:pt x="4261597" y="1751897"/>
                  </a:lnTo>
                  <a:lnTo>
                    <a:pt x="4273435" y="1759014"/>
                  </a:lnTo>
                  <a:lnTo>
                    <a:pt x="4285273" y="1765243"/>
                  </a:lnTo>
                  <a:lnTo>
                    <a:pt x="4297110" y="1770674"/>
                  </a:lnTo>
                  <a:lnTo>
                    <a:pt x="4308948" y="1775393"/>
                  </a:lnTo>
                  <a:lnTo>
                    <a:pt x="4320786" y="1779481"/>
                  </a:lnTo>
                  <a:lnTo>
                    <a:pt x="4332624" y="1783013"/>
                  </a:lnTo>
                  <a:lnTo>
                    <a:pt x="4344461" y="1786058"/>
                  </a:lnTo>
                  <a:lnTo>
                    <a:pt x="4356299" y="1788679"/>
                  </a:lnTo>
                  <a:lnTo>
                    <a:pt x="4368137" y="1790931"/>
                  </a:lnTo>
                  <a:lnTo>
                    <a:pt x="4379975" y="1792862"/>
                  </a:lnTo>
                  <a:lnTo>
                    <a:pt x="4391813" y="1794517"/>
                  </a:lnTo>
                  <a:lnTo>
                    <a:pt x="4403650" y="1795934"/>
                  </a:lnTo>
                  <a:lnTo>
                    <a:pt x="4415488" y="1797145"/>
                  </a:lnTo>
                  <a:lnTo>
                    <a:pt x="4427326" y="1798180"/>
                  </a:lnTo>
                  <a:lnTo>
                    <a:pt x="4439164" y="1799065"/>
                  </a:lnTo>
                  <a:lnTo>
                    <a:pt x="4451001" y="1799819"/>
                  </a:lnTo>
                  <a:lnTo>
                    <a:pt x="4462839" y="1800463"/>
                  </a:lnTo>
                  <a:lnTo>
                    <a:pt x="4474677" y="1801012"/>
                  </a:lnTo>
                  <a:lnTo>
                    <a:pt x="4486515" y="1801480"/>
                  </a:lnTo>
                  <a:lnTo>
                    <a:pt x="4498352" y="1801878"/>
                  </a:lnTo>
                  <a:lnTo>
                    <a:pt x="4510190" y="1802218"/>
                  </a:lnTo>
                  <a:lnTo>
                    <a:pt x="4522028" y="1802508"/>
                  </a:lnTo>
                  <a:lnTo>
                    <a:pt x="4533866" y="1802754"/>
                  </a:lnTo>
                  <a:lnTo>
                    <a:pt x="4545704" y="1802964"/>
                  </a:lnTo>
                  <a:lnTo>
                    <a:pt x="4557541" y="1803143"/>
                  </a:lnTo>
                  <a:lnTo>
                    <a:pt x="4569379" y="1803295"/>
                  </a:lnTo>
                  <a:lnTo>
                    <a:pt x="4581217" y="1803424"/>
                  </a:lnTo>
                  <a:lnTo>
                    <a:pt x="4593055" y="1803534"/>
                  </a:lnTo>
                  <a:lnTo>
                    <a:pt x="4604892" y="1803628"/>
                  </a:lnTo>
                  <a:lnTo>
                    <a:pt x="4616730" y="1803708"/>
                  </a:lnTo>
                  <a:lnTo>
                    <a:pt x="4628568" y="1803776"/>
                  </a:lnTo>
                  <a:lnTo>
                    <a:pt x="4640406" y="1803834"/>
                  </a:lnTo>
                  <a:lnTo>
                    <a:pt x="4652244" y="1803883"/>
                  </a:lnTo>
                  <a:lnTo>
                    <a:pt x="4664081" y="1803925"/>
                  </a:lnTo>
                  <a:lnTo>
                    <a:pt x="4675919" y="1803961"/>
                  </a:lnTo>
                  <a:lnTo>
                    <a:pt x="4687757" y="1803991"/>
                  </a:lnTo>
                </a:path>
              </a:pathLst>
            </a:custGeom>
            <a:ln w="40651" cap="flat">
              <a:solidFill>
                <a:srgbClr val="E8E8E8">
                  <a:alpha val="100000"/>
                </a:srgbClr>
              </a:solidFill>
              <a:prstDash val="solid"/>
              <a:round/>
            </a:ln>
          </p:spPr>
          <p:txBody>
            <a:bodyPr/>
            <a:lstStyle/>
            <a:p/>
          </p:txBody>
        </p:sp>
        <p:sp>
          <p:nvSpPr>
            <p:cNvPr id="34" name="pl34"/>
            <p:cNvSpPr/>
            <p:nvPr/>
          </p:nvSpPr>
          <p:spPr>
            <a:xfrm>
              <a:off x="2482252" y="2194103"/>
              <a:ext cx="4687757" cy="1803818"/>
            </a:xfrm>
            <a:custGeom>
              <a:avLst/>
              <a:pathLst>
                <a:path w="4687757" h="1803818">
                  <a:moveTo>
                    <a:pt x="0" y="1803818"/>
                  </a:moveTo>
                  <a:lnTo>
                    <a:pt x="11837" y="1803818"/>
                  </a:lnTo>
                  <a:lnTo>
                    <a:pt x="23675" y="1803818"/>
                  </a:lnTo>
                  <a:lnTo>
                    <a:pt x="35513" y="1803818"/>
                  </a:lnTo>
                  <a:lnTo>
                    <a:pt x="47351" y="1803818"/>
                  </a:lnTo>
                  <a:lnTo>
                    <a:pt x="59188" y="1803818"/>
                  </a:lnTo>
                  <a:lnTo>
                    <a:pt x="71026" y="1803818"/>
                  </a:lnTo>
                  <a:lnTo>
                    <a:pt x="82864" y="1803818"/>
                  </a:lnTo>
                  <a:lnTo>
                    <a:pt x="94702" y="1803818"/>
                  </a:lnTo>
                  <a:lnTo>
                    <a:pt x="106539" y="1803818"/>
                  </a:lnTo>
                  <a:lnTo>
                    <a:pt x="118377" y="1803818"/>
                  </a:lnTo>
                  <a:lnTo>
                    <a:pt x="130215" y="1803818"/>
                  </a:lnTo>
                  <a:lnTo>
                    <a:pt x="142053" y="1803818"/>
                  </a:lnTo>
                  <a:lnTo>
                    <a:pt x="153891" y="1803818"/>
                  </a:lnTo>
                  <a:lnTo>
                    <a:pt x="165728" y="1803818"/>
                  </a:lnTo>
                  <a:lnTo>
                    <a:pt x="177566" y="1803818"/>
                  </a:lnTo>
                  <a:lnTo>
                    <a:pt x="189404" y="1803818"/>
                  </a:lnTo>
                  <a:lnTo>
                    <a:pt x="201242" y="1803818"/>
                  </a:lnTo>
                  <a:lnTo>
                    <a:pt x="213079" y="1803818"/>
                  </a:lnTo>
                  <a:lnTo>
                    <a:pt x="224917" y="1803818"/>
                  </a:lnTo>
                  <a:lnTo>
                    <a:pt x="236755" y="1803818"/>
                  </a:lnTo>
                  <a:lnTo>
                    <a:pt x="248593" y="1803818"/>
                  </a:lnTo>
                  <a:lnTo>
                    <a:pt x="260430" y="1803818"/>
                  </a:lnTo>
                  <a:lnTo>
                    <a:pt x="272268" y="1803818"/>
                  </a:lnTo>
                  <a:lnTo>
                    <a:pt x="284106" y="1803818"/>
                  </a:lnTo>
                  <a:lnTo>
                    <a:pt x="295944" y="1803818"/>
                  </a:lnTo>
                  <a:lnTo>
                    <a:pt x="307782" y="1803818"/>
                  </a:lnTo>
                  <a:lnTo>
                    <a:pt x="319619" y="1803818"/>
                  </a:lnTo>
                  <a:lnTo>
                    <a:pt x="331457" y="1803818"/>
                  </a:lnTo>
                  <a:lnTo>
                    <a:pt x="343295" y="1803818"/>
                  </a:lnTo>
                  <a:lnTo>
                    <a:pt x="355133" y="1803818"/>
                  </a:lnTo>
                  <a:lnTo>
                    <a:pt x="366970" y="1803818"/>
                  </a:lnTo>
                  <a:lnTo>
                    <a:pt x="378808" y="1803818"/>
                  </a:lnTo>
                  <a:lnTo>
                    <a:pt x="390646" y="1803818"/>
                  </a:lnTo>
                  <a:lnTo>
                    <a:pt x="402484" y="1803818"/>
                  </a:lnTo>
                  <a:lnTo>
                    <a:pt x="414321" y="1803818"/>
                  </a:lnTo>
                  <a:lnTo>
                    <a:pt x="426159" y="1803818"/>
                  </a:lnTo>
                  <a:lnTo>
                    <a:pt x="437997" y="1803818"/>
                  </a:lnTo>
                  <a:lnTo>
                    <a:pt x="449835" y="1803818"/>
                  </a:lnTo>
                  <a:lnTo>
                    <a:pt x="461673" y="1803818"/>
                  </a:lnTo>
                  <a:lnTo>
                    <a:pt x="473510" y="1803818"/>
                  </a:lnTo>
                  <a:lnTo>
                    <a:pt x="485348" y="1803818"/>
                  </a:lnTo>
                  <a:lnTo>
                    <a:pt x="497186" y="1803818"/>
                  </a:lnTo>
                  <a:lnTo>
                    <a:pt x="509024" y="1803818"/>
                  </a:lnTo>
                  <a:lnTo>
                    <a:pt x="520861" y="1803818"/>
                  </a:lnTo>
                  <a:lnTo>
                    <a:pt x="532699" y="1803818"/>
                  </a:lnTo>
                  <a:lnTo>
                    <a:pt x="544537" y="1803818"/>
                  </a:lnTo>
                  <a:lnTo>
                    <a:pt x="556375" y="1803818"/>
                  </a:lnTo>
                  <a:lnTo>
                    <a:pt x="568213" y="1803818"/>
                  </a:lnTo>
                  <a:lnTo>
                    <a:pt x="580050" y="1803818"/>
                  </a:lnTo>
                  <a:lnTo>
                    <a:pt x="591888" y="1803818"/>
                  </a:lnTo>
                  <a:lnTo>
                    <a:pt x="603726" y="1803818"/>
                  </a:lnTo>
                  <a:lnTo>
                    <a:pt x="615564" y="1803818"/>
                  </a:lnTo>
                  <a:lnTo>
                    <a:pt x="627401" y="1803818"/>
                  </a:lnTo>
                  <a:lnTo>
                    <a:pt x="639239" y="1803818"/>
                  </a:lnTo>
                  <a:lnTo>
                    <a:pt x="651077" y="1803818"/>
                  </a:lnTo>
                  <a:lnTo>
                    <a:pt x="662915" y="1803818"/>
                  </a:lnTo>
                  <a:lnTo>
                    <a:pt x="674752" y="1803818"/>
                  </a:lnTo>
                  <a:lnTo>
                    <a:pt x="686590" y="1803818"/>
                  </a:lnTo>
                  <a:lnTo>
                    <a:pt x="698428" y="1803818"/>
                  </a:lnTo>
                  <a:lnTo>
                    <a:pt x="710266" y="1803818"/>
                  </a:lnTo>
                  <a:lnTo>
                    <a:pt x="722104" y="1803818"/>
                  </a:lnTo>
                  <a:lnTo>
                    <a:pt x="733941" y="1803818"/>
                  </a:lnTo>
                  <a:lnTo>
                    <a:pt x="745779" y="1803818"/>
                  </a:lnTo>
                  <a:lnTo>
                    <a:pt x="757617" y="1803818"/>
                  </a:lnTo>
                  <a:lnTo>
                    <a:pt x="769455" y="1803818"/>
                  </a:lnTo>
                  <a:lnTo>
                    <a:pt x="781292" y="1803818"/>
                  </a:lnTo>
                  <a:lnTo>
                    <a:pt x="793130" y="1803818"/>
                  </a:lnTo>
                  <a:lnTo>
                    <a:pt x="804968" y="1803818"/>
                  </a:lnTo>
                  <a:lnTo>
                    <a:pt x="816806" y="1803818"/>
                  </a:lnTo>
                  <a:lnTo>
                    <a:pt x="828643" y="1803818"/>
                  </a:lnTo>
                  <a:lnTo>
                    <a:pt x="840481" y="1803818"/>
                  </a:lnTo>
                  <a:lnTo>
                    <a:pt x="852319" y="1803818"/>
                  </a:lnTo>
                  <a:lnTo>
                    <a:pt x="864157" y="1803818"/>
                  </a:lnTo>
                  <a:lnTo>
                    <a:pt x="875995" y="1803818"/>
                  </a:lnTo>
                  <a:lnTo>
                    <a:pt x="887832" y="1803818"/>
                  </a:lnTo>
                  <a:lnTo>
                    <a:pt x="899670" y="1803818"/>
                  </a:lnTo>
                  <a:lnTo>
                    <a:pt x="911508" y="1803818"/>
                  </a:lnTo>
                  <a:lnTo>
                    <a:pt x="923346" y="1803818"/>
                  </a:lnTo>
                  <a:lnTo>
                    <a:pt x="935183" y="1803818"/>
                  </a:lnTo>
                  <a:lnTo>
                    <a:pt x="947021" y="1803818"/>
                  </a:lnTo>
                  <a:lnTo>
                    <a:pt x="958859" y="1803818"/>
                  </a:lnTo>
                  <a:lnTo>
                    <a:pt x="970697" y="1803818"/>
                  </a:lnTo>
                  <a:lnTo>
                    <a:pt x="982534" y="1803818"/>
                  </a:lnTo>
                  <a:lnTo>
                    <a:pt x="994372" y="1803818"/>
                  </a:lnTo>
                  <a:lnTo>
                    <a:pt x="1006210" y="1803818"/>
                  </a:lnTo>
                  <a:lnTo>
                    <a:pt x="1018048" y="1803818"/>
                  </a:lnTo>
                  <a:lnTo>
                    <a:pt x="1029886" y="1803818"/>
                  </a:lnTo>
                  <a:lnTo>
                    <a:pt x="1041723" y="1803818"/>
                  </a:lnTo>
                  <a:lnTo>
                    <a:pt x="1053561" y="1803818"/>
                  </a:lnTo>
                  <a:lnTo>
                    <a:pt x="1065399" y="1803818"/>
                  </a:lnTo>
                  <a:lnTo>
                    <a:pt x="1077237" y="1803818"/>
                  </a:lnTo>
                  <a:lnTo>
                    <a:pt x="1089074" y="1803818"/>
                  </a:lnTo>
                  <a:lnTo>
                    <a:pt x="1100912" y="1803818"/>
                  </a:lnTo>
                  <a:lnTo>
                    <a:pt x="1112750" y="1803818"/>
                  </a:lnTo>
                  <a:lnTo>
                    <a:pt x="1124588" y="1803818"/>
                  </a:lnTo>
                  <a:lnTo>
                    <a:pt x="1136426" y="1803818"/>
                  </a:lnTo>
                  <a:lnTo>
                    <a:pt x="1148263" y="1803818"/>
                  </a:lnTo>
                  <a:lnTo>
                    <a:pt x="1160101" y="1803818"/>
                  </a:lnTo>
                  <a:lnTo>
                    <a:pt x="1171939" y="1803818"/>
                  </a:lnTo>
                  <a:lnTo>
                    <a:pt x="1171939" y="1803818"/>
                  </a:lnTo>
                  <a:lnTo>
                    <a:pt x="1183777" y="1803818"/>
                  </a:lnTo>
                  <a:lnTo>
                    <a:pt x="1195614" y="1803818"/>
                  </a:lnTo>
                  <a:lnTo>
                    <a:pt x="1207452" y="1803818"/>
                  </a:lnTo>
                  <a:lnTo>
                    <a:pt x="1219290" y="1803818"/>
                  </a:lnTo>
                  <a:lnTo>
                    <a:pt x="1231128" y="1803818"/>
                  </a:lnTo>
                  <a:lnTo>
                    <a:pt x="1242965" y="1803818"/>
                  </a:lnTo>
                  <a:lnTo>
                    <a:pt x="1254803" y="1803818"/>
                  </a:lnTo>
                  <a:lnTo>
                    <a:pt x="1266641" y="1803818"/>
                  </a:lnTo>
                  <a:lnTo>
                    <a:pt x="1278479" y="1803818"/>
                  </a:lnTo>
                  <a:lnTo>
                    <a:pt x="1290317" y="1803818"/>
                  </a:lnTo>
                  <a:lnTo>
                    <a:pt x="1302154" y="1803818"/>
                  </a:lnTo>
                  <a:lnTo>
                    <a:pt x="1313992" y="1803818"/>
                  </a:lnTo>
                  <a:lnTo>
                    <a:pt x="1325830" y="1803818"/>
                  </a:lnTo>
                  <a:lnTo>
                    <a:pt x="1337668" y="1803818"/>
                  </a:lnTo>
                  <a:lnTo>
                    <a:pt x="1349505" y="1803818"/>
                  </a:lnTo>
                  <a:lnTo>
                    <a:pt x="1361343" y="1803818"/>
                  </a:lnTo>
                  <a:lnTo>
                    <a:pt x="1373181" y="1803818"/>
                  </a:lnTo>
                  <a:lnTo>
                    <a:pt x="1385019" y="1803818"/>
                  </a:lnTo>
                  <a:lnTo>
                    <a:pt x="1396856" y="1803818"/>
                  </a:lnTo>
                  <a:lnTo>
                    <a:pt x="1408694" y="1803818"/>
                  </a:lnTo>
                  <a:lnTo>
                    <a:pt x="1420532" y="1803818"/>
                  </a:lnTo>
                  <a:lnTo>
                    <a:pt x="1432370" y="1803818"/>
                  </a:lnTo>
                  <a:lnTo>
                    <a:pt x="1444208" y="1803818"/>
                  </a:lnTo>
                  <a:lnTo>
                    <a:pt x="1456045" y="1803818"/>
                  </a:lnTo>
                  <a:lnTo>
                    <a:pt x="1467883" y="1803818"/>
                  </a:lnTo>
                  <a:lnTo>
                    <a:pt x="1479721" y="1803818"/>
                  </a:lnTo>
                  <a:lnTo>
                    <a:pt x="1491559" y="1803818"/>
                  </a:lnTo>
                  <a:lnTo>
                    <a:pt x="1503396" y="1803818"/>
                  </a:lnTo>
                  <a:lnTo>
                    <a:pt x="1515234" y="1803818"/>
                  </a:lnTo>
                  <a:lnTo>
                    <a:pt x="1527072" y="1803818"/>
                  </a:lnTo>
                  <a:lnTo>
                    <a:pt x="1538910" y="1803818"/>
                  </a:lnTo>
                  <a:lnTo>
                    <a:pt x="1550748" y="1803818"/>
                  </a:lnTo>
                  <a:lnTo>
                    <a:pt x="1562585" y="1803818"/>
                  </a:lnTo>
                  <a:lnTo>
                    <a:pt x="1574423" y="1803818"/>
                  </a:lnTo>
                  <a:lnTo>
                    <a:pt x="1586261" y="1803818"/>
                  </a:lnTo>
                  <a:lnTo>
                    <a:pt x="1598099" y="1803818"/>
                  </a:lnTo>
                  <a:lnTo>
                    <a:pt x="1609936" y="1803818"/>
                  </a:lnTo>
                  <a:lnTo>
                    <a:pt x="1621774" y="1803818"/>
                  </a:lnTo>
                  <a:lnTo>
                    <a:pt x="1633612" y="1803818"/>
                  </a:lnTo>
                  <a:lnTo>
                    <a:pt x="1645450" y="1803818"/>
                  </a:lnTo>
                  <a:lnTo>
                    <a:pt x="1657287" y="1803818"/>
                  </a:lnTo>
                  <a:lnTo>
                    <a:pt x="1669125" y="1803818"/>
                  </a:lnTo>
                  <a:lnTo>
                    <a:pt x="1680963" y="1803818"/>
                  </a:lnTo>
                  <a:lnTo>
                    <a:pt x="1692801" y="1803818"/>
                  </a:lnTo>
                  <a:lnTo>
                    <a:pt x="1704639" y="1803818"/>
                  </a:lnTo>
                  <a:lnTo>
                    <a:pt x="1716476" y="1803818"/>
                  </a:lnTo>
                  <a:lnTo>
                    <a:pt x="1728314" y="1803818"/>
                  </a:lnTo>
                  <a:lnTo>
                    <a:pt x="1740152" y="1803818"/>
                  </a:lnTo>
                  <a:lnTo>
                    <a:pt x="1751990" y="1803818"/>
                  </a:lnTo>
                  <a:lnTo>
                    <a:pt x="1763827" y="1803818"/>
                  </a:lnTo>
                  <a:lnTo>
                    <a:pt x="1775665" y="1803818"/>
                  </a:lnTo>
                  <a:lnTo>
                    <a:pt x="1787503" y="1803818"/>
                  </a:lnTo>
                  <a:lnTo>
                    <a:pt x="1799341" y="1803818"/>
                  </a:lnTo>
                  <a:lnTo>
                    <a:pt x="1811178" y="1803818"/>
                  </a:lnTo>
                  <a:lnTo>
                    <a:pt x="1823016" y="1803818"/>
                  </a:lnTo>
                  <a:lnTo>
                    <a:pt x="1834854" y="1803818"/>
                  </a:lnTo>
                  <a:lnTo>
                    <a:pt x="1846692" y="1803818"/>
                  </a:lnTo>
                  <a:lnTo>
                    <a:pt x="1858530" y="1803818"/>
                  </a:lnTo>
                  <a:lnTo>
                    <a:pt x="1870367" y="1803818"/>
                  </a:lnTo>
                  <a:lnTo>
                    <a:pt x="1882205" y="1803818"/>
                  </a:lnTo>
                  <a:lnTo>
                    <a:pt x="1894043" y="1803818"/>
                  </a:lnTo>
                  <a:lnTo>
                    <a:pt x="1905881" y="1803818"/>
                  </a:lnTo>
                  <a:lnTo>
                    <a:pt x="1917718" y="1803818"/>
                  </a:lnTo>
                  <a:lnTo>
                    <a:pt x="1929556" y="1803818"/>
                  </a:lnTo>
                  <a:lnTo>
                    <a:pt x="1941394" y="1803818"/>
                  </a:lnTo>
                  <a:lnTo>
                    <a:pt x="1953232" y="1803818"/>
                  </a:lnTo>
                  <a:lnTo>
                    <a:pt x="1965069" y="1803818"/>
                  </a:lnTo>
                  <a:lnTo>
                    <a:pt x="1976907" y="1803818"/>
                  </a:lnTo>
                  <a:lnTo>
                    <a:pt x="1988745" y="1803818"/>
                  </a:lnTo>
                  <a:lnTo>
                    <a:pt x="2000583" y="1803818"/>
                  </a:lnTo>
                  <a:lnTo>
                    <a:pt x="2012421" y="1803818"/>
                  </a:lnTo>
                  <a:lnTo>
                    <a:pt x="2024258" y="1803818"/>
                  </a:lnTo>
                  <a:lnTo>
                    <a:pt x="2036096" y="1803818"/>
                  </a:lnTo>
                  <a:lnTo>
                    <a:pt x="2047934" y="1803818"/>
                  </a:lnTo>
                  <a:lnTo>
                    <a:pt x="2059772" y="1803818"/>
                  </a:lnTo>
                  <a:lnTo>
                    <a:pt x="2071609" y="1803818"/>
                  </a:lnTo>
                  <a:lnTo>
                    <a:pt x="2083447" y="1803818"/>
                  </a:lnTo>
                  <a:lnTo>
                    <a:pt x="2095285" y="1803818"/>
                  </a:lnTo>
                  <a:lnTo>
                    <a:pt x="2107123" y="1803818"/>
                  </a:lnTo>
                  <a:lnTo>
                    <a:pt x="2118961" y="1803818"/>
                  </a:lnTo>
                  <a:lnTo>
                    <a:pt x="2130798" y="1803818"/>
                  </a:lnTo>
                  <a:lnTo>
                    <a:pt x="2142636" y="1803818"/>
                  </a:lnTo>
                  <a:lnTo>
                    <a:pt x="2154474" y="1803818"/>
                  </a:lnTo>
                  <a:lnTo>
                    <a:pt x="2166312" y="1803818"/>
                  </a:lnTo>
                  <a:lnTo>
                    <a:pt x="2178149" y="1803818"/>
                  </a:lnTo>
                  <a:lnTo>
                    <a:pt x="2189987" y="1803818"/>
                  </a:lnTo>
                  <a:lnTo>
                    <a:pt x="2201825" y="1803818"/>
                  </a:lnTo>
                  <a:lnTo>
                    <a:pt x="2213663" y="1803818"/>
                  </a:lnTo>
                  <a:lnTo>
                    <a:pt x="2225500" y="1803818"/>
                  </a:lnTo>
                  <a:lnTo>
                    <a:pt x="2237338" y="1803818"/>
                  </a:lnTo>
                  <a:lnTo>
                    <a:pt x="2249176" y="1803818"/>
                  </a:lnTo>
                  <a:lnTo>
                    <a:pt x="2261014" y="1803818"/>
                  </a:lnTo>
                  <a:lnTo>
                    <a:pt x="2272852" y="1803818"/>
                  </a:lnTo>
                  <a:lnTo>
                    <a:pt x="2284689" y="1803818"/>
                  </a:lnTo>
                  <a:lnTo>
                    <a:pt x="2296527" y="1803818"/>
                  </a:lnTo>
                  <a:lnTo>
                    <a:pt x="2308365" y="1803818"/>
                  </a:lnTo>
                  <a:lnTo>
                    <a:pt x="2320203" y="1803818"/>
                  </a:lnTo>
                  <a:lnTo>
                    <a:pt x="2332040" y="1803818"/>
                  </a:lnTo>
                  <a:lnTo>
                    <a:pt x="2343878" y="1803818"/>
                  </a:lnTo>
                  <a:lnTo>
                    <a:pt x="2343878" y="1803559"/>
                  </a:lnTo>
                  <a:lnTo>
                    <a:pt x="2355716" y="1803513"/>
                  </a:lnTo>
                  <a:lnTo>
                    <a:pt x="2367554" y="1803460"/>
                  </a:lnTo>
                  <a:lnTo>
                    <a:pt x="2379391" y="1803397"/>
                  </a:lnTo>
                  <a:lnTo>
                    <a:pt x="2391229" y="1803323"/>
                  </a:lnTo>
                  <a:lnTo>
                    <a:pt x="2403067" y="1803237"/>
                  </a:lnTo>
                  <a:lnTo>
                    <a:pt x="2414905" y="1803135"/>
                  </a:lnTo>
                  <a:lnTo>
                    <a:pt x="2426743" y="1803015"/>
                  </a:lnTo>
                  <a:lnTo>
                    <a:pt x="2438580" y="1802874"/>
                  </a:lnTo>
                  <a:lnTo>
                    <a:pt x="2450418" y="1802709"/>
                  </a:lnTo>
                  <a:lnTo>
                    <a:pt x="2462256" y="1802515"/>
                  </a:lnTo>
                  <a:lnTo>
                    <a:pt x="2474094" y="1802286"/>
                  </a:lnTo>
                  <a:lnTo>
                    <a:pt x="2485931" y="1802018"/>
                  </a:lnTo>
                  <a:lnTo>
                    <a:pt x="2497769" y="1801703"/>
                  </a:lnTo>
                  <a:lnTo>
                    <a:pt x="2509607" y="1801334"/>
                  </a:lnTo>
                  <a:lnTo>
                    <a:pt x="2521445" y="1800900"/>
                  </a:lnTo>
                  <a:lnTo>
                    <a:pt x="2533283" y="1800390"/>
                  </a:lnTo>
                  <a:lnTo>
                    <a:pt x="2545120" y="1799792"/>
                  </a:lnTo>
                  <a:lnTo>
                    <a:pt x="2556958" y="1799090"/>
                  </a:lnTo>
                  <a:lnTo>
                    <a:pt x="2568796" y="1798267"/>
                  </a:lnTo>
                  <a:lnTo>
                    <a:pt x="2580634" y="1797301"/>
                  </a:lnTo>
                  <a:lnTo>
                    <a:pt x="2592471" y="1796169"/>
                  </a:lnTo>
                  <a:lnTo>
                    <a:pt x="2604309" y="1794843"/>
                  </a:lnTo>
                  <a:lnTo>
                    <a:pt x="2616147" y="1793290"/>
                  </a:lnTo>
                  <a:lnTo>
                    <a:pt x="2627985" y="1791473"/>
                  </a:lnTo>
                  <a:lnTo>
                    <a:pt x="2639822" y="1789348"/>
                  </a:lnTo>
                  <a:lnTo>
                    <a:pt x="2651660" y="1786866"/>
                  </a:lnTo>
                  <a:lnTo>
                    <a:pt x="2663498" y="1783968"/>
                  </a:lnTo>
                  <a:lnTo>
                    <a:pt x="2675336" y="1780591"/>
                  </a:lnTo>
                  <a:lnTo>
                    <a:pt x="2687174" y="1776660"/>
                  </a:lnTo>
                  <a:lnTo>
                    <a:pt x="2699011" y="1772092"/>
                  </a:lnTo>
                  <a:lnTo>
                    <a:pt x="2710849" y="1766793"/>
                  </a:lnTo>
                  <a:lnTo>
                    <a:pt x="2722687" y="1760661"/>
                  </a:lnTo>
                  <a:lnTo>
                    <a:pt x="2734525" y="1753583"/>
                  </a:lnTo>
                  <a:lnTo>
                    <a:pt x="2746362" y="1745437"/>
                  </a:lnTo>
                  <a:lnTo>
                    <a:pt x="2758200" y="1736093"/>
                  </a:lnTo>
                  <a:lnTo>
                    <a:pt x="2770038" y="1725418"/>
                  </a:lnTo>
                  <a:lnTo>
                    <a:pt x="2781876" y="1713276"/>
                  </a:lnTo>
                  <a:lnTo>
                    <a:pt x="2793713" y="1699536"/>
                  </a:lnTo>
                  <a:lnTo>
                    <a:pt x="2805551" y="1684077"/>
                  </a:lnTo>
                  <a:lnTo>
                    <a:pt x="2817389" y="1666796"/>
                  </a:lnTo>
                  <a:lnTo>
                    <a:pt x="2829227" y="1647616"/>
                  </a:lnTo>
                  <a:lnTo>
                    <a:pt x="2841065" y="1626500"/>
                  </a:lnTo>
                  <a:lnTo>
                    <a:pt x="2852902" y="1603457"/>
                  </a:lnTo>
                  <a:lnTo>
                    <a:pt x="2864740" y="1578551"/>
                  </a:lnTo>
                  <a:lnTo>
                    <a:pt x="2876578" y="1551910"/>
                  </a:lnTo>
                  <a:lnTo>
                    <a:pt x="2888416" y="1523730"/>
                  </a:lnTo>
                  <a:lnTo>
                    <a:pt x="2900253" y="1494268"/>
                  </a:lnTo>
                  <a:lnTo>
                    <a:pt x="2912091" y="1463845"/>
                  </a:lnTo>
                  <a:lnTo>
                    <a:pt x="2923929" y="1432823"/>
                  </a:lnTo>
                  <a:lnTo>
                    <a:pt x="2935767" y="1401599"/>
                  </a:lnTo>
                  <a:lnTo>
                    <a:pt x="2947604" y="1370578"/>
                  </a:lnTo>
                  <a:lnTo>
                    <a:pt x="2959442" y="1340154"/>
                  </a:lnTo>
                  <a:lnTo>
                    <a:pt x="2971280" y="1310693"/>
                  </a:lnTo>
                  <a:lnTo>
                    <a:pt x="2983118" y="1282513"/>
                  </a:lnTo>
                  <a:lnTo>
                    <a:pt x="2994956" y="1255872"/>
                  </a:lnTo>
                  <a:lnTo>
                    <a:pt x="3006793" y="1230966"/>
                  </a:lnTo>
                  <a:lnTo>
                    <a:pt x="3018631" y="1207923"/>
                  </a:lnTo>
                  <a:lnTo>
                    <a:pt x="3030469" y="1186807"/>
                  </a:lnTo>
                  <a:lnTo>
                    <a:pt x="3042307" y="1167627"/>
                  </a:lnTo>
                  <a:lnTo>
                    <a:pt x="3054144" y="1150346"/>
                  </a:lnTo>
                  <a:lnTo>
                    <a:pt x="3065982" y="1134886"/>
                  </a:lnTo>
                  <a:lnTo>
                    <a:pt x="3077820" y="1121147"/>
                  </a:lnTo>
                  <a:lnTo>
                    <a:pt x="3089658" y="1109005"/>
                  </a:lnTo>
                  <a:lnTo>
                    <a:pt x="3101496" y="1098330"/>
                  </a:lnTo>
                  <a:lnTo>
                    <a:pt x="3113333" y="1088986"/>
                  </a:lnTo>
                  <a:lnTo>
                    <a:pt x="3125171" y="1080840"/>
                  </a:lnTo>
                  <a:lnTo>
                    <a:pt x="3137009" y="1073762"/>
                  </a:lnTo>
                  <a:lnTo>
                    <a:pt x="3148847" y="1067630"/>
                  </a:lnTo>
                  <a:lnTo>
                    <a:pt x="3160684" y="1062331"/>
                  </a:lnTo>
                  <a:lnTo>
                    <a:pt x="3172522" y="1057763"/>
                  </a:lnTo>
                  <a:lnTo>
                    <a:pt x="3184360" y="1053832"/>
                  </a:lnTo>
                  <a:lnTo>
                    <a:pt x="3196198" y="1050454"/>
                  </a:lnTo>
                  <a:lnTo>
                    <a:pt x="3208035" y="1047557"/>
                  </a:lnTo>
                  <a:lnTo>
                    <a:pt x="3219873" y="1045075"/>
                  </a:lnTo>
                  <a:lnTo>
                    <a:pt x="3231711" y="1042950"/>
                  </a:lnTo>
                  <a:lnTo>
                    <a:pt x="3243549" y="1041133"/>
                  </a:lnTo>
                  <a:lnTo>
                    <a:pt x="3255387" y="1039580"/>
                  </a:lnTo>
                  <a:lnTo>
                    <a:pt x="3267224" y="1038254"/>
                  </a:lnTo>
                  <a:lnTo>
                    <a:pt x="3279062" y="1037122"/>
                  </a:lnTo>
                  <a:lnTo>
                    <a:pt x="3290900" y="1036156"/>
                  </a:lnTo>
                  <a:lnTo>
                    <a:pt x="3302738" y="1035333"/>
                  </a:lnTo>
                  <a:lnTo>
                    <a:pt x="3314575" y="1034631"/>
                  </a:lnTo>
                  <a:lnTo>
                    <a:pt x="3326413" y="1034033"/>
                  </a:lnTo>
                  <a:lnTo>
                    <a:pt x="3338251" y="1033523"/>
                  </a:lnTo>
                  <a:lnTo>
                    <a:pt x="3350089" y="1033089"/>
                  </a:lnTo>
                  <a:lnTo>
                    <a:pt x="3361926" y="1032719"/>
                  </a:lnTo>
                  <a:lnTo>
                    <a:pt x="3373764" y="1032404"/>
                  </a:lnTo>
                  <a:lnTo>
                    <a:pt x="3385602" y="1032136"/>
                  </a:lnTo>
                  <a:lnTo>
                    <a:pt x="3397440" y="1031908"/>
                  </a:lnTo>
                  <a:lnTo>
                    <a:pt x="3409278" y="1031714"/>
                  </a:lnTo>
                  <a:lnTo>
                    <a:pt x="3421115" y="1031549"/>
                  </a:lnTo>
                  <a:lnTo>
                    <a:pt x="3432953" y="1031408"/>
                  </a:lnTo>
                  <a:lnTo>
                    <a:pt x="3444791" y="1031288"/>
                  </a:lnTo>
                  <a:lnTo>
                    <a:pt x="3456629" y="1031186"/>
                  </a:lnTo>
                  <a:lnTo>
                    <a:pt x="3468466" y="1031100"/>
                  </a:lnTo>
                  <a:lnTo>
                    <a:pt x="3480304" y="1031026"/>
                  </a:lnTo>
                  <a:lnTo>
                    <a:pt x="3492142" y="1030963"/>
                  </a:lnTo>
                  <a:lnTo>
                    <a:pt x="3503980" y="1030910"/>
                  </a:lnTo>
                  <a:lnTo>
                    <a:pt x="3515818" y="1030864"/>
                  </a:lnTo>
                  <a:lnTo>
                    <a:pt x="3515818" y="1030259"/>
                  </a:lnTo>
                  <a:lnTo>
                    <a:pt x="3527655" y="1030198"/>
                  </a:lnTo>
                  <a:lnTo>
                    <a:pt x="3539493" y="1030127"/>
                  </a:lnTo>
                  <a:lnTo>
                    <a:pt x="3551331" y="1030043"/>
                  </a:lnTo>
                  <a:lnTo>
                    <a:pt x="3563169" y="1029945"/>
                  </a:lnTo>
                  <a:lnTo>
                    <a:pt x="3575006" y="1029829"/>
                  </a:lnTo>
                  <a:lnTo>
                    <a:pt x="3586844" y="1029694"/>
                  </a:lnTo>
                  <a:lnTo>
                    <a:pt x="3598682" y="1029534"/>
                  </a:lnTo>
                  <a:lnTo>
                    <a:pt x="3610520" y="1029346"/>
                  </a:lnTo>
                  <a:lnTo>
                    <a:pt x="3622357" y="1029126"/>
                  </a:lnTo>
                  <a:lnTo>
                    <a:pt x="3634195" y="1028867"/>
                  </a:lnTo>
                  <a:lnTo>
                    <a:pt x="3646033" y="1028563"/>
                  </a:lnTo>
                  <a:lnTo>
                    <a:pt x="3657871" y="1028205"/>
                  </a:lnTo>
                  <a:lnTo>
                    <a:pt x="3669709" y="1027785"/>
                  </a:lnTo>
                  <a:lnTo>
                    <a:pt x="3681546" y="1027292"/>
                  </a:lnTo>
                  <a:lnTo>
                    <a:pt x="3693384" y="1026714"/>
                  </a:lnTo>
                  <a:lnTo>
                    <a:pt x="3705222" y="1026034"/>
                  </a:lnTo>
                  <a:lnTo>
                    <a:pt x="3717060" y="1025237"/>
                  </a:lnTo>
                  <a:lnTo>
                    <a:pt x="3728897" y="1024301"/>
                  </a:lnTo>
                  <a:lnTo>
                    <a:pt x="3740735" y="1023203"/>
                  </a:lnTo>
                  <a:lnTo>
                    <a:pt x="3752573" y="1021915"/>
                  </a:lnTo>
                  <a:lnTo>
                    <a:pt x="3764411" y="1020406"/>
                  </a:lnTo>
                  <a:lnTo>
                    <a:pt x="3776248" y="1018638"/>
                  </a:lnTo>
                  <a:lnTo>
                    <a:pt x="3788086" y="1016568"/>
                  </a:lnTo>
                  <a:lnTo>
                    <a:pt x="3799924" y="1014145"/>
                  </a:lnTo>
                  <a:lnTo>
                    <a:pt x="3811762" y="1011312"/>
                  </a:lnTo>
                  <a:lnTo>
                    <a:pt x="3823600" y="1008002"/>
                  </a:lnTo>
                  <a:lnTo>
                    <a:pt x="3835437" y="1004139"/>
                  </a:lnTo>
                  <a:lnTo>
                    <a:pt x="3847275" y="999636"/>
                  </a:lnTo>
                  <a:lnTo>
                    <a:pt x="3859113" y="994394"/>
                  </a:lnTo>
                  <a:lnTo>
                    <a:pt x="3870951" y="988303"/>
                  </a:lnTo>
                  <a:lnTo>
                    <a:pt x="3882788" y="981238"/>
                  </a:lnTo>
                  <a:lnTo>
                    <a:pt x="3894626" y="973062"/>
                  </a:lnTo>
                  <a:lnTo>
                    <a:pt x="3906464" y="963625"/>
                  </a:lnTo>
                  <a:lnTo>
                    <a:pt x="3918302" y="952763"/>
                  </a:lnTo>
                  <a:lnTo>
                    <a:pt x="3930139" y="940305"/>
                  </a:lnTo>
                  <a:lnTo>
                    <a:pt x="3941977" y="926071"/>
                  </a:lnTo>
                  <a:lnTo>
                    <a:pt x="3953815" y="909882"/>
                  </a:lnTo>
                  <a:lnTo>
                    <a:pt x="3965653" y="891563"/>
                  </a:lnTo>
                  <a:lnTo>
                    <a:pt x="3977491" y="870950"/>
                  </a:lnTo>
                  <a:lnTo>
                    <a:pt x="3989328" y="847908"/>
                  </a:lnTo>
                  <a:lnTo>
                    <a:pt x="4001166" y="822335"/>
                  </a:lnTo>
                  <a:lnTo>
                    <a:pt x="4013004" y="794181"/>
                  </a:lnTo>
                  <a:lnTo>
                    <a:pt x="4024842" y="763456"/>
                  </a:lnTo>
                  <a:lnTo>
                    <a:pt x="4036679" y="730248"/>
                  </a:lnTo>
                  <a:lnTo>
                    <a:pt x="4048517" y="694728"/>
                  </a:lnTo>
                  <a:lnTo>
                    <a:pt x="4060355" y="657153"/>
                  </a:lnTo>
                  <a:lnTo>
                    <a:pt x="4072193" y="617872"/>
                  </a:lnTo>
                  <a:lnTo>
                    <a:pt x="4084031" y="577307"/>
                  </a:lnTo>
                  <a:lnTo>
                    <a:pt x="4095868" y="535945"/>
                  </a:lnTo>
                  <a:lnTo>
                    <a:pt x="4107706" y="494313"/>
                  </a:lnTo>
                  <a:lnTo>
                    <a:pt x="4119544" y="452952"/>
                  </a:lnTo>
                  <a:lnTo>
                    <a:pt x="4131382" y="412387"/>
                  </a:lnTo>
                  <a:lnTo>
                    <a:pt x="4143219" y="373105"/>
                  </a:lnTo>
                  <a:lnTo>
                    <a:pt x="4155057" y="335531"/>
                  </a:lnTo>
                  <a:lnTo>
                    <a:pt x="4166895" y="300010"/>
                  </a:lnTo>
                  <a:lnTo>
                    <a:pt x="4178733" y="266802"/>
                  </a:lnTo>
                  <a:lnTo>
                    <a:pt x="4190570" y="236078"/>
                  </a:lnTo>
                  <a:lnTo>
                    <a:pt x="4202408" y="207923"/>
                  </a:lnTo>
                  <a:lnTo>
                    <a:pt x="4214246" y="182350"/>
                  </a:lnTo>
                  <a:lnTo>
                    <a:pt x="4226084" y="159308"/>
                  </a:lnTo>
                  <a:lnTo>
                    <a:pt x="4237922" y="138696"/>
                  </a:lnTo>
                  <a:lnTo>
                    <a:pt x="4249759" y="120376"/>
                  </a:lnTo>
                  <a:lnTo>
                    <a:pt x="4261597" y="104187"/>
                  </a:lnTo>
                  <a:lnTo>
                    <a:pt x="4273435" y="89954"/>
                  </a:lnTo>
                  <a:lnTo>
                    <a:pt x="4285273" y="77496"/>
                  </a:lnTo>
                  <a:lnTo>
                    <a:pt x="4297110" y="66634"/>
                  </a:lnTo>
                  <a:lnTo>
                    <a:pt x="4308948" y="57196"/>
                  </a:lnTo>
                  <a:lnTo>
                    <a:pt x="4320786" y="49020"/>
                  </a:lnTo>
                  <a:lnTo>
                    <a:pt x="4332624" y="41955"/>
                  </a:lnTo>
                  <a:lnTo>
                    <a:pt x="4344461" y="35864"/>
                  </a:lnTo>
                  <a:lnTo>
                    <a:pt x="4356299" y="30623"/>
                  </a:lnTo>
                  <a:lnTo>
                    <a:pt x="4368137" y="26120"/>
                  </a:lnTo>
                  <a:lnTo>
                    <a:pt x="4379975" y="22257"/>
                  </a:lnTo>
                  <a:lnTo>
                    <a:pt x="4391813" y="18947"/>
                  </a:lnTo>
                  <a:lnTo>
                    <a:pt x="4403650" y="16114"/>
                  </a:lnTo>
                  <a:lnTo>
                    <a:pt x="4415488" y="13691"/>
                  </a:lnTo>
                  <a:lnTo>
                    <a:pt x="4427326" y="11620"/>
                  </a:lnTo>
                  <a:lnTo>
                    <a:pt x="4439164" y="9852"/>
                  </a:lnTo>
                  <a:lnTo>
                    <a:pt x="4451001" y="8343"/>
                  </a:lnTo>
                  <a:lnTo>
                    <a:pt x="4462839" y="7056"/>
                  </a:lnTo>
                  <a:lnTo>
                    <a:pt x="4474677" y="5958"/>
                  </a:lnTo>
                  <a:lnTo>
                    <a:pt x="4486515" y="5022"/>
                  </a:lnTo>
                  <a:lnTo>
                    <a:pt x="4498352" y="4224"/>
                  </a:lnTo>
                  <a:lnTo>
                    <a:pt x="4510190" y="3545"/>
                  </a:lnTo>
                  <a:lnTo>
                    <a:pt x="4522028" y="2966"/>
                  </a:lnTo>
                  <a:lnTo>
                    <a:pt x="4533866" y="2473"/>
                  </a:lnTo>
                  <a:lnTo>
                    <a:pt x="4545704" y="2053"/>
                  </a:lnTo>
                  <a:lnTo>
                    <a:pt x="4557541" y="1696"/>
                  </a:lnTo>
                  <a:lnTo>
                    <a:pt x="4569379" y="1392"/>
                  </a:lnTo>
                  <a:lnTo>
                    <a:pt x="4581217" y="1133"/>
                  </a:lnTo>
                  <a:lnTo>
                    <a:pt x="4593055" y="912"/>
                  </a:lnTo>
                  <a:lnTo>
                    <a:pt x="4604892" y="725"/>
                  </a:lnTo>
                  <a:lnTo>
                    <a:pt x="4616730" y="565"/>
                  </a:lnTo>
                  <a:lnTo>
                    <a:pt x="4628568" y="429"/>
                  </a:lnTo>
                  <a:lnTo>
                    <a:pt x="4640406" y="313"/>
                  </a:lnTo>
                  <a:lnTo>
                    <a:pt x="4652244" y="215"/>
                  </a:lnTo>
                  <a:lnTo>
                    <a:pt x="4664081" y="131"/>
                  </a:lnTo>
                  <a:lnTo>
                    <a:pt x="4675919" y="60"/>
                  </a:lnTo>
                  <a:lnTo>
                    <a:pt x="4687757" y="0"/>
                  </a:lnTo>
                </a:path>
              </a:pathLst>
            </a:custGeom>
            <a:ln w="40651" cap="flat">
              <a:solidFill>
                <a:srgbClr val="E8E8E8">
                  <a:alpha val="100000"/>
                </a:srgbClr>
              </a:solidFill>
              <a:prstDash val="solid"/>
              <a:round/>
            </a:ln>
          </p:spPr>
          <p:txBody>
            <a:bodyPr/>
            <a:lstStyle/>
            <a:p/>
          </p:txBody>
        </p:sp>
        <p:sp>
          <p:nvSpPr>
            <p:cNvPr id="35" name="pl35"/>
            <p:cNvSpPr/>
            <p:nvPr/>
          </p:nvSpPr>
          <p:spPr>
            <a:xfrm>
              <a:off x="2482252" y="5028872"/>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6" name="pl36"/>
            <p:cNvSpPr/>
            <p:nvPr/>
          </p:nvSpPr>
          <p:spPr>
            <a:xfrm>
              <a:off x="2482252" y="5544434"/>
              <a:ext cx="4687757" cy="257564"/>
            </a:xfrm>
            <a:custGeom>
              <a:avLst/>
              <a:pathLst>
                <a:path w="4687757" h="257564">
                  <a:moveTo>
                    <a:pt x="0" y="0"/>
                  </a:moveTo>
                  <a:lnTo>
                    <a:pt x="11837" y="15"/>
                  </a:lnTo>
                  <a:lnTo>
                    <a:pt x="23675" y="32"/>
                  </a:lnTo>
                  <a:lnTo>
                    <a:pt x="35513" y="53"/>
                  </a:lnTo>
                  <a:lnTo>
                    <a:pt x="47351" y="78"/>
                  </a:lnTo>
                  <a:lnTo>
                    <a:pt x="59188" y="107"/>
                  </a:lnTo>
                  <a:lnTo>
                    <a:pt x="71026" y="141"/>
                  </a:lnTo>
                  <a:lnTo>
                    <a:pt x="82864" y="181"/>
                  </a:lnTo>
                  <a:lnTo>
                    <a:pt x="94702" y="228"/>
                  </a:lnTo>
                  <a:lnTo>
                    <a:pt x="106539" y="283"/>
                  </a:lnTo>
                  <a:lnTo>
                    <a:pt x="118377" y="348"/>
                  </a:lnTo>
                  <a:lnTo>
                    <a:pt x="130215" y="424"/>
                  </a:lnTo>
                  <a:lnTo>
                    <a:pt x="142053" y="513"/>
                  </a:lnTo>
                  <a:lnTo>
                    <a:pt x="153891" y="618"/>
                  </a:lnTo>
                  <a:lnTo>
                    <a:pt x="165728" y="741"/>
                  </a:lnTo>
                  <a:lnTo>
                    <a:pt x="177566" y="886"/>
                  </a:lnTo>
                  <a:lnTo>
                    <a:pt x="189404" y="1056"/>
                  </a:lnTo>
                  <a:lnTo>
                    <a:pt x="201242" y="1255"/>
                  </a:lnTo>
                  <a:lnTo>
                    <a:pt x="213079" y="1489"/>
                  </a:lnTo>
                  <a:lnTo>
                    <a:pt x="224917" y="1764"/>
                  </a:lnTo>
                  <a:lnTo>
                    <a:pt x="236755" y="2085"/>
                  </a:lnTo>
                  <a:lnTo>
                    <a:pt x="248593" y="2463"/>
                  </a:lnTo>
                  <a:lnTo>
                    <a:pt x="260430" y="2905"/>
                  </a:lnTo>
                  <a:lnTo>
                    <a:pt x="272268" y="3422"/>
                  </a:lnTo>
                  <a:lnTo>
                    <a:pt x="284106" y="4028"/>
                  </a:lnTo>
                  <a:lnTo>
                    <a:pt x="295944" y="4736"/>
                  </a:lnTo>
                  <a:lnTo>
                    <a:pt x="307782" y="5564"/>
                  </a:lnTo>
                  <a:lnTo>
                    <a:pt x="319619" y="6530"/>
                  </a:lnTo>
                  <a:lnTo>
                    <a:pt x="331457" y="7655"/>
                  </a:lnTo>
                  <a:lnTo>
                    <a:pt x="343295" y="8966"/>
                  </a:lnTo>
                  <a:lnTo>
                    <a:pt x="355133" y="10488"/>
                  </a:lnTo>
                  <a:lnTo>
                    <a:pt x="366970" y="12255"/>
                  </a:lnTo>
                  <a:lnTo>
                    <a:pt x="378808" y="14299"/>
                  </a:lnTo>
                  <a:lnTo>
                    <a:pt x="390646" y="16658"/>
                  </a:lnTo>
                  <a:lnTo>
                    <a:pt x="402484" y="19374"/>
                  </a:lnTo>
                  <a:lnTo>
                    <a:pt x="414321" y="22488"/>
                  </a:lnTo>
                  <a:lnTo>
                    <a:pt x="426159" y="26046"/>
                  </a:lnTo>
                  <a:lnTo>
                    <a:pt x="437997" y="30094"/>
                  </a:lnTo>
                  <a:lnTo>
                    <a:pt x="449835" y="34674"/>
                  </a:lnTo>
                  <a:lnTo>
                    <a:pt x="461673" y="39827"/>
                  </a:lnTo>
                  <a:lnTo>
                    <a:pt x="473510" y="45587"/>
                  </a:lnTo>
                  <a:lnTo>
                    <a:pt x="485348" y="51980"/>
                  </a:lnTo>
                  <a:lnTo>
                    <a:pt x="497186" y="59019"/>
                  </a:lnTo>
                  <a:lnTo>
                    <a:pt x="509024" y="66700"/>
                  </a:lnTo>
                  <a:lnTo>
                    <a:pt x="520861" y="75002"/>
                  </a:lnTo>
                  <a:lnTo>
                    <a:pt x="532699" y="83882"/>
                  </a:lnTo>
                  <a:lnTo>
                    <a:pt x="544537" y="93276"/>
                  </a:lnTo>
                  <a:lnTo>
                    <a:pt x="556375" y="103096"/>
                  </a:lnTo>
                  <a:lnTo>
                    <a:pt x="568213" y="113238"/>
                  </a:lnTo>
                  <a:lnTo>
                    <a:pt x="580050" y="123578"/>
                  </a:lnTo>
                  <a:lnTo>
                    <a:pt x="591888" y="133986"/>
                  </a:lnTo>
                  <a:lnTo>
                    <a:pt x="603726" y="144326"/>
                  </a:lnTo>
                  <a:lnTo>
                    <a:pt x="615564" y="154468"/>
                  </a:lnTo>
                  <a:lnTo>
                    <a:pt x="627401" y="164288"/>
                  </a:lnTo>
                  <a:lnTo>
                    <a:pt x="639239" y="173682"/>
                  </a:lnTo>
                  <a:lnTo>
                    <a:pt x="651077" y="182562"/>
                  </a:lnTo>
                  <a:lnTo>
                    <a:pt x="662915" y="190864"/>
                  </a:lnTo>
                  <a:lnTo>
                    <a:pt x="674752" y="198545"/>
                  </a:lnTo>
                  <a:lnTo>
                    <a:pt x="686590" y="205583"/>
                  </a:lnTo>
                  <a:lnTo>
                    <a:pt x="698428" y="211977"/>
                  </a:lnTo>
                  <a:lnTo>
                    <a:pt x="710266" y="217737"/>
                  </a:lnTo>
                  <a:lnTo>
                    <a:pt x="722104" y="222890"/>
                  </a:lnTo>
                  <a:lnTo>
                    <a:pt x="733941" y="227470"/>
                  </a:lnTo>
                  <a:lnTo>
                    <a:pt x="745779" y="231517"/>
                  </a:lnTo>
                  <a:lnTo>
                    <a:pt x="757617" y="235076"/>
                  </a:lnTo>
                  <a:lnTo>
                    <a:pt x="769455" y="238190"/>
                  </a:lnTo>
                  <a:lnTo>
                    <a:pt x="781292" y="240906"/>
                  </a:lnTo>
                  <a:lnTo>
                    <a:pt x="793130" y="243265"/>
                  </a:lnTo>
                  <a:lnTo>
                    <a:pt x="804968" y="245309"/>
                  </a:lnTo>
                  <a:lnTo>
                    <a:pt x="816806" y="247075"/>
                  </a:lnTo>
                  <a:lnTo>
                    <a:pt x="828643" y="248598"/>
                  </a:lnTo>
                  <a:lnTo>
                    <a:pt x="840481" y="249909"/>
                  </a:lnTo>
                  <a:lnTo>
                    <a:pt x="852319" y="251034"/>
                  </a:lnTo>
                  <a:lnTo>
                    <a:pt x="864157" y="252000"/>
                  </a:lnTo>
                  <a:lnTo>
                    <a:pt x="875995" y="252828"/>
                  </a:lnTo>
                  <a:lnTo>
                    <a:pt x="887832" y="253536"/>
                  </a:lnTo>
                  <a:lnTo>
                    <a:pt x="899670" y="254142"/>
                  </a:lnTo>
                  <a:lnTo>
                    <a:pt x="911508" y="254659"/>
                  </a:lnTo>
                  <a:lnTo>
                    <a:pt x="923346" y="255101"/>
                  </a:lnTo>
                  <a:lnTo>
                    <a:pt x="935183" y="255478"/>
                  </a:lnTo>
                  <a:lnTo>
                    <a:pt x="947021" y="255800"/>
                  </a:lnTo>
                  <a:lnTo>
                    <a:pt x="958859" y="256075"/>
                  </a:lnTo>
                  <a:lnTo>
                    <a:pt x="970697" y="256309"/>
                  </a:lnTo>
                  <a:lnTo>
                    <a:pt x="982534" y="256508"/>
                  </a:lnTo>
                  <a:lnTo>
                    <a:pt x="994372" y="256678"/>
                  </a:lnTo>
                  <a:lnTo>
                    <a:pt x="1006210" y="256823"/>
                  </a:lnTo>
                  <a:lnTo>
                    <a:pt x="1018048" y="256946"/>
                  </a:lnTo>
                  <a:lnTo>
                    <a:pt x="1029886" y="257051"/>
                  </a:lnTo>
                  <a:lnTo>
                    <a:pt x="1041723" y="257140"/>
                  </a:lnTo>
                  <a:lnTo>
                    <a:pt x="1053561" y="257216"/>
                  </a:lnTo>
                  <a:lnTo>
                    <a:pt x="1065399" y="257281"/>
                  </a:lnTo>
                  <a:lnTo>
                    <a:pt x="1077237" y="257336"/>
                  </a:lnTo>
                  <a:lnTo>
                    <a:pt x="1089074" y="257383"/>
                  </a:lnTo>
                  <a:lnTo>
                    <a:pt x="1100912" y="257423"/>
                  </a:lnTo>
                  <a:lnTo>
                    <a:pt x="1112750" y="257457"/>
                  </a:lnTo>
                  <a:lnTo>
                    <a:pt x="1124588" y="257486"/>
                  </a:lnTo>
                  <a:lnTo>
                    <a:pt x="1136426" y="257510"/>
                  </a:lnTo>
                  <a:lnTo>
                    <a:pt x="1148263" y="257531"/>
                  </a:lnTo>
                  <a:lnTo>
                    <a:pt x="1160101" y="257549"/>
                  </a:lnTo>
                  <a:lnTo>
                    <a:pt x="1171939" y="257564"/>
                  </a:lnTo>
                  <a:lnTo>
                    <a:pt x="1171939" y="257564"/>
                  </a:lnTo>
                  <a:lnTo>
                    <a:pt x="1183777" y="257549"/>
                  </a:lnTo>
                  <a:lnTo>
                    <a:pt x="1195614" y="257531"/>
                  </a:lnTo>
                  <a:lnTo>
                    <a:pt x="1207452" y="257510"/>
                  </a:lnTo>
                  <a:lnTo>
                    <a:pt x="1219290" y="257486"/>
                  </a:lnTo>
                  <a:lnTo>
                    <a:pt x="1231128" y="257457"/>
                  </a:lnTo>
                  <a:lnTo>
                    <a:pt x="1242965" y="257423"/>
                  </a:lnTo>
                  <a:lnTo>
                    <a:pt x="1254803" y="257383"/>
                  </a:lnTo>
                  <a:lnTo>
                    <a:pt x="1266641" y="257336"/>
                  </a:lnTo>
                  <a:lnTo>
                    <a:pt x="1278479" y="257281"/>
                  </a:lnTo>
                  <a:lnTo>
                    <a:pt x="1290317" y="257216"/>
                  </a:lnTo>
                  <a:lnTo>
                    <a:pt x="1302154" y="257140"/>
                  </a:lnTo>
                  <a:lnTo>
                    <a:pt x="1313992" y="257051"/>
                  </a:lnTo>
                  <a:lnTo>
                    <a:pt x="1325830" y="256946"/>
                  </a:lnTo>
                  <a:lnTo>
                    <a:pt x="1337668" y="256823"/>
                  </a:lnTo>
                  <a:lnTo>
                    <a:pt x="1349505" y="256678"/>
                  </a:lnTo>
                  <a:lnTo>
                    <a:pt x="1361343" y="256508"/>
                  </a:lnTo>
                  <a:lnTo>
                    <a:pt x="1373181" y="256309"/>
                  </a:lnTo>
                  <a:lnTo>
                    <a:pt x="1385019" y="256075"/>
                  </a:lnTo>
                  <a:lnTo>
                    <a:pt x="1396856" y="255800"/>
                  </a:lnTo>
                  <a:lnTo>
                    <a:pt x="1408694" y="255478"/>
                  </a:lnTo>
                  <a:lnTo>
                    <a:pt x="1420532" y="255101"/>
                  </a:lnTo>
                  <a:lnTo>
                    <a:pt x="1432370" y="254659"/>
                  </a:lnTo>
                  <a:lnTo>
                    <a:pt x="1444208" y="254142"/>
                  </a:lnTo>
                  <a:lnTo>
                    <a:pt x="1456045" y="253536"/>
                  </a:lnTo>
                  <a:lnTo>
                    <a:pt x="1467883" y="252828"/>
                  </a:lnTo>
                  <a:lnTo>
                    <a:pt x="1479721" y="252000"/>
                  </a:lnTo>
                  <a:lnTo>
                    <a:pt x="1491559" y="251034"/>
                  </a:lnTo>
                  <a:lnTo>
                    <a:pt x="1503396" y="249909"/>
                  </a:lnTo>
                  <a:lnTo>
                    <a:pt x="1515234" y="248598"/>
                  </a:lnTo>
                  <a:lnTo>
                    <a:pt x="1527072" y="247075"/>
                  </a:lnTo>
                  <a:lnTo>
                    <a:pt x="1538910" y="245309"/>
                  </a:lnTo>
                  <a:lnTo>
                    <a:pt x="1550748" y="243265"/>
                  </a:lnTo>
                  <a:lnTo>
                    <a:pt x="1562585" y="240906"/>
                  </a:lnTo>
                  <a:lnTo>
                    <a:pt x="1574423" y="238190"/>
                  </a:lnTo>
                  <a:lnTo>
                    <a:pt x="1586261" y="235076"/>
                  </a:lnTo>
                  <a:lnTo>
                    <a:pt x="1598099" y="231517"/>
                  </a:lnTo>
                  <a:lnTo>
                    <a:pt x="1609936" y="227470"/>
                  </a:lnTo>
                  <a:lnTo>
                    <a:pt x="1621774" y="222890"/>
                  </a:lnTo>
                  <a:lnTo>
                    <a:pt x="1633612" y="217737"/>
                  </a:lnTo>
                  <a:lnTo>
                    <a:pt x="1645450" y="211977"/>
                  </a:lnTo>
                  <a:lnTo>
                    <a:pt x="1657287" y="205583"/>
                  </a:lnTo>
                  <a:lnTo>
                    <a:pt x="1669125" y="198545"/>
                  </a:lnTo>
                  <a:lnTo>
                    <a:pt x="1680963" y="190864"/>
                  </a:lnTo>
                  <a:lnTo>
                    <a:pt x="1692801" y="182562"/>
                  </a:lnTo>
                  <a:lnTo>
                    <a:pt x="1704639" y="173682"/>
                  </a:lnTo>
                  <a:lnTo>
                    <a:pt x="1716476" y="164288"/>
                  </a:lnTo>
                  <a:lnTo>
                    <a:pt x="1728314" y="154468"/>
                  </a:lnTo>
                  <a:lnTo>
                    <a:pt x="1740152" y="144326"/>
                  </a:lnTo>
                  <a:lnTo>
                    <a:pt x="1751990" y="133986"/>
                  </a:lnTo>
                  <a:lnTo>
                    <a:pt x="1763827" y="123578"/>
                  </a:lnTo>
                  <a:lnTo>
                    <a:pt x="1775665" y="113238"/>
                  </a:lnTo>
                  <a:lnTo>
                    <a:pt x="1787503" y="103096"/>
                  </a:lnTo>
                  <a:lnTo>
                    <a:pt x="1799341" y="93276"/>
                  </a:lnTo>
                  <a:lnTo>
                    <a:pt x="1811178" y="83882"/>
                  </a:lnTo>
                  <a:lnTo>
                    <a:pt x="1823016" y="75002"/>
                  </a:lnTo>
                  <a:lnTo>
                    <a:pt x="1834854" y="66700"/>
                  </a:lnTo>
                  <a:lnTo>
                    <a:pt x="1846692" y="59019"/>
                  </a:lnTo>
                  <a:lnTo>
                    <a:pt x="1858530" y="51980"/>
                  </a:lnTo>
                  <a:lnTo>
                    <a:pt x="1870367" y="45587"/>
                  </a:lnTo>
                  <a:lnTo>
                    <a:pt x="1882205" y="39827"/>
                  </a:lnTo>
                  <a:lnTo>
                    <a:pt x="1894043" y="34674"/>
                  </a:lnTo>
                  <a:lnTo>
                    <a:pt x="1905881" y="30094"/>
                  </a:lnTo>
                  <a:lnTo>
                    <a:pt x="1917718" y="26046"/>
                  </a:lnTo>
                  <a:lnTo>
                    <a:pt x="1929556" y="22488"/>
                  </a:lnTo>
                  <a:lnTo>
                    <a:pt x="1941394" y="19374"/>
                  </a:lnTo>
                  <a:lnTo>
                    <a:pt x="1953232" y="16658"/>
                  </a:lnTo>
                  <a:lnTo>
                    <a:pt x="1965069" y="14299"/>
                  </a:lnTo>
                  <a:lnTo>
                    <a:pt x="1976907" y="12255"/>
                  </a:lnTo>
                  <a:lnTo>
                    <a:pt x="1988745" y="10488"/>
                  </a:lnTo>
                  <a:lnTo>
                    <a:pt x="2000583" y="8966"/>
                  </a:lnTo>
                  <a:lnTo>
                    <a:pt x="2012421" y="7655"/>
                  </a:lnTo>
                  <a:lnTo>
                    <a:pt x="2024258" y="6530"/>
                  </a:lnTo>
                  <a:lnTo>
                    <a:pt x="2036096" y="5564"/>
                  </a:lnTo>
                  <a:lnTo>
                    <a:pt x="2047934" y="4736"/>
                  </a:lnTo>
                  <a:lnTo>
                    <a:pt x="2059772" y="4028"/>
                  </a:lnTo>
                  <a:lnTo>
                    <a:pt x="2071609" y="3422"/>
                  </a:lnTo>
                  <a:lnTo>
                    <a:pt x="2083447" y="2905"/>
                  </a:lnTo>
                  <a:lnTo>
                    <a:pt x="2095285" y="2463"/>
                  </a:lnTo>
                  <a:lnTo>
                    <a:pt x="2107123" y="2085"/>
                  </a:lnTo>
                  <a:lnTo>
                    <a:pt x="2118961" y="1764"/>
                  </a:lnTo>
                  <a:lnTo>
                    <a:pt x="2130798" y="1489"/>
                  </a:lnTo>
                  <a:lnTo>
                    <a:pt x="2142636" y="1255"/>
                  </a:lnTo>
                  <a:lnTo>
                    <a:pt x="2154474" y="1056"/>
                  </a:lnTo>
                  <a:lnTo>
                    <a:pt x="2166312" y="886"/>
                  </a:lnTo>
                  <a:lnTo>
                    <a:pt x="2178149" y="741"/>
                  </a:lnTo>
                  <a:lnTo>
                    <a:pt x="2189987" y="618"/>
                  </a:lnTo>
                  <a:lnTo>
                    <a:pt x="2201825" y="513"/>
                  </a:lnTo>
                  <a:lnTo>
                    <a:pt x="2213663" y="424"/>
                  </a:lnTo>
                  <a:lnTo>
                    <a:pt x="2225500" y="348"/>
                  </a:lnTo>
                  <a:lnTo>
                    <a:pt x="2237338" y="283"/>
                  </a:lnTo>
                  <a:lnTo>
                    <a:pt x="2249176" y="228"/>
                  </a:lnTo>
                  <a:lnTo>
                    <a:pt x="2261014" y="181"/>
                  </a:lnTo>
                  <a:lnTo>
                    <a:pt x="2272852" y="141"/>
                  </a:lnTo>
                  <a:lnTo>
                    <a:pt x="2284689" y="107"/>
                  </a:lnTo>
                  <a:lnTo>
                    <a:pt x="2296527" y="78"/>
                  </a:lnTo>
                  <a:lnTo>
                    <a:pt x="2308365" y="53"/>
                  </a:lnTo>
                  <a:lnTo>
                    <a:pt x="2320203" y="32"/>
                  </a:lnTo>
                  <a:lnTo>
                    <a:pt x="2332040" y="15"/>
                  </a:lnTo>
                  <a:lnTo>
                    <a:pt x="2343878" y="0"/>
                  </a:lnTo>
                  <a:lnTo>
                    <a:pt x="2343878" y="0"/>
                  </a:lnTo>
                  <a:lnTo>
                    <a:pt x="2355716" y="15"/>
                  </a:lnTo>
                  <a:lnTo>
                    <a:pt x="2367554" y="32"/>
                  </a:lnTo>
                  <a:lnTo>
                    <a:pt x="2379391" y="53"/>
                  </a:lnTo>
                  <a:lnTo>
                    <a:pt x="2391229" y="78"/>
                  </a:lnTo>
                  <a:lnTo>
                    <a:pt x="2403067" y="107"/>
                  </a:lnTo>
                  <a:lnTo>
                    <a:pt x="2414905" y="141"/>
                  </a:lnTo>
                  <a:lnTo>
                    <a:pt x="2426743" y="181"/>
                  </a:lnTo>
                  <a:lnTo>
                    <a:pt x="2438580" y="228"/>
                  </a:lnTo>
                  <a:lnTo>
                    <a:pt x="2450418" y="283"/>
                  </a:lnTo>
                  <a:lnTo>
                    <a:pt x="2462256" y="348"/>
                  </a:lnTo>
                  <a:lnTo>
                    <a:pt x="2474094" y="424"/>
                  </a:lnTo>
                  <a:lnTo>
                    <a:pt x="2485931" y="513"/>
                  </a:lnTo>
                  <a:lnTo>
                    <a:pt x="2497769" y="618"/>
                  </a:lnTo>
                  <a:lnTo>
                    <a:pt x="2509607" y="741"/>
                  </a:lnTo>
                  <a:lnTo>
                    <a:pt x="2521445" y="886"/>
                  </a:lnTo>
                  <a:lnTo>
                    <a:pt x="2533283" y="1056"/>
                  </a:lnTo>
                  <a:lnTo>
                    <a:pt x="2545120" y="1255"/>
                  </a:lnTo>
                  <a:lnTo>
                    <a:pt x="2556958" y="1489"/>
                  </a:lnTo>
                  <a:lnTo>
                    <a:pt x="2568796" y="1764"/>
                  </a:lnTo>
                  <a:lnTo>
                    <a:pt x="2580634" y="2085"/>
                  </a:lnTo>
                  <a:lnTo>
                    <a:pt x="2592471" y="2463"/>
                  </a:lnTo>
                  <a:lnTo>
                    <a:pt x="2604309" y="2905"/>
                  </a:lnTo>
                  <a:lnTo>
                    <a:pt x="2616147" y="3422"/>
                  </a:lnTo>
                  <a:lnTo>
                    <a:pt x="2627985" y="4028"/>
                  </a:lnTo>
                  <a:lnTo>
                    <a:pt x="2639822" y="4736"/>
                  </a:lnTo>
                  <a:lnTo>
                    <a:pt x="2651660" y="5564"/>
                  </a:lnTo>
                  <a:lnTo>
                    <a:pt x="2663498" y="6530"/>
                  </a:lnTo>
                  <a:lnTo>
                    <a:pt x="2675336" y="7655"/>
                  </a:lnTo>
                  <a:lnTo>
                    <a:pt x="2687174" y="8966"/>
                  </a:lnTo>
                  <a:lnTo>
                    <a:pt x="2699011" y="10488"/>
                  </a:lnTo>
                  <a:lnTo>
                    <a:pt x="2710849" y="12255"/>
                  </a:lnTo>
                  <a:lnTo>
                    <a:pt x="2722687" y="14299"/>
                  </a:lnTo>
                  <a:lnTo>
                    <a:pt x="2734525" y="16658"/>
                  </a:lnTo>
                  <a:lnTo>
                    <a:pt x="2746362" y="19374"/>
                  </a:lnTo>
                  <a:lnTo>
                    <a:pt x="2758200" y="22488"/>
                  </a:lnTo>
                  <a:lnTo>
                    <a:pt x="2770038" y="26046"/>
                  </a:lnTo>
                  <a:lnTo>
                    <a:pt x="2781876" y="30094"/>
                  </a:lnTo>
                  <a:lnTo>
                    <a:pt x="2793713" y="34674"/>
                  </a:lnTo>
                  <a:lnTo>
                    <a:pt x="2805551" y="39827"/>
                  </a:lnTo>
                  <a:lnTo>
                    <a:pt x="2817389" y="45587"/>
                  </a:lnTo>
                  <a:lnTo>
                    <a:pt x="2829227" y="51980"/>
                  </a:lnTo>
                  <a:lnTo>
                    <a:pt x="2841065" y="59019"/>
                  </a:lnTo>
                  <a:lnTo>
                    <a:pt x="2852902" y="66700"/>
                  </a:lnTo>
                  <a:lnTo>
                    <a:pt x="2864740" y="75002"/>
                  </a:lnTo>
                  <a:lnTo>
                    <a:pt x="2876578" y="83882"/>
                  </a:lnTo>
                  <a:lnTo>
                    <a:pt x="2888416" y="93276"/>
                  </a:lnTo>
                  <a:lnTo>
                    <a:pt x="2900253" y="103096"/>
                  </a:lnTo>
                  <a:lnTo>
                    <a:pt x="2912091" y="113238"/>
                  </a:lnTo>
                  <a:lnTo>
                    <a:pt x="2923929" y="123578"/>
                  </a:lnTo>
                  <a:lnTo>
                    <a:pt x="2935767" y="133986"/>
                  </a:lnTo>
                  <a:lnTo>
                    <a:pt x="2947604" y="144326"/>
                  </a:lnTo>
                  <a:lnTo>
                    <a:pt x="2959442" y="154468"/>
                  </a:lnTo>
                  <a:lnTo>
                    <a:pt x="2971280" y="164288"/>
                  </a:lnTo>
                  <a:lnTo>
                    <a:pt x="2983118" y="173682"/>
                  </a:lnTo>
                  <a:lnTo>
                    <a:pt x="2994956" y="182562"/>
                  </a:lnTo>
                  <a:lnTo>
                    <a:pt x="3006793" y="190864"/>
                  </a:lnTo>
                  <a:lnTo>
                    <a:pt x="3018631" y="198545"/>
                  </a:lnTo>
                  <a:lnTo>
                    <a:pt x="3030469" y="205583"/>
                  </a:lnTo>
                  <a:lnTo>
                    <a:pt x="3042307" y="211977"/>
                  </a:lnTo>
                  <a:lnTo>
                    <a:pt x="3054144" y="217737"/>
                  </a:lnTo>
                  <a:lnTo>
                    <a:pt x="3065982" y="222890"/>
                  </a:lnTo>
                  <a:lnTo>
                    <a:pt x="3077820" y="227470"/>
                  </a:lnTo>
                  <a:lnTo>
                    <a:pt x="3089658" y="231517"/>
                  </a:lnTo>
                  <a:lnTo>
                    <a:pt x="3101496" y="235076"/>
                  </a:lnTo>
                  <a:lnTo>
                    <a:pt x="3113333" y="238190"/>
                  </a:lnTo>
                  <a:lnTo>
                    <a:pt x="3125171" y="240906"/>
                  </a:lnTo>
                  <a:lnTo>
                    <a:pt x="3137009" y="243265"/>
                  </a:lnTo>
                  <a:lnTo>
                    <a:pt x="3148847" y="245309"/>
                  </a:lnTo>
                  <a:lnTo>
                    <a:pt x="3160684" y="247075"/>
                  </a:lnTo>
                  <a:lnTo>
                    <a:pt x="3172522" y="248598"/>
                  </a:lnTo>
                  <a:lnTo>
                    <a:pt x="3184360" y="249909"/>
                  </a:lnTo>
                  <a:lnTo>
                    <a:pt x="3196198" y="251034"/>
                  </a:lnTo>
                  <a:lnTo>
                    <a:pt x="3208035" y="252000"/>
                  </a:lnTo>
                  <a:lnTo>
                    <a:pt x="3219873" y="252828"/>
                  </a:lnTo>
                  <a:lnTo>
                    <a:pt x="3231711" y="253536"/>
                  </a:lnTo>
                  <a:lnTo>
                    <a:pt x="3243549" y="254142"/>
                  </a:lnTo>
                  <a:lnTo>
                    <a:pt x="3255387" y="254659"/>
                  </a:lnTo>
                  <a:lnTo>
                    <a:pt x="3267224" y="255101"/>
                  </a:lnTo>
                  <a:lnTo>
                    <a:pt x="3279062" y="255478"/>
                  </a:lnTo>
                  <a:lnTo>
                    <a:pt x="3290900" y="255800"/>
                  </a:lnTo>
                  <a:lnTo>
                    <a:pt x="3302738" y="256075"/>
                  </a:lnTo>
                  <a:lnTo>
                    <a:pt x="3314575" y="256309"/>
                  </a:lnTo>
                  <a:lnTo>
                    <a:pt x="3326413" y="256508"/>
                  </a:lnTo>
                  <a:lnTo>
                    <a:pt x="3338251" y="256678"/>
                  </a:lnTo>
                  <a:lnTo>
                    <a:pt x="3350089" y="256823"/>
                  </a:lnTo>
                  <a:lnTo>
                    <a:pt x="3361926" y="256946"/>
                  </a:lnTo>
                  <a:lnTo>
                    <a:pt x="3373764" y="257051"/>
                  </a:lnTo>
                  <a:lnTo>
                    <a:pt x="3385602" y="257140"/>
                  </a:lnTo>
                  <a:lnTo>
                    <a:pt x="3397440" y="257216"/>
                  </a:lnTo>
                  <a:lnTo>
                    <a:pt x="3409278" y="257281"/>
                  </a:lnTo>
                  <a:lnTo>
                    <a:pt x="3421115" y="257336"/>
                  </a:lnTo>
                  <a:lnTo>
                    <a:pt x="3432953" y="257383"/>
                  </a:lnTo>
                  <a:lnTo>
                    <a:pt x="3444791" y="257423"/>
                  </a:lnTo>
                  <a:lnTo>
                    <a:pt x="3456629" y="257457"/>
                  </a:lnTo>
                  <a:lnTo>
                    <a:pt x="3468466" y="257486"/>
                  </a:lnTo>
                  <a:lnTo>
                    <a:pt x="3480304" y="257510"/>
                  </a:lnTo>
                  <a:lnTo>
                    <a:pt x="3492142" y="257531"/>
                  </a:lnTo>
                  <a:lnTo>
                    <a:pt x="3503980" y="257549"/>
                  </a:lnTo>
                  <a:lnTo>
                    <a:pt x="3515818" y="257564"/>
                  </a:lnTo>
                  <a:lnTo>
                    <a:pt x="3515818" y="257564"/>
                  </a:lnTo>
                  <a:lnTo>
                    <a:pt x="3527655" y="257549"/>
                  </a:lnTo>
                  <a:lnTo>
                    <a:pt x="3539493" y="257531"/>
                  </a:lnTo>
                  <a:lnTo>
                    <a:pt x="3551331" y="257510"/>
                  </a:lnTo>
                  <a:lnTo>
                    <a:pt x="3563169" y="257486"/>
                  </a:lnTo>
                  <a:lnTo>
                    <a:pt x="3575006" y="257457"/>
                  </a:lnTo>
                  <a:lnTo>
                    <a:pt x="3586844" y="257423"/>
                  </a:lnTo>
                  <a:lnTo>
                    <a:pt x="3598682" y="257383"/>
                  </a:lnTo>
                  <a:lnTo>
                    <a:pt x="3610520" y="257336"/>
                  </a:lnTo>
                  <a:lnTo>
                    <a:pt x="3622357" y="257281"/>
                  </a:lnTo>
                  <a:lnTo>
                    <a:pt x="3634195" y="257216"/>
                  </a:lnTo>
                  <a:lnTo>
                    <a:pt x="3646033" y="257140"/>
                  </a:lnTo>
                  <a:lnTo>
                    <a:pt x="3657871" y="257051"/>
                  </a:lnTo>
                  <a:lnTo>
                    <a:pt x="3669709" y="256946"/>
                  </a:lnTo>
                  <a:lnTo>
                    <a:pt x="3681546" y="256823"/>
                  </a:lnTo>
                  <a:lnTo>
                    <a:pt x="3693384" y="256678"/>
                  </a:lnTo>
                  <a:lnTo>
                    <a:pt x="3705222" y="256508"/>
                  </a:lnTo>
                  <a:lnTo>
                    <a:pt x="3717060" y="256309"/>
                  </a:lnTo>
                  <a:lnTo>
                    <a:pt x="3728897" y="256075"/>
                  </a:lnTo>
                  <a:lnTo>
                    <a:pt x="3740735" y="255800"/>
                  </a:lnTo>
                  <a:lnTo>
                    <a:pt x="3752573" y="255478"/>
                  </a:lnTo>
                  <a:lnTo>
                    <a:pt x="3764411" y="255101"/>
                  </a:lnTo>
                  <a:lnTo>
                    <a:pt x="3776248" y="254659"/>
                  </a:lnTo>
                  <a:lnTo>
                    <a:pt x="3788086" y="254142"/>
                  </a:lnTo>
                  <a:lnTo>
                    <a:pt x="3799924" y="253536"/>
                  </a:lnTo>
                  <a:lnTo>
                    <a:pt x="3811762" y="252828"/>
                  </a:lnTo>
                  <a:lnTo>
                    <a:pt x="3823600" y="252000"/>
                  </a:lnTo>
                  <a:lnTo>
                    <a:pt x="3835437" y="251034"/>
                  </a:lnTo>
                  <a:lnTo>
                    <a:pt x="3847275" y="249909"/>
                  </a:lnTo>
                  <a:lnTo>
                    <a:pt x="3859113" y="248598"/>
                  </a:lnTo>
                  <a:lnTo>
                    <a:pt x="3870951" y="247075"/>
                  </a:lnTo>
                  <a:lnTo>
                    <a:pt x="3882788" y="245309"/>
                  </a:lnTo>
                  <a:lnTo>
                    <a:pt x="3894626" y="243265"/>
                  </a:lnTo>
                  <a:lnTo>
                    <a:pt x="3906464" y="240906"/>
                  </a:lnTo>
                  <a:lnTo>
                    <a:pt x="3918302" y="238190"/>
                  </a:lnTo>
                  <a:lnTo>
                    <a:pt x="3930139" y="235076"/>
                  </a:lnTo>
                  <a:lnTo>
                    <a:pt x="3941977" y="231517"/>
                  </a:lnTo>
                  <a:lnTo>
                    <a:pt x="3953815" y="227470"/>
                  </a:lnTo>
                  <a:lnTo>
                    <a:pt x="3965653" y="222890"/>
                  </a:lnTo>
                  <a:lnTo>
                    <a:pt x="3977491" y="217737"/>
                  </a:lnTo>
                  <a:lnTo>
                    <a:pt x="3989328" y="211977"/>
                  </a:lnTo>
                  <a:lnTo>
                    <a:pt x="4001166" y="205583"/>
                  </a:lnTo>
                  <a:lnTo>
                    <a:pt x="4013004" y="198545"/>
                  </a:lnTo>
                  <a:lnTo>
                    <a:pt x="4024842" y="190864"/>
                  </a:lnTo>
                  <a:lnTo>
                    <a:pt x="4036679" y="182562"/>
                  </a:lnTo>
                  <a:lnTo>
                    <a:pt x="4048517" y="173682"/>
                  </a:lnTo>
                  <a:lnTo>
                    <a:pt x="4060355" y="164288"/>
                  </a:lnTo>
                  <a:lnTo>
                    <a:pt x="4072193" y="154468"/>
                  </a:lnTo>
                  <a:lnTo>
                    <a:pt x="4084031" y="144326"/>
                  </a:lnTo>
                  <a:lnTo>
                    <a:pt x="4095868" y="133986"/>
                  </a:lnTo>
                  <a:lnTo>
                    <a:pt x="4107706" y="123578"/>
                  </a:lnTo>
                  <a:lnTo>
                    <a:pt x="4119544" y="113238"/>
                  </a:lnTo>
                  <a:lnTo>
                    <a:pt x="4131382" y="103096"/>
                  </a:lnTo>
                  <a:lnTo>
                    <a:pt x="4143219" y="93276"/>
                  </a:lnTo>
                  <a:lnTo>
                    <a:pt x="4155057" y="83882"/>
                  </a:lnTo>
                  <a:lnTo>
                    <a:pt x="4166895" y="75002"/>
                  </a:lnTo>
                  <a:lnTo>
                    <a:pt x="4178733" y="66700"/>
                  </a:lnTo>
                  <a:lnTo>
                    <a:pt x="4190570" y="59019"/>
                  </a:lnTo>
                  <a:lnTo>
                    <a:pt x="4202408" y="51980"/>
                  </a:lnTo>
                  <a:lnTo>
                    <a:pt x="4214246" y="45587"/>
                  </a:lnTo>
                  <a:lnTo>
                    <a:pt x="4226084" y="39827"/>
                  </a:lnTo>
                  <a:lnTo>
                    <a:pt x="4237922" y="34674"/>
                  </a:lnTo>
                  <a:lnTo>
                    <a:pt x="4249759" y="30094"/>
                  </a:lnTo>
                  <a:lnTo>
                    <a:pt x="4261597" y="26046"/>
                  </a:lnTo>
                  <a:lnTo>
                    <a:pt x="4273435" y="22488"/>
                  </a:lnTo>
                  <a:lnTo>
                    <a:pt x="4285273" y="19374"/>
                  </a:lnTo>
                  <a:lnTo>
                    <a:pt x="4297110" y="16658"/>
                  </a:lnTo>
                  <a:lnTo>
                    <a:pt x="4308948" y="14299"/>
                  </a:lnTo>
                  <a:lnTo>
                    <a:pt x="4320786" y="12255"/>
                  </a:lnTo>
                  <a:lnTo>
                    <a:pt x="4332624" y="10488"/>
                  </a:lnTo>
                  <a:lnTo>
                    <a:pt x="4344461" y="8966"/>
                  </a:lnTo>
                  <a:lnTo>
                    <a:pt x="4356299" y="7655"/>
                  </a:lnTo>
                  <a:lnTo>
                    <a:pt x="4368137" y="6530"/>
                  </a:lnTo>
                  <a:lnTo>
                    <a:pt x="4379975" y="5564"/>
                  </a:lnTo>
                  <a:lnTo>
                    <a:pt x="4391813" y="4736"/>
                  </a:lnTo>
                  <a:lnTo>
                    <a:pt x="4403650" y="4028"/>
                  </a:lnTo>
                  <a:lnTo>
                    <a:pt x="4415488" y="3422"/>
                  </a:lnTo>
                  <a:lnTo>
                    <a:pt x="4427326" y="2905"/>
                  </a:lnTo>
                  <a:lnTo>
                    <a:pt x="4439164" y="2463"/>
                  </a:lnTo>
                  <a:lnTo>
                    <a:pt x="4451001" y="2085"/>
                  </a:lnTo>
                  <a:lnTo>
                    <a:pt x="4462839" y="1764"/>
                  </a:lnTo>
                  <a:lnTo>
                    <a:pt x="4474677" y="1489"/>
                  </a:lnTo>
                  <a:lnTo>
                    <a:pt x="4486515" y="1255"/>
                  </a:lnTo>
                  <a:lnTo>
                    <a:pt x="4498352" y="1056"/>
                  </a:lnTo>
                  <a:lnTo>
                    <a:pt x="4510190" y="886"/>
                  </a:lnTo>
                  <a:lnTo>
                    <a:pt x="4522028" y="741"/>
                  </a:lnTo>
                  <a:lnTo>
                    <a:pt x="4533866" y="618"/>
                  </a:lnTo>
                  <a:lnTo>
                    <a:pt x="4545704" y="513"/>
                  </a:lnTo>
                  <a:lnTo>
                    <a:pt x="4557541" y="424"/>
                  </a:lnTo>
                  <a:lnTo>
                    <a:pt x="4569379" y="348"/>
                  </a:lnTo>
                  <a:lnTo>
                    <a:pt x="4581217" y="283"/>
                  </a:lnTo>
                  <a:lnTo>
                    <a:pt x="4593055" y="228"/>
                  </a:lnTo>
                  <a:lnTo>
                    <a:pt x="4604892" y="181"/>
                  </a:lnTo>
                  <a:lnTo>
                    <a:pt x="4616730" y="141"/>
                  </a:lnTo>
                  <a:lnTo>
                    <a:pt x="4628568" y="107"/>
                  </a:lnTo>
                  <a:lnTo>
                    <a:pt x="4640406" y="78"/>
                  </a:lnTo>
                  <a:lnTo>
                    <a:pt x="4652244" y="53"/>
                  </a:lnTo>
                  <a:lnTo>
                    <a:pt x="4664081" y="32"/>
                  </a:lnTo>
                  <a:lnTo>
                    <a:pt x="4675919" y="15"/>
                  </a:lnTo>
                  <a:lnTo>
                    <a:pt x="4687757" y="0"/>
                  </a:lnTo>
                </a:path>
              </a:pathLst>
            </a:custGeom>
            <a:ln w="40651" cap="flat">
              <a:solidFill>
                <a:srgbClr val="E8E8E8">
                  <a:alpha val="100000"/>
                </a:srgbClr>
              </a:solidFill>
              <a:prstDash val="solid"/>
              <a:round/>
            </a:ln>
          </p:spPr>
          <p:txBody>
            <a:bodyPr/>
            <a:lstStyle/>
            <a:p/>
          </p:txBody>
        </p:sp>
        <p:sp>
          <p:nvSpPr>
            <p:cNvPr id="37" name="pl37"/>
            <p:cNvSpPr/>
            <p:nvPr/>
          </p:nvSpPr>
          <p:spPr>
            <a:xfrm>
              <a:off x="2482252" y="2451581"/>
              <a:ext cx="4687757" cy="1030778"/>
            </a:xfrm>
            <a:custGeom>
              <a:avLst/>
              <a:pathLst>
                <a:path w="4687757" h="1030778">
                  <a:moveTo>
                    <a:pt x="0" y="773213"/>
                  </a:moveTo>
                  <a:lnTo>
                    <a:pt x="11837" y="773228"/>
                  </a:lnTo>
                  <a:lnTo>
                    <a:pt x="23675" y="773246"/>
                  </a:lnTo>
                  <a:lnTo>
                    <a:pt x="35513" y="773267"/>
                  </a:lnTo>
                  <a:lnTo>
                    <a:pt x="47351" y="773291"/>
                  </a:lnTo>
                  <a:lnTo>
                    <a:pt x="59188" y="773320"/>
                  </a:lnTo>
                  <a:lnTo>
                    <a:pt x="71026" y="773354"/>
                  </a:lnTo>
                  <a:lnTo>
                    <a:pt x="82864" y="773394"/>
                  </a:lnTo>
                  <a:lnTo>
                    <a:pt x="94702" y="773441"/>
                  </a:lnTo>
                  <a:lnTo>
                    <a:pt x="106539" y="773496"/>
                  </a:lnTo>
                  <a:lnTo>
                    <a:pt x="118377" y="773561"/>
                  </a:lnTo>
                  <a:lnTo>
                    <a:pt x="130215" y="773637"/>
                  </a:lnTo>
                  <a:lnTo>
                    <a:pt x="142053" y="773726"/>
                  </a:lnTo>
                  <a:lnTo>
                    <a:pt x="153891" y="773831"/>
                  </a:lnTo>
                  <a:lnTo>
                    <a:pt x="165728" y="773954"/>
                  </a:lnTo>
                  <a:lnTo>
                    <a:pt x="177566" y="774099"/>
                  </a:lnTo>
                  <a:lnTo>
                    <a:pt x="189404" y="774269"/>
                  </a:lnTo>
                  <a:lnTo>
                    <a:pt x="201242" y="774468"/>
                  </a:lnTo>
                  <a:lnTo>
                    <a:pt x="213079" y="774702"/>
                  </a:lnTo>
                  <a:lnTo>
                    <a:pt x="224917" y="774977"/>
                  </a:lnTo>
                  <a:lnTo>
                    <a:pt x="236755" y="775299"/>
                  </a:lnTo>
                  <a:lnTo>
                    <a:pt x="248593" y="775676"/>
                  </a:lnTo>
                  <a:lnTo>
                    <a:pt x="260430" y="776118"/>
                  </a:lnTo>
                  <a:lnTo>
                    <a:pt x="272268" y="776636"/>
                  </a:lnTo>
                  <a:lnTo>
                    <a:pt x="284106" y="777241"/>
                  </a:lnTo>
                  <a:lnTo>
                    <a:pt x="295944" y="777950"/>
                  </a:lnTo>
                  <a:lnTo>
                    <a:pt x="307782" y="778777"/>
                  </a:lnTo>
                  <a:lnTo>
                    <a:pt x="319619" y="779743"/>
                  </a:lnTo>
                  <a:lnTo>
                    <a:pt x="331457" y="780869"/>
                  </a:lnTo>
                  <a:lnTo>
                    <a:pt x="343295" y="782179"/>
                  </a:lnTo>
                  <a:lnTo>
                    <a:pt x="355133" y="783702"/>
                  </a:lnTo>
                  <a:lnTo>
                    <a:pt x="366970" y="785468"/>
                  </a:lnTo>
                  <a:lnTo>
                    <a:pt x="378808" y="787512"/>
                  </a:lnTo>
                  <a:lnTo>
                    <a:pt x="390646" y="789871"/>
                  </a:lnTo>
                  <a:lnTo>
                    <a:pt x="402484" y="792587"/>
                  </a:lnTo>
                  <a:lnTo>
                    <a:pt x="414321" y="795701"/>
                  </a:lnTo>
                  <a:lnTo>
                    <a:pt x="426159" y="799260"/>
                  </a:lnTo>
                  <a:lnTo>
                    <a:pt x="437997" y="803307"/>
                  </a:lnTo>
                  <a:lnTo>
                    <a:pt x="449835" y="807887"/>
                  </a:lnTo>
                  <a:lnTo>
                    <a:pt x="461673" y="813040"/>
                  </a:lnTo>
                  <a:lnTo>
                    <a:pt x="473510" y="818800"/>
                  </a:lnTo>
                  <a:lnTo>
                    <a:pt x="485348" y="825194"/>
                  </a:lnTo>
                  <a:lnTo>
                    <a:pt x="497186" y="832232"/>
                  </a:lnTo>
                  <a:lnTo>
                    <a:pt x="509024" y="839913"/>
                  </a:lnTo>
                  <a:lnTo>
                    <a:pt x="520861" y="848215"/>
                  </a:lnTo>
                  <a:lnTo>
                    <a:pt x="532699" y="857096"/>
                  </a:lnTo>
                  <a:lnTo>
                    <a:pt x="544537" y="866489"/>
                  </a:lnTo>
                  <a:lnTo>
                    <a:pt x="556375" y="876310"/>
                  </a:lnTo>
                  <a:lnTo>
                    <a:pt x="568213" y="886451"/>
                  </a:lnTo>
                  <a:lnTo>
                    <a:pt x="580050" y="896791"/>
                  </a:lnTo>
                  <a:lnTo>
                    <a:pt x="591888" y="907199"/>
                  </a:lnTo>
                  <a:lnTo>
                    <a:pt x="603726" y="917540"/>
                  </a:lnTo>
                  <a:lnTo>
                    <a:pt x="615564" y="927681"/>
                  </a:lnTo>
                  <a:lnTo>
                    <a:pt x="627401" y="937501"/>
                  </a:lnTo>
                  <a:lnTo>
                    <a:pt x="639239" y="946895"/>
                  </a:lnTo>
                  <a:lnTo>
                    <a:pt x="651077" y="955775"/>
                  </a:lnTo>
                  <a:lnTo>
                    <a:pt x="662915" y="964077"/>
                  </a:lnTo>
                  <a:lnTo>
                    <a:pt x="674752" y="971758"/>
                  </a:lnTo>
                  <a:lnTo>
                    <a:pt x="686590" y="978797"/>
                  </a:lnTo>
                  <a:lnTo>
                    <a:pt x="698428" y="985190"/>
                  </a:lnTo>
                  <a:lnTo>
                    <a:pt x="710266" y="990950"/>
                  </a:lnTo>
                  <a:lnTo>
                    <a:pt x="722104" y="996103"/>
                  </a:lnTo>
                  <a:lnTo>
                    <a:pt x="733941" y="1000683"/>
                  </a:lnTo>
                  <a:lnTo>
                    <a:pt x="745779" y="1004731"/>
                  </a:lnTo>
                  <a:lnTo>
                    <a:pt x="757617" y="1008289"/>
                  </a:lnTo>
                  <a:lnTo>
                    <a:pt x="769455" y="1011404"/>
                  </a:lnTo>
                  <a:lnTo>
                    <a:pt x="781292" y="1014119"/>
                  </a:lnTo>
                  <a:lnTo>
                    <a:pt x="793130" y="1016478"/>
                  </a:lnTo>
                  <a:lnTo>
                    <a:pt x="804968" y="1018522"/>
                  </a:lnTo>
                  <a:lnTo>
                    <a:pt x="816806" y="1020289"/>
                  </a:lnTo>
                  <a:lnTo>
                    <a:pt x="828643" y="1021811"/>
                  </a:lnTo>
                  <a:lnTo>
                    <a:pt x="840481" y="1023122"/>
                  </a:lnTo>
                  <a:lnTo>
                    <a:pt x="852319" y="1024248"/>
                  </a:lnTo>
                  <a:lnTo>
                    <a:pt x="864157" y="1025213"/>
                  </a:lnTo>
                  <a:lnTo>
                    <a:pt x="875995" y="1026041"/>
                  </a:lnTo>
                  <a:lnTo>
                    <a:pt x="887832" y="1026749"/>
                  </a:lnTo>
                  <a:lnTo>
                    <a:pt x="899670" y="1027355"/>
                  </a:lnTo>
                  <a:lnTo>
                    <a:pt x="911508" y="1027872"/>
                  </a:lnTo>
                  <a:lnTo>
                    <a:pt x="923346" y="1028314"/>
                  </a:lnTo>
                  <a:lnTo>
                    <a:pt x="935183" y="1028692"/>
                  </a:lnTo>
                  <a:lnTo>
                    <a:pt x="947021" y="1029014"/>
                  </a:lnTo>
                  <a:lnTo>
                    <a:pt x="958859" y="1029288"/>
                  </a:lnTo>
                  <a:lnTo>
                    <a:pt x="970697" y="1029522"/>
                  </a:lnTo>
                  <a:lnTo>
                    <a:pt x="982534" y="1029721"/>
                  </a:lnTo>
                  <a:lnTo>
                    <a:pt x="994372" y="1029891"/>
                  </a:lnTo>
                  <a:lnTo>
                    <a:pt x="1006210" y="1030036"/>
                  </a:lnTo>
                  <a:lnTo>
                    <a:pt x="1018048" y="1030159"/>
                  </a:lnTo>
                  <a:lnTo>
                    <a:pt x="1029886" y="1030264"/>
                  </a:lnTo>
                  <a:lnTo>
                    <a:pt x="1041723" y="1030354"/>
                  </a:lnTo>
                  <a:lnTo>
                    <a:pt x="1053561" y="1030430"/>
                  </a:lnTo>
                  <a:lnTo>
                    <a:pt x="1065399" y="1030494"/>
                  </a:lnTo>
                  <a:lnTo>
                    <a:pt x="1077237" y="1030549"/>
                  </a:lnTo>
                  <a:lnTo>
                    <a:pt x="1089074" y="1030596"/>
                  </a:lnTo>
                  <a:lnTo>
                    <a:pt x="1100912" y="1030636"/>
                  </a:lnTo>
                  <a:lnTo>
                    <a:pt x="1112750" y="1030670"/>
                  </a:lnTo>
                  <a:lnTo>
                    <a:pt x="1124588" y="1030699"/>
                  </a:lnTo>
                  <a:lnTo>
                    <a:pt x="1136426" y="1030724"/>
                  </a:lnTo>
                  <a:lnTo>
                    <a:pt x="1148263" y="1030745"/>
                  </a:lnTo>
                  <a:lnTo>
                    <a:pt x="1160101" y="1030762"/>
                  </a:lnTo>
                  <a:lnTo>
                    <a:pt x="1171939" y="1030778"/>
                  </a:lnTo>
                  <a:lnTo>
                    <a:pt x="1171939" y="1030691"/>
                  </a:lnTo>
                  <a:lnTo>
                    <a:pt x="1183777" y="1030661"/>
                  </a:lnTo>
                  <a:lnTo>
                    <a:pt x="1195614" y="1030625"/>
                  </a:lnTo>
                  <a:lnTo>
                    <a:pt x="1207452" y="1030583"/>
                  </a:lnTo>
                  <a:lnTo>
                    <a:pt x="1219290" y="1030534"/>
                  </a:lnTo>
                  <a:lnTo>
                    <a:pt x="1231128" y="1030476"/>
                  </a:lnTo>
                  <a:lnTo>
                    <a:pt x="1242965" y="1030408"/>
                  </a:lnTo>
                  <a:lnTo>
                    <a:pt x="1254803" y="1030329"/>
                  </a:lnTo>
                  <a:lnTo>
                    <a:pt x="1266641" y="1030235"/>
                  </a:lnTo>
                  <a:lnTo>
                    <a:pt x="1278479" y="1030125"/>
                  </a:lnTo>
                  <a:lnTo>
                    <a:pt x="1290317" y="1029995"/>
                  </a:lnTo>
                  <a:lnTo>
                    <a:pt x="1302154" y="1029843"/>
                  </a:lnTo>
                  <a:lnTo>
                    <a:pt x="1313992" y="1029664"/>
                  </a:lnTo>
                  <a:lnTo>
                    <a:pt x="1325830" y="1029454"/>
                  </a:lnTo>
                  <a:lnTo>
                    <a:pt x="1337668" y="1029208"/>
                  </a:lnTo>
                  <a:lnTo>
                    <a:pt x="1349505" y="1028919"/>
                  </a:lnTo>
                  <a:lnTo>
                    <a:pt x="1361343" y="1028579"/>
                  </a:lnTo>
                  <a:lnTo>
                    <a:pt x="1373181" y="1028180"/>
                  </a:lnTo>
                  <a:lnTo>
                    <a:pt x="1385019" y="1027712"/>
                  </a:lnTo>
                  <a:lnTo>
                    <a:pt x="1396856" y="1027163"/>
                  </a:lnTo>
                  <a:lnTo>
                    <a:pt x="1408694" y="1026519"/>
                  </a:lnTo>
                  <a:lnTo>
                    <a:pt x="1420532" y="1025765"/>
                  </a:lnTo>
                  <a:lnTo>
                    <a:pt x="1432370" y="1024881"/>
                  </a:lnTo>
                  <a:lnTo>
                    <a:pt x="1444208" y="1023846"/>
                  </a:lnTo>
                  <a:lnTo>
                    <a:pt x="1456045" y="1022634"/>
                  </a:lnTo>
                  <a:lnTo>
                    <a:pt x="1467883" y="1021217"/>
                  </a:lnTo>
                  <a:lnTo>
                    <a:pt x="1479721" y="1019562"/>
                  </a:lnTo>
                  <a:lnTo>
                    <a:pt x="1491559" y="1017631"/>
                  </a:lnTo>
                  <a:lnTo>
                    <a:pt x="1503396" y="1015380"/>
                  </a:lnTo>
                  <a:lnTo>
                    <a:pt x="1515234" y="1012759"/>
                  </a:lnTo>
                  <a:lnTo>
                    <a:pt x="1527072" y="1009713"/>
                  </a:lnTo>
                  <a:lnTo>
                    <a:pt x="1538910" y="1006181"/>
                  </a:lnTo>
                  <a:lnTo>
                    <a:pt x="1550748" y="1002093"/>
                  </a:lnTo>
                  <a:lnTo>
                    <a:pt x="1562585" y="997374"/>
                  </a:lnTo>
                  <a:lnTo>
                    <a:pt x="1574423" y="991943"/>
                  </a:lnTo>
                  <a:lnTo>
                    <a:pt x="1586261" y="985714"/>
                  </a:lnTo>
                  <a:lnTo>
                    <a:pt x="1598099" y="978597"/>
                  </a:lnTo>
                  <a:lnTo>
                    <a:pt x="1609936" y="970503"/>
                  </a:lnTo>
                  <a:lnTo>
                    <a:pt x="1621774" y="961343"/>
                  </a:lnTo>
                  <a:lnTo>
                    <a:pt x="1633612" y="951037"/>
                  </a:lnTo>
                  <a:lnTo>
                    <a:pt x="1645450" y="939516"/>
                  </a:lnTo>
                  <a:lnTo>
                    <a:pt x="1657287" y="926729"/>
                  </a:lnTo>
                  <a:lnTo>
                    <a:pt x="1669125" y="912652"/>
                  </a:lnTo>
                  <a:lnTo>
                    <a:pt x="1680963" y="897290"/>
                  </a:lnTo>
                  <a:lnTo>
                    <a:pt x="1692801" y="880686"/>
                  </a:lnTo>
                  <a:lnTo>
                    <a:pt x="1704639" y="862926"/>
                  </a:lnTo>
                  <a:lnTo>
                    <a:pt x="1716476" y="844138"/>
                  </a:lnTo>
                  <a:lnTo>
                    <a:pt x="1728314" y="824498"/>
                  </a:lnTo>
                  <a:lnTo>
                    <a:pt x="1740152" y="804215"/>
                  </a:lnTo>
                  <a:lnTo>
                    <a:pt x="1751990" y="783534"/>
                  </a:lnTo>
                  <a:lnTo>
                    <a:pt x="1763827" y="762718"/>
                  </a:lnTo>
                  <a:lnTo>
                    <a:pt x="1775665" y="742037"/>
                  </a:lnTo>
                  <a:lnTo>
                    <a:pt x="1787503" y="721755"/>
                  </a:lnTo>
                  <a:lnTo>
                    <a:pt x="1799341" y="702114"/>
                  </a:lnTo>
                  <a:lnTo>
                    <a:pt x="1811178" y="683327"/>
                  </a:lnTo>
                  <a:lnTo>
                    <a:pt x="1823016" y="665567"/>
                  </a:lnTo>
                  <a:lnTo>
                    <a:pt x="1834854" y="648963"/>
                  </a:lnTo>
                  <a:lnTo>
                    <a:pt x="1846692" y="633600"/>
                  </a:lnTo>
                  <a:lnTo>
                    <a:pt x="1858530" y="619523"/>
                  </a:lnTo>
                  <a:lnTo>
                    <a:pt x="1870367" y="606737"/>
                  </a:lnTo>
                  <a:lnTo>
                    <a:pt x="1882205" y="595216"/>
                  </a:lnTo>
                  <a:lnTo>
                    <a:pt x="1894043" y="584910"/>
                  </a:lnTo>
                  <a:lnTo>
                    <a:pt x="1905881" y="575750"/>
                  </a:lnTo>
                  <a:lnTo>
                    <a:pt x="1917718" y="567655"/>
                  </a:lnTo>
                  <a:lnTo>
                    <a:pt x="1929556" y="560539"/>
                  </a:lnTo>
                  <a:lnTo>
                    <a:pt x="1941394" y="554309"/>
                  </a:lnTo>
                  <a:lnTo>
                    <a:pt x="1953232" y="548879"/>
                  </a:lnTo>
                  <a:lnTo>
                    <a:pt x="1965069" y="544160"/>
                  </a:lnTo>
                  <a:lnTo>
                    <a:pt x="1976907" y="540072"/>
                  </a:lnTo>
                  <a:lnTo>
                    <a:pt x="1988745" y="536539"/>
                  </a:lnTo>
                  <a:lnTo>
                    <a:pt x="2000583" y="533494"/>
                  </a:lnTo>
                  <a:lnTo>
                    <a:pt x="2012421" y="530873"/>
                  </a:lnTo>
                  <a:lnTo>
                    <a:pt x="2024258" y="528622"/>
                  </a:lnTo>
                  <a:lnTo>
                    <a:pt x="2036096" y="526690"/>
                  </a:lnTo>
                  <a:lnTo>
                    <a:pt x="2047934" y="525035"/>
                  </a:lnTo>
                  <a:lnTo>
                    <a:pt x="2059772" y="523619"/>
                  </a:lnTo>
                  <a:lnTo>
                    <a:pt x="2071609" y="522407"/>
                  </a:lnTo>
                  <a:lnTo>
                    <a:pt x="2083447" y="521372"/>
                  </a:lnTo>
                  <a:lnTo>
                    <a:pt x="2095285" y="520488"/>
                  </a:lnTo>
                  <a:lnTo>
                    <a:pt x="2107123" y="519733"/>
                  </a:lnTo>
                  <a:lnTo>
                    <a:pt x="2118961" y="519090"/>
                  </a:lnTo>
                  <a:lnTo>
                    <a:pt x="2130798" y="518541"/>
                  </a:lnTo>
                  <a:lnTo>
                    <a:pt x="2142636" y="518073"/>
                  </a:lnTo>
                  <a:lnTo>
                    <a:pt x="2154474" y="517674"/>
                  </a:lnTo>
                  <a:lnTo>
                    <a:pt x="2166312" y="517334"/>
                  </a:lnTo>
                  <a:lnTo>
                    <a:pt x="2178149" y="517045"/>
                  </a:lnTo>
                  <a:lnTo>
                    <a:pt x="2189987" y="516798"/>
                  </a:lnTo>
                  <a:lnTo>
                    <a:pt x="2201825" y="516588"/>
                  </a:lnTo>
                  <a:lnTo>
                    <a:pt x="2213663" y="516410"/>
                  </a:lnTo>
                  <a:lnTo>
                    <a:pt x="2225500" y="516258"/>
                  </a:lnTo>
                  <a:lnTo>
                    <a:pt x="2237338" y="516128"/>
                  </a:lnTo>
                  <a:lnTo>
                    <a:pt x="2249176" y="516018"/>
                  </a:lnTo>
                  <a:lnTo>
                    <a:pt x="2261014" y="515924"/>
                  </a:lnTo>
                  <a:lnTo>
                    <a:pt x="2272852" y="515844"/>
                  </a:lnTo>
                  <a:lnTo>
                    <a:pt x="2284689" y="515776"/>
                  </a:lnTo>
                  <a:lnTo>
                    <a:pt x="2296527" y="515718"/>
                  </a:lnTo>
                  <a:lnTo>
                    <a:pt x="2308365" y="515669"/>
                  </a:lnTo>
                  <a:lnTo>
                    <a:pt x="2320203" y="515627"/>
                  </a:lnTo>
                  <a:lnTo>
                    <a:pt x="2332040" y="515592"/>
                  </a:lnTo>
                  <a:lnTo>
                    <a:pt x="2343878" y="515561"/>
                  </a:lnTo>
                  <a:lnTo>
                    <a:pt x="2343878" y="515302"/>
                  </a:lnTo>
                  <a:lnTo>
                    <a:pt x="2355716" y="515287"/>
                  </a:lnTo>
                  <a:lnTo>
                    <a:pt x="2367554" y="515269"/>
                  </a:lnTo>
                  <a:lnTo>
                    <a:pt x="2379391" y="515248"/>
                  </a:lnTo>
                  <a:lnTo>
                    <a:pt x="2391229" y="515224"/>
                  </a:lnTo>
                  <a:lnTo>
                    <a:pt x="2403067" y="515195"/>
                  </a:lnTo>
                  <a:lnTo>
                    <a:pt x="2414905" y="515161"/>
                  </a:lnTo>
                  <a:lnTo>
                    <a:pt x="2426743" y="515121"/>
                  </a:lnTo>
                  <a:lnTo>
                    <a:pt x="2438580" y="515074"/>
                  </a:lnTo>
                  <a:lnTo>
                    <a:pt x="2450418" y="515019"/>
                  </a:lnTo>
                  <a:lnTo>
                    <a:pt x="2462256" y="514954"/>
                  </a:lnTo>
                  <a:lnTo>
                    <a:pt x="2474094" y="514878"/>
                  </a:lnTo>
                  <a:lnTo>
                    <a:pt x="2485931" y="514789"/>
                  </a:lnTo>
                  <a:lnTo>
                    <a:pt x="2497769" y="514684"/>
                  </a:lnTo>
                  <a:lnTo>
                    <a:pt x="2509607" y="514560"/>
                  </a:lnTo>
                  <a:lnTo>
                    <a:pt x="2521445" y="514416"/>
                  </a:lnTo>
                  <a:lnTo>
                    <a:pt x="2533283" y="514246"/>
                  </a:lnTo>
                  <a:lnTo>
                    <a:pt x="2545120" y="514047"/>
                  </a:lnTo>
                  <a:lnTo>
                    <a:pt x="2556958" y="513813"/>
                  </a:lnTo>
                  <a:lnTo>
                    <a:pt x="2568796" y="513538"/>
                  </a:lnTo>
                  <a:lnTo>
                    <a:pt x="2580634" y="513216"/>
                  </a:lnTo>
                  <a:lnTo>
                    <a:pt x="2592471" y="512839"/>
                  </a:lnTo>
                  <a:lnTo>
                    <a:pt x="2604309" y="512397"/>
                  </a:lnTo>
                  <a:lnTo>
                    <a:pt x="2616147" y="511879"/>
                  </a:lnTo>
                  <a:lnTo>
                    <a:pt x="2627985" y="511274"/>
                  </a:lnTo>
                  <a:lnTo>
                    <a:pt x="2639822" y="510565"/>
                  </a:lnTo>
                  <a:lnTo>
                    <a:pt x="2651660" y="509738"/>
                  </a:lnTo>
                  <a:lnTo>
                    <a:pt x="2663498" y="508772"/>
                  </a:lnTo>
                  <a:lnTo>
                    <a:pt x="2675336" y="507646"/>
                  </a:lnTo>
                  <a:lnTo>
                    <a:pt x="2687174" y="506336"/>
                  </a:lnTo>
                  <a:lnTo>
                    <a:pt x="2699011" y="504813"/>
                  </a:lnTo>
                  <a:lnTo>
                    <a:pt x="2710849" y="503047"/>
                  </a:lnTo>
                  <a:lnTo>
                    <a:pt x="2722687" y="501003"/>
                  </a:lnTo>
                  <a:lnTo>
                    <a:pt x="2734525" y="498644"/>
                  </a:lnTo>
                  <a:lnTo>
                    <a:pt x="2746362" y="495928"/>
                  </a:lnTo>
                  <a:lnTo>
                    <a:pt x="2758200" y="492814"/>
                  </a:lnTo>
                  <a:lnTo>
                    <a:pt x="2770038" y="489255"/>
                  </a:lnTo>
                  <a:lnTo>
                    <a:pt x="2781876" y="485208"/>
                  </a:lnTo>
                  <a:lnTo>
                    <a:pt x="2793713" y="480628"/>
                  </a:lnTo>
                  <a:lnTo>
                    <a:pt x="2805551" y="475475"/>
                  </a:lnTo>
                  <a:lnTo>
                    <a:pt x="2817389" y="469714"/>
                  </a:lnTo>
                  <a:lnTo>
                    <a:pt x="2829227" y="463321"/>
                  </a:lnTo>
                  <a:lnTo>
                    <a:pt x="2841065" y="456283"/>
                  </a:lnTo>
                  <a:lnTo>
                    <a:pt x="2852902" y="448601"/>
                  </a:lnTo>
                  <a:lnTo>
                    <a:pt x="2864740" y="440299"/>
                  </a:lnTo>
                  <a:lnTo>
                    <a:pt x="2876578" y="431419"/>
                  </a:lnTo>
                  <a:lnTo>
                    <a:pt x="2888416" y="422026"/>
                  </a:lnTo>
                  <a:lnTo>
                    <a:pt x="2900253" y="412205"/>
                  </a:lnTo>
                  <a:lnTo>
                    <a:pt x="2912091" y="402064"/>
                  </a:lnTo>
                  <a:lnTo>
                    <a:pt x="2923929" y="391724"/>
                  </a:lnTo>
                  <a:lnTo>
                    <a:pt x="2935767" y="381316"/>
                  </a:lnTo>
                  <a:lnTo>
                    <a:pt x="2947604" y="370975"/>
                  </a:lnTo>
                  <a:lnTo>
                    <a:pt x="2959442" y="360834"/>
                  </a:lnTo>
                  <a:lnTo>
                    <a:pt x="2971280" y="351014"/>
                  </a:lnTo>
                  <a:lnTo>
                    <a:pt x="2983118" y="341620"/>
                  </a:lnTo>
                  <a:lnTo>
                    <a:pt x="2994956" y="332740"/>
                  </a:lnTo>
                  <a:lnTo>
                    <a:pt x="3006793" y="324438"/>
                  </a:lnTo>
                  <a:lnTo>
                    <a:pt x="3018631" y="316757"/>
                  </a:lnTo>
                  <a:lnTo>
                    <a:pt x="3030469" y="309718"/>
                  </a:lnTo>
                  <a:lnTo>
                    <a:pt x="3042307" y="303325"/>
                  </a:lnTo>
                  <a:lnTo>
                    <a:pt x="3054144" y="297564"/>
                  </a:lnTo>
                  <a:lnTo>
                    <a:pt x="3065982" y="292411"/>
                  </a:lnTo>
                  <a:lnTo>
                    <a:pt x="3077820" y="287831"/>
                  </a:lnTo>
                  <a:lnTo>
                    <a:pt x="3089658" y="283784"/>
                  </a:lnTo>
                  <a:lnTo>
                    <a:pt x="3101496" y="280226"/>
                  </a:lnTo>
                  <a:lnTo>
                    <a:pt x="3113333" y="277111"/>
                  </a:lnTo>
                  <a:lnTo>
                    <a:pt x="3125171" y="274396"/>
                  </a:lnTo>
                  <a:lnTo>
                    <a:pt x="3137009" y="272036"/>
                  </a:lnTo>
                  <a:lnTo>
                    <a:pt x="3148847" y="269992"/>
                  </a:lnTo>
                  <a:lnTo>
                    <a:pt x="3160684" y="268226"/>
                  </a:lnTo>
                  <a:lnTo>
                    <a:pt x="3172522" y="266703"/>
                  </a:lnTo>
                  <a:lnTo>
                    <a:pt x="3184360" y="265393"/>
                  </a:lnTo>
                  <a:lnTo>
                    <a:pt x="3196198" y="264267"/>
                  </a:lnTo>
                  <a:lnTo>
                    <a:pt x="3208035" y="263302"/>
                  </a:lnTo>
                  <a:lnTo>
                    <a:pt x="3219873" y="262474"/>
                  </a:lnTo>
                  <a:lnTo>
                    <a:pt x="3231711" y="261766"/>
                  </a:lnTo>
                  <a:lnTo>
                    <a:pt x="3243549" y="261160"/>
                  </a:lnTo>
                  <a:lnTo>
                    <a:pt x="3255387" y="260642"/>
                  </a:lnTo>
                  <a:lnTo>
                    <a:pt x="3267224" y="260200"/>
                  </a:lnTo>
                  <a:lnTo>
                    <a:pt x="3279062" y="259823"/>
                  </a:lnTo>
                  <a:lnTo>
                    <a:pt x="3290900" y="259501"/>
                  </a:lnTo>
                  <a:lnTo>
                    <a:pt x="3302738" y="259227"/>
                  </a:lnTo>
                  <a:lnTo>
                    <a:pt x="3314575" y="258993"/>
                  </a:lnTo>
                  <a:lnTo>
                    <a:pt x="3326413" y="258793"/>
                  </a:lnTo>
                  <a:lnTo>
                    <a:pt x="3338251" y="258624"/>
                  </a:lnTo>
                  <a:lnTo>
                    <a:pt x="3350089" y="258479"/>
                  </a:lnTo>
                  <a:lnTo>
                    <a:pt x="3361926" y="258356"/>
                  </a:lnTo>
                  <a:lnTo>
                    <a:pt x="3373764" y="258251"/>
                  </a:lnTo>
                  <a:lnTo>
                    <a:pt x="3385602" y="258161"/>
                  </a:lnTo>
                  <a:lnTo>
                    <a:pt x="3397440" y="258085"/>
                  </a:lnTo>
                  <a:lnTo>
                    <a:pt x="3409278" y="258021"/>
                  </a:lnTo>
                  <a:lnTo>
                    <a:pt x="3421115" y="257965"/>
                  </a:lnTo>
                  <a:lnTo>
                    <a:pt x="3432953" y="257919"/>
                  </a:lnTo>
                  <a:lnTo>
                    <a:pt x="3444791" y="257879"/>
                  </a:lnTo>
                  <a:lnTo>
                    <a:pt x="3456629" y="257845"/>
                  </a:lnTo>
                  <a:lnTo>
                    <a:pt x="3468466" y="257816"/>
                  </a:lnTo>
                  <a:lnTo>
                    <a:pt x="3480304" y="257791"/>
                  </a:lnTo>
                  <a:lnTo>
                    <a:pt x="3492142" y="257770"/>
                  </a:lnTo>
                  <a:lnTo>
                    <a:pt x="3503980" y="257752"/>
                  </a:lnTo>
                  <a:lnTo>
                    <a:pt x="3515818" y="257737"/>
                  </a:lnTo>
                  <a:lnTo>
                    <a:pt x="3515818" y="257564"/>
                  </a:lnTo>
                  <a:lnTo>
                    <a:pt x="3527655" y="257549"/>
                  </a:lnTo>
                  <a:lnTo>
                    <a:pt x="3539493" y="257531"/>
                  </a:lnTo>
                  <a:lnTo>
                    <a:pt x="3551331" y="257510"/>
                  </a:lnTo>
                  <a:lnTo>
                    <a:pt x="3563169" y="257486"/>
                  </a:lnTo>
                  <a:lnTo>
                    <a:pt x="3575006" y="257457"/>
                  </a:lnTo>
                  <a:lnTo>
                    <a:pt x="3586844" y="257423"/>
                  </a:lnTo>
                  <a:lnTo>
                    <a:pt x="3598682" y="257383"/>
                  </a:lnTo>
                  <a:lnTo>
                    <a:pt x="3610520" y="257336"/>
                  </a:lnTo>
                  <a:lnTo>
                    <a:pt x="3622357" y="257281"/>
                  </a:lnTo>
                  <a:lnTo>
                    <a:pt x="3634195" y="257216"/>
                  </a:lnTo>
                  <a:lnTo>
                    <a:pt x="3646033" y="257140"/>
                  </a:lnTo>
                  <a:lnTo>
                    <a:pt x="3657871" y="257051"/>
                  </a:lnTo>
                  <a:lnTo>
                    <a:pt x="3669709" y="256946"/>
                  </a:lnTo>
                  <a:lnTo>
                    <a:pt x="3681546" y="256823"/>
                  </a:lnTo>
                  <a:lnTo>
                    <a:pt x="3693384" y="256678"/>
                  </a:lnTo>
                  <a:lnTo>
                    <a:pt x="3705222" y="256508"/>
                  </a:lnTo>
                  <a:lnTo>
                    <a:pt x="3717060" y="256309"/>
                  </a:lnTo>
                  <a:lnTo>
                    <a:pt x="3728897" y="256075"/>
                  </a:lnTo>
                  <a:lnTo>
                    <a:pt x="3740735" y="255800"/>
                  </a:lnTo>
                  <a:lnTo>
                    <a:pt x="3752573" y="255478"/>
                  </a:lnTo>
                  <a:lnTo>
                    <a:pt x="3764411" y="255101"/>
                  </a:lnTo>
                  <a:lnTo>
                    <a:pt x="3776248" y="254659"/>
                  </a:lnTo>
                  <a:lnTo>
                    <a:pt x="3788086" y="254142"/>
                  </a:lnTo>
                  <a:lnTo>
                    <a:pt x="3799924" y="253536"/>
                  </a:lnTo>
                  <a:lnTo>
                    <a:pt x="3811762" y="252828"/>
                  </a:lnTo>
                  <a:lnTo>
                    <a:pt x="3823600" y="252000"/>
                  </a:lnTo>
                  <a:lnTo>
                    <a:pt x="3835437" y="251034"/>
                  </a:lnTo>
                  <a:lnTo>
                    <a:pt x="3847275" y="249909"/>
                  </a:lnTo>
                  <a:lnTo>
                    <a:pt x="3859113" y="248598"/>
                  </a:lnTo>
                  <a:lnTo>
                    <a:pt x="3870951" y="247075"/>
                  </a:lnTo>
                  <a:lnTo>
                    <a:pt x="3882788" y="245309"/>
                  </a:lnTo>
                  <a:lnTo>
                    <a:pt x="3894626" y="243265"/>
                  </a:lnTo>
                  <a:lnTo>
                    <a:pt x="3906464" y="240906"/>
                  </a:lnTo>
                  <a:lnTo>
                    <a:pt x="3918302" y="238190"/>
                  </a:lnTo>
                  <a:lnTo>
                    <a:pt x="3930139" y="235076"/>
                  </a:lnTo>
                  <a:lnTo>
                    <a:pt x="3941977" y="231517"/>
                  </a:lnTo>
                  <a:lnTo>
                    <a:pt x="3953815" y="227470"/>
                  </a:lnTo>
                  <a:lnTo>
                    <a:pt x="3965653" y="222890"/>
                  </a:lnTo>
                  <a:lnTo>
                    <a:pt x="3977491" y="217737"/>
                  </a:lnTo>
                  <a:lnTo>
                    <a:pt x="3989328" y="211977"/>
                  </a:lnTo>
                  <a:lnTo>
                    <a:pt x="4001166" y="205583"/>
                  </a:lnTo>
                  <a:lnTo>
                    <a:pt x="4013004" y="198545"/>
                  </a:lnTo>
                  <a:lnTo>
                    <a:pt x="4024842" y="190864"/>
                  </a:lnTo>
                  <a:lnTo>
                    <a:pt x="4036679" y="182562"/>
                  </a:lnTo>
                  <a:lnTo>
                    <a:pt x="4048517" y="173682"/>
                  </a:lnTo>
                  <a:lnTo>
                    <a:pt x="4060355" y="164288"/>
                  </a:lnTo>
                  <a:lnTo>
                    <a:pt x="4072193" y="154468"/>
                  </a:lnTo>
                  <a:lnTo>
                    <a:pt x="4084031" y="144326"/>
                  </a:lnTo>
                  <a:lnTo>
                    <a:pt x="4095868" y="133986"/>
                  </a:lnTo>
                  <a:lnTo>
                    <a:pt x="4107706" y="123578"/>
                  </a:lnTo>
                  <a:lnTo>
                    <a:pt x="4119544" y="113238"/>
                  </a:lnTo>
                  <a:lnTo>
                    <a:pt x="4131382" y="103096"/>
                  </a:lnTo>
                  <a:lnTo>
                    <a:pt x="4143219" y="93276"/>
                  </a:lnTo>
                  <a:lnTo>
                    <a:pt x="4155057" y="83882"/>
                  </a:lnTo>
                  <a:lnTo>
                    <a:pt x="4166895" y="75002"/>
                  </a:lnTo>
                  <a:lnTo>
                    <a:pt x="4178733" y="66700"/>
                  </a:lnTo>
                  <a:lnTo>
                    <a:pt x="4190570" y="59019"/>
                  </a:lnTo>
                  <a:lnTo>
                    <a:pt x="4202408" y="51980"/>
                  </a:lnTo>
                  <a:lnTo>
                    <a:pt x="4214246" y="45587"/>
                  </a:lnTo>
                  <a:lnTo>
                    <a:pt x="4226084" y="39827"/>
                  </a:lnTo>
                  <a:lnTo>
                    <a:pt x="4237922" y="34674"/>
                  </a:lnTo>
                  <a:lnTo>
                    <a:pt x="4249759" y="30094"/>
                  </a:lnTo>
                  <a:lnTo>
                    <a:pt x="4261597" y="26046"/>
                  </a:lnTo>
                  <a:lnTo>
                    <a:pt x="4273435" y="22488"/>
                  </a:lnTo>
                  <a:lnTo>
                    <a:pt x="4285273" y="19374"/>
                  </a:lnTo>
                  <a:lnTo>
                    <a:pt x="4297110" y="16658"/>
                  </a:lnTo>
                  <a:lnTo>
                    <a:pt x="4308948" y="14299"/>
                  </a:lnTo>
                  <a:lnTo>
                    <a:pt x="4320786" y="12255"/>
                  </a:lnTo>
                  <a:lnTo>
                    <a:pt x="4332624" y="10488"/>
                  </a:lnTo>
                  <a:lnTo>
                    <a:pt x="4344461" y="8966"/>
                  </a:lnTo>
                  <a:lnTo>
                    <a:pt x="4356299" y="7655"/>
                  </a:lnTo>
                  <a:lnTo>
                    <a:pt x="4368137" y="6530"/>
                  </a:lnTo>
                  <a:lnTo>
                    <a:pt x="4379975" y="5564"/>
                  </a:lnTo>
                  <a:lnTo>
                    <a:pt x="4391813" y="4736"/>
                  </a:lnTo>
                  <a:lnTo>
                    <a:pt x="4403650" y="4028"/>
                  </a:lnTo>
                  <a:lnTo>
                    <a:pt x="4415488" y="3422"/>
                  </a:lnTo>
                  <a:lnTo>
                    <a:pt x="4427326" y="2905"/>
                  </a:lnTo>
                  <a:lnTo>
                    <a:pt x="4439164" y="2463"/>
                  </a:lnTo>
                  <a:lnTo>
                    <a:pt x="4451001" y="2085"/>
                  </a:lnTo>
                  <a:lnTo>
                    <a:pt x="4462839" y="1764"/>
                  </a:lnTo>
                  <a:lnTo>
                    <a:pt x="4474677" y="1489"/>
                  </a:lnTo>
                  <a:lnTo>
                    <a:pt x="4486515" y="1255"/>
                  </a:lnTo>
                  <a:lnTo>
                    <a:pt x="4498352" y="1056"/>
                  </a:lnTo>
                  <a:lnTo>
                    <a:pt x="4510190" y="886"/>
                  </a:lnTo>
                  <a:lnTo>
                    <a:pt x="4522028" y="741"/>
                  </a:lnTo>
                  <a:lnTo>
                    <a:pt x="4533866" y="618"/>
                  </a:lnTo>
                  <a:lnTo>
                    <a:pt x="4545704" y="513"/>
                  </a:lnTo>
                  <a:lnTo>
                    <a:pt x="4557541" y="424"/>
                  </a:lnTo>
                  <a:lnTo>
                    <a:pt x="4569379" y="348"/>
                  </a:lnTo>
                  <a:lnTo>
                    <a:pt x="4581217" y="283"/>
                  </a:lnTo>
                  <a:lnTo>
                    <a:pt x="4593055" y="228"/>
                  </a:lnTo>
                  <a:lnTo>
                    <a:pt x="4604892" y="181"/>
                  </a:lnTo>
                  <a:lnTo>
                    <a:pt x="4616730" y="141"/>
                  </a:lnTo>
                  <a:lnTo>
                    <a:pt x="4628568" y="107"/>
                  </a:lnTo>
                  <a:lnTo>
                    <a:pt x="4640406" y="78"/>
                  </a:lnTo>
                  <a:lnTo>
                    <a:pt x="4652244" y="53"/>
                  </a:lnTo>
                  <a:lnTo>
                    <a:pt x="4664081" y="32"/>
                  </a:lnTo>
                  <a:lnTo>
                    <a:pt x="4675919" y="15"/>
                  </a:lnTo>
                  <a:lnTo>
                    <a:pt x="4687757" y="0"/>
                  </a:lnTo>
                </a:path>
              </a:pathLst>
            </a:custGeom>
            <a:ln w="40651" cap="flat">
              <a:solidFill>
                <a:srgbClr val="E8E8E8">
                  <a:alpha val="100000"/>
                </a:srgbClr>
              </a:solidFill>
              <a:prstDash val="solid"/>
              <a:round/>
            </a:ln>
          </p:spPr>
          <p:txBody>
            <a:bodyPr/>
            <a:lstStyle/>
            <a:p/>
          </p:txBody>
        </p:sp>
        <p:sp>
          <p:nvSpPr>
            <p:cNvPr id="38" name="pl38"/>
            <p:cNvSpPr/>
            <p:nvPr/>
          </p:nvSpPr>
          <p:spPr>
            <a:xfrm>
              <a:off x="2482252" y="2709924"/>
              <a:ext cx="4687757" cy="2061210"/>
            </a:xfrm>
            <a:custGeom>
              <a:avLst/>
              <a:pathLst>
                <a:path w="4687757" h="2061210">
                  <a:moveTo>
                    <a:pt x="0" y="2061210"/>
                  </a:moveTo>
                  <a:lnTo>
                    <a:pt x="11837" y="2061210"/>
                  </a:lnTo>
                  <a:lnTo>
                    <a:pt x="23675" y="2061210"/>
                  </a:lnTo>
                  <a:lnTo>
                    <a:pt x="35513" y="2061210"/>
                  </a:lnTo>
                  <a:lnTo>
                    <a:pt x="47351" y="2061210"/>
                  </a:lnTo>
                  <a:lnTo>
                    <a:pt x="59188" y="2061210"/>
                  </a:lnTo>
                  <a:lnTo>
                    <a:pt x="71026" y="2061210"/>
                  </a:lnTo>
                  <a:lnTo>
                    <a:pt x="82864" y="2061210"/>
                  </a:lnTo>
                  <a:lnTo>
                    <a:pt x="94702" y="2061210"/>
                  </a:lnTo>
                  <a:lnTo>
                    <a:pt x="106539" y="2061210"/>
                  </a:lnTo>
                  <a:lnTo>
                    <a:pt x="118377" y="2061210"/>
                  </a:lnTo>
                  <a:lnTo>
                    <a:pt x="130215" y="2061210"/>
                  </a:lnTo>
                  <a:lnTo>
                    <a:pt x="142053" y="2061210"/>
                  </a:lnTo>
                  <a:lnTo>
                    <a:pt x="153891" y="2061210"/>
                  </a:lnTo>
                  <a:lnTo>
                    <a:pt x="165728" y="2061210"/>
                  </a:lnTo>
                  <a:lnTo>
                    <a:pt x="177566" y="2061210"/>
                  </a:lnTo>
                  <a:lnTo>
                    <a:pt x="189404" y="2061210"/>
                  </a:lnTo>
                  <a:lnTo>
                    <a:pt x="201242" y="2061210"/>
                  </a:lnTo>
                  <a:lnTo>
                    <a:pt x="213079" y="2061210"/>
                  </a:lnTo>
                  <a:lnTo>
                    <a:pt x="224917" y="2061210"/>
                  </a:lnTo>
                  <a:lnTo>
                    <a:pt x="236755" y="2061210"/>
                  </a:lnTo>
                  <a:lnTo>
                    <a:pt x="248593" y="2061210"/>
                  </a:lnTo>
                  <a:lnTo>
                    <a:pt x="260430" y="2061210"/>
                  </a:lnTo>
                  <a:lnTo>
                    <a:pt x="272268" y="2061210"/>
                  </a:lnTo>
                  <a:lnTo>
                    <a:pt x="284106" y="2061210"/>
                  </a:lnTo>
                  <a:lnTo>
                    <a:pt x="295944" y="2061210"/>
                  </a:lnTo>
                  <a:lnTo>
                    <a:pt x="307782" y="2061210"/>
                  </a:lnTo>
                  <a:lnTo>
                    <a:pt x="319619" y="2061210"/>
                  </a:lnTo>
                  <a:lnTo>
                    <a:pt x="331457" y="2061210"/>
                  </a:lnTo>
                  <a:lnTo>
                    <a:pt x="343295" y="2061210"/>
                  </a:lnTo>
                  <a:lnTo>
                    <a:pt x="355133" y="2061210"/>
                  </a:lnTo>
                  <a:lnTo>
                    <a:pt x="366970" y="2061210"/>
                  </a:lnTo>
                  <a:lnTo>
                    <a:pt x="378808" y="2061210"/>
                  </a:lnTo>
                  <a:lnTo>
                    <a:pt x="390646" y="2061210"/>
                  </a:lnTo>
                  <a:lnTo>
                    <a:pt x="402484" y="2061210"/>
                  </a:lnTo>
                  <a:lnTo>
                    <a:pt x="414321" y="2061210"/>
                  </a:lnTo>
                  <a:lnTo>
                    <a:pt x="426159" y="2061210"/>
                  </a:lnTo>
                  <a:lnTo>
                    <a:pt x="437997" y="2061210"/>
                  </a:lnTo>
                  <a:lnTo>
                    <a:pt x="449835" y="2061210"/>
                  </a:lnTo>
                  <a:lnTo>
                    <a:pt x="461673" y="2061210"/>
                  </a:lnTo>
                  <a:lnTo>
                    <a:pt x="473510" y="2061210"/>
                  </a:lnTo>
                  <a:lnTo>
                    <a:pt x="485348" y="2061210"/>
                  </a:lnTo>
                  <a:lnTo>
                    <a:pt x="497186" y="2061210"/>
                  </a:lnTo>
                  <a:lnTo>
                    <a:pt x="509024" y="2061210"/>
                  </a:lnTo>
                  <a:lnTo>
                    <a:pt x="520861" y="2061210"/>
                  </a:lnTo>
                  <a:lnTo>
                    <a:pt x="532699" y="2061210"/>
                  </a:lnTo>
                  <a:lnTo>
                    <a:pt x="544537" y="2061210"/>
                  </a:lnTo>
                  <a:lnTo>
                    <a:pt x="556375" y="2061210"/>
                  </a:lnTo>
                  <a:lnTo>
                    <a:pt x="568213" y="2061210"/>
                  </a:lnTo>
                  <a:lnTo>
                    <a:pt x="580050" y="2061210"/>
                  </a:lnTo>
                  <a:lnTo>
                    <a:pt x="591888" y="2061210"/>
                  </a:lnTo>
                  <a:lnTo>
                    <a:pt x="603726" y="2061210"/>
                  </a:lnTo>
                  <a:lnTo>
                    <a:pt x="615564" y="2061210"/>
                  </a:lnTo>
                  <a:lnTo>
                    <a:pt x="627401" y="2061210"/>
                  </a:lnTo>
                  <a:lnTo>
                    <a:pt x="639239" y="2061210"/>
                  </a:lnTo>
                  <a:lnTo>
                    <a:pt x="651077" y="2061210"/>
                  </a:lnTo>
                  <a:lnTo>
                    <a:pt x="662915" y="2061210"/>
                  </a:lnTo>
                  <a:lnTo>
                    <a:pt x="674752" y="2061210"/>
                  </a:lnTo>
                  <a:lnTo>
                    <a:pt x="686590" y="2061210"/>
                  </a:lnTo>
                  <a:lnTo>
                    <a:pt x="698428" y="2061210"/>
                  </a:lnTo>
                  <a:lnTo>
                    <a:pt x="710266" y="2061210"/>
                  </a:lnTo>
                  <a:lnTo>
                    <a:pt x="722104" y="2061210"/>
                  </a:lnTo>
                  <a:lnTo>
                    <a:pt x="733941" y="2061210"/>
                  </a:lnTo>
                  <a:lnTo>
                    <a:pt x="745779" y="2061210"/>
                  </a:lnTo>
                  <a:lnTo>
                    <a:pt x="757617" y="2061210"/>
                  </a:lnTo>
                  <a:lnTo>
                    <a:pt x="769455" y="2061210"/>
                  </a:lnTo>
                  <a:lnTo>
                    <a:pt x="781292" y="2061210"/>
                  </a:lnTo>
                  <a:lnTo>
                    <a:pt x="793130" y="2061210"/>
                  </a:lnTo>
                  <a:lnTo>
                    <a:pt x="804968" y="2061210"/>
                  </a:lnTo>
                  <a:lnTo>
                    <a:pt x="816806" y="2061210"/>
                  </a:lnTo>
                  <a:lnTo>
                    <a:pt x="828643" y="2061210"/>
                  </a:lnTo>
                  <a:lnTo>
                    <a:pt x="840481" y="2061210"/>
                  </a:lnTo>
                  <a:lnTo>
                    <a:pt x="852319" y="2061210"/>
                  </a:lnTo>
                  <a:lnTo>
                    <a:pt x="864157" y="2061210"/>
                  </a:lnTo>
                  <a:lnTo>
                    <a:pt x="875995" y="2061210"/>
                  </a:lnTo>
                  <a:lnTo>
                    <a:pt x="887832" y="2061210"/>
                  </a:lnTo>
                  <a:lnTo>
                    <a:pt x="899670" y="2061210"/>
                  </a:lnTo>
                  <a:lnTo>
                    <a:pt x="911508" y="2061210"/>
                  </a:lnTo>
                  <a:lnTo>
                    <a:pt x="923346" y="2061210"/>
                  </a:lnTo>
                  <a:lnTo>
                    <a:pt x="935183" y="2061210"/>
                  </a:lnTo>
                  <a:lnTo>
                    <a:pt x="947021" y="2061210"/>
                  </a:lnTo>
                  <a:lnTo>
                    <a:pt x="958859" y="2061210"/>
                  </a:lnTo>
                  <a:lnTo>
                    <a:pt x="970697" y="2061210"/>
                  </a:lnTo>
                  <a:lnTo>
                    <a:pt x="982534" y="2061210"/>
                  </a:lnTo>
                  <a:lnTo>
                    <a:pt x="994372" y="2061210"/>
                  </a:lnTo>
                  <a:lnTo>
                    <a:pt x="1006210" y="2061210"/>
                  </a:lnTo>
                  <a:lnTo>
                    <a:pt x="1018048" y="2061210"/>
                  </a:lnTo>
                  <a:lnTo>
                    <a:pt x="1029886" y="2061210"/>
                  </a:lnTo>
                  <a:lnTo>
                    <a:pt x="1041723" y="2061210"/>
                  </a:lnTo>
                  <a:lnTo>
                    <a:pt x="1053561" y="2061210"/>
                  </a:lnTo>
                  <a:lnTo>
                    <a:pt x="1065399" y="2061210"/>
                  </a:lnTo>
                  <a:lnTo>
                    <a:pt x="1077237" y="2061210"/>
                  </a:lnTo>
                  <a:lnTo>
                    <a:pt x="1089074" y="2061210"/>
                  </a:lnTo>
                  <a:lnTo>
                    <a:pt x="1100912" y="2061210"/>
                  </a:lnTo>
                  <a:lnTo>
                    <a:pt x="1112750" y="2061210"/>
                  </a:lnTo>
                  <a:lnTo>
                    <a:pt x="1124588" y="2061210"/>
                  </a:lnTo>
                  <a:lnTo>
                    <a:pt x="1136426" y="2061210"/>
                  </a:lnTo>
                  <a:lnTo>
                    <a:pt x="1148263" y="2061210"/>
                  </a:lnTo>
                  <a:lnTo>
                    <a:pt x="1160101" y="2061210"/>
                  </a:lnTo>
                  <a:lnTo>
                    <a:pt x="1171939" y="2061210"/>
                  </a:lnTo>
                  <a:lnTo>
                    <a:pt x="1171939" y="2060519"/>
                  </a:lnTo>
                  <a:lnTo>
                    <a:pt x="1183777" y="2060397"/>
                  </a:lnTo>
                  <a:lnTo>
                    <a:pt x="1195614" y="2060255"/>
                  </a:lnTo>
                  <a:lnTo>
                    <a:pt x="1207452" y="2060087"/>
                  </a:lnTo>
                  <a:lnTo>
                    <a:pt x="1219290" y="2059891"/>
                  </a:lnTo>
                  <a:lnTo>
                    <a:pt x="1231128" y="2059659"/>
                  </a:lnTo>
                  <a:lnTo>
                    <a:pt x="1242965" y="2059388"/>
                  </a:lnTo>
                  <a:lnTo>
                    <a:pt x="1254803" y="2059068"/>
                  </a:lnTo>
                  <a:lnTo>
                    <a:pt x="1266641" y="2058693"/>
                  </a:lnTo>
                  <a:lnTo>
                    <a:pt x="1278479" y="2058252"/>
                  </a:lnTo>
                  <a:lnTo>
                    <a:pt x="1290317" y="2057734"/>
                  </a:lnTo>
                  <a:lnTo>
                    <a:pt x="1302154" y="2057126"/>
                  </a:lnTo>
                  <a:lnTo>
                    <a:pt x="1313992" y="2056411"/>
                  </a:lnTo>
                  <a:lnTo>
                    <a:pt x="1325830" y="2055571"/>
                  </a:lnTo>
                  <a:lnTo>
                    <a:pt x="1337668" y="2054585"/>
                  </a:lnTo>
                  <a:lnTo>
                    <a:pt x="1349505" y="2053428"/>
                  </a:lnTo>
                  <a:lnTo>
                    <a:pt x="1361343" y="2052069"/>
                  </a:lnTo>
                  <a:lnTo>
                    <a:pt x="1373181" y="2050474"/>
                  </a:lnTo>
                  <a:lnTo>
                    <a:pt x="1385019" y="2048602"/>
                  </a:lnTo>
                  <a:lnTo>
                    <a:pt x="1396856" y="2046406"/>
                  </a:lnTo>
                  <a:lnTo>
                    <a:pt x="1408694" y="2043831"/>
                  </a:lnTo>
                  <a:lnTo>
                    <a:pt x="1420532" y="2040813"/>
                  </a:lnTo>
                  <a:lnTo>
                    <a:pt x="1432370" y="2037277"/>
                  </a:lnTo>
                  <a:lnTo>
                    <a:pt x="1444208" y="2033136"/>
                  </a:lnTo>
                  <a:lnTo>
                    <a:pt x="1456045" y="2028290"/>
                  </a:lnTo>
                  <a:lnTo>
                    <a:pt x="1467883" y="2022624"/>
                  </a:lnTo>
                  <a:lnTo>
                    <a:pt x="1479721" y="2016004"/>
                  </a:lnTo>
                  <a:lnTo>
                    <a:pt x="1491559" y="2008278"/>
                  </a:lnTo>
                  <a:lnTo>
                    <a:pt x="1503396" y="1999272"/>
                  </a:lnTo>
                  <a:lnTo>
                    <a:pt x="1515234" y="1988789"/>
                  </a:lnTo>
                  <a:lnTo>
                    <a:pt x="1527072" y="1976607"/>
                  </a:lnTo>
                  <a:lnTo>
                    <a:pt x="1538910" y="1962477"/>
                  </a:lnTo>
                  <a:lnTo>
                    <a:pt x="1550748" y="1946125"/>
                  </a:lnTo>
                  <a:lnTo>
                    <a:pt x="1562585" y="1927250"/>
                  </a:lnTo>
                  <a:lnTo>
                    <a:pt x="1574423" y="1905526"/>
                  </a:lnTo>
                  <a:lnTo>
                    <a:pt x="1586261" y="1880610"/>
                  </a:lnTo>
                  <a:lnTo>
                    <a:pt x="1598099" y="1852143"/>
                  </a:lnTo>
                  <a:lnTo>
                    <a:pt x="1609936" y="1819765"/>
                  </a:lnTo>
                  <a:lnTo>
                    <a:pt x="1621774" y="1783126"/>
                  </a:lnTo>
                  <a:lnTo>
                    <a:pt x="1633612" y="1741901"/>
                  </a:lnTo>
                  <a:lnTo>
                    <a:pt x="1645450" y="1695817"/>
                  </a:lnTo>
                  <a:lnTo>
                    <a:pt x="1657287" y="1644671"/>
                  </a:lnTo>
                  <a:lnTo>
                    <a:pt x="1669125" y="1588362"/>
                  </a:lnTo>
                  <a:lnTo>
                    <a:pt x="1680963" y="1526913"/>
                  </a:lnTo>
                  <a:lnTo>
                    <a:pt x="1692801" y="1460497"/>
                  </a:lnTo>
                  <a:lnTo>
                    <a:pt x="1704639" y="1389456"/>
                  </a:lnTo>
                  <a:lnTo>
                    <a:pt x="1716476" y="1314307"/>
                  </a:lnTo>
                  <a:lnTo>
                    <a:pt x="1728314" y="1235744"/>
                  </a:lnTo>
                  <a:lnTo>
                    <a:pt x="1740152" y="1154614"/>
                  </a:lnTo>
                  <a:lnTo>
                    <a:pt x="1751990" y="1071891"/>
                  </a:lnTo>
                  <a:lnTo>
                    <a:pt x="1763827" y="988627"/>
                  </a:lnTo>
                  <a:lnTo>
                    <a:pt x="1775665" y="905904"/>
                  </a:lnTo>
                  <a:lnTo>
                    <a:pt x="1787503" y="824774"/>
                  </a:lnTo>
                  <a:lnTo>
                    <a:pt x="1799341" y="746211"/>
                  </a:lnTo>
                  <a:lnTo>
                    <a:pt x="1811178" y="671062"/>
                  </a:lnTo>
                  <a:lnTo>
                    <a:pt x="1823016" y="600021"/>
                  </a:lnTo>
                  <a:lnTo>
                    <a:pt x="1834854" y="533605"/>
                  </a:lnTo>
                  <a:lnTo>
                    <a:pt x="1846692" y="472156"/>
                  </a:lnTo>
                  <a:lnTo>
                    <a:pt x="1858530" y="415847"/>
                  </a:lnTo>
                  <a:lnTo>
                    <a:pt x="1870367" y="364701"/>
                  </a:lnTo>
                  <a:lnTo>
                    <a:pt x="1882205" y="318617"/>
                  </a:lnTo>
                  <a:lnTo>
                    <a:pt x="1894043" y="277393"/>
                  </a:lnTo>
                  <a:lnTo>
                    <a:pt x="1905881" y="240753"/>
                  </a:lnTo>
                  <a:lnTo>
                    <a:pt x="1917718" y="208375"/>
                  </a:lnTo>
                  <a:lnTo>
                    <a:pt x="1929556" y="179908"/>
                  </a:lnTo>
                  <a:lnTo>
                    <a:pt x="1941394" y="154992"/>
                  </a:lnTo>
                  <a:lnTo>
                    <a:pt x="1953232" y="133268"/>
                  </a:lnTo>
                  <a:lnTo>
                    <a:pt x="1965069" y="114393"/>
                  </a:lnTo>
                  <a:lnTo>
                    <a:pt x="1976907" y="98041"/>
                  </a:lnTo>
                  <a:lnTo>
                    <a:pt x="1988745" y="83911"/>
                  </a:lnTo>
                  <a:lnTo>
                    <a:pt x="2000583" y="71729"/>
                  </a:lnTo>
                  <a:lnTo>
                    <a:pt x="2012421" y="61246"/>
                  </a:lnTo>
                  <a:lnTo>
                    <a:pt x="2024258" y="52240"/>
                  </a:lnTo>
                  <a:lnTo>
                    <a:pt x="2036096" y="44514"/>
                  </a:lnTo>
                  <a:lnTo>
                    <a:pt x="2047934" y="37894"/>
                  </a:lnTo>
                  <a:lnTo>
                    <a:pt x="2059772" y="32228"/>
                  </a:lnTo>
                  <a:lnTo>
                    <a:pt x="2071609" y="27382"/>
                  </a:lnTo>
                  <a:lnTo>
                    <a:pt x="2083447" y="23241"/>
                  </a:lnTo>
                  <a:lnTo>
                    <a:pt x="2095285" y="19705"/>
                  </a:lnTo>
                  <a:lnTo>
                    <a:pt x="2107123" y="16687"/>
                  </a:lnTo>
                  <a:lnTo>
                    <a:pt x="2118961" y="14112"/>
                  </a:lnTo>
                  <a:lnTo>
                    <a:pt x="2130798" y="11916"/>
                  </a:lnTo>
                  <a:lnTo>
                    <a:pt x="2142636" y="10044"/>
                  </a:lnTo>
                  <a:lnTo>
                    <a:pt x="2154474" y="8449"/>
                  </a:lnTo>
                  <a:lnTo>
                    <a:pt x="2166312" y="7090"/>
                  </a:lnTo>
                  <a:lnTo>
                    <a:pt x="2178149" y="5933"/>
                  </a:lnTo>
                  <a:lnTo>
                    <a:pt x="2189987" y="4947"/>
                  </a:lnTo>
                  <a:lnTo>
                    <a:pt x="2201825" y="4107"/>
                  </a:lnTo>
                  <a:lnTo>
                    <a:pt x="2213663" y="3392"/>
                  </a:lnTo>
                  <a:lnTo>
                    <a:pt x="2225500" y="2784"/>
                  </a:lnTo>
                  <a:lnTo>
                    <a:pt x="2237338" y="2266"/>
                  </a:lnTo>
                  <a:lnTo>
                    <a:pt x="2249176" y="1825"/>
                  </a:lnTo>
                  <a:lnTo>
                    <a:pt x="2261014" y="1450"/>
                  </a:lnTo>
                  <a:lnTo>
                    <a:pt x="2272852" y="1131"/>
                  </a:lnTo>
                  <a:lnTo>
                    <a:pt x="2284689" y="859"/>
                  </a:lnTo>
                  <a:lnTo>
                    <a:pt x="2296527" y="627"/>
                  </a:lnTo>
                  <a:lnTo>
                    <a:pt x="2308365" y="431"/>
                  </a:lnTo>
                  <a:lnTo>
                    <a:pt x="2320203" y="263"/>
                  </a:lnTo>
                  <a:lnTo>
                    <a:pt x="2332040" y="121"/>
                  </a:lnTo>
                  <a:lnTo>
                    <a:pt x="2343878" y="0"/>
                  </a:lnTo>
                  <a:lnTo>
                    <a:pt x="2343878" y="0"/>
                  </a:lnTo>
                  <a:lnTo>
                    <a:pt x="2355716" y="121"/>
                  </a:lnTo>
                  <a:lnTo>
                    <a:pt x="2367554" y="263"/>
                  </a:lnTo>
                  <a:lnTo>
                    <a:pt x="2379391" y="431"/>
                  </a:lnTo>
                  <a:lnTo>
                    <a:pt x="2391229" y="627"/>
                  </a:lnTo>
                  <a:lnTo>
                    <a:pt x="2403067" y="859"/>
                  </a:lnTo>
                  <a:lnTo>
                    <a:pt x="2414905" y="1131"/>
                  </a:lnTo>
                  <a:lnTo>
                    <a:pt x="2426743" y="1450"/>
                  </a:lnTo>
                  <a:lnTo>
                    <a:pt x="2438580" y="1825"/>
                  </a:lnTo>
                  <a:lnTo>
                    <a:pt x="2450418" y="2266"/>
                  </a:lnTo>
                  <a:lnTo>
                    <a:pt x="2462256" y="2784"/>
                  </a:lnTo>
                  <a:lnTo>
                    <a:pt x="2474094" y="3392"/>
                  </a:lnTo>
                  <a:lnTo>
                    <a:pt x="2485931" y="4107"/>
                  </a:lnTo>
                  <a:lnTo>
                    <a:pt x="2497769" y="4947"/>
                  </a:lnTo>
                  <a:lnTo>
                    <a:pt x="2509607" y="5933"/>
                  </a:lnTo>
                  <a:lnTo>
                    <a:pt x="2521445" y="7090"/>
                  </a:lnTo>
                  <a:lnTo>
                    <a:pt x="2533283" y="8449"/>
                  </a:lnTo>
                  <a:lnTo>
                    <a:pt x="2545120" y="10044"/>
                  </a:lnTo>
                  <a:lnTo>
                    <a:pt x="2556958" y="11916"/>
                  </a:lnTo>
                  <a:lnTo>
                    <a:pt x="2568796" y="14112"/>
                  </a:lnTo>
                  <a:lnTo>
                    <a:pt x="2580634" y="16687"/>
                  </a:lnTo>
                  <a:lnTo>
                    <a:pt x="2592471" y="19705"/>
                  </a:lnTo>
                  <a:lnTo>
                    <a:pt x="2604309" y="23241"/>
                  </a:lnTo>
                  <a:lnTo>
                    <a:pt x="2616147" y="27382"/>
                  </a:lnTo>
                  <a:lnTo>
                    <a:pt x="2627985" y="32228"/>
                  </a:lnTo>
                  <a:lnTo>
                    <a:pt x="2639822" y="37894"/>
                  </a:lnTo>
                  <a:lnTo>
                    <a:pt x="2651660" y="44514"/>
                  </a:lnTo>
                  <a:lnTo>
                    <a:pt x="2663498" y="52240"/>
                  </a:lnTo>
                  <a:lnTo>
                    <a:pt x="2675336" y="61246"/>
                  </a:lnTo>
                  <a:lnTo>
                    <a:pt x="2687174" y="71729"/>
                  </a:lnTo>
                  <a:lnTo>
                    <a:pt x="2699011" y="83911"/>
                  </a:lnTo>
                  <a:lnTo>
                    <a:pt x="2710849" y="98041"/>
                  </a:lnTo>
                  <a:lnTo>
                    <a:pt x="2722687" y="114393"/>
                  </a:lnTo>
                  <a:lnTo>
                    <a:pt x="2734525" y="133268"/>
                  </a:lnTo>
                  <a:lnTo>
                    <a:pt x="2746362" y="154992"/>
                  </a:lnTo>
                  <a:lnTo>
                    <a:pt x="2758200" y="179908"/>
                  </a:lnTo>
                  <a:lnTo>
                    <a:pt x="2770038" y="208375"/>
                  </a:lnTo>
                  <a:lnTo>
                    <a:pt x="2781876" y="240753"/>
                  </a:lnTo>
                  <a:lnTo>
                    <a:pt x="2793713" y="277393"/>
                  </a:lnTo>
                  <a:lnTo>
                    <a:pt x="2805551" y="318617"/>
                  </a:lnTo>
                  <a:lnTo>
                    <a:pt x="2817389" y="364701"/>
                  </a:lnTo>
                  <a:lnTo>
                    <a:pt x="2829227" y="415847"/>
                  </a:lnTo>
                  <a:lnTo>
                    <a:pt x="2841065" y="472156"/>
                  </a:lnTo>
                  <a:lnTo>
                    <a:pt x="2852902" y="533605"/>
                  </a:lnTo>
                  <a:lnTo>
                    <a:pt x="2864740" y="600021"/>
                  </a:lnTo>
                  <a:lnTo>
                    <a:pt x="2876578" y="671062"/>
                  </a:lnTo>
                  <a:lnTo>
                    <a:pt x="2888416" y="746211"/>
                  </a:lnTo>
                  <a:lnTo>
                    <a:pt x="2900253" y="824774"/>
                  </a:lnTo>
                  <a:lnTo>
                    <a:pt x="2912091" y="905904"/>
                  </a:lnTo>
                  <a:lnTo>
                    <a:pt x="2923929" y="988627"/>
                  </a:lnTo>
                  <a:lnTo>
                    <a:pt x="2935767" y="1071891"/>
                  </a:lnTo>
                  <a:lnTo>
                    <a:pt x="2947604" y="1154614"/>
                  </a:lnTo>
                  <a:lnTo>
                    <a:pt x="2959442" y="1235744"/>
                  </a:lnTo>
                  <a:lnTo>
                    <a:pt x="2971280" y="1314307"/>
                  </a:lnTo>
                  <a:lnTo>
                    <a:pt x="2983118" y="1389456"/>
                  </a:lnTo>
                  <a:lnTo>
                    <a:pt x="2994956" y="1460497"/>
                  </a:lnTo>
                  <a:lnTo>
                    <a:pt x="3006793" y="1526913"/>
                  </a:lnTo>
                  <a:lnTo>
                    <a:pt x="3018631" y="1588362"/>
                  </a:lnTo>
                  <a:lnTo>
                    <a:pt x="3030469" y="1644671"/>
                  </a:lnTo>
                  <a:lnTo>
                    <a:pt x="3042307" y="1695817"/>
                  </a:lnTo>
                  <a:lnTo>
                    <a:pt x="3054144" y="1741901"/>
                  </a:lnTo>
                  <a:lnTo>
                    <a:pt x="3065982" y="1783126"/>
                  </a:lnTo>
                  <a:lnTo>
                    <a:pt x="3077820" y="1819765"/>
                  </a:lnTo>
                  <a:lnTo>
                    <a:pt x="3089658" y="1852143"/>
                  </a:lnTo>
                  <a:lnTo>
                    <a:pt x="3101496" y="1880610"/>
                  </a:lnTo>
                  <a:lnTo>
                    <a:pt x="3113333" y="1905526"/>
                  </a:lnTo>
                  <a:lnTo>
                    <a:pt x="3125171" y="1927250"/>
                  </a:lnTo>
                  <a:lnTo>
                    <a:pt x="3137009" y="1946125"/>
                  </a:lnTo>
                  <a:lnTo>
                    <a:pt x="3148847" y="1962477"/>
                  </a:lnTo>
                  <a:lnTo>
                    <a:pt x="3160684" y="1976607"/>
                  </a:lnTo>
                  <a:lnTo>
                    <a:pt x="3172522" y="1988789"/>
                  </a:lnTo>
                  <a:lnTo>
                    <a:pt x="3184360" y="1999272"/>
                  </a:lnTo>
                  <a:lnTo>
                    <a:pt x="3196198" y="2008278"/>
                  </a:lnTo>
                  <a:lnTo>
                    <a:pt x="3208035" y="2016004"/>
                  </a:lnTo>
                  <a:lnTo>
                    <a:pt x="3219873" y="2022624"/>
                  </a:lnTo>
                  <a:lnTo>
                    <a:pt x="3231711" y="2028290"/>
                  </a:lnTo>
                  <a:lnTo>
                    <a:pt x="3243549" y="2033136"/>
                  </a:lnTo>
                  <a:lnTo>
                    <a:pt x="3255387" y="2037277"/>
                  </a:lnTo>
                  <a:lnTo>
                    <a:pt x="3267224" y="2040813"/>
                  </a:lnTo>
                  <a:lnTo>
                    <a:pt x="3279062" y="2043831"/>
                  </a:lnTo>
                  <a:lnTo>
                    <a:pt x="3290900" y="2046406"/>
                  </a:lnTo>
                  <a:lnTo>
                    <a:pt x="3302738" y="2048602"/>
                  </a:lnTo>
                  <a:lnTo>
                    <a:pt x="3314575" y="2050474"/>
                  </a:lnTo>
                  <a:lnTo>
                    <a:pt x="3326413" y="2052069"/>
                  </a:lnTo>
                  <a:lnTo>
                    <a:pt x="3338251" y="2053428"/>
                  </a:lnTo>
                  <a:lnTo>
                    <a:pt x="3350089" y="2054585"/>
                  </a:lnTo>
                  <a:lnTo>
                    <a:pt x="3361926" y="2055571"/>
                  </a:lnTo>
                  <a:lnTo>
                    <a:pt x="3373764" y="2056411"/>
                  </a:lnTo>
                  <a:lnTo>
                    <a:pt x="3385602" y="2057126"/>
                  </a:lnTo>
                  <a:lnTo>
                    <a:pt x="3397440" y="2057734"/>
                  </a:lnTo>
                  <a:lnTo>
                    <a:pt x="3409278" y="2058252"/>
                  </a:lnTo>
                  <a:lnTo>
                    <a:pt x="3421115" y="2058693"/>
                  </a:lnTo>
                  <a:lnTo>
                    <a:pt x="3432953" y="2059068"/>
                  </a:lnTo>
                  <a:lnTo>
                    <a:pt x="3444791" y="2059388"/>
                  </a:lnTo>
                  <a:lnTo>
                    <a:pt x="3456629" y="2059659"/>
                  </a:lnTo>
                  <a:lnTo>
                    <a:pt x="3468466" y="2059891"/>
                  </a:lnTo>
                  <a:lnTo>
                    <a:pt x="3480304" y="2060087"/>
                  </a:lnTo>
                  <a:lnTo>
                    <a:pt x="3492142" y="2060255"/>
                  </a:lnTo>
                  <a:lnTo>
                    <a:pt x="3503980" y="2060397"/>
                  </a:lnTo>
                  <a:lnTo>
                    <a:pt x="3515818" y="2060519"/>
                  </a:lnTo>
                  <a:lnTo>
                    <a:pt x="3515818" y="2061210"/>
                  </a:lnTo>
                  <a:lnTo>
                    <a:pt x="3527655" y="2061210"/>
                  </a:lnTo>
                  <a:lnTo>
                    <a:pt x="3539493" y="2061210"/>
                  </a:lnTo>
                  <a:lnTo>
                    <a:pt x="3551331" y="2061210"/>
                  </a:lnTo>
                  <a:lnTo>
                    <a:pt x="3563169" y="2061210"/>
                  </a:lnTo>
                  <a:lnTo>
                    <a:pt x="3575006" y="2061210"/>
                  </a:lnTo>
                  <a:lnTo>
                    <a:pt x="3586844" y="2061210"/>
                  </a:lnTo>
                  <a:lnTo>
                    <a:pt x="3598682" y="2061210"/>
                  </a:lnTo>
                  <a:lnTo>
                    <a:pt x="3610520" y="2061210"/>
                  </a:lnTo>
                  <a:lnTo>
                    <a:pt x="3622357" y="2061210"/>
                  </a:lnTo>
                  <a:lnTo>
                    <a:pt x="3634195" y="2061210"/>
                  </a:lnTo>
                  <a:lnTo>
                    <a:pt x="3646033" y="2061210"/>
                  </a:lnTo>
                  <a:lnTo>
                    <a:pt x="3657871" y="2061210"/>
                  </a:lnTo>
                  <a:lnTo>
                    <a:pt x="3669709" y="2061210"/>
                  </a:lnTo>
                  <a:lnTo>
                    <a:pt x="3681546" y="2061210"/>
                  </a:lnTo>
                  <a:lnTo>
                    <a:pt x="3693384" y="2061210"/>
                  </a:lnTo>
                  <a:lnTo>
                    <a:pt x="3705222" y="2061210"/>
                  </a:lnTo>
                  <a:lnTo>
                    <a:pt x="3717060" y="2061210"/>
                  </a:lnTo>
                  <a:lnTo>
                    <a:pt x="3728897" y="2061210"/>
                  </a:lnTo>
                  <a:lnTo>
                    <a:pt x="3740735" y="2061210"/>
                  </a:lnTo>
                  <a:lnTo>
                    <a:pt x="3752573" y="2061210"/>
                  </a:lnTo>
                  <a:lnTo>
                    <a:pt x="3764411" y="2061210"/>
                  </a:lnTo>
                  <a:lnTo>
                    <a:pt x="3776248" y="2061210"/>
                  </a:lnTo>
                  <a:lnTo>
                    <a:pt x="3788086" y="2061210"/>
                  </a:lnTo>
                  <a:lnTo>
                    <a:pt x="3799924" y="2061210"/>
                  </a:lnTo>
                  <a:lnTo>
                    <a:pt x="3811762" y="2061210"/>
                  </a:lnTo>
                  <a:lnTo>
                    <a:pt x="3823600" y="2061210"/>
                  </a:lnTo>
                  <a:lnTo>
                    <a:pt x="3835437" y="2061210"/>
                  </a:lnTo>
                  <a:lnTo>
                    <a:pt x="3847275" y="2061210"/>
                  </a:lnTo>
                  <a:lnTo>
                    <a:pt x="3859113" y="2061210"/>
                  </a:lnTo>
                  <a:lnTo>
                    <a:pt x="3870951" y="2061210"/>
                  </a:lnTo>
                  <a:lnTo>
                    <a:pt x="3882788" y="2061210"/>
                  </a:lnTo>
                  <a:lnTo>
                    <a:pt x="3894626" y="2061210"/>
                  </a:lnTo>
                  <a:lnTo>
                    <a:pt x="3906464" y="2061210"/>
                  </a:lnTo>
                  <a:lnTo>
                    <a:pt x="3918302" y="2061210"/>
                  </a:lnTo>
                  <a:lnTo>
                    <a:pt x="3930139" y="2061210"/>
                  </a:lnTo>
                  <a:lnTo>
                    <a:pt x="3941977" y="2061210"/>
                  </a:lnTo>
                  <a:lnTo>
                    <a:pt x="3953815" y="2061210"/>
                  </a:lnTo>
                  <a:lnTo>
                    <a:pt x="3965653" y="2061210"/>
                  </a:lnTo>
                  <a:lnTo>
                    <a:pt x="3977491" y="2061210"/>
                  </a:lnTo>
                  <a:lnTo>
                    <a:pt x="3989328" y="2061210"/>
                  </a:lnTo>
                  <a:lnTo>
                    <a:pt x="4001166" y="2061210"/>
                  </a:lnTo>
                  <a:lnTo>
                    <a:pt x="4013004" y="2061210"/>
                  </a:lnTo>
                  <a:lnTo>
                    <a:pt x="4024842" y="2061210"/>
                  </a:lnTo>
                  <a:lnTo>
                    <a:pt x="4036679" y="2061210"/>
                  </a:lnTo>
                  <a:lnTo>
                    <a:pt x="4048517" y="2061210"/>
                  </a:lnTo>
                  <a:lnTo>
                    <a:pt x="4060355" y="2061210"/>
                  </a:lnTo>
                  <a:lnTo>
                    <a:pt x="4072193" y="2061210"/>
                  </a:lnTo>
                  <a:lnTo>
                    <a:pt x="4084031" y="2061210"/>
                  </a:lnTo>
                  <a:lnTo>
                    <a:pt x="4095868" y="2061210"/>
                  </a:lnTo>
                  <a:lnTo>
                    <a:pt x="4107706" y="2061210"/>
                  </a:lnTo>
                  <a:lnTo>
                    <a:pt x="4119544" y="2061210"/>
                  </a:lnTo>
                  <a:lnTo>
                    <a:pt x="4131382" y="2061210"/>
                  </a:lnTo>
                  <a:lnTo>
                    <a:pt x="4143219" y="2061210"/>
                  </a:lnTo>
                  <a:lnTo>
                    <a:pt x="4155057" y="2061210"/>
                  </a:lnTo>
                  <a:lnTo>
                    <a:pt x="4166895" y="2061210"/>
                  </a:lnTo>
                  <a:lnTo>
                    <a:pt x="4178733" y="2061210"/>
                  </a:lnTo>
                  <a:lnTo>
                    <a:pt x="4190570" y="2061210"/>
                  </a:lnTo>
                  <a:lnTo>
                    <a:pt x="4202408" y="2061210"/>
                  </a:lnTo>
                  <a:lnTo>
                    <a:pt x="4214246" y="2061210"/>
                  </a:lnTo>
                  <a:lnTo>
                    <a:pt x="4226084" y="2061210"/>
                  </a:lnTo>
                  <a:lnTo>
                    <a:pt x="4237922" y="2061210"/>
                  </a:lnTo>
                  <a:lnTo>
                    <a:pt x="4249759" y="2061210"/>
                  </a:lnTo>
                  <a:lnTo>
                    <a:pt x="4261597" y="2061210"/>
                  </a:lnTo>
                  <a:lnTo>
                    <a:pt x="4273435" y="2061210"/>
                  </a:lnTo>
                  <a:lnTo>
                    <a:pt x="4285273" y="2061210"/>
                  </a:lnTo>
                  <a:lnTo>
                    <a:pt x="4297110" y="2061210"/>
                  </a:lnTo>
                  <a:lnTo>
                    <a:pt x="4308948" y="2061210"/>
                  </a:lnTo>
                  <a:lnTo>
                    <a:pt x="4320786" y="2061210"/>
                  </a:lnTo>
                  <a:lnTo>
                    <a:pt x="4332624" y="2061210"/>
                  </a:lnTo>
                  <a:lnTo>
                    <a:pt x="4344461" y="2061210"/>
                  </a:lnTo>
                  <a:lnTo>
                    <a:pt x="4356299" y="2061210"/>
                  </a:lnTo>
                  <a:lnTo>
                    <a:pt x="4368137" y="2061210"/>
                  </a:lnTo>
                  <a:lnTo>
                    <a:pt x="4379975" y="2061210"/>
                  </a:lnTo>
                  <a:lnTo>
                    <a:pt x="4391813" y="2061210"/>
                  </a:lnTo>
                  <a:lnTo>
                    <a:pt x="4403650" y="2061210"/>
                  </a:lnTo>
                  <a:lnTo>
                    <a:pt x="4415488" y="2061210"/>
                  </a:lnTo>
                  <a:lnTo>
                    <a:pt x="4427326" y="2061210"/>
                  </a:lnTo>
                  <a:lnTo>
                    <a:pt x="4439164" y="2061210"/>
                  </a:lnTo>
                  <a:lnTo>
                    <a:pt x="4451001" y="2061210"/>
                  </a:lnTo>
                  <a:lnTo>
                    <a:pt x="4462839" y="2061210"/>
                  </a:lnTo>
                  <a:lnTo>
                    <a:pt x="4474677" y="2061210"/>
                  </a:lnTo>
                  <a:lnTo>
                    <a:pt x="4486515" y="2061210"/>
                  </a:lnTo>
                  <a:lnTo>
                    <a:pt x="4498352" y="2061210"/>
                  </a:lnTo>
                  <a:lnTo>
                    <a:pt x="4510190" y="2061210"/>
                  </a:lnTo>
                  <a:lnTo>
                    <a:pt x="4522028" y="2061210"/>
                  </a:lnTo>
                  <a:lnTo>
                    <a:pt x="4533866" y="2061210"/>
                  </a:lnTo>
                  <a:lnTo>
                    <a:pt x="4545704" y="2061210"/>
                  </a:lnTo>
                  <a:lnTo>
                    <a:pt x="4557541" y="2061210"/>
                  </a:lnTo>
                  <a:lnTo>
                    <a:pt x="4569379" y="2061210"/>
                  </a:lnTo>
                  <a:lnTo>
                    <a:pt x="4581217" y="2061210"/>
                  </a:lnTo>
                  <a:lnTo>
                    <a:pt x="4593055" y="2061210"/>
                  </a:lnTo>
                  <a:lnTo>
                    <a:pt x="4604892" y="2061210"/>
                  </a:lnTo>
                  <a:lnTo>
                    <a:pt x="4616730" y="2061210"/>
                  </a:lnTo>
                  <a:lnTo>
                    <a:pt x="4628568" y="2061210"/>
                  </a:lnTo>
                  <a:lnTo>
                    <a:pt x="4640406" y="2061210"/>
                  </a:lnTo>
                  <a:lnTo>
                    <a:pt x="4652244" y="2061210"/>
                  </a:lnTo>
                  <a:lnTo>
                    <a:pt x="4664081" y="2061210"/>
                  </a:lnTo>
                  <a:lnTo>
                    <a:pt x="4675919" y="2061210"/>
                  </a:lnTo>
                  <a:lnTo>
                    <a:pt x="4687757" y="2061210"/>
                  </a:lnTo>
                </a:path>
              </a:pathLst>
            </a:custGeom>
            <a:ln w="40651" cap="flat">
              <a:solidFill>
                <a:srgbClr val="E8E8E8">
                  <a:alpha val="100000"/>
                </a:srgbClr>
              </a:solidFill>
              <a:prstDash val="solid"/>
              <a:round/>
            </a:ln>
          </p:spPr>
          <p:txBody>
            <a:bodyPr/>
            <a:lstStyle/>
            <a:p/>
          </p:txBody>
        </p:sp>
        <p:sp>
          <p:nvSpPr>
            <p:cNvPr id="39" name="pl39"/>
            <p:cNvSpPr/>
            <p:nvPr/>
          </p:nvSpPr>
          <p:spPr>
            <a:xfrm>
              <a:off x="2482252" y="905068"/>
              <a:ext cx="4687757" cy="773126"/>
            </a:xfrm>
            <a:custGeom>
              <a:avLst/>
              <a:pathLst>
                <a:path w="4687757" h="773126">
                  <a:moveTo>
                    <a:pt x="0" y="773126"/>
                  </a:moveTo>
                  <a:lnTo>
                    <a:pt x="11837" y="773111"/>
                  </a:lnTo>
                  <a:lnTo>
                    <a:pt x="23675" y="773093"/>
                  </a:lnTo>
                  <a:lnTo>
                    <a:pt x="35513" y="773072"/>
                  </a:lnTo>
                  <a:lnTo>
                    <a:pt x="47351" y="773048"/>
                  </a:lnTo>
                  <a:lnTo>
                    <a:pt x="59188" y="773019"/>
                  </a:lnTo>
                  <a:lnTo>
                    <a:pt x="71026" y="772985"/>
                  </a:lnTo>
                  <a:lnTo>
                    <a:pt x="82864" y="772945"/>
                  </a:lnTo>
                  <a:lnTo>
                    <a:pt x="94702" y="772898"/>
                  </a:lnTo>
                  <a:lnTo>
                    <a:pt x="106539" y="772843"/>
                  </a:lnTo>
                  <a:lnTo>
                    <a:pt x="118377" y="772778"/>
                  </a:lnTo>
                  <a:lnTo>
                    <a:pt x="130215" y="772702"/>
                  </a:lnTo>
                  <a:lnTo>
                    <a:pt x="142053" y="772613"/>
                  </a:lnTo>
                  <a:lnTo>
                    <a:pt x="153891" y="772508"/>
                  </a:lnTo>
                  <a:lnTo>
                    <a:pt x="165728" y="772385"/>
                  </a:lnTo>
                  <a:lnTo>
                    <a:pt x="177566" y="772240"/>
                  </a:lnTo>
                  <a:lnTo>
                    <a:pt x="189404" y="772070"/>
                  </a:lnTo>
                  <a:lnTo>
                    <a:pt x="201242" y="771871"/>
                  </a:lnTo>
                  <a:lnTo>
                    <a:pt x="213079" y="771637"/>
                  </a:lnTo>
                  <a:lnTo>
                    <a:pt x="224917" y="771362"/>
                  </a:lnTo>
                  <a:lnTo>
                    <a:pt x="236755" y="771040"/>
                  </a:lnTo>
                  <a:lnTo>
                    <a:pt x="248593" y="770663"/>
                  </a:lnTo>
                  <a:lnTo>
                    <a:pt x="260430" y="770221"/>
                  </a:lnTo>
                  <a:lnTo>
                    <a:pt x="272268" y="769703"/>
                  </a:lnTo>
                  <a:lnTo>
                    <a:pt x="284106" y="769098"/>
                  </a:lnTo>
                  <a:lnTo>
                    <a:pt x="295944" y="768389"/>
                  </a:lnTo>
                  <a:lnTo>
                    <a:pt x="307782" y="767562"/>
                  </a:lnTo>
                  <a:lnTo>
                    <a:pt x="319619" y="766596"/>
                  </a:lnTo>
                  <a:lnTo>
                    <a:pt x="331457" y="765470"/>
                  </a:lnTo>
                  <a:lnTo>
                    <a:pt x="343295" y="764160"/>
                  </a:lnTo>
                  <a:lnTo>
                    <a:pt x="355133" y="762637"/>
                  </a:lnTo>
                  <a:lnTo>
                    <a:pt x="366970" y="760871"/>
                  </a:lnTo>
                  <a:lnTo>
                    <a:pt x="378808" y="758827"/>
                  </a:lnTo>
                  <a:lnTo>
                    <a:pt x="390646" y="756468"/>
                  </a:lnTo>
                  <a:lnTo>
                    <a:pt x="402484" y="753752"/>
                  </a:lnTo>
                  <a:lnTo>
                    <a:pt x="414321" y="750638"/>
                  </a:lnTo>
                  <a:lnTo>
                    <a:pt x="426159" y="747079"/>
                  </a:lnTo>
                  <a:lnTo>
                    <a:pt x="437997" y="743032"/>
                  </a:lnTo>
                  <a:lnTo>
                    <a:pt x="449835" y="738452"/>
                  </a:lnTo>
                  <a:lnTo>
                    <a:pt x="461673" y="733299"/>
                  </a:lnTo>
                  <a:lnTo>
                    <a:pt x="473510" y="727539"/>
                  </a:lnTo>
                  <a:lnTo>
                    <a:pt x="485348" y="721145"/>
                  </a:lnTo>
                  <a:lnTo>
                    <a:pt x="497186" y="714107"/>
                  </a:lnTo>
                  <a:lnTo>
                    <a:pt x="509024" y="706426"/>
                  </a:lnTo>
                  <a:lnTo>
                    <a:pt x="520861" y="698124"/>
                  </a:lnTo>
                  <a:lnTo>
                    <a:pt x="532699" y="689243"/>
                  </a:lnTo>
                  <a:lnTo>
                    <a:pt x="544537" y="679850"/>
                  </a:lnTo>
                  <a:lnTo>
                    <a:pt x="556375" y="670030"/>
                  </a:lnTo>
                  <a:lnTo>
                    <a:pt x="568213" y="659888"/>
                  </a:lnTo>
                  <a:lnTo>
                    <a:pt x="580050" y="649548"/>
                  </a:lnTo>
                  <a:lnTo>
                    <a:pt x="591888" y="639140"/>
                  </a:lnTo>
                  <a:lnTo>
                    <a:pt x="603726" y="628799"/>
                  </a:lnTo>
                  <a:lnTo>
                    <a:pt x="615564" y="618658"/>
                  </a:lnTo>
                  <a:lnTo>
                    <a:pt x="627401" y="608838"/>
                  </a:lnTo>
                  <a:lnTo>
                    <a:pt x="639239" y="599444"/>
                  </a:lnTo>
                  <a:lnTo>
                    <a:pt x="651077" y="590564"/>
                  </a:lnTo>
                  <a:lnTo>
                    <a:pt x="662915" y="582262"/>
                  </a:lnTo>
                  <a:lnTo>
                    <a:pt x="674752" y="574581"/>
                  </a:lnTo>
                  <a:lnTo>
                    <a:pt x="686590" y="567542"/>
                  </a:lnTo>
                  <a:lnTo>
                    <a:pt x="698428" y="561149"/>
                  </a:lnTo>
                  <a:lnTo>
                    <a:pt x="710266" y="555389"/>
                  </a:lnTo>
                  <a:lnTo>
                    <a:pt x="722104" y="550236"/>
                  </a:lnTo>
                  <a:lnTo>
                    <a:pt x="733941" y="545656"/>
                  </a:lnTo>
                  <a:lnTo>
                    <a:pt x="745779" y="541608"/>
                  </a:lnTo>
                  <a:lnTo>
                    <a:pt x="757617" y="538050"/>
                  </a:lnTo>
                  <a:lnTo>
                    <a:pt x="769455" y="534935"/>
                  </a:lnTo>
                  <a:lnTo>
                    <a:pt x="781292" y="532220"/>
                  </a:lnTo>
                  <a:lnTo>
                    <a:pt x="793130" y="529861"/>
                  </a:lnTo>
                  <a:lnTo>
                    <a:pt x="804968" y="527817"/>
                  </a:lnTo>
                  <a:lnTo>
                    <a:pt x="816806" y="526050"/>
                  </a:lnTo>
                  <a:lnTo>
                    <a:pt x="828643" y="524528"/>
                  </a:lnTo>
                  <a:lnTo>
                    <a:pt x="840481" y="523217"/>
                  </a:lnTo>
                  <a:lnTo>
                    <a:pt x="852319" y="522092"/>
                  </a:lnTo>
                  <a:lnTo>
                    <a:pt x="864157" y="521126"/>
                  </a:lnTo>
                  <a:lnTo>
                    <a:pt x="875995" y="520298"/>
                  </a:lnTo>
                  <a:lnTo>
                    <a:pt x="887832" y="519590"/>
                  </a:lnTo>
                  <a:lnTo>
                    <a:pt x="899670" y="518984"/>
                  </a:lnTo>
                  <a:lnTo>
                    <a:pt x="911508" y="518467"/>
                  </a:lnTo>
                  <a:lnTo>
                    <a:pt x="923346" y="518025"/>
                  </a:lnTo>
                  <a:lnTo>
                    <a:pt x="935183" y="517647"/>
                  </a:lnTo>
                  <a:lnTo>
                    <a:pt x="947021" y="517325"/>
                  </a:lnTo>
                  <a:lnTo>
                    <a:pt x="958859" y="517051"/>
                  </a:lnTo>
                  <a:lnTo>
                    <a:pt x="970697" y="516817"/>
                  </a:lnTo>
                  <a:lnTo>
                    <a:pt x="982534" y="516618"/>
                  </a:lnTo>
                  <a:lnTo>
                    <a:pt x="994372" y="516448"/>
                  </a:lnTo>
                  <a:lnTo>
                    <a:pt x="1006210" y="516303"/>
                  </a:lnTo>
                  <a:lnTo>
                    <a:pt x="1018048" y="516180"/>
                  </a:lnTo>
                  <a:lnTo>
                    <a:pt x="1029886" y="516075"/>
                  </a:lnTo>
                  <a:lnTo>
                    <a:pt x="1041723" y="515986"/>
                  </a:lnTo>
                  <a:lnTo>
                    <a:pt x="1053561" y="515909"/>
                  </a:lnTo>
                  <a:lnTo>
                    <a:pt x="1065399" y="515845"/>
                  </a:lnTo>
                  <a:lnTo>
                    <a:pt x="1077237" y="515790"/>
                  </a:lnTo>
                  <a:lnTo>
                    <a:pt x="1089074" y="515743"/>
                  </a:lnTo>
                  <a:lnTo>
                    <a:pt x="1100912" y="515703"/>
                  </a:lnTo>
                  <a:lnTo>
                    <a:pt x="1112750" y="515669"/>
                  </a:lnTo>
                  <a:lnTo>
                    <a:pt x="1124588" y="515640"/>
                  </a:lnTo>
                  <a:lnTo>
                    <a:pt x="1136426" y="515615"/>
                  </a:lnTo>
                  <a:lnTo>
                    <a:pt x="1148263" y="515594"/>
                  </a:lnTo>
                  <a:lnTo>
                    <a:pt x="1160101" y="515577"/>
                  </a:lnTo>
                  <a:lnTo>
                    <a:pt x="1171939" y="515561"/>
                  </a:lnTo>
                  <a:lnTo>
                    <a:pt x="1171939" y="515302"/>
                  </a:lnTo>
                  <a:lnTo>
                    <a:pt x="1183777" y="515272"/>
                  </a:lnTo>
                  <a:lnTo>
                    <a:pt x="1195614" y="515236"/>
                  </a:lnTo>
                  <a:lnTo>
                    <a:pt x="1207452" y="515194"/>
                  </a:lnTo>
                  <a:lnTo>
                    <a:pt x="1219290" y="515145"/>
                  </a:lnTo>
                  <a:lnTo>
                    <a:pt x="1231128" y="515087"/>
                  </a:lnTo>
                  <a:lnTo>
                    <a:pt x="1242965" y="515019"/>
                  </a:lnTo>
                  <a:lnTo>
                    <a:pt x="1254803" y="514940"/>
                  </a:lnTo>
                  <a:lnTo>
                    <a:pt x="1266641" y="514846"/>
                  </a:lnTo>
                  <a:lnTo>
                    <a:pt x="1278479" y="514736"/>
                  </a:lnTo>
                  <a:lnTo>
                    <a:pt x="1290317" y="514606"/>
                  </a:lnTo>
                  <a:lnTo>
                    <a:pt x="1302154" y="514454"/>
                  </a:lnTo>
                  <a:lnTo>
                    <a:pt x="1313992" y="514275"/>
                  </a:lnTo>
                  <a:lnTo>
                    <a:pt x="1325830" y="514065"/>
                  </a:lnTo>
                  <a:lnTo>
                    <a:pt x="1337668" y="513819"/>
                  </a:lnTo>
                  <a:lnTo>
                    <a:pt x="1349505" y="513529"/>
                  </a:lnTo>
                  <a:lnTo>
                    <a:pt x="1361343" y="513190"/>
                  </a:lnTo>
                  <a:lnTo>
                    <a:pt x="1373181" y="512791"/>
                  </a:lnTo>
                  <a:lnTo>
                    <a:pt x="1385019" y="512323"/>
                  </a:lnTo>
                  <a:lnTo>
                    <a:pt x="1396856" y="511774"/>
                  </a:lnTo>
                  <a:lnTo>
                    <a:pt x="1408694" y="511130"/>
                  </a:lnTo>
                  <a:lnTo>
                    <a:pt x="1420532" y="510376"/>
                  </a:lnTo>
                  <a:lnTo>
                    <a:pt x="1432370" y="509492"/>
                  </a:lnTo>
                  <a:lnTo>
                    <a:pt x="1444208" y="508456"/>
                  </a:lnTo>
                  <a:lnTo>
                    <a:pt x="1456045" y="507245"/>
                  </a:lnTo>
                  <a:lnTo>
                    <a:pt x="1467883" y="505828"/>
                  </a:lnTo>
                  <a:lnTo>
                    <a:pt x="1479721" y="504173"/>
                  </a:lnTo>
                  <a:lnTo>
                    <a:pt x="1491559" y="502242"/>
                  </a:lnTo>
                  <a:lnTo>
                    <a:pt x="1503396" y="499990"/>
                  </a:lnTo>
                  <a:lnTo>
                    <a:pt x="1515234" y="497370"/>
                  </a:lnTo>
                  <a:lnTo>
                    <a:pt x="1527072" y="494324"/>
                  </a:lnTo>
                  <a:lnTo>
                    <a:pt x="1538910" y="490792"/>
                  </a:lnTo>
                  <a:lnTo>
                    <a:pt x="1550748" y="486704"/>
                  </a:lnTo>
                  <a:lnTo>
                    <a:pt x="1562585" y="481985"/>
                  </a:lnTo>
                  <a:lnTo>
                    <a:pt x="1574423" y="476554"/>
                  </a:lnTo>
                  <a:lnTo>
                    <a:pt x="1586261" y="470325"/>
                  </a:lnTo>
                  <a:lnTo>
                    <a:pt x="1598099" y="463208"/>
                  </a:lnTo>
                  <a:lnTo>
                    <a:pt x="1609936" y="455114"/>
                  </a:lnTo>
                  <a:lnTo>
                    <a:pt x="1621774" y="445954"/>
                  </a:lnTo>
                  <a:lnTo>
                    <a:pt x="1633612" y="435648"/>
                  </a:lnTo>
                  <a:lnTo>
                    <a:pt x="1645450" y="424127"/>
                  </a:lnTo>
                  <a:lnTo>
                    <a:pt x="1657287" y="411340"/>
                  </a:lnTo>
                  <a:lnTo>
                    <a:pt x="1669125" y="397263"/>
                  </a:lnTo>
                  <a:lnTo>
                    <a:pt x="1680963" y="381901"/>
                  </a:lnTo>
                  <a:lnTo>
                    <a:pt x="1692801" y="365297"/>
                  </a:lnTo>
                  <a:lnTo>
                    <a:pt x="1704639" y="347536"/>
                  </a:lnTo>
                  <a:lnTo>
                    <a:pt x="1716476" y="328749"/>
                  </a:lnTo>
                  <a:lnTo>
                    <a:pt x="1728314" y="309109"/>
                  </a:lnTo>
                  <a:lnTo>
                    <a:pt x="1740152" y="288826"/>
                  </a:lnTo>
                  <a:lnTo>
                    <a:pt x="1751990" y="268145"/>
                  </a:lnTo>
                  <a:lnTo>
                    <a:pt x="1763827" y="247329"/>
                  </a:lnTo>
                  <a:lnTo>
                    <a:pt x="1775665" y="226648"/>
                  </a:lnTo>
                  <a:lnTo>
                    <a:pt x="1787503" y="206366"/>
                  </a:lnTo>
                  <a:lnTo>
                    <a:pt x="1799341" y="186725"/>
                  </a:lnTo>
                  <a:lnTo>
                    <a:pt x="1811178" y="167938"/>
                  </a:lnTo>
                  <a:lnTo>
                    <a:pt x="1823016" y="150178"/>
                  </a:lnTo>
                  <a:lnTo>
                    <a:pt x="1834854" y="133574"/>
                  </a:lnTo>
                  <a:lnTo>
                    <a:pt x="1846692" y="118211"/>
                  </a:lnTo>
                  <a:lnTo>
                    <a:pt x="1858530" y="104134"/>
                  </a:lnTo>
                  <a:lnTo>
                    <a:pt x="1870367" y="91348"/>
                  </a:lnTo>
                  <a:lnTo>
                    <a:pt x="1882205" y="79827"/>
                  </a:lnTo>
                  <a:lnTo>
                    <a:pt x="1894043" y="69521"/>
                  </a:lnTo>
                  <a:lnTo>
                    <a:pt x="1905881" y="60361"/>
                  </a:lnTo>
                  <a:lnTo>
                    <a:pt x="1917718" y="52266"/>
                  </a:lnTo>
                  <a:lnTo>
                    <a:pt x="1929556" y="45150"/>
                  </a:lnTo>
                  <a:lnTo>
                    <a:pt x="1941394" y="38920"/>
                  </a:lnTo>
                  <a:lnTo>
                    <a:pt x="1953232" y="33490"/>
                  </a:lnTo>
                  <a:lnTo>
                    <a:pt x="1965069" y="28771"/>
                  </a:lnTo>
                  <a:lnTo>
                    <a:pt x="1976907" y="24683"/>
                  </a:lnTo>
                  <a:lnTo>
                    <a:pt x="1988745" y="21150"/>
                  </a:lnTo>
                  <a:lnTo>
                    <a:pt x="2000583" y="18105"/>
                  </a:lnTo>
                  <a:lnTo>
                    <a:pt x="2012421" y="15484"/>
                  </a:lnTo>
                  <a:lnTo>
                    <a:pt x="2024258" y="13233"/>
                  </a:lnTo>
                  <a:lnTo>
                    <a:pt x="2036096" y="11301"/>
                  </a:lnTo>
                  <a:lnTo>
                    <a:pt x="2047934" y="9646"/>
                  </a:lnTo>
                  <a:lnTo>
                    <a:pt x="2059772" y="8229"/>
                  </a:lnTo>
                  <a:lnTo>
                    <a:pt x="2071609" y="7018"/>
                  </a:lnTo>
                  <a:lnTo>
                    <a:pt x="2083447" y="5983"/>
                  </a:lnTo>
                  <a:lnTo>
                    <a:pt x="2095285" y="5099"/>
                  </a:lnTo>
                  <a:lnTo>
                    <a:pt x="2107123" y="4344"/>
                  </a:lnTo>
                  <a:lnTo>
                    <a:pt x="2118961" y="3700"/>
                  </a:lnTo>
                  <a:lnTo>
                    <a:pt x="2130798" y="3152"/>
                  </a:lnTo>
                  <a:lnTo>
                    <a:pt x="2142636" y="2684"/>
                  </a:lnTo>
                  <a:lnTo>
                    <a:pt x="2154474" y="2285"/>
                  </a:lnTo>
                  <a:lnTo>
                    <a:pt x="2166312" y="1945"/>
                  </a:lnTo>
                  <a:lnTo>
                    <a:pt x="2178149" y="1656"/>
                  </a:lnTo>
                  <a:lnTo>
                    <a:pt x="2189987" y="1409"/>
                  </a:lnTo>
                  <a:lnTo>
                    <a:pt x="2201825" y="1199"/>
                  </a:lnTo>
                  <a:lnTo>
                    <a:pt x="2213663" y="1021"/>
                  </a:lnTo>
                  <a:lnTo>
                    <a:pt x="2225500" y="868"/>
                  </a:lnTo>
                  <a:lnTo>
                    <a:pt x="2237338" y="739"/>
                  </a:lnTo>
                  <a:lnTo>
                    <a:pt x="2249176" y="629"/>
                  </a:lnTo>
                  <a:lnTo>
                    <a:pt x="2261014" y="535"/>
                  </a:lnTo>
                  <a:lnTo>
                    <a:pt x="2272852" y="455"/>
                  </a:lnTo>
                  <a:lnTo>
                    <a:pt x="2284689" y="387"/>
                  </a:lnTo>
                  <a:lnTo>
                    <a:pt x="2296527" y="329"/>
                  </a:lnTo>
                  <a:lnTo>
                    <a:pt x="2308365" y="280"/>
                  </a:lnTo>
                  <a:lnTo>
                    <a:pt x="2320203" y="238"/>
                  </a:lnTo>
                  <a:lnTo>
                    <a:pt x="2332040" y="203"/>
                  </a:lnTo>
                  <a:lnTo>
                    <a:pt x="2343878" y="172"/>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86"/>
                  </a:lnTo>
                  <a:lnTo>
                    <a:pt x="3527655" y="101"/>
                  </a:lnTo>
                  <a:lnTo>
                    <a:pt x="3539493" y="119"/>
                  </a:lnTo>
                  <a:lnTo>
                    <a:pt x="3551331" y="140"/>
                  </a:lnTo>
                  <a:lnTo>
                    <a:pt x="3563169" y="164"/>
                  </a:lnTo>
                  <a:lnTo>
                    <a:pt x="3575006" y="193"/>
                  </a:lnTo>
                  <a:lnTo>
                    <a:pt x="3586844" y="227"/>
                  </a:lnTo>
                  <a:lnTo>
                    <a:pt x="3598682" y="267"/>
                  </a:lnTo>
                  <a:lnTo>
                    <a:pt x="3610520" y="314"/>
                  </a:lnTo>
                  <a:lnTo>
                    <a:pt x="3622357" y="369"/>
                  </a:lnTo>
                  <a:lnTo>
                    <a:pt x="3634195" y="434"/>
                  </a:lnTo>
                  <a:lnTo>
                    <a:pt x="3646033" y="510"/>
                  </a:lnTo>
                  <a:lnTo>
                    <a:pt x="3657871" y="599"/>
                  </a:lnTo>
                  <a:lnTo>
                    <a:pt x="3669709" y="704"/>
                  </a:lnTo>
                  <a:lnTo>
                    <a:pt x="3681546" y="828"/>
                  </a:lnTo>
                  <a:lnTo>
                    <a:pt x="3693384" y="972"/>
                  </a:lnTo>
                  <a:lnTo>
                    <a:pt x="3705222" y="1142"/>
                  </a:lnTo>
                  <a:lnTo>
                    <a:pt x="3717060" y="1342"/>
                  </a:lnTo>
                  <a:lnTo>
                    <a:pt x="3728897" y="1576"/>
                  </a:lnTo>
                  <a:lnTo>
                    <a:pt x="3740735" y="1850"/>
                  </a:lnTo>
                  <a:lnTo>
                    <a:pt x="3752573" y="2172"/>
                  </a:lnTo>
                  <a:lnTo>
                    <a:pt x="3764411" y="2549"/>
                  </a:lnTo>
                  <a:lnTo>
                    <a:pt x="3776248" y="2991"/>
                  </a:lnTo>
                  <a:lnTo>
                    <a:pt x="3788086" y="3509"/>
                  </a:lnTo>
                  <a:lnTo>
                    <a:pt x="3799924" y="4114"/>
                  </a:lnTo>
                  <a:lnTo>
                    <a:pt x="3811762" y="4823"/>
                  </a:lnTo>
                  <a:lnTo>
                    <a:pt x="3823600" y="5650"/>
                  </a:lnTo>
                  <a:lnTo>
                    <a:pt x="3835437" y="6616"/>
                  </a:lnTo>
                  <a:lnTo>
                    <a:pt x="3847275" y="7742"/>
                  </a:lnTo>
                  <a:lnTo>
                    <a:pt x="3859113" y="9052"/>
                  </a:lnTo>
                  <a:lnTo>
                    <a:pt x="3870951" y="10575"/>
                  </a:lnTo>
                  <a:lnTo>
                    <a:pt x="3882788" y="12341"/>
                  </a:lnTo>
                  <a:lnTo>
                    <a:pt x="3894626" y="14385"/>
                  </a:lnTo>
                  <a:lnTo>
                    <a:pt x="3906464" y="16745"/>
                  </a:lnTo>
                  <a:lnTo>
                    <a:pt x="3918302" y="19460"/>
                  </a:lnTo>
                  <a:lnTo>
                    <a:pt x="3930139" y="22575"/>
                  </a:lnTo>
                  <a:lnTo>
                    <a:pt x="3941977" y="26133"/>
                  </a:lnTo>
                  <a:lnTo>
                    <a:pt x="3953815" y="30180"/>
                  </a:lnTo>
                  <a:lnTo>
                    <a:pt x="3965653" y="34760"/>
                  </a:lnTo>
                  <a:lnTo>
                    <a:pt x="3977491" y="39913"/>
                  </a:lnTo>
                  <a:lnTo>
                    <a:pt x="3989328" y="45674"/>
                  </a:lnTo>
                  <a:lnTo>
                    <a:pt x="4001166" y="52067"/>
                  </a:lnTo>
                  <a:lnTo>
                    <a:pt x="4013004" y="59105"/>
                  </a:lnTo>
                  <a:lnTo>
                    <a:pt x="4024842" y="66787"/>
                  </a:lnTo>
                  <a:lnTo>
                    <a:pt x="4036679" y="75089"/>
                  </a:lnTo>
                  <a:lnTo>
                    <a:pt x="4048517" y="83969"/>
                  </a:lnTo>
                  <a:lnTo>
                    <a:pt x="4060355" y="93362"/>
                  </a:lnTo>
                  <a:lnTo>
                    <a:pt x="4072193" y="103183"/>
                  </a:lnTo>
                  <a:lnTo>
                    <a:pt x="4084031" y="113324"/>
                  </a:lnTo>
                  <a:lnTo>
                    <a:pt x="4095868" y="123664"/>
                  </a:lnTo>
                  <a:lnTo>
                    <a:pt x="4107706" y="134072"/>
                  </a:lnTo>
                  <a:lnTo>
                    <a:pt x="4119544" y="144413"/>
                  </a:lnTo>
                  <a:lnTo>
                    <a:pt x="4131382" y="154554"/>
                  </a:lnTo>
                  <a:lnTo>
                    <a:pt x="4143219" y="164374"/>
                  </a:lnTo>
                  <a:lnTo>
                    <a:pt x="4155057" y="173768"/>
                  </a:lnTo>
                  <a:lnTo>
                    <a:pt x="4166895" y="182648"/>
                  </a:lnTo>
                  <a:lnTo>
                    <a:pt x="4178733" y="190950"/>
                  </a:lnTo>
                  <a:lnTo>
                    <a:pt x="4190570" y="198631"/>
                  </a:lnTo>
                  <a:lnTo>
                    <a:pt x="4202408" y="205670"/>
                  </a:lnTo>
                  <a:lnTo>
                    <a:pt x="4214246" y="212063"/>
                  </a:lnTo>
                  <a:lnTo>
                    <a:pt x="4226084" y="217824"/>
                  </a:lnTo>
                  <a:lnTo>
                    <a:pt x="4237922" y="222977"/>
                  </a:lnTo>
                  <a:lnTo>
                    <a:pt x="4249759" y="227557"/>
                  </a:lnTo>
                  <a:lnTo>
                    <a:pt x="4261597" y="231604"/>
                  </a:lnTo>
                  <a:lnTo>
                    <a:pt x="4273435" y="235162"/>
                  </a:lnTo>
                  <a:lnTo>
                    <a:pt x="4285273" y="238277"/>
                  </a:lnTo>
                  <a:lnTo>
                    <a:pt x="4297110" y="240992"/>
                  </a:lnTo>
                  <a:lnTo>
                    <a:pt x="4308948" y="243352"/>
                  </a:lnTo>
                  <a:lnTo>
                    <a:pt x="4320786" y="245396"/>
                  </a:lnTo>
                  <a:lnTo>
                    <a:pt x="4332624" y="247162"/>
                  </a:lnTo>
                  <a:lnTo>
                    <a:pt x="4344461" y="248685"/>
                  </a:lnTo>
                  <a:lnTo>
                    <a:pt x="4356299" y="249995"/>
                  </a:lnTo>
                  <a:lnTo>
                    <a:pt x="4368137" y="251121"/>
                  </a:lnTo>
                  <a:lnTo>
                    <a:pt x="4379975" y="252086"/>
                  </a:lnTo>
                  <a:lnTo>
                    <a:pt x="4391813" y="252914"/>
                  </a:lnTo>
                  <a:lnTo>
                    <a:pt x="4403650" y="253622"/>
                  </a:lnTo>
                  <a:lnTo>
                    <a:pt x="4415488" y="254228"/>
                  </a:lnTo>
                  <a:lnTo>
                    <a:pt x="4427326" y="254746"/>
                  </a:lnTo>
                  <a:lnTo>
                    <a:pt x="4439164" y="255188"/>
                  </a:lnTo>
                  <a:lnTo>
                    <a:pt x="4451001" y="255565"/>
                  </a:lnTo>
                  <a:lnTo>
                    <a:pt x="4462839" y="255887"/>
                  </a:lnTo>
                  <a:lnTo>
                    <a:pt x="4474677" y="256161"/>
                  </a:lnTo>
                  <a:lnTo>
                    <a:pt x="4486515" y="256395"/>
                  </a:lnTo>
                  <a:lnTo>
                    <a:pt x="4498352" y="256595"/>
                  </a:lnTo>
                  <a:lnTo>
                    <a:pt x="4510190" y="256764"/>
                  </a:lnTo>
                  <a:lnTo>
                    <a:pt x="4522028" y="256909"/>
                  </a:lnTo>
                  <a:lnTo>
                    <a:pt x="4533866" y="257032"/>
                  </a:lnTo>
                  <a:lnTo>
                    <a:pt x="4545704" y="257137"/>
                  </a:lnTo>
                  <a:lnTo>
                    <a:pt x="4557541" y="257227"/>
                  </a:lnTo>
                  <a:lnTo>
                    <a:pt x="4569379" y="257303"/>
                  </a:lnTo>
                  <a:lnTo>
                    <a:pt x="4581217" y="257368"/>
                  </a:lnTo>
                  <a:lnTo>
                    <a:pt x="4593055" y="257423"/>
                  </a:lnTo>
                  <a:lnTo>
                    <a:pt x="4604892" y="257470"/>
                  </a:lnTo>
                  <a:lnTo>
                    <a:pt x="4616730" y="257509"/>
                  </a:lnTo>
                  <a:lnTo>
                    <a:pt x="4628568" y="257543"/>
                  </a:lnTo>
                  <a:lnTo>
                    <a:pt x="4640406" y="257572"/>
                  </a:lnTo>
                  <a:lnTo>
                    <a:pt x="4652244" y="257597"/>
                  </a:lnTo>
                  <a:lnTo>
                    <a:pt x="4664081" y="257618"/>
                  </a:lnTo>
                  <a:lnTo>
                    <a:pt x="4675919" y="257636"/>
                  </a:lnTo>
                  <a:lnTo>
                    <a:pt x="4687757" y="257651"/>
                  </a:lnTo>
                </a:path>
              </a:pathLst>
            </a:custGeom>
            <a:ln w="40651" cap="flat">
              <a:solidFill>
                <a:srgbClr val="E8E8E8">
                  <a:alpha val="100000"/>
                </a:srgbClr>
              </a:solidFill>
              <a:prstDash val="solid"/>
              <a:round/>
            </a:ln>
          </p:spPr>
          <p:txBody>
            <a:bodyPr/>
            <a:lstStyle/>
            <a:p/>
          </p:txBody>
        </p:sp>
        <p:sp>
          <p:nvSpPr>
            <p:cNvPr id="40" name="pl40"/>
            <p:cNvSpPr/>
            <p:nvPr/>
          </p:nvSpPr>
          <p:spPr>
            <a:xfrm>
              <a:off x="2482252" y="1162806"/>
              <a:ext cx="4687757" cy="257737"/>
            </a:xfrm>
            <a:custGeom>
              <a:avLst/>
              <a:pathLst>
                <a:path w="4687757" h="257737">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6"/>
                  </a:lnTo>
                  <a:lnTo>
                    <a:pt x="1183777" y="101"/>
                  </a:lnTo>
                  <a:lnTo>
                    <a:pt x="1195614" y="119"/>
                  </a:lnTo>
                  <a:lnTo>
                    <a:pt x="1207452" y="140"/>
                  </a:lnTo>
                  <a:lnTo>
                    <a:pt x="1219290" y="164"/>
                  </a:lnTo>
                  <a:lnTo>
                    <a:pt x="1231128" y="193"/>
                  </a:lnTo>
                  <a:lnTo>
                    <a:pt x="1242965" y="227"/>
                  </a:lnTo>
                  <a:lnTo>
                    <a:pt x="1254803" y="267"/>
                  </a:lnTo>
                  <a:lnTo>
                    <a:pt x="1266641" y="314"/>
                  </a:lnTo>
                  <a:lnTo>
                    <a:pt x="1278479" y="369"/>
                  </a:lnTo>
                  <a:lnTo>
                    <a:pt x="1290317" y="434"/>
                  </a:lnTo>
                  <a:lnTo>
                    <a:pt x="1302154" y="510"/>
                  </a:lnTo>
                  <a:lnTo>
                    <a:pt x="1313992" y="599"/>
                  </a:lnTo>
                  <a:lnTo>
                    <a:pt x="1325830" y="704"/>
                  </a:lnTo>
                  <a:lnTo>
                    <a:pt x="1337668" y="828"/>
                  </a:lnTo>
                  <a:lnTo>
                    <a:pt x="1349505" y="972"/>
                  </a:lnTo>
                  <a:lnTo>
                    <a:pt x="1361343" y="1142"/>
                  </a:lnTo>
                  <a:lnTo>
                    <a:pt x="1373181" y="1342"/>
                  </a:lnTo>
                  <a:lnTo>
                    <a:pt x="1385019" y="1576"/>
                  </a:lnTo>
                  <a:lnTo>
                    <a:pt x="1396856" y="1850"/>
                  </a:lnTo>
                  <a:lnTo>
                    <a:pt x="1408694" y="2172"/>
                  </a:lnTo>
                  <a:lnTo>
                    <a:pt x="1420532" y="2549"/>
                  </a:lnTo>
                  <a:lnTo>
                    <a:pt x="1432370" y="2991"/>
                  </a:lnTo>
                  <a:lnTo>
                    <a:pt x="1444208" y="3509"/>
                  </a:lnTo>
                  <a:lnTo>
                    <a:pt x="1456045" y="4114"/>
                  </a:lnTo>
                  <a:lnTo>
                    <a:pt x="1467883" y="4823"/>
                  </a:lnTo>
                  <a:lnTo>
                    <a:pt x="1479721" y="5650"/>
                  </a:lnTo>
                  <a:lnTo>
                    <a:pt x="1491559" y="6616"/>
                  </a:lnTo>
                  <a:lnTo>
                    <a:pt x="1503396" y="7742"/>
                  </a:lnTo>
                  <a:lnTo>
                    <a:pt x="1515234" y="9052"/>
                  </a:lnTo>
                  <a:lnTo>
                    <a:pt x="1527072" y="10575"/>
                  </a:lnTo>
                  <a:lnTo>
                    <a:pt x="1538910" y="12341"/>
                  </a:lnTo>
                  <a:lnTo>
                    <a:pt x="1550748" y="14385"/>
                  </a:lnTo>
                  <a:lnTo>
                    <a:pt x="1562585" y="16745"/>
                  </a:lnTo>
                  <a:lnTo>
                    <a:pt x="1574423" y="19460"/>
                  </a:lnTo>
                  <a:lnTo>
                    <a:pt x="1586261" y="22575"/>
                  </a:lnTo>
                  <a:lnTo>
                    <a:pt x="1598099" y="26133"/>
                  </a:lnTo>
                  <a:lnTo>
                    <a:pt x="1609936" y="30180"/>
                  </a:lnTo>
                  <a:lnTo>
                    <a:pt x="1621774" y="34760"/>
                  </a:lnTo>
                  <a:lnTo>
                    <a:pt x="1633612" y="39913"/>
                  </a:lnTo>
                  <a:lnTo>
                    <a:pt x="1645450" y="45674"/>
                  </a:lnTo>
                  <a:lnTo>
                    <a:pt x="1657287" y="52067"/>
                  </a:lnTo>
                  <a:lnTo>
                    <a:pt x="1669125" y="59105"/>
                  </a:lnTo>
                  <a:lnTo>
                    <a:pt x="1680963" y="66787"/>
                  </a:lnTo>
                  <a:lnTo>
                    <a:pt x="1692801" y="75089"/>
                  </a:lnTo>
                  <a:lnTo>
                    <a:pt x="1704639" y="83969"/>
                  </a:lnTo>
                  <a:lnTo>
                    <a:pt x="1716476" y="93362"/>
                  </a:lnTo>
                  <a:lnTo>
                    <a:pt x="1728314" y="103183"/>
                  </a:lnTo>
                  <a:lnTo>
                    <a:pt x="1740152" y="113324"/>
                  </a:lnTo>
                  <a:lnTo>
                    <a:pt x="1751990" y="123664"/>
                  </a:lnTo>
                  <a:lnTo>
                    <a:pt x="1763827" y="134072"/>
                  </a:lnTo>
                  <a:lnTo>
                    <a:pt x="1775665" y="144413"/>
                  </a:lnTo>
                  <a:lnTo>
                    <a:pt x="1787503" y="154554"/>
                  </a:lnTo>
                  <a:lnTo>
                    <a:pt x="1799341" y="164374"/>
                  </a:lnTo>
                  <a:lnTo>
                    <a:pt x="1811178" y="173768"/>
                  </a:lnTo>
                  <a:lnTo>
                    <a:pt x="1823016" y="182648"/>
                  </a:lnTo>
                  <a:lnTo>
                    <a:pt x="1834854" y="190950"/>
                  </a:lnTo>
                  <a:lnTo>
                    <a:pt x="1846692" y="198631"/>
                  </a:lnTo>
                  <a:lnTo>
                    <a:pt x="1858530" y="205670"/>
                  </a:lnTo>
                  <a:lnTo>
                    <a:pt x="1870367" y="212063"/>
                  </a:lnTo>
                  <a:lnTo>
                    <a:pt x="1882205" y="217824"/>
                  </a:lnTo>
                  <a:lnTo>
                    <a:pt x="1894043" y="222977"/>
                  </a:lnTo>
                  <a:lnTo>
                    <a:pt x="1905881" y="227557"/>
                  </a:lnTo>
                  <a:lnTo>
                    <a:pt x="1917718" y="231604"/>
                  </a:lnTo>
                  <a:lnTo>
                    <a:pt x="1929556" y="235162"/>
                  </a:lnTo>
                  <a:lnTo>
                    <a:pt x="1941394" y="238277"/>
                  </a:lnTo>
                  <a:lnTo>
                    <a:pt x="1953232" y="240992"/>
                  </a:lnTo>
                  <a:lnTo>
                    <a:pt x="1965069" y="243352"/>
                  </a:lnTo>
                  <a:lnTo>
                    <a:pt x="1976907" y="245396"/>
                  </a:lnTo>
                  <a:lnTo>
                    <a:pt x="1988745" y="247162"/>
                  </a:lnTo>
                  <a:lnTo>
                    <a:pt x="2000583" y="248685"/>
                  </a:lnTo>
                  <a:lnTo>
                    <a:pt x="2012421" y="249995"/>
                  </a:lnTo>
                  <a:lnTo>
                    <a:pt x="2024258" y="251121"/>
                  </a:lnTo>
                  <a:lnTo>
                    <a:pt x="2036096" y="252086"/>
                  </a:lnTo>
                  <a:lnTo>
                    <a:pt x="2047934" y="252914"/>
                  </a:lnTo>
                  <a:lnTo>
                    <a:pt x="2059772" y="253622"/>
                  </a:lnTo>
                  <a:lnTo>
                    <a:pt x="2071609" y="254228"/>
                  </a:lnTo>
                  <a:lnTo>
                    <a:pt x="2083447" y="254746"/>
                  </a:lnTo>
                  <a:lnTo>
                    <a:pt x="2095285" y="255188"/>
                  </a:lnTo>
                  <a:lnTo>
                    <a:pt x="2107123" y="255565"/>
                  </a:lnTo>
                  <a:lnTo>
                    <a:pt x="2118961" y="255887"/>
                  </a:lnTo>
                  <a:lnTo>
                    <a:pt x="2130798" y="256161"/>
                  </a:lnTo>
                  <a:lnTo>
                    <a:pt x="2142636" y="256395"/>
                  </a:lnTo>
                  <a:lnTo>
                    <a:pt x="2154474" y="256595"/>
                  </a:lnTo>
                  <a:lnTo>
                    <a:pt x="2166312" y="256764"/>
                  </a:lnTo>
                  <a:lnTo>
                    <a:pt x="2178149" y="256909"/>
                  </a:lnTo>
                  <a:lnTo>
                    <a:pt x="2189987" y="257032"/>
                  </a:lnTo>
                  <a:lnTo>
                    <a:pt x="2201825" y="257137"/>
                  </a:lnTo>
                  <a:lnTo>
                    <a:pt x="2213663" y="257227"/>
                  </a:lnTo>
                  <a:lnTo>
                    <a:pt x="2225500" y="257303"/>
                  </a:lnTo>
                  <a:lnTo>
                    <a:pt x="2237338" y="257368"/>
                  </a:lnTo>
                  <a:lnTo>
                    <a:pt x="2249176" y="257423"/>
                  </a:lnTo>
                  <a:lnTo>
                    <a:pt x="2261014" y="257470"/>
                  </a:lnTo>
                  <a:lnTo>
                    <a:pt x="2272852" y="257509"/>
                  </a:lnTo>
                  <a:lnTo>
                    <a:pt x="2284689" y="257543"/>
                  </a:lnTo>
                  <a:lnTo>
                    <a:pt x="2296527" y="257572"/>
                  </a:lnTo>
                  <a:lnTo>
                    <a:pt x="2308365" y="257597"/>
                  </a:lnTo>
                  <a:lnTo>
                    <a:pt x="2320203" y="257618"/>
                  </a:lnTo>
                  <a:lnTo>
                    <a:pt x="2332040" y="257636"/>
                  </a:lnTo>
                  <a:lnTo>
                    <a:pt x="2343878" y="257651"/>
                  </a:lnTo>
                  <a:lnTo>
                    <a:pt x="2343878" y="257737"/>
                  </a:lnTo>
                  <a:lnTo>
                    <a:pt x="2355716" y="257737"/>
                  </a:lnTo>
                  <a:lnTo>
                    <a:pt x="2367554" y="257737"/>
                  </a:lnTo>
                  <a:lnTo>
                    <a:pt x="2379391" y="257737"/>
                  </a:lnTo>
                  <a:lnTo>
                    <a:pt x="2391229" y="257737"/>
                  </a:lnTo>
                  <a:lnTo>
                    <a:pt x="2403067" y="257737"/>
                  </a:lnTo>
                  <a:lnTo>
                    <a:pt x="2414905" y="257737"/>
                  </a:lnTo>
                  <a:lnTo>
                    <a:pt x="2426743" y="257737"/>
                  </a:lnTo>
                  <a:lnTo>
                    <a:pt x="2438580" y="257737"/>
                  </a:lnTo>
                  <a:lnTo>
                    <a:pt x="2450418" y="257737"/>
                  </a:lnTo>
                  <a:lnTo>
                    <a:pt x="2462256" y="257737"/>
                  </a:lnTo>
                  <a:lnTo>
                    <a:pt x="2474094" y="257737"/>
                  </a:lnTo>
                  <a:lnTo>
                    <a:pt x="2485931" y="257737"/>
                  </a:lnTo>
                  <a:lnTo>
                    <a:pt x="2497769" y="257737"/>
                  </a:lnTo>
                  <a:lnTo>
                    <a:pt x="2509607" y="257737"/>
                  </a:lnTo>
                  <a:lnTo>
                    <a:pt x="2521445" y="257737"/>
                  </a:lnTo>
                  <a:lnTo>
                    <a:pt x="2533283" y="257737"/>
                  </a:lnTo>
                  <a:lnTo>
                    <a:pt x="2545120" y="257737"/>
                  </a:lnTo>
                  <a:lnTo>
                    <a:pt x="2556958" y="257737"/>
                  </a:lnTo>
                  <a:lnTo>
                    <a:pt x="2568796" y="257737"/>
                  </a:lnTo>
                  <a:lnTo>
                    <a:pt x="2580634" y="257737"/>
                  </a:lnTo>
                  <a:lnTo>
                    <a:pt x="2592471" y="257737"/>
                  </a:lnTo>
                  <a:lnTo>
                    <a:pt x="2604309" y="257737"/>
                  </a:lnTo>
                  <a:lnTo>
                    <a:pt x="2616147" y="257737"/>
                  </a:lnTo>
                  <a:lnTo>
                    <a:pt x="2627985" y="257737"/>
                  </a:lnTo>
                  <a:lnTo>
                    <a:pt x="2639822" y="257737"/>
                  </a:lnTo>
                  <a:lnTo>
                    <a:pt x="2651660" y="257737"/>
                  </a:lnTo>
                  <a:lnTo>
                    <a:pt x="2663498" y="257737"/>
                  </a:lnTo>
                  <a:lnTo>
                    <a:pt x="2675336" y="257737"/>
                  </a:lnTo>
                  <a:lnTo>
                    <a:pt x="2687174" y="257737"/>
                  </a:lnTo>
                  <a:lnTo>
                    <a:pt x="2699011" y="257737"/>
                  </a:lnTo>
                  <a:lnTo>
                    <a:pt x="2710849" y="257737"/>
                  </a:lnTo>
                  <a:lnTo>
                    <a:pt x="2722687" y="257737"/>
                  </a:lnTo>
                  <a:lnTo>
                    <a:pt x="2734525" y="257737"/>
                  </a:lnTo>
                  <a:lnTo>
                    <a:pt x="2746362" y="257737"/>
                  </a:lnTo>
                  <a:lnTo>
                    <a:pt x="2758200" y="257737"/>
                  </a:lnTo>
                  <a:lnTo>
                    <a:pt x="2770038" y="257737"/>
                  </a:lnTo>
                  <a:lnTo>
                    <a:pt x="2781876" y="257737"/>
                  </a:lnTo>
                  <a:lnTo>
                    <a:pt x="2793713" y="257737"/>
                  </a:lnTo>
                  <a:lnTo>
                    <a:pt x="2805551" y="257737"/>
                  </a:lnTo>
                  <a:lnTo>
                    <a:pt x="2817389" y="257737"/>
                  </a:lnTo>
                  <a:lnTo>
                    <a:pt x="2829227" y="257737"/>
                  </a:lnTo>
                  <a:lnTo>
                    <a:pt x="2841065" y="257737"/>
                  </a:lnTo>
                  <a:lnTo>
                    <a:pt x="2852902" y="257737"/>
                  </a:lnTo>
                  <a:lnTo>
                    <a:pt x="2864740" y="257737"/>
                  </a:lnTo>
                  <a:lnTo>
                    <a:pt x="2876578" y="257737"/>
                  </a:lnTo>
                  <a:lnTo>
                    <a:pt x="2888416" y="257737"/>
                  </a:lnTo>
                  <a:lnTo>
                    <a:pt x="2900253" y="257737"/>
                  </a:lnTo>
                  <a:lnTo>
                    <a:pt x="2912091" y="257737"/>
                  </a:lnTo>
                  <a:lnTo>
                    <a:pt x="2923929" y="257737"/>
                  </a:lnTo>
                  <a:lnTo>
                    <a:pt x="2935767" y="257737"/>
                  </a:lnTo>
                  <a:lnTo>
                    <a:pt x="2947604" y="257737"/>
                  </a:lnTo>
                  <a:lnTo>
                    <a:pt x="2959442" y="257737"/>
                  </a:lnTo>
                  <a:lnTo>
                    <a:pt x="2971280" y="257737"/>
                  </a:lnTo>
                  <a:lnTo>
                    <a:pt x="2983118" y="257737"/>
                  </a:lnTo>
                  <a:lnTo>
                    <a:pt x="2994956" y="257737"/>
                  </a:lnTo>
                  <a:lnTo>
                    <a:pt x="3006793" y="257737"/>
                  </a:lnTo>
                  <a:lnTo>
                    <a:pt x="3018631" y="257737"/>
                  </a:lnTo>
                  <a:lnTo>
                    <a:pt x="3030469" y="257737"/>
                  </a:lnTo>
                  <a:lnTo>
                    <a:pt x="3042307" y="257737"/>
                  </a:lnTo>
                  <a:lnTo>
                    <a:pt x="3054144" y="257737"/>
                  </a:lnTo>
                  <a:lnTo>
                    <a:pt x="3065982" y="257737"/>
                  </a:lnTo>
                  <a:lnTo>
                    <a:pt x="3077820" y="257737"/>
                  </a:lnTo>
                  <a:lnTo>
                    <a:pt x="3089658" y="257737"/>
                  </a:lnTo>
                  <a:lnTo>
                    <a:pt x="3101496" y="257737"/>
                  </a:lnTo>
                  <a:lnTo>
                    <a:pt x="3113333" y="257737"/>
                  </a:lnTo>
                  <a:lnTo>
                    <a:pt x="3125171" y="257737"/>
                  </a:lnTo>
                  <a:lnTo>
                    <a:pt x="3137009" y="257737"/>
                  </a:lnTo>
                  <a:lnTo>
                    <a:pt x="3148847" y="257737"/>
                  </a:lnTo>
                  <a:lnTo>
                    <a:pt x="3160684" y="257737"/>
                  </a:lnTo>
                  <a:lnTo>
                    <a:pt x="3172522" y="257737"/>
                  </a:lnTo>
                  <a:lnTo>
                    <a:pt x="3184360" y="257737"/>
                  </a:lnTo>
                  <a:lnTo>
                    <a:pt x="3196198" y="257737"/>
                  </a:lnTo>
                  <a:lnTo>
                    <a:pt x="3208035" y="257737"/>
                  </a:lnTo>
                  <a:lnTo>
                    <a:pt x="3219873" y="257737"/>
                  </a:lnTo>
                  <a:lnTo>
                    <a:pt x="3231711" y="257737"/>
                  </a:lnTo>
                  <a:lnTo>
                    <a:pt x="3243549" y="257737"/>
                  </a:lnTo>
                  <a:lnTo>
                    <a:pt x="3255387" y="257737"/>
                  </a:lnTo>
                  <a:lnTo>
                    <a:pt x="3267224" y="257737"/>
                  </a:lnTo>
                  <a:lnTo>
                    <a:pt x="3279062" y="257737"/>
                  </a:lnTo>
                  <a:lnTo>
                    <a:pt x="3290900" y="257737"/>
                  </a:lnTo>
                  <a:lnTo>
                    <a:pt x="3302738" y="257737"/>
                  </a:lnTo>
                  <a:lnTo>
                    <a:pt x="3314575" y="257737"/>
                  </a:lnTo>
                  <a:lnTo>
                    <a:pt x="3326413" y="257737"/>
                  </a:lnTo>
                  <a:lnTo>
                    <a:pt x="3338251" y="257737"/>
                  </a:lnTo>
                  <a:lnTo>
                    <a:pt x="3350089" y="257737"/>
                  </a:lnTo>
                  <a:lnTo>
                    <a:pt x="3361926" y="257737"/>
                  </a:lnTo>
                  <a:lnTo>
                    <a:pt x="3373764" y="257737"/>
                  </a:lnTo>
                  <a:lnTo>
                    <a:pt x="3385602" y="257737"/>
                  </a:lnTo>
                  <a:lnTo>
                    <a:pt x="3397440" y="257737"/>
                  </a:lnTo>
                  <a:lnTo>
                    <a:pt x="3409278" y="257737"/>
                  </a:lnTo>
                  <a:lnTo>
                    <a:pt x="3421115" y="257737"/>
                  </a:lnTo>
                  <a:lnTo>
                    <a:pt x="3432953" y="257737"/>
                  </a:lnTo>
                  <a:lnTo>
                    <a:pt x="3444791" y="257737"/>
                  </a:lnTo>
                  <a:lnTo>
                    <a:pt x="3456629" y="257737"/>
                  </a:lnTo>
                  <a:lnTo>
                    <a:pt x="3468466" y="257737"/>
                  </a:lnTo>
                  <a:lnTo>
                    <a:pt x="3480304" y="257737"/>
                  </a:lnTo>
                  <a:lnTo>
                    <a:pt x="3492142" y="257737"/>
                  </a:lnTo>
                  <a:lnTo>
                    <a:pt x="3503980" y="257737"/>
                  </a:lnTo>
                  <a:lnTo>
                    <a:pt x="3515818" y="257737"/>
                  </a:lnTo>
                  <a:lnTo>
                    <a:pt x="3515818" y="257737"/>
                  </a:lnTo>
                  <a:lnTo>
                    <a:pt x="3527655" y="257737"/>
                  </a:lnTo>
                  <a:lnTo>
                    <a:pt x="3539493" y="257737"/>
                  </a:lnTo>
                  <a:lnTo>
                    <a:pt x="3551331" y="257737"/>
                  </a:lnTo>
                  <a:lnTo>
                    <a:pt x="3563169" y="257737"/>
                  </a:lnTo>
                  <a:lnTo>
                    <a:pt x="3575006" y="257737"/>
                  </a:lnTo>
                  <a:lnTo>
                    <a:pt x="3586844" y="257737"/>
                  </a:lnTo>
                  <a:lnTo>
                    <a:pt x="3598682" y="257737"/>
                  </a:lnTo>
                  <a:lnTo>
                    <a:pt x="3610520" y="257737"/>
                  </a:lnTo>
                  <a:lnTo>
                    <a:pt x="3622357" y="257737"/>
                  </a:lnTo>
                  <a:lnTo>
                    <a:pt x="3634195" y="257737"/>
                  </a:lnTo>
                  <a:lnTo>
                    <a:pt x="3646033" y="257737"/>
                  </a:lnTo>
                  <a:lnTo>
                    <a:pt x="3657871" y="257737"/>
                  </a:lnTo>
                  <a:lnTo>
                    <a:pt x="3669709" y="257737"/>
                  </a:lnTo>
                  <a:lnTo>
                    <a:pt x="3681546" y="257737"/>
                  </a:lnTo>
                  <a:lnTo>
                    <a:pt x="3693384" y="257737"/>
                  </a:lnTo>
                  <a:lnTo>
                    <a:pt x="3705222" y="257737"/>
                  </a:lnTo>
                  <a:lnTo>
                    <a:pt x="3717060" y="257737"/>
                  </a:lnTo>
                  <a:lnTo>
                    <a:pt x="3728897" y="257737"/>
                  </a:lnTo>
                  <a:lnTo>
                    <a:pt x="3740735" y="257737"/>
                  </a:lnTo>
                  <a:lnTo>
                    <a:pt x="3752573" y="257737"/>
                  </a:lnTo>
                  <a:lnTo>
                    <a:pt x="3764411" y="257737"/>
                  </a:lnTo>
                  <a:lnTo>
                    <a:pt x="3776248" y="257737"/>
                  </a:lnTo>
                  <a:lnTo>
                    <a:pt x="3788086" y="257737"/>
                  </a:lnTo>
                  <a:lnTo>
                    <a:pt x="3799924" y="257737"/>
                  </a:lnTo>
                  <a:lnTo>
                    <a:pt x="3811762" y="257737"/>
                  </a:lnTo>
                  <a:lnTo>
                    <a:pt x="3823600" y="257737"/>
                  </a:lnTo>
                  <a:lnTo>
                    <a:pt x="3835437" y="257737"/>
                  </a:lnTo>
                  <a:lnTo>
                    <a:pt x="3847275" y="257737"/>
                  </a:lnTo>
                  <a:lnTo>
                    <a:pt x="3859113" y="257737"/>
                  </a:lnTo>
                  <a:lnTo>
                    <a:pt x="3870951" y="257737"/>
                  </a:lnTo>
                  <a:lnTo>
                    <a:pt x="3882788" y="257737"/>
                  </a:lnTo>
                  <a:lnTo>
                    <a:pt x="3894626" y="257737"/>
                  </a:lnTo>
                  <a:lnTo>
                    <a:pt x="3906464" y="257737"/>
                  </a:lnTo>
                  <a:lnTo>
                    <a:pt x="3918302" y="257737"/>
                  </a:lnTo>
                  <a:lnTo>
                    <a:pt x="3930139" y="257737"/>
                  </a:lnTo>
                  <a:lnTo>
                    <a:pt x="3941977" y="257737"/>
                  </a:lnTo>
                  <a:lnTo>
                    <a:pt x="3953815" y="257737"/>
                  </a:lnTo>
                  <a:lnTo>
                    <a:pt x="3965653" y="257737"/>
                  </a:lnTo>
                  <a:lnTo>
                    <a:pt x="3977491" y="257737"/>
                  </a:lnTo>
                  <a:lnTo>
                    <a:pt x="3989328" y="257737"/>
                  </a:lnTo>
                  <a:lnTo>
                    <a:pt x="4001166" y="257737"/>
                  </a:lnTo>
                  <a:lnTo>
                    <a:pt x="4013004" y="257737"/>
                  </a:lnTo>
                  <a:lnTo>
                    <a:pt x="4024842" y="257737"/>
                  </a:lnTo>
                  <a:lnTo>
                    <a:pt x="4036679" y="257737"/>
                  </a:lnTo>
                  <a:lnTo>
                    <a:pt x="4048517" y="257737"/>
                  </a:lnTo>
                  <a:lnTo>
                    <a:pt x="4060355" y="257737"/>
                  </a:lnTo>
                  <a:lnTo>
                    <a:pt x="4072193" y="257737"/>
                  </a:lnTo>
                  <a:lnTo>
                    <a:pt x="4084031" y="257737"/>
                  </a:lnTo>
                  <a:lnTo>
                    <a:pt x="4095868" y="257737"/>
                  </a:lnTo>
                  <a:lnTo>
                    <a:pt x="4107706" y="257737"/>
                  </a:lnTo>
                  <a:lnTo>
                    <a:pt x="4119544" y="257737"/>
                  </a:lnTo>
                  <a:lnTo>
                    <a:pt x="4131382" y="257737"/>
                  </a:lnTo>
                  <a:lnTo>
                    <a:pt x="4143219" y="257737"/>
                  </a:lnTo>
                  <a:lnTo>
                    <a:pt x="4155057" y="257737"/>
                  </a:lnTo>
                  <a:lnTo>
                    <a:pt x="4166895" y="257737"/>
                  </a:lnTo>
                  <a:lnTo>
                    <a:pt x="4178733" y="257737"/>
                  </a:lnTo>
                  <a:lnTo>
                    <a:pt x="4190570" y="257737"/>
                  </a:lnTo>
                  <a:lnTo>
                    <a:pt x="4202408" y="257737"/>
                  </a:lnTo>
                  <a:lnTo>
                    <a:pt x="4214246" y="257737"/>
                  </a:lnTo>
                  <a:lnTo>
                    <a:pt x="4226084" y="257737"/>
                  </a:lnTo>
                  <a:lnTo>
                    <a:pt x="4237922" y="257737"/>
                  </a:lnTo>
                  <a:lnTo>
                    <a:pt x="4249759" y="257737"/>
                  </a:lnTo>
                  <a:lnTo>
                    <a:pt x="4261597" y="257737"/>
                  </a:lnTo>
                  <a:lnTo>
                    <a:pt x="4273435" y="257737"/>
                  </a:lnTo>
                  <a:lnTo>
                    <a:pt x="4285273" y="257737"/>
                  </a:lnTo>
                  <a:lnTo>
                    <a:pt x="4297110" y="257737"/>
                  </a:lnTo>
                  <a:lnTo>
                    <a:pt x="4308948" y="257737"/>
                  </a:lnTo>
                  <a:lnTo>
                    <a:pt x="4320786" y="257737"/>
                  </a:lnTo>
                  <a:lnTo>
                    <a:pt x="4332624" y="257737"/>
                  </a:lnTo>
                  <a:lnTo>
                    <a:pt x="4344461" y="257737"/>
                  </a:lnTo>
                  <a:lnTo>
                    <a:pt x="4356299" y="257737"/>
                  </a:lnTo>
                  <a:lnTo>
                    <a:pt x="4368137" y="257737"/>
                  </a:lnTo>
                  <a:lnTo>
                    <a:pt x="4379975" y="257737"/>
                  </a:lnTo>
                  <a:lnTo>
                    <a:pt x="4391813" y="257737"/>
                  </a:lnTo>
                  <a:lnTo>
                    <a:pt x="4403650" y="257737"/>
                  </a:lnTo>
                  <a:lnTo>
                    <a:pt x="4415488" y="257737"/>
                  </a:lnTo>
                  <a:lnTo>
                    <a:pt x="4427326" y="257737"/>
                  </a:lnTo>
                  <a:lnTo>
                    <a:pt x="4439164" y="257737"/>
                  </a:lnTo>
                  <a:lnTo>
                    <a:pt x="4451001" y="257737"/>
                  </a:lnTo>
                  <a:lnTo>
                    <a:pt x="4462839" y="257737"/>
                  </a:lnTo>
                  <a:lnTo>
                    <a:pt x="4474677" y="257737"/>
                  </a:lnTo>
                  <a:lnTo>
                    <a:pt x="4486515" y="257737"/>
                  </a:lnTo>
                  <a:lnTo>
                    <a:pt x="4498352" y="257737"/>
                  </a:lnTo>
                  <a:lnTo>
                    <a:pt x="4510190" y="257737"/>
                  </a:lnTo>
                  <a:lnTo>
                    <a:pt x="4522028" y="257737"/>
                  </a:lnTo>
                  <a:lnTo>
                    <a:pt x="4533866" y="257737"/>
                  </a:lnTo>
                  <a:lnTo>
                    <a:pt x="4545704" y="257737"/>
                  </a:lnTo>
                  <a:lnTo>
                    <a:pt x="4557541" y="257737"/>
                  </a:lnTo>
                  <a:lnTo>
                    <a:pt x="4569379" y="257737"/>
                  </a:lnTo>
                  <a:lnTo>
                    <a:pt x="4581217" y="257737"/>
                  </a:lnTo>
                  <a:lnTo>
                    <a:pt x="4593055" y="257737"/>
                  </a:lnTo>
                  <a:lnTo>
                    <a:pt x="4604892" y="257737"/>
                  </a:lnTo>
                  <a:lnTo>
                    <a:pt x="4616730" y="257737"/>
                  </a:lnTo>
                  <a:lnTo>
                    <a:pt x="4628568" y="257737"/>
                  </a:lnTo>
                  <a:lnTo>
                    <a:pt x="4640406" y="257737"/>
                  </a:lnTo>
                  <a:lnTo>
                    <a:pt x="4652244" y="257737"/>
                  </a:lnTo>
                  <a:lnTo>
                    <a:pt x="4664081" y="257737"/>
                  </a:lnTo>
                  <a:lnTo>
                    <a:pt x="4675919" y="257737"/>
                  </a:lnTo>
                  <a:lnTo>
                    <a:pt x="4687757" y="257737"/>
                  </a:lnTo>
                </a:path>
              </a:pathLst>
            </a:custGeom>
            <a:ln w="40651" cap="flat">
              <a:solidFill>
                <a:srgbClr val="E8E8E8">
                  <a:alpha val="100000"/>
                </a:srgbClr>
              </a:solidFill>
              <a:prstDash val="solid"/>
              <a:round/>
            </a:ln>
          </p:spPr>
          <p:txBody>
            <a:bodyPr/>
            <a:lstStyle/>
            <a:p/>
          </p:txBody>
        </p:sp>
        <p:sp>
          <p:nvSpPr>
            <p:cNvPr id="41" name="pl41"/>
            <p:cNvSpPr/>
            <p:nvPr/>
          </p:nvSpPr>
          <p:spPr>
            <a:xfrm>
              <a:off x="2482252" y="3482619"/>
              <a:ext cx="4687757" cy="1030691"/>
            </a:xfrm>
            <a:custGeom>
              <a:avLst/>
              <a:pathLst>
                <a:path w="4687757" h="1030691">
                  <a:moveTo>
                    <a:pt x="0" y="773040"/>
                  </a:moveTo>
                  <a:lnTo>
                    <a:pt x="11837" y="773040"/>
                  </a:lnTo>
                  <a:lnTo>
                    <a:pt x="23675" y="773040"/>
                  </a:lnTo>
                  <a:lnTo>
                    <a:pt x="35513" y="773040"/>
                  </a:lnTo>
                  <a:lnTo>
                    <a:pt x="47351" y="773040"/>
                  </a:lnTo>
                  <a:lnTo>
                    <a:pt x="59188" y="773040"/>
                  </a:lnTo>
                  <a:lnTo>
                    <a:pt x="71026" y="773040"/>
                  </a:lnTo>
                  <a:lnTo>
                    <a:pt x="82864" y="773040"/>
                  </a:lnTo>
                  <a:lnTo>
                    <a:pt x="94702" y="773040"/>
                  </a:lnTo>
                  <a:lnTo>
                    <a:pt x="106539" y="773040"/>
                  </a:lnTo>
                  <a:lnTo>
                    <a:pt x="118377" y="773040"/>
                  </a:lnTo>
                  <a:lnTo>
                    <a:pt x="130215" y="773040"/>
                  </a:lnTo>
                  <a:lnTo>
                    <a:pt x="142053" y="773040"/>
                  </a:lnTo>
                  <a:lnTo>
                    <a:pt x="153891" y="773040"/>
                  </a:lnTo>
                  <a:lnTo>
                    <a:pt x="165728" y="773040"/>
                  </a:lnTo>
                  <a:lnTo>
                    <a:pt x="177566" y="773040"/>
                  </a:lnTo>
                  <a:lnTo>
                    <a:pt x="189404" y="773040"/>
                  </a:lnTo>
                  <a:lnTo>
                    <a:pt x="201242" y="773040"/>
                  </a:lnTo>
                  <a:lnTo>
                    <a:pt x="213079" y="773040"/>
                  </a:lnTo>
                  <a:lnTo>
                    <a:pt x="224917" y="773040"/>
                  </a:lnTo>
                  <a:lnTo>
                    <a:pt x="236755" y="773040"/>
                  </a:lnTo>
                  <a:lnTo>
                    <a:pt x="248593" y="773040"/>
                  </a:lnTo>
                  <a:lnTo>
                    <a:pt x="260430" y="773040"/>
                  </a:lnTo>
                  <a:lnTo>
                    <a:pt x="272268" y="773040"/>
                  </a:lnTo>
                  <a:lnTo>
                    <a:pt x="284106" y="773040"/>
                  </a:lnTo>
                  <a:lnTo>
                    <a:pt x="295944" y="773040"/>
                  </a:lnTo>
                  <a:lnTo>
                    <a:pt x="307782" y="773040"/>
                  </a:lnTo>
                  <a:lnTo>
                    <a:pt x="319619" y="773040"/>
                  </a:lnTo>
                  <a:lnTo>
                    <a:pt x="331457" y="773040"/>
                  </a:lnTo>
                  <a:lnTo>
                    <a:pt x="343295" y="773040"/>
                  </a:lnTo>
                  <a:lnTo>
                    <a:pt x="355133" y="773040"/>
                  </a:lnTo>
                  <a:lnTo>
                    <a:pt x="366970" y="773040"/>
                  </a:lnTo>
                  <a:lnTo>
                    <a:pt x="378808" y="773040"/>
                  </a:lnTo>
                  <a:lnTo>
                    <a:pt x="390646" y="773040"/>
                  </a:lnTo>
                  <a:lnTo>
                    <a:pt x="402484" y="773040"/>
                  </a:lnTo>
                  <a:lnTo>
                    <a:pt x="414321" y="773040"/>
                  </a:lnTo>
                  <a:lnTo>
                    <a:pt x="426159" y="773040"/>
                  </a:lnTo>
                  <a:lnTo>
                    <a:pt x="437997" y="773040"/>
                  </a:lnTo>
                  <a:lnTo>
                    <a:pt x="449835" y="773040"/>
                  </a:lnTo>
                  <a:lnTo>
                    <a:pt x="461673" y="773040"/>
                  </a:lnTo>
                  <a:lnTo>
                    <a:pt x="473510" y="773040"/>
                  </a:lnTo>
                  <a:lnTo>
                    <a:pt x="485348" y="773040"/>
                  </a:lnTo>
                  <a:lnTo>
                    <a:pt x="497186" y="773040"/>
                  </a:lnTo>
                  <a:lnTo>
                    <a:pt x="509024" y="773040"/>
                  </a:lnTo>
                  <a:lnTo>
                    <a:pt x="520861" y="773040"/>
                  </a:lnTo>
                  <a:lnTo>
                    <a:pt x="532699" y="773040"/>
                  </a:lnTo>
                  <a:lnTo>
                    <a:pt x="544537" y="773040"/>
                  </a:lnTo>
                  <a:lnTo>
                    <a:pt x="556375" y="773040"/>
                  </a:lnTo>
                  <a:lnTo>
                    <a:pt x="568213" y="773040"/>
                  </a:lnTo>
                  <a:lnTo>
                    <a:pt x="580050" y="773040"/>
                  </a:lnTo>
                  <a:lnTo>
                    <a:pt x="591888" y="773040"/>
                  </a:lnTo>
                  <a:lnTo>
                    <a:pt x="603726" y="773040"/>
                  </a:lnTo>
                  <a:lnTo>
                    <a:pt x="615564" y="773040"/>
                  </a:lnTo>
                  <a:lnTo>
                    <a:pt x="627401" y="773040"/>
                  </a:lnTo>
                  <a:lnTo>
                    <a:pt x="639239" y="773040"/>
                  </a:lnTo>
                  <a:lnTo>
                    <a:pt x="651077" y="773040"/>
                  </a:lnTo>
                  <a:lnTo>
                    <a:pt x="662915" y="773040"/>
                  </a:lnTo>
                  <a:lnTo>
                    <a:pt x="674752" y="773040"/>
                  </a:lnTo>
                  <a:lnTo>
                    <a:pt x="686590" y="773040"/>
                  </a:lnTo>
                  <a:lnTo>
                    <a:pt x="698428" y="773040"/>
                  </a:lnTo>
                  <a:lnTo>
                    <a:pt x="710266" y="773040"/>
                  </a:lnTo>
                  <a:lnTo>
                    <a:pt x="722104" y="773040"/>
                  </a:lnTo>
                  <a:lnTo>
                    <a:pt x="733941" y="773040"/>
                  </a:lnTo>
                  <a:lnTo>
                    <a:pt x="745779" y="773040"/>
                  </a:lnTo>
                  <a:lnTo>
                    <a:pt x="757617" y="773040"/>
                  </a:lnTo>
                  <a:lnTo>
                    <a:pt x="769455" y="773040"/>
                  </a:lnTo>
                  <a:lnTo>
                    <a:pt x="781292" y="773040"/>
                  </a:lnTo>
                  <a:lnTo>
                    <a:pt x="793130" y="773040"/>
                  </a:lnTo>
                  <a:lnTo>
                    <a:pt x="804968" y="773040"/>
                  </a:lnTo>
                  <a:lnTo>
                    <a:pt x="816806" y="773040"/>
                  </a:lnTo>
                  <a:lnTo>
                    <a:pt x="828643" y="773040"/>
                  </a:lnTo>
                  <a:lnTo>
                    <a:pt x="840481" y="773040"/>
                  </a:lnTo>
                  <a:lnTo>
                    <a:pt x="852319" y="773040"/>
                  </a:lnTo>
                  <a:lnTo>
                    <a:pt x="864157" y="773040"/>
                  </a:lnTo>
                  <a:lnTo>
                    <a:pt x="875995" y="773040"/>
                  </a:lnTo>
                  <a:lnTo>
                    <a:pt x="887832" y="773040"/>
                  </a:lnTo>
                  <a:lnTo>
                    <a:pt x="899670" y="773040"/>
                  </a:lnTo>
                  <a:lnTo>
                    <a:pt x="911508" y="773040"/>
                  </a:lnTo>
                  <a:lnTo>
                    <a:pt x="923346" y="773040"/>
                  </a:lnTo>
                  <a:lnTo>
                    <a:pt x="935183" y="773040"/>
                  </a:lnTo>
                  <a:lnTo>
                    <a:pt x="947021" y="773040"/>
                  </a:lnTo>
                  <a:lnTo>
                    <a:pt x="958859" y="773040"/>
                  </a:lnTo>
                  <a:lnTo>
                    <a:pt x="970697" y="773040"/>
                  </a:lnTo>
                  <a:lnTo>
                    <a:pt x="982534" y="773040"/>
                  </a:lnTo>
                  <a:lnTo>
                    <a:pt x="994372" y="773040"/>
                  </a:lnTo>
                  <a:lnTo>
                    <a:pt x="1006210" y="773040"/>
                  </a:lnTo>
                  <a:lnTo>
                    <a:pt x="1018048" y="773040"/>
                  </a:lnTo>
                  <a:lnTo>
                    <a:pt x="1029886" y="773040"/>
                  </a:lnTo>
                  <a:lnTo>
                    <a:pt x="1041723" y="773040"/>
                  </a:lnTo>
                  <a:lnTo>
                    <a:pt x="1053561" y="773040"/>
                  </a:lnTo>
                  <a:lnTo>
                    <a:pt x="1065399" y="773040"/>
                  </a:lnTo>
                  <a:lnTo>
                    <a:pt x="1077237" y="773040"/>
                  </a:lnTo>
                  <a:lnTo>
                    <a:pt x="1089074" y="773040"/>
                  </a:lnTo>
                  <a:lnTo>
                    <a:pt x="1100912" y="773040"/>
                  </a:lnTo>
                  <a:lnTo>
                    <a:pt x="1112750" y="773040"/>
                  </a:lnTo>
                  <a:lnTo>
                    <a:pt x="1124588" y="773040"/>
                  </a:lnTo>
                  <a:lnTo>
                    <a:pt x="1136426" y="773040"/>
                  </a:lnTo>
                  <a:lnTo>
                    <a:pt x="1148263" y="773040"/>
                  </a:lnTo>
                  <a:lnTo>
                    <a:pt x="1160101" y="773040"/>
                  </a:lnTo>
                  <a:lnTo>
                    <a:pt x="1171939" y="773040"/>
                  </a:lnTo>
                  <a:lnTo>
                    <a:pt x="1171939" y="773126"/>
                  </a:lnTo>
                  <a:lnTo>
                    <a:pt x="1183777" y="773141"/>
                  </a:lnTo>
                  <a:lnTo>
                    <a:pt x="1195614" y="773159"/>
                  </a:lnTo>
                  <a:lnTo>
                    <a:pt x="1207452" y="773180"/>
                  </a:lnTo>
                  <a:lnTo>
                    <a:pt x="1219290" y="773205"/>
                  </a:lnTo>
                  <a:lnTo>
                    <a:pt x="1231128" y="773234"/>
                  </a:lnTo>
                  <a:lnTo>
                    <a:pt x="1242965" y="773268"/>
                  </a:lnTo>
                  <a:lnTo>
                    <a:pt x="1254803" y="773308"/>
                  </a:lnTo>
                  <a:lnTo>
                    <a:pt x="1266641" y="773355"/>
                  </a:lnTo>
                  <a:lnTo>
                    <a:pt x="1278479" y="773410"/>
                  </a:lnTo>
                  <a:lnTo>
                    <a:pt x="1290317" y="773474"/>
                  </a:lnTo>
                  <a:lnTo>
                    <a:pt x="1302154" y="773550"/>
                  </a:lnTo>
                  <a:lnTo>
                    <a:pt x="1313992" y="773640"/>
                  </a:lnTo>
                  <a:lnTo>
                    <a:pt x="1325830" y="773745"/>
                  </a:lnTo>
                  <a:lnTo>
                    <a:pt x="1337668" y="773868"/>
                  </a:lnTo>
                  <a:lnTo>
                    <a:pt x="1349505" y="774013"/>
                  </a:lnTo>
                  <a:lnTo>
                    <a:pt x="1361343" y="774183"/>
                  </a:lnTo>
                  <a:lnTo>
                    <a:pt x="1373181" y="774382"/>
                  </a:lnTo>
                  <a:lnTo>
                    <a:pt x="1385019" y="774616"/>
                  </a:lnTo>
                  <a:lnTo>
                    <a:pt x="1396856" y="774890"/>
                  </a:lnTo>
                  <a:lnTo>
                    <a:pt x="1408694" y="775212"/>
                  </a:lnTo>
                  <a:lnTo>
                    <a:pt x="1420532" y="775589"/>
                  </a:lnTo>
                  <a:lnTo>
                    <a:pt x="1432370" y="776032"/>
                  </a:lnTo>
                  <a:lnTo>
                    <a:pt x="1444208" y="776549"/>
                  </a:lnTo>
                  <a:lnTo>
                    <a:pt x="1456045" y="777155"/>
                  </a:lnTo>
                  <a:lnTo>
                    <a:pt x="1467883" y="777863"/>
                  </a:lnTo>
                  <a:lnTo>
                    <a:pt x="1479721" y="778691"/>
                  </a:lnTo>
                  <a:lnTo>
                    <a:pt x="1491559" y="779656"/>
                  </a:lnTo>
                  <a:lnTo>
                    <a:pt x="1503396" y="780782"/>
                  </a:lnTo>
                  <a:lnTo>
                    <a:pt x="1515234" y="782093"/>
                  </a:lnTo>
                  <a:lnTo>
                    <a:pt x="1527072" y="783615"/>
                  </a:lnTo>
                  <a:lnTo>
                    <a:pt x="1538910" y="785381"/>
                  </a:lnTo>
                  <a:lnTo>
                    <a:pt x="1550748" y="787425"/>
                  </a:lnTo>
                  <a:lnTo>
                    <a:pt x="1562585" y="789785"/>
                  </a:lnTo>
                  <a:lnTo>
                    <a:pt x="1574423" y="792500"/>
                  </a:lnTo>
                  <a:lnTo>
                    <a:pt x="1586261" y="795615"/>
                  </a:lnTo>
                  <a:lnTo>
                    <a:pt x="1598099" y="799173"/>
                  </a:lnTo>
                  <a:lnTo>
                    <a:pt x="1609936" y="803220"/>
                  </a:lnTo>
                  <a:lnTo>
                    <a:pt x="1621774" y="807800"/>
                  </a:lnTo>
                  <a:lnTo>
                    <a:pt x="1633612" y="812954"/>
                  </a:lnTo>
                  <a:lnTo>
                    <a:pt x="1645450" y="818714"/>
                  </a:lnTo>
                  <a:lnTo>
                    <a:pt x="1657287" y="825107"/>
                  </a:lnTo>
                  <a:lnTo>
                    <a:pt x="1669125" y="832146"/>
                  </a:lnTo>
                  <a:lnTo>
                    <a:pt x="1680963" y="839827"/>
                  </a:lnTo>
                  <a:lnTo>
                    <a:pt x="1692801" y="848129"/>
                  </a:lnTo>
                  <a:lnTo>
                    <a:pt x="1704639" y="857009"/>
                  </a:lnTo>
                  <a:lnTo>
                    <a:pt x="1716476" y="866403"/>
                  </a:lnTo>
                  <a:lnTo>
                    <a:pt x="1728314" y="876223"/>
                  </a:lnTo>
                  <a:lnTo>
                    <a:pt x="1740152" y="886364"/>
                  </a:lnTo>
                  <a:lnTo>
                    <a:pt x="1751990" y="896705"/>
                  </a:lnTo>
                  <a:lnTo>
                    <a:pt x="1763827" y="907113"/>
                  </a:lnTo>
                  <a:lnTo>
                    <a:pt x="1775665" y="917453"/>
                  </a:lnTo>
                  <a:lnTo>
                    <a:pt x="1787503" y="927594"/>
                  </a:lnTo>
                  <a:lnTo>
                    <a:pt x="1799341" y="937415"/>
                  </a:lnTo>
                  <a:lnTo>
                    <a:pt x="1811178" y="946808"/>
                  </a:lnTo>
                  <a:lnTo>
                    <a:pt x="1823016" y="955689"/>
                  </a:lnTo>
                  <a:lnTo>
                    <a:pt x="1834854" y="963991"/>
                  </a:lnTo>
                  <a:lnTo>
                    <a:pt x="1846692" y="971672"/>
                  </a:lnTo>
                  <a:lnTo>
                    <a:pt x="1858530" y="978710"/>
                  </a:lnTo>
                  <a:lnTo>
                    <a:pt x="1870367" y="985103"/>
                  </a:lnTo>
                  <a:lnTo>
                    <a:pt x="1882205" y="990864"/>
                  </a:lnTo>
                  <a:lnTo>
                    <a:pt x="1894043" y="996017"/>
                  </a:lnTo>
                  <a:lnTo>
                    <a:pt x="1905881" y="1000597"/>
                  </a:lnTo>
                  <a:lnTo>
                    <a:pt x="1917718" y="1004644"/>
                  </a:lnTo>
                  <a:lnTo>
                    <a:pt x="1929556" y="1008203"/>
                  </a:lnTo>
                  <a:lnTo>
                    <a:pt x="1941394" y="1011317"/>
                  </a:lnTo>
                  <a:lnTo>
                    <a:pt x="1953232" y="1014033"/>
                  </a:lnTo>
                  <a:lnTo>
                    <a:pt x="1965069" y="1016392"/>
                  </a:lnTo>
                  <a:lnTo>
                    <a:pt x="1976907" y="1018436"/>
                  </a:lnTo>
                  <a:lnTo>
                    <a:pt x="1988745" y="1020202"/>
                  </a:lnTo>
                  <a:lnTo>
                    <a:pt x="2000583" y="1021725"/>
                  </a:lnTo>
                  <a:lnTo>
                    <a:pt x="2012421" y="1023035"/>
                  </a:lnTo>
                  <a:lnTo>
                    <a:pt x="2024258" y="1024161"/>
                  </a:lnTo>
                  <a:lnTo>
                    <a:pt x="2036096" y="1025127"/>
                  </a:lnTo>
                  <a:lnTo>
                    <a:pt x="2047934" y="1025954"/>
                  </a:lnTo>
                  <a:lnTo>
                    <a:pt x="2059772" y="1026663"/>
                  </a:lnTo>
                  <a:lnTo>
                    <a:pt x="2071609" y="1027268"/>
                  </a:lnTo>
                  <a:lnTo>
                    <a:pt x="2083447" y="1027786"/>
                  </a:lnTo>
                  <a:lnTo>
                    <a:pt x="2095285" y="1028228"/>
                  </a:lnTo>
                  <a:lnTo>
                    <a:pt x="2107123" y="1028605"/>
                  </a:lnTo>
                  <a:lnTo>
                    <a:pt x="2118961" y="1028927"/>
                  </a:lnTo>
                  <a:lnTo>
                    <a:pt x="2130798" y="1029202"/>
                  </a:lnTo>
                  <a:lnTo>
                    <a:pt x="2142636" y="1029436"/>
                  </a:lnTo>
                  <a:lnTo>
                    <a:pt x="2154474" y="1029635"/>
                  </a:lnTo>
                  <a:lnTo>
                    <a:pt x="2166312" y="1029805"/>
                  </a:lnTo>
                  <a:lnTo>
                    <a:pt x="2178149" y="1029950"/>
                  </a:lnTo>
                  <a:lnTo>
                    <a:pt x="2189987" y="1030073"/>
                  </a:lnTo>
                  <a:lnTo>
                    <a:pt x="2201825" y="1030178"/>
                  </a:lnTo>
                  <a:lnTo>
                    <a:pt x="2213663" y="1030267"/>
                  </a:lnTo>
                  <a:lnTo>
                    <a:pt x="2225500" y="1030343"/>
                  </a:lnTo>
                  <a:lnTo>
                    <a:pt x="2237338" y="1030408"/>
                  </a:lnTo>
                  <a:lnTo>
                    <a:pt x="2249176" y="1030463"/>
                  </a:lnTo>
                  <a:lnTo>
                    <a:pt x="2261014" y="1030510"/>
                  </a:lnTo>
                  <a:lnTo>
                    <a:pt x="2272852" y="1030550"/>
                  </a:lnTo>
                  <a:lnTo>
                    <a:pt x="2284689" y="1030584"/>
                  </a:lnTo>
                  <a:lnTo>
                    <a:pt x="2296527" y="1030613"/>
                  </a:lnTo>
                  <a:lnTo>
                    <a:pt x="2308365" y="1030637"/>
                  </a:lnTo>
                  <a:lnTo>
                    <a:pt x="2320203" y="1030658"/>
                  </a:lnTo>
                  <a:lnTo>
                    <a:pt x="2332040" y="1030676"/>
                  </a:lnTo>
                  <a:lnTo>
                    <a:pt x="2343878" y="1030691"/>
                  </a:lnTo>
                  <a:lnTo>
                    <a:pt x="2343878" y="1030605"/>
                  </a:lnTo>
                  <a:lnTo>
                    <a:pt x="2355716" y="1030574"/>
                  </a:lnTo>
                  <a:lnTo>
                    <a:pt x="2367554" y="1030539"/>
                  </a:lnTo>
                  <a:lnTo>
                    <a:pt x="2379391" y="1030497"/>
                  </a:lnTo>
                  <a:lnTo>
                    <a:pt x="2391229" y="1030448"/>
                  </a:lnTo>
                  <a:lnTo>
                    <a:pt x="2403067" y="1030390"/>
                  </a:lnTo>
                  <a:lnTo>
                    <a:pt x="2414905" y="1030322"/>
                  </a:lnTo>
                  <a:lnTo>
                    <a:pt x="2426743" y="1030242"/>
                  </a:lnTo>
                  <a:lnTo>
                    <a:pt x="2438580" y="1030148"/>
                  </a:lnTo>
                  <a:lnTo>
                    <a:pt x="2450418" y="1030038"/>
                  </a:lnTo>
                  <a:lnTo>
                    <a:pt x="2462256" y="1029909"/>
                  </a:lnTo>
                  <a:lnTo>
                    <a:pt x="2474094" y="1029757"/>
                  </a:lnTo>
                  <a:lnTo>
                    <a:pt x="2485931" y="1029578"/>
                  </a:lnTo>
                  <a:lnTo>
                    <a:pt x="2497769" y="1029368"/>
                  </a:lnTo>
                  <a:lnTo>
                    <a:pt x="2509607" y="1029121"/>
                  </a:lnTo>
                  <a:lnTo>
                    <a:pt x="2521445" y="1028832"/>
                  </a:lnTo>
                  <a:lnTo>
                    <a:pt x="2533283" y="1028492"/>
                  </a:lnTo>
                  <a:lnTo>
                    <a:pt x="2545120" y="1028094"/>
                  </a:lnTo>
                  <a:lnTo>
                    <a:pt x="2556958" y="1027626"/>
                  </a:lnTo>
                  <a:lnTo>
                    <a:pt x="2568796" y="1027077"/>
                  </a:lnTo>
                  <a:lnTo>
                    <a:pt x="2580634" y="1026433"/>
                  </a:lnTo>
                  <a:lnTo>
                    <a:pt x="2592471" y="1025678"/>
                  </a:lnTo>
                  <a:lnTo>
                    <a:pt x="2604309" y="1024794"/>
                  </a:lnTo>
                  <a:lnTo>
                    <a:pt x="2616147" y="1023759"/>
                  </a:lnTo>
                  <a:lnTo>
                    <a:pt x="2627985" y="1022548"/>
                  </a:lnTo>
                  <a:lnTo>
                    <a:pt x="2639822" y="1021131"/>
                  </a:lnTo>
                  <a:lnTo>
                    <a:pt x="2651660" y="1019476"/>
                  </a:lnTo>
                  <a:lnTo>
                    <a:pt x="2663498" y="1017545"/>
                  </a:lnTo>
                  <a:lnTo>
                    <a:pt x="2675336" y="1015293"/>
                  </a:lnTo>
                  <a:lnTo>
                    <a:pt x="2687174" y="1012672"/>
                  </a:lnTo>
                  <a:lnTo>
                    <a:pt x="2699011" y="1009627"/>
                  </a:lnTo>
                  <a:lnTo>
                    <a:pt x="2710849" y="1006094"/>
                  </a:lnTo>
                  <a:lnTo>
                    <a:pt x="2722687" y="1002006"/>
                  </a:lnTo>
                  <a:lnTo>
                    <a:pt x="2734525" y="997288"/>
                  </a:lnTo>
                  <a:lnTo>
                    <a:pt x="2746362" y="991857"/>
                  </a:lnTo>
                  <a:lnTo>
                    <a:pt x="2758200" y="985628"/>
                  </a:lnTo>
                  <a:lnTo>
                    <a:pt x="2770038" y="978511"/>
                  </a:lnTo>
                  <a:lnTo>
                    <a:pt x="2781876" y="970416"/>
                  </a:lnTo>
                  <a:lnTo>
                    <a:pt x="2793713" y="961257"/>
                  </a:lnTo>
                  <a:lnTo>
                    <a:pt x="2805551" y="950950"/>
                  </a:lnTo>
                  <a:lnTo>
                    <a:pt x="2817389" y="939429"/>
                  </a:lnTo>
                  <a:lnTo>
                    <a:pt x="2829227" y="926643"/>
                  </a:lnTo>
                  <a:lnTo>
                    <a:pt x="2841065" y="912566"/>
                  </a:lnTo>
                  <a:lnTo>
                    <a:pt x="2852902" y="897203"/>
                  </a:lnTo>
                  <a:lnTo>
                    <a:pt x="2864740" y="880599"/>
                  </a:lnTo>
                  <a:lnTo>
                    <a:pt x="2876578" y="862839"/>
                  </a:lnTo>
                  <a:lnTo>
                    <a:pt x="2888416" y="844052"/>
                  </a:lnTo>
                  <a:lnTo>
                    <a:pt x="2900253" y="824411"/>
                  </a:lnTo>
                  <a:lnTo>
                    <a:pt x="2912091" y="804129"/>
                  </a:lnTo>
                  <a:lnTo>
                    <a:pt x="2923929" y="783448"/>
                  </a:lnTo>
                  <a:lnTo>
                    <a:pt x="2935767" y="762632"/>
                  </a:lnTo>
                  <a:lnTo>
                    <a:pt x="2947604" y="741951"/>
                  </a:lnTo>
                  <a:lnTo>
                    <a:pt x="2959442" y="721669"/>
                  </a:lnTo>
                  <a:lnTo>
                    <a:pt x="2971280" y="702028"/>
                  </a:lnTo>
                  <a:lnTo>
                    <a:pt x="2983118" y="683241"/>
                  </a:lnTo>
                  <a:lnTo>
                    <a:pt x="2994956" y="665480"/>
                  </a:lnTo>
                  <a:lnTo>
                    <a:pt x="3006793" y="648876"/>
                  </a:lnTo>
                  <a:lnTo>
                    <a:pt x="3018631" y="633514"/>
                  </a:lnTo>
                  <a:lnTo>
                    <a:pt x="3030469" y="619437"/>
                  </a:lnTo>
                  <a:lnTo>
                    <a:pt x="3042307" y="606650"/>
                  </a:lnTo>
                  <a:lnTo>
                    <a:pt x="3054144" y="595129"/>
                  </a:lnTo>
                  <a:lnTo>
                    <a:pt x="3065982" y="584823"/>
                  </a:lnTo>
                  <a:lnTo>
                    <a:pt x="3077820" y="575663"/>
                  </a:lnTo>
                  <a:lnTo>
                    <a:pt x="3089658" y="567569"/>
                  </a:lnTo>
                  <a:lnTo>
                    <a:pt x="3101496" y="560452"/>
                  </a:lnTo>
                  <a:lnTo>
                    <a:pt x="3113333" y="554223"/>
                  </a:lnTo>
                  <a:lnTo>
                    <a:pt x="3125171" y="548792"/>
                  </a:lnTo>
                  <a:lnTo>
                    <a:pt x="3137009" y="544073"/>
                  </a:lnTo>
                  <a:lnTo>
                    <a:pt x="3148847" y="539985"/>
                  </a:lnTo>
                  <a:lnTo>
                    <a:pt x="3160684" y="536453"/>
                  </a:lnTo>
                  <a:lnTo>
                    <a:pt x="3172522" y="533407"/>
                  </a:lnTo>
                  <a:lnTo>
                    <a:pt x="3184360" y="530787"/>
                  </a:lnTo>
                  <a:lnTo>
                    <a:pt x="3196198" y="528535"/>
                  </a:lnTo>
                  <a:lnTo>
                    <a:pt x="3208035" y="526604"/>
                  </a:lnTo>
                  <a:lnTo>
                    <a:pt x="3219873" y="524949"/>
                  </a:lnTo>
                  <a:lnTo>
                    <a:pt x="3231711" y="523532"/>
                  </a:lnTo>
                  <a:lnTo>
                    <a:pt x="3243549" y="522321"/>
                  </a:lnTo>
                  <a:lnTo>
                    <a:pt x="3255387" y="521285"/>
                  </a:lnTo>
                  <a:lnTo>
                    <a:pt x="3267224" y="520401"/>
                  </a:lnTo>
                  <a:lnTo>
                    <a:pt x="3279062" y="519647"/>
                  </a:lnTo>
                  <a:lnTo>
                    <a:pt x="3290900" y="519003"/>
                  </a:lnTo>
                  <a:lnTo>
                    <a:pt x="3302738" y="518454"/>
                  </a:lnTo>
                  <a:lnTo>
                    <a:pt x="3314575" y="517986"/>
                  </a:lnTo>
                  <a:lnTo>
                    <a:pt x="3326413" y="517587"/>
                  </a:lnTo>
                  <a:lnTo>
                    <a:pt x="3338251" y="517248"/>
                  </a:lnTo>
                  <a:lnTo>
                    <a:pt x="3350089" y="516958"/>
                  </a:lnTo>
                  <a:lnTo>
                    <a:pt x="3361926" y="516712"/>
                  </a:lnTo>
                  <a:lnTo>
                    <a:pt x="3373764" y="516502"/>
                  </a:lnTo>
                  <a:lnTo>
                    <a:pt x="3385602" y="516323"/>
                  </a:lnTo>
                  <a:lnTo>
                    <a:pt x="3397440" y="516171"/>
                  </a:lnTo>
                  <a:lnTo>
                    <a:pt x="3409278" y="516042"/>
                  </a:lnTo>
                  <a:lnTo>
                    <a:pt x="3421115" y="515931"/>
                  </a:lnTo>
                  <a:lnTo>
                    <a:pt x="3432953" y="515838"/>
                  </a:lnTo>
                  <a:lnTo>
                    <a:pt x="3444791" y="515758"/>
                  </a:lnTo>
                  <a:lnTo>
                    <a:pt x="3456629" y="515690"/>
                  </a:lnTo>
                  <a:lnTo>
                    <a:pt x="3468466" y="515632"/>
                  </a:lnTo>
                  <a:lnTo>
                    <a:pt x="3480304" y="515583"/>
                  </a:lnTo>
                  <a:lnTo>
                    <a:pt x="3492142" y="515541"/>
                  </a:lnTo>
                  <a:lnTo>
                    <a:pt x="3503980" y="515505"/>
                  </a:lnTo>
                  <a:lnTo>
                    <a:pt x="3515818" y="515475"/>
                  </a:lnTo>
                  <a:lnTo>
                    <a:pt x="3515818" y="515129"/>
                  </a:lnTo>
                  <a:lnTo>
                    <a:pt x="3527655" y="515099"/>
                  </a:lnTo>
                  <a:lnTo>
                    <a:pt x="3539493" y="515063"/>
                  </a:lnTo>
                  <a:lnTo>
                    <a:pt x="3551331" y="515021"/>
                  </a:lnTo>
                  <a:lnTo>
                    <a:pt x="3563169" y="514972"/>
                  </a:lnTo>
                  <a:lnTo>
                    <a:pt x="3575006" y="514914"/>
                  </a:lnTo>
                  <a:lnTo>
                    <a:pt x="3586844" y="514847"/>
                  </a:lnTo>
                  <a:lnTo>
                    <a:pt x="3598682" y="514767"/>
                  </a:lnTo>
                  <a:lnTo>
                    <a:pt x="3610520" y="514673"/>
                  </a:lnTo>
                  <a:lnTo>
                    <a:pt x="3622357" y="514563"/>
                  </a:lnTo>
                  <a:lnTo>
                    <a:pt x="3634195" y="514433"/>
                  </a:lnTo>
                  <a:lnTo>
                    <a:pt x="3646033" y="514281"/>
                  </a:lnTo>
                  <a:lnTo>
                    <a:pt x="3657871" y="514102"/>
                  </a:lnTo>
                  <a:lnTo>
                    <a:pt x="3669709" y="513892"/>
                  </a:lnTo>
                  <a:lnTo>
                    <a:pt x="3681546" y="513646"/>
                  </a:lnTo>
                  <a:lnTo>
                    <a:pt x="3693384" y="513357"/>
                  </a:lnTo>
                  <a:lnTo>
                    <a:pt x="3705222" y="513017"/>
                  </a:lnTo>
                  <a:lnTo>
                    <a:pt x="3717060" y="512618"/>
                  </a:lnTo>
                  <a:lnTo>
                    <a:pt x="3728897" y="512150"/>
                  </a:lnTo>
                  <a:lnTo>
                    <a:pt x="3740735" y="511601"/>
                  </a:lnTo>
                  <a:lnTo>
                    <a:pt x="3752573" y="510957"/>
                  </a:lnTo>
                  <a:lnTo>
                    <a:pt x="3764411" y="510203"/>
                  </a:lnTo>
                  <a:lnTo>
                    <a:pt x="3776248" y="509319"/>
                  </a:lnTo>
                  <a:lnTo>
                    <a:pt x="3788086" y="508284"/>
                  </a:lnTo>
                  <a:lnTo>
                    <a:pt x="3799924" y="507072"/>
                  </a:lnTo>
                  <a:lnTo>
                    <a:pt x="3811762" y="505656"/>
                  </a:lnTo>
                  <a:lnTo>
                    <a:pt x="3823600" y="504001"/>
                  </a:lnTo>
                  <a:lnTo>
                    <a:pt x="3835437" y="502069"/>
                  </a:lnTo>
                  <a:lnTo>
                    <a:pt x="3847275" y="499818"/>
                  </a:lnTo>
                  <a:lnTo>
                    <a:pt x="3859113" y="497197"/>
                  </a:lnTo>
                  <a:lnTo>
                    <a:pt x="3870951" y="494151"/>
                  </a:lnTo>
                  <a:lnTo>
                    <a:pt x="3882788" y="490619"/>
                  </a:lnTo>
                  <a:lnTo>
                    <a:pt x="3894626" y="486531"/>
                  </a:lnTo>
                  <a:lnTo>
                    <a:pt x="3906464" y="481812"/>
                  </a:lnTo>
                  <a:lnTo>
                    <a:pt x="3918302" y="476381"/>
                  </a:lnTo>
                  <a:lnTo>
                    <a:pt x="3930139" y="470152"/>
                  </a:lnTo>
                  <a:lnTo>
                    <a:pt x="3941977" y="463035"/>
                  </a:lnTo>
                  <a:lnTo>
                    <a:pt x="3953815" y="454941"/>
                  </a:lnTo>
                  <a:lnTo>
                    <a:pt x="3965653" y="445781"/>
                  </a:lnTo>
                  <a:lnTo>
                    <a:pt x="3977491" y="435475"/>
                  </a:lnTo>
                  <a:lnTo>
                    <a:pt x="3989328" y="423954"/>
                  </a:lnTo>
                  <a:lnTo>
                    <a:pt x="4001166" y="411167"/>
                  </a:lnTo>
                  <a:lnTo>
                    <a:pt x="4013004" y="397090"/>
                  </a:lnTo>
                  <a:lnTo>
                    <a:pt x="4024842" y="381728"/>
                  </a:lnTo>
                  <a:lnTo>
                    <a:pt x="4036679" y="365124"/>
                  </a:lnTo>
                  <a:lnTo>
                    <a:pt x="4048517" y="347364"/>
                  </a:lnTo>
                  <a:lnTo>
                    <a:pt x="4060355" y="328576"/>
                  </a:lnTo>
                  <a:lnTo>
                    <a:pt x="4072193" y="308936"/>
                  </a:lnTo>
                  <a:lnTo>
                    <a:pt x="4084031" y="288653"/>
                  </a:lnTo>
                  <a:lnTo>
                    <a:pt x="4095868" y="267972"/>
                  </a:lnTo>
                  <a:lnTo>
                    <a:pt x="4107706" y="247156"/>
                  </a:lnTo>
                  <a:lnTo>
                    <a:pt x="4119544" y="226476"/>
                  </a:lnTo>
                  <a:lnTo>
                    <a:pt x="4131382" y="206193"/>
                  </a:lnTo>
                  <a:lnTo>
                    <a:pt x="4143219" y="186552"/>
                  </a:lnTo>
                  <a:lnTo>
                    <a:pt x="4155057" y="167765"/>
                  </a:lnTo>
                  <a:lnTo>
                    <a:pt x="4166895" y="150005"/>
                  </a:lnTo>
                  <a:lnTo>
                    <a:pt x="4178733" y="133401"/>
                  </a:lnTo>
                  <a:lnTo>
                    <a:pt x="4190570" y="118039"/>
                  </a:lnTo>
                  <a:lnTo>
                    <a:pt x="4202408" y="103961"/>
                  </a:lnTo>
                  <a:lnTo>
                    <a:pt x="4214246" y="91175"/>
                  </a:lnTo>
                  <a:lnTo>
                    <a:pt x="4226084" y="79654"/>
                  </a:lnTo>
                  <a:lnTo>
                    <a:pt x="4237922" y="69348"/>
                  </a:lnTo>
                  <a:lnTo>
                    <a:pt x="4249759" y="60188"/>
                  </a:lnTo>
                  <a:lnTo>
                    <a:pt x="4261597" y="52093"/>
                  </a:lnTo>
                  <a:lnTo>
                    <a:pt x="4273435" y="44977"/>
                  </a:lnTo>
                  <a:lnTo>
                    <a:pt x="4285273" y="38748"/>
                  </a:lnTo>
                  <a:lnTo>
                    <a:pt x="4297110" y="33317"/>
                  </a:lnTo>
                  <a:lnTo>
                    <a:pt x="4308948" y="28598"/>
                  </a:lnTo>
                  <a:lnTo>
                    <a:pt x="4320786" y="24510"/>
                  </a:lnTo>
                  <a:lnTo>
                    <a:pt x="4332624" y="20977"/>
                  </a:lnTo>
                  <a:lnTo>
                    <a:pt x="4344461" y="17932"/>
                  </a:lnTo>
                  <a:lnTo>
                    <a:pt x="4356299" y="15311"/>
                  </a:lnTo>
                  <a:lnTo>
                    <a:pt x="4368137" y="13060"/>
                  </a:lnTo>
                  <a:lnTo>
                    <a:pt x="4379975" y="11128"/>
                  </a:lnTo>
                  <a:lnTo>
                    <a:pt x="4391813" y="9473"/>
                  </a:lnTo>
                  <a:lnTo>
                    <a:pt x="4403650" y="8057"/>
                  </a:lnTo>
                  <a:lnTo>
                    <a:pt x="4415488" y="6845"/>
                  </a:lnTo>
                  <a:lnTo>
                    <a:pt x="4427326" y="5810"/>
                  </a:lnTo>
                  <a:lnTo>
                    <a:pt x="4439164" y="4926"/>
                  </a:lnTo>
                  <a:lnTo>
                    <a:pt x="4451001" y="4171"/>
                  </a:lnTo>
                  <a:lnTo>
                    <a:pt x="4462839" y="3528"/>
                  </a:lnTo>
                  <a:lnTo>
                    <a:pt x="4474677" y="2979"/>
                  </a:lnTo>
                  <a:lnTo>
                    <a:pt x="4486515" y="2511"/>
                  </a:lnTo>
                  <a:lnTo>
                    <a:pt x="4498352" y="2112"/>
                  </a:lnTo>
                  <a:lnTo>
                    <a:pt x="4510190" y="1772"/>
                  </a:lnTo>
                  <a:lnTo>
                    <a:pt x="4522028" y="1483"/>
                  </a:lnTo>
                  <a:lnTo>
                    <a:pt x="4533866" y="1236"/>
                  </a:lnTo>
                  <a:lnTo>
                    <a:pt x="4545704" y="1026"/>
                  </a:lnTo>
                  <a:lnTo>
                    <a:pt x="4557541" y="848"/>
                  </a:lnTo>
                  <a:lnTo>
                    <a:pt x="4569379" y="696"/>
                  </a:lnTo>
                  <a:lnTo>
                    <a:pt x="4581217" y="566"/>
                  </a:lnTo>
                  <a:lnTo>
                    <a:pt x="4593055" y="456"/>
                  </a:lnTo>
                  <a:lnTo>
                    <a:pt x="4604892" y="362"/>
                  </a:lnTo>
                  <a:lnTo>
                    <a:pt x="4616730" y="282"/>
                  </a:lnTo>
                  <a:lnTo>
                    <a:pt x="4628568" y="214"/>
                  </a:lnTo>
                  <a:lnTo>
                    <a:pt x="4640406" y="156"/>
                  </a:lnTo>
                  <a:lnTo>
                    <a:pt x="4652244" y="107"/>
                  </a:lnTo>
                  <a:lnTo>
                    <a:pt x="4664081" y="65"/>
                  </a:lnTo>
                  <a:lnTo>
                    <a:pt x="4675919" y="30"/>
                  </a:lnTo>
                  <a:lnTo>
                    <a:pt x="4687757" y="0"/>
                  </a:lnTo>
                </a:path>
              </a:pathLst>
            </a:custGeom>
            <a:ln w="40651" cap="flat">
              <a:solidFill>
                <a:srgbClr val="E8E8E8">
                  <a:alpha val="100000"/>
                </a:srgbClr>
              </a:solidFill>
              <a:prstDash val="solid"/>
              <a:round/>
            </a:ln>
          </p:spPr>
          <p:txBody>
            <a:bodyPr/>
            <a:lstStyle/>
            <a:p/>
          </p:txBody>
        </p:sp>
        <p:sp>
          <p:nvSpPr>
            <p:cNvPr id="42" name="pl42"/>
            <p:cNvSpPr/>
            <p:nvPr/>
          </p:nvSpPr>
          <p:spPr>
            <a:xfrm>
              <a:off x="2482252" y="4513397"/>
              <a:ext cx="4687757" cy="257651"/>
            </a:xfrm>
            <a:custGeom>
              <a:avLst/>
              <a:pathLst>
                <a:path w="4687757" h="257651">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6"/>
                  </a:lnTo>
                  <a:lnTo>
                    <a:pt x="1183777" y="101"/>
                  </a:lnTo>
                  <a:lnTo>
                    <a:pt x="1195614" y="119"/>
                  </a:lnTo>
                  <a:lnTo>
                    <a:pt x="1207452" y="140"/>
                  </a:lnTo>
                  <a:lnTo>
                    <a:pt x="1219290" y="164"/>
                  </a:lnTo>
                  <a:lnTo>
                    <a:pt x="1231128" y="193"/>
                  </a:lnTo>
                  <a:lnTo>
                    <a:pt x="1242965" y="227"/>
                  </a:lnTo>
                  <a:lnTo>
                    <a:pt x="1254803" y="267"/>
                  </a:lnTo>
                  <a:lnTo>
                    <a:pt x="1266641" y="314"/>
                  </a:lnTo>
                  <a:lnTo>
                    <a:pt x="1278479" y="369"/>
                  </a:lnTo>
                  <a:lnTo>
                    <a:pt x="1290317" y="434"/>
                  </a:lnTo>
                  <a:lnTo>
                    <a:pt x="1302154" y="510"/>
                  </a:lnTo>
                  <a:lnTo>
                    <a:pt x="1313992" y="599"/>
                  </a:lnTo>
                  <a:lnTo>
                    <a:pt x="1325830" y="704"/>
                  </a:lnTo>
                  <a:lnTo>
                    <a:pt x="1337668" y="828"/>
                  </a:lnTo>
                  <a:lnTo>
                    <a:pt x="1349505" y="972"/>
                  </a:lnTo>
                  <a:lnTo>
                    <a:pt x="1361343" y="1142"/>
                  </a:lnTo>
                  <a:lnTo>
                    <a:pt x="1373181" y="1342"/>
                  </a:lnTo>
                  <a:lnTo>
                    <a:pt x="1385019" y="1576"/>
                  </a:lnTo>
                  <a:lnTo>
                    <a:pt x="1396856" y="1850"/>
                  </a:lnTo>
                  <a:lnTo>
                    <a:pt x="1408694" y="2172"/>
                  </a:lnTo>
                  <a:lnTo>
                    <a:pt x="1420532" y="2549"/>
                  </a:lnTo>
                  <a:lnTo>
                    <a:pt x="1432370" y="2991"/>
                  </a:lnTo>
                  <a:lnTo>
                    <a:pt x="1444208" y="3509"/>
                  </a:lnTo>
                  <a:lnTo>
                    <a:pt x="1456045" y="4114"/>
                  </a:lnTo>
                  <a:lnTo>
                    <a:pt x="1467883" y="4823"/>
                  </a:lnTo>
                  <a:lnTo>
                    <a:pt x="1479721" y="5650"/>
                  </a:lnTo>
                  <a:lnTo>
                    <a:pt x="1491559" y="6616"/>
                  </a:lnTo>
                  <a:lnTo>
                    <a:pt x="1503396" y="7742"/>
                  </a:lnTo>
                  <a:lnTo>
                    <a:pt x="1515234" y="9052"/>
                  </a:lnTo>
                  <a:lnTo>
                    <a:pt x="1527072" y="10575"/>
                  </a:lnTo>
                  <a:lnTo>
                    <a:pt x="1538910" y="12341"/>
                  </a:lnTo>
                  <a:lnTo>
                    <a:pt x="1550748" y="14385"/>
                  </a:lnTo>
                  <a:lnTo>
                    <a:pt x="1562585" y="16745"/>
                  </a:lnTo>
                  <a:lnTo>
                    <a:pt x="1574423" y="19460"/>
                  </a:lnTo>
                  <a:lnTo>
                    <a:pt x="1586261" y="22575"/>
                  </a:lnTo>
                  <a:lnTo>
                    <a:pt x="1598099" y="26133"/>
                  </a:lnTo>
                  <a:lnTo>
                    <a:pt x="1609936" y="30180"/>
                  </a:lnTo>
                  <a:lnTo>
                    <a:pt x="1621774" y="34760"/>
                  </a:lnTo>
                  <a:lnTo>
                    <a:pt x="1633612" y="39913"/>
                  </a:lnTo>
                  <a:lnTo>
                    <a:pt x="1645450" y="45674"/>
                  </a:lnTo>
                  <a:lnTo>
                    <a:pt x="1657287" y="52067"/>
                  </a:lnTo>
                  <a:lnTo>
                    <a:pt x="1669125" y="59105"/>
                  </a:lnTo>
                  <a:lnTo>
                    <a:pt x="1680963" y="66787"/>
                  </a:lnTo>
                  <a:lnTo>
                    <a:pt x="1692801" y="75089"/>
                  </a:lnTo>
                  <a:lnTo>
                    <a:pt x="1704639" y="83969"/>
                  </a:lnTo>
                  <a:lnTo>
                    <a:pt x="1716476" y="93362"/>
                  </a:lnTo>
                  <a:lnTo>
                    <a:pt x="1728314" y="103183"/>
                  </a:lnTo>
                  <a:lnTo>
                    <a:pt x="1740152" y="113324"/>
                  </a:lnTo>
                  <a:lnTo>
                    <a:pt x="1751990" y="123664"/>
                  </a:lnTo>
                  <a:lnTo>
                    <a:pt x="1763827" y="134072"/>
                  </a:lnTo>
                  <a:lnTo>
                    <a:pt x="1775665" y="144413"/>
                  </a:lnTo>
                  <a:lnTo>
                    <a:pt x="1787503" y="154554"/>
                  </a:lnTo>
                  <a:lnTo>
                    <a:pt x="1799341" y="164374"/>
                  </a:lnTo>
                  <a:lnTo>
                    <a:pt x="1811178" y="173768"/>
                  </a:lnTo>
                  <a:lnTo>
                    <a:pt x="1823016" y="182648"/>
                  </a:lnTo>
                  <a:lnTo>
                    <a:pt x="1834854" y="190950"/>
                  </a:lnTo>
                  <a:lnTo>
                    <a:pt x="1846692" y="198631"/>
                  </a:lnTo>
                  <a:lnTo>
                    <a:pt x="1858530" y="205670"/>
                  </a:lnTo>
                  <a:lnTo>
                    <a:pt x="1870367" y="212063"/>
                  </a:lnTo>
                  <a:lnTo>
                    <a:pt x="1882205" y="217824"/>
                  </a:lnTo>
                  <a:lnTo>
                    <a:pt x="1894043" y="222977"/>
                  </a:lnTo>
                  <a:lnTo>
                    <a:pt x="1905881" y="227557"/>
                  </a:lnTo>
                  <a:lnTo>
                    <a:pt x="1917718" y="231604"/>
                  </a:lnTo>
                  <a:lnTo>
                    <a:pt x="1929556" y="235162"/>
                  </a:lnTo>
                  <a:lnTo>
                    <a:pt x="1941394" y="238277"/>
                  </a:lnTo>
                  <a:lnTo>
                    <a:pt x="1953232" y="240992"/>
                  </a:lnTo>
                  <a:lnTo>
                    <a:pt x="1965069" y="243352"/>
                  </a:lnTo>
                  <a:lnTo>
                    <a:pt x="1976907" y="245396"/>
                  </a:lnTo>
                  <a:lnTo>
                    <a:pt x="1988745" y="247162"/>
                  </a:lnTo>
                  <a:lnTo>
                    <a:pt x="2000583" y="248685"/>
                  </a:lnTo>
                  <a:lnTo>
                    <a:pt x="2012421" y="249995"/>
                  </a:lnTo>
                  <a:lnTo>
                    <a:pt x="2024258" y="251121"/>
                  </a:lnTo>
                  <a:lnTo>
                    <a:pt x="2036096" y="252086"/>
                  </a:lnTo>
                  <a:lnTo>
                    <a:pt x="2047934" y="252914"/>
                  </a:lnTo>
                  <a:lnTo>
                    <a:pt x="2059772" y="253622"/>
                  </a:lnTo>
                  <a:lnTo>
                    <a:pt x="2071609" y="254228"/>
                  </a:lnTo>
                  <a:lnTo>
                    <a:pt x="2083447" y="254746"/>
                  </a:lnTo>
                  <a:lnTo>
                    <a:pt x="2095285" y="255188"/>
                  </a:lnTo>
                  <a:lnTo>
                    <a:pt x="2107123" y="255565"/>
                  </a:lnTo>
                  <a:lnTo>
                    <a:pt x="2118961" y="255887"/>
                  </a:lnTo>
                  <a:lnTo>
                    <a:pt x="2130798" y="256161"/>
                  </a:lnTo>
                  <a:lnTo>
                    <a:pt x="2142636" y="256395"/>
                  </a:lnTo>
                  <a:lnTo>
                    <a:pt x="2154474" y="256595"/>
                  </a:lnTo>
                  <a:lnTo>
                    <a:pt x="2166312" y="256764"/>
                  </a:lnTo>
                  <a:lnTo>
                    <a:pt x="2178149" y="256909"/>
                  </a:lnTo>
                  <a:lnTo>
                    <a:pt x="2189987" y="257032"/>
                  </a:lnTo>
                  <a:lnTo>
                    <a:pt x="2201825" y="257137"/>
                  </a:lnTo>
                  <a:lnTo>
                    <a:pt x="2213663" y="257227"/>
                  </a:lnTo>
                  <a:lnTo>
                    <a:pt x="2225500" y="257303"/>
                  </a:lnTo>
                  <a:lnTo>
                    <a:pt x="2237338" y="257368"/>
                  </a:lnTo>
                  <a:lnTo>
                    <a:pt x="2249176" y="257423"/>
                  </a:lnTo>
                  <a:lnTo>
                    <a:pt x="2261014" y="257470"/>
                  </a:lnTo>
                  <a:lnTo>
                    <a:pt x="2272852" y="257509"/>
                  </a:lnTo>
                  <a:lnTo>
                    <a:pt x="2284689" y="257543"/>
                  </a:lnTo>
                  <a:lnTo>
                    <a:pt x="2296527" y="257572"/>
                  </a:lnTo>
                  <a:lnTo>
                    <a:pt x="2308365" y="257597"/>
                  </a:lnTo>
                  <a:lnTo>
                    <a:pt x="2320203" y="257618"/>
                  </a:lnTo>
                  <a:lnTo>
                    <a:pt x="2332040" y="257636"/>
                  </a:lnTo>
                  <a:lnTo>
                    <a:pt x="2343878" y="257651"/>
                  </a:lnTo>
                  <a:lnTo>
                    <a:pt x="2343878" y="257651"/>
                  </a:lnTo>
                  <a:lnTo>
                    <a:pt x="2355716" y="257636"/>
                  </a:lnTo>
                  <a:lnTo>
                    <a:pt x="2367554" y="257618"/>
                  </a:lnTo>
                  <a:lnTo>
                    <a:pt x="2379391" y="257597"/>
                  </a:lnTo>
                  <a:lnTo>
                    <a:pt x="2391229" y="257572"/>
                  </a:lnTo>
                  <a:lnTo>
                    <a:pt x="2403067" y="257543"/>
                  </a:lnTo>
                  <a:lnTo>
                    <a:pt x="2414905" y="257509"/>
                  </a:lnTo>
                  <a:lnTo>
                    <a:pt x="2426743" y="257470"/>
                  </a:lnTo>
                  <a:lnTo>
                    <a:pt x="2438580" y="257423"/>
                  </a:lnTo>
                  <a:lnTo>
                    <a:pt x="2450418" y="257368"/>
                  </a:lnTo>
                  <a:lnTo>
                    <a:pt x="2462256" y="257303"/>
                  </a:lnTo>
                  <a:lnTo>
                    <a:pt x="2474094" y="257227"/>
                  </a:lnTo>
                  <a:lnTo>
                    <a:pt x="2485931" y="257137"/>
                  </a:lnTo>
                  <a:lnTo>
                    <a:pt x="2497769" y="257032"/>
                  </a:lnTo>
                  <a:lnTo>
                    <a:pt x="2509607" y="256909"/>
                  </a:lnTo>
                  <a:lnTo>
                    <a:pt x="2521445" y="256764"/>
                  </a:lnTo>
                  <a:lnTo>
                    <a:pt x="2533283" y="256595"/>
                  </a:lnTo>
                  <a:lnTo>
                    <a:pt x="2545120" y="256395"/>
                  </a:lnTo>
                  <a:lnTo>
                    <a:pt x="2556958" y="256161"/>
                  </a:lnTo>
                  <a:lnTo>
                    <a:pt x="2568796" y="255887"/>
                  </a:lnTo>
                  <a:lnTo>
                    <a:pt x="2580634" y="255565"/>
                  </a:lnTo>
                  <a:lnTo>
                    <a:pt x="2592471" y="255188"/>
                  </a:lnTo>
                  <a:lnTo>
                    <a:pt x="2604309" y="254746"/>
                  </a:lnTo>
                  <a:lnTo>
                    <a:pt x="2616147" y="254228"/>
                  </a:lnTo>
                  <a:lnTo>
                    <a:pt x="2627985" y="253622"/>
                  </a:lnTo>
                  <a:lnTo>
                    <a:pt x="2639822" y="252914"/>
                  </a:lnTo>
                  <a:lnTo>
                    <a:pt x="2651660" y="252086"/>
                  </a:lnTo>
                  <a:lnTo>
                    <a:pt x="2663498" y="251121"/>
                  </a:lnTo>
                  <a:lnTo>
                    <a:pt x="2675336" y="249995"/>
                  </a:lnTo>
                  <a:lnTo>
                    <a:pt x="2687174" y="248685"/>
                  </a:lnTo>
                  <a:lnTo>
                    <a:pt x="2699011" y="247162"/>
                  </a:lnTo>
                  <a:lnTo>
                    <a:pt x="2710849" y="245396"/>
                  </a:lnTo>
                  <a:lnTo>
                    <a:pt x="2722687" y="243352"/>
                  </a:lnTo>
                  <a:lnTo>
                    <a:pt x="2734525" y="240992"/>
                  </a:lnTo>
                  <a:lnTo>
                    <a:pt x="2746362" y="238277"/>
                  </a:lnTo>
                  <a:lnTo>
                    <a:pt x="2758200" y="235162"/>
                  </a:lnTo>
                  <a:lnTo>
                    <a:pt x="2770038" y="231604"/>
                  </a:lnTo>
                  <a:lnTo>
                    <a:pt x="2781876" y="227557"/>
                  </a:lnTo>
                  <a:lnTo>
                    <a:pt x="2793713" y="222977"/>
                  </a:lnTo>
                  <a:lnTo>
                    <a:pt x="2805551" y="217824"/>
                  </a:lnTo>
                  <a:lnTo>
                    <a:pt x="2817389" y="212063"/>
                  </a:lnTo>
                  <a:lnTo>
                    <a:pt x="2829227" y="205670"/>
                  </a:lnTo>
                  <a:lnTo>
                    <a:pt x="2841065" y="198631"/>
                  </a:lnTo>
                  <a:lnTo>
                    <a:pt x="2852902" y="190950"/>
                  </a:lnTo>
                  <a:lnTo>
                    <a:pt x="2864740" y="182648"/>
                  </a:lnTo>
                  <a:lnTo>
                    <a:pt x="2876578" y="173768"/>
                  </a:lnTo>
                  <a:lnTo>
                    <a:pt x="2888416" y="164374"/>
                  </a:lnTo>
                  <a:lnTo>
                    <a:pt x="2900253" y="154554"/>
                  </a:lnTo>
                  <a:lnTo>
                    <a:pt x="2912091" y="144413"/>
                  </a:lnTo>
                  <a:lnTo>
                    <a:pt x="2923929" y="134072"/>
                  </a:lnTo>
                  <a:lnTo>
                    <a:pt x="2935767" y="123664"/>
                  </a:lnTo>
                  <a:lnTo>
                    <a:pt x="2947604" y="113324"/>
                  </a:lnTo>
                  <a:lnTo>
                    <a:pt x="2959442" y="103183"/>
                  </a:lnTo>
                  <a:lnTo>
                    <a:pt x="2971280" y="93362"/>
                  </a:lnTo>
                  <a:lnTo>
                    <a:pt x="2983118" y="83969"/>
                  </a:lnTo>
                  <a:lnTo>
                    <a:pt x="2994956" y="75089"/>
                  </a:lnTo>
                  <a:lnTo>
                    <a:pt x="3006793" y="66787"/>
                  </a:lnTo>
                  <a:lnTo>
                    <a:pt x="3018631" y="59105"/>
                  </a:lnTo>
                  <a:lnTo>
                    <a:pt x="3030469" y="52067"/>
                  </a:lnTo>
                  <a:lnTo>
                    <a:pt x="3042307" y="45674"/>
                  </a:lnTo>
                  <a:lnTo>
                    <a:pt x="3054144" y="39913"/>
                  </a:lnTo>
                  <a:lnTo>
                    <a:pt x="3065982" y="34760"/>
                  </a:lnTo>
                  <a:lnTo>
                    <a:pt x="3077820" y="30180"/>
                  </a:lnTo>
                  <a:lnTo>
                    <a:pt x="3089658" y="26133"/>
                  </a:lnTo>
                  <a:lnTo>
                    <a:pt x="3101496" y="22575"/>
                  </a:lnTo>
                  <a:lnTo>
                    <a:pt x="3113333" y="19460"/>
                  </a:lnTo>
                  <a:lnTo>
                    <a:pt x="3125171" y="16745"/>
                  </a:lnTo>
                  <a:lnTo>
                    <a:pt x="3137009" y="14385"/>
                  </a:lnTo>
                  <a:lnTo>
                    <a:pt x="3148847" y="12341"/>
                  </a:lnTo>
                  <a:lnTo>
                    <a:pt x="3160684" y="10575"/>
                  </a:lnTo>
                  <a:lnTo>
                    <a:pt x="3172522" y="9052"/>
                  </a:lnTo>
                  <a:lnTo>
                    <a:pt x="3184360" y="7742"/>
                  </a:lnTo>
                  <a:lnTo>
                    <a:pt x="3196198" y="6616"/>
                  </a:lnTo>
                  <a:lnTo>
                    <a:pt x="3208035" y="5650"/>
                  </a:lnTo>
                  <a:lnTo>
                    <a:pt x="3219873" y="4823"/>
                  </a:lnTo>
                  <a:lnTo>
                    <a:pt x="3231711" y="4114"/>
                  </a:lnTo>
                  <a:lnTo>
                    <a:pt x="3243549" y="3509"/>
                  </a:lnTo>
                  <a:lnTo>
                    <a:pt x="3255387" y="2991"/>
                  </a:lnTo>
                  <a:lnTo>
                    <a:pt x="3267224" y="2549"/>
                  </a:lnTo>
                  <a:lnTo>
                    <a:pt x="3279062" y="2172"/>
                  </a:lnTo>
                  <a:lnTo>
                    <a:pt x="3290900" y="1850"/>
                  </a:lnTo>
                  <a:lnTo>
                    <a:pt x="3302738" y="1576"/>
                  </a:lnTo>
                  <a:lnTo>
                    <a:pt x="3314575" y="1342"/>
                  </a:lnTo>
                  <a:lnTo>
                    <a:pt x="3326413" y="1142"/>
                  </a:lnTo>
                  <a:lnTo>
                    <a:pt x="3338251" y="972"/>
                  </a:lnTo>
                  <a:lnTo>
                    <a:pt x="3350089" y="828"/>
                  </a:lnTo>
                  <a:lnTo>
                    <a:pt x="3361926" y="704"/>
                  </a:lnTo>
                  <a:lnTo>
                    <a:pt x="3373764" y="599"/>
                  </a:lnTo>
                  <a:lnTo>
                    <a:pt x="3385602" y="510"/>
                  </a:lnTo>
                  <a:lnTo>
                    <a:pt x="3397440" y="434"/>
                  </a:lnTo>
                  <a:lnTo>
                    <a:pt x="3409278" y="369"/>
                  </a:lnTo>
                  <a:lnTo>
                    <a:pt x="3421115" y="314"/>
                  </a:lnTo>
                  <a:lnTo>
                    <a:pt x="3432953" y="267"/>
                  </a:lnTo>
                  <a:lnTo>
                    <a:pt x="3444791" y="227"/>
                  </a:lnTo>
                  <a:lnTo>
                    <a:pt x="3456629" y="193"/>
                  </a:lnTo>
                  <a:lnTo>
                    <a:pt x="3468466" y="164"/>
                  </a:lnTo>
                  <a:lnTo>
                    <a:pt x="3480304" y="140"/>
                  </a:lnTo>
                  <a:lnTo>
                    <a:pt x="3492142" y="119"/>
                  </a:lnTo>
                  <a:lnTo>
                    <a:pt x="3503980" y="101"/>
                  </a:lnTo>
                  <a:lnTo>
                    <a:pt x="3515818" y="86"/>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905068"/>
              <a:ext cx="4687757" cy="257737"/>
            </a:xfrm>
            <a:custGeom>
              <a:avLst/>
              <a:pathLst>
                <a:path w="4687757" h="257737">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6"/>
                  </a:lnTo>
                  <a:lnTo>
                    <a:pt x="1183777" y="101"/>
                  </a:lnTo>
                  <a:lnTo>
                    <a:pt x="1195614" y="119"/>
                  </a:lnTo>
                  <a:lnTo>
                    <a:pt x="1207452" y="140"/>
                  </a:lnTo>
                  <a:lnTo>
                    <a:pt x="1219290" y="164"/>
                  </a:lnTo>
                  <a:lnTo>
                    <a:pt x="1231128" y="193"/>
                  </a:lnTo>
                  <a:lnTo>
                    <a:pt x="1242965" y="227"/>
                  </a:lnTo>
                  <a:lnTo>
                    <a:pt x="1254803" y="267"/>
                  </a:lnTo>
                  <a:lnTo>
                    <a:pt x="1266641" y="314"/>
                  </a:lnTo>
                  <a:lnTo>
                    <a:pt x="1278479" y="369"/>
                  </a:lnTo>
                  <a:lnTo>
                    <a:pt x="1290317" y="434"/>
                  </a:lnTo>
                  <a:lnTo>
                    <a:pt x="1302154" y="510"/>
                  </a:lnTo>
                  <a:lnTo>
                    <a:pt x="1313992" y="599"/>
                  </a:lnTo>
                  <a:lnTo>
                    <a:pt x="1325830" y="704"/>
                  </a:lnTo>
                  <a:lnTo>
                    <a:pt x="1337668" y="828"/>
                  </a:lnTo>
                  <a:lnTo>
                    <a:pt x="1349505" y="972"/>
                  </a:lnTo>
                  <a:lnTo>
                    <a:pt x="1361343" y="1142"/>
                  </a:lnTo>
                  <a:lnTo>
                    <a:pt x="1373181" y="1342"/>
                  </a:lnTo>
                  <a:lnTo>
                    <a:pt x="1385019" y="1576"/>
                  </a:lnTo>
                  <a:lnTo>
                    <a:pt x="1396856" y="1850"/>
                  </a:lnTo>
                  <a:lnTo>
                    <a:pt x="1408694" y="2172"/>
                  </a:lnTo>
                  <a:lnTo>
                    <a:pt x="1420532" y="2549"/>
                  </a:lnTo>
                  <a:lnTo>
                    <a:pt x="1432370" y="2991"/>
                  </a:lnTo>
                  <a:lnTo>
                    <a:pt x="1444208" y="3509"/>
                  </a:lnTo>
                  <a:lnTo>
                    <a:pt x="1456045" y="4114"/>
                  </a:lnTo>
                  <a:lnTo>
                    <a:pt x="1467883" y="4823"/>
                  </a:lnTo>
                  <a:lnTo>
                    <a:pt x="1479721" y="5650"/>
                  </a:lnTo>
                  <a:lnTo>
                    <a:pt x="1491559" y="6616"/>
                  </a:lnTo>
                  <a:lnTo>
                    <a:pt x="1503396" y="7742"/>
                  </a:lnTo>
                  <a:lnTo>
                    <a:pt x="1515234" y="9052"/>
                  </a:lnTo>
                  <a:lnTo>
                    <a:pt x="1527072" y="10575"/>
                  </a:lnTo>
                  <a:lnTo>
                    <a:pt x="1538910" y="12341"/>
                  </a:lnTo>
                  <a:lnTo>
                    <a:pt x="1550748" y="14385"/>
                  </a:lnTo>
                  <a:lnTo>
                    <a:pt x="1562585" y="16745"/>
                  </a:lnTo>
                  <a:lnTo>
                    <a:pt x="1574423" y="19460"/>
                  </a:lnTo>
                  <a:lnTo>
                    <a:pt x="1586261" y="22575"/>
                  </a:lnTo>
                  <a:lnTo>
                    <a:pt x="1598099" y="26133"/>
                  </a:lnTo>
                  <a:lnTo>
                    <a:pt x="1609936" y="30180"/>
                  </a:lnTo>
                  <a:lnTo>
                    <a:pt x="1621774" y="34760"/>
                  </a:lnTo>
                  <a:lnTo>
                    <a:pt x="1633612" y="39913"/>
                  </a:lnTo>
                  <a:lnTo>
                    <a:pt x="1645450" y="45674"/>
                  </a:lnTo>
                  <a:lnTo>
                    <a:pt x="1657287" y="52067"/>
                  </a:lnTo>
                  <a:lnTo>
                    <a:pt x="1669125" y="59105"/>
                  </a:lnTo>
                  <a:lnTo>
                    <a:pt x="1680963" y="66787"/>
                  </a:lnTo>
                  <a:lnTo>
                    <a:pt x="1692801" y="75089"/>
                  </a:lnTo>
                  <a:lnTo>
                    <a:pt x="1704639" y="83969"/>
                  </a:lnTo>
                  <a:lnTo>
                    <a:pt x="1716476" y="93362"/>
                  </a:lnTo>
                  <a:lnTo>
                    <a:pt x="1728314" y="103183"/>
                  </a:lnTo>
                  <a:lnTo>
                    <a:pt x="1740152" y="113324"/>
                  </a:lnTo>
                  <a:lnTo>
                    <a:pt x="1751990" y="123664"/>
                  </a:lnTo>
                  <a:lnTo>
                    <a:pt x="1763827" y="134072"/>
                  </a:lnTo>
                  <a:lnTo>
                    <a:pt x="1775665" y="144413"/>
                  </a:lnTo>
                  <a:lnTo>
                    <a:pt x="1787503" y="154554"/>
                  </a:lnTo>
                  <a:lnTo>
                    <a:pt x="1799341" y="164374"/>
                  </a:lnTo>
                  <a:lnTo>
                    <a:pt x="1811178" y="173768"/>
                  </a:lnTo>
                  <a:lnTo>
                    <a:pt x="1823016" y="182648"/>
                  </a:lnTo>
                  <a:lnTo>
                    <a:pt x="1834854" y="190950"/>
                  </a:lnTo>
                  <a:lnTo>
                    <a:pt x="1846692" y="198631"/>
                  </a:lnTo>
                  <a:lnTo>
                    <a:pt x="1858530" y="205670"/>
                  </a:lnTo>
                  <a:lnTo>
                    <a:pt x="1870367" y="212063"/>
                  </a:lnTo>
                  <a:lnTo>
                    <a:pt x="1882205" y="217824"/>
                  </a:lnTo>
                  <a:lnTo>
                    <a:pt x="1894043" y="222977"/>
                  </a:lnTo>
                  <a:lnTo>
                    <a:pt x="1905881" y="227557"/>
                  </a:lnTo>
                  <a:lnTo>
                    <a:pt x="1917718" y="231604"/>
                  </a:lnTo>
                  <a:lnTo>
                    <a:pt x="1929556" y="235162"/>
                  </a:lnTo>
                  <a:lnTo>
                    <a:pt x="1941394" y="238277"/>
                  </a:lnTo>
                  <a:lnTo>
                    <a:pt x="1953232" y="240992"/>
                  </a:lnTo>
                  <a:lnTo>
                    <a:pt x="1965069" y="243352"/>
                  </a:lnTo>
                  <a:lnTo>
                    <a:pt x="1976907" y="245396"/>
                  </a:lnTo>
                  <a:lnTo>
                    <a:pt x="1988745" y="247162"/>
                  </a:lnTo>
                  <a:lnTo>
                    <a:pt x="2000583" y="248685"/>
                  </a:lnTo>
                  <a:lnTo>
                    <a:pt x="2012421" y="249995"/>
                  </a:lnTo>
                  <a:lnTo>
                    <a:pt x="2024258" y="251121"/>
                  </a:lnTo>
                  <a:lnTo>
                    <a:pt x="2036096" y="252086"/>
                  </a:lnTo>
                  <a:lnTo>
                    <a:pt x="2047934" y="252914"/>
                  </a:lnTo>
                  <a:lnTo>
                    <a:pt x="2059772" y="253622"/>
                  </a:lnTo>
                  <a:lnTo>
                    <a:pt x="2071609" y="254228"/>
                  </a:lnTo>
                  <a:lnTo>
                    <a:pt x="2083447" y="254746"/>
                  </a:lnTo>
                  <a:lnTo>
                    <a:pt x="2095285" y="255188"/>
                  </a:lnTo>
                  <a:lnTo>
                    <a:pt x="2107123" y="255565"/>
                  </a:lnTo>
                  <a:lnTo>
                    <a:pt x="2118961" y="255887"/>
                  </a:lnTo>
                  <a:lnTo>
                    <a:pt x="2130798" y="256161"/>
                  </a:lnTo>
                  <a:lnTo>
                    <a:pt x="2142636" y="256395"/>
                  </a:lnTo>
                  <a:lnTo>
                    <a:pt x="2154474" y="256595"/>
                  </a:lnTo>
                  <a:lnTo>
                    <a:pt x="2166312" y="256764"/>
                  </a:lnTo>
                  <a:lnTo>
                    <a:pt x="2178149" y="256909"/>
                  </a:lnTo>
                  <a:lnTo>
                    <a:pt x="2189987" y="257032"/>
                  </a:lnTo>
                  <a:lnTo>
                    <a:pt x="2201825" y="257137"/>
                  </a:lnTo>
                  <a:lnTo>
                    <a:pt x="2213663" y="257227"/>
                  </a:lnTo>
                  <a:lnTo>
                    <a:pt x="2225500" y="257303"/>
                  </a:lnTo>
                  <a:lnTo>
                    <a:pt x="2237338" y="257368"/>
                  </a:lnTo>
                  <a:lnTo>
                    <a:pt x="2249176" y="257423"/>
                  </a:lnTo>
                  <a:lnTo>
                    <a:pt x="2261014" y="257470"/>
                  </a:lnTo>
                  <a:lnTo>
                    <a:pt x="2272852" y="257509"/>
                  </a:lnTo>
                  <a:lnTo>
                    <a:pt x="2284689" y="257543"/>
                  </a:lnTo>
                  <a:lnTo>
                    <a:pt x="2296527" y="257572"/>
                  </a:lnTo>
                  <a:lnTo>
                    <a:pt x="2308365" y="257597"/>
                  </a:lnTo>
                  <a:lnTo>
                    <a:pt x="2320203" y="257618"/>
                  </a:lnTo>
                  <a:lnTo>
                    <a:pt x="2332040" y="257636"/>
                  </a:lnTo>
                  <a:lnTo>
                    <a:pt x="2343878" y="257651"/>
                  </a:lnTo>
                  <a:lnTo>
                    <a:pt x="2343878" y="257737"/>
                  </a:lnTo>
                  <a:lnTo>
                    <a:pt x="2355716" y="257737"/>
                  </a:lnTo>
                  <a:lnTo>
                    <a:pt x="2367554" y="257737"/>
                  </a:lnTo>
                  <a:lnTo>
                    <a:pt x="2379391" y="257737"/>
                  </a:lnTo>
                  <a:lnTo>
                    <a:pt x="2391229" y="257737"/>
                  </a:lnTo>
                  <a:lnTo>
                    <a:pt x="2403067" y="257737"/>
                  </a:lnTo>
                  <a:lnTo>
                    <a:pt x="2414905" y="257737"/>
                  </a:lnTo>
                  <a:lnTo>
                    <a:pt x="2426743" y="257737"/>
                  </a:lnTo>
                  <a:lnTo>
                    <a:pt x="2438580" y="257737"/>
                  </a:lnTo>
                  <a:lnTo>
                    <a:pt x="2450418" y="257737"/>
                  </a:lnTo>
                  <a:lnTo>
                    <a:pt x="2462256" y="257737"/>
                  </a:lnTo>
                  <a:lnTo>
                    <a:pt x="2474094" y="257737"/>
                  </a:lnTo>
                  <a:lnTo>
                    <a:pt x="2485931" y="257737"/>
                  </a:lnTo>
                  <a:lnTo>
                    <a:pt x="2497769" y="257737"/>
                  </a:lnTo>
                  <a:lnTo>
                    <a:pt x="2509607" y="257737"/>
                  </a:lnTo>
                  <a:lnTo>
                    <a:pt x="2521445" y="257737"/>
                  </a:lnTo>
                  <a:lnTo>
                    <a:pt x="2533283" y="257737"/>
                  </a:lnTo>
                  <a:lnTo>
                    <a:pt x="2545120" y="257737"/>
                  </a:lnTo>
                  <a:lnTo>
                    <a:pt x="2556958" y="257737"/>
                  </a:lnTo>
                  <a:lnTo>
                    <a:pt x="2568796" y="257737"/>
                  </a:lnTo>
                  <a:lnTo>
                    <a:pt x="2580634" y="257737"/>
                  </a:lnTo>
                  <a:lnTo>
                    <a:pt x="2592471" y="257737"/>
                  </a:lnTo>
                  <a:lnTo>
                    <a:pt x="2604309" y="257737"/>
                  </a:lnTo>
                  <a:lnTo>
                    <a:pt x="2616147" y="257737"/>
                  </a:lnTo>
                  <a:lnTo>
                    <a:pt x="2627985" y="257737"/>
                  </a:lnTo>
                  <a:lnTo>
                    <a:pt x="2639822" y="257737"/>
                  </a:lnTo>
                  <a:lnTo>
                    <a:pt x="2651660" y="257737"/>
                  </a:lnTo>
                  <a:lnTo>
                    <a:pt x="2663498" y="257737"/>
                  </a:lnTo>
                  <a:lnTo>
                    <a:pt x="2675336" y="257737"/>
                  </a:lnTo>
                  <a:lnTo>
                    <a:pt x="2687174" y="257737"/>
                  </a:lnTo>
                  <a:lnTo>
                    <a:pt x="2699011" y="257737"/>
                  </a:lnTo>
                  <a:lnTo>
                    <a:pt x="2710849" y="257737"/>
                  </a:lnTo>
                  <a:lnTo>
                    <a:pt x="2722687" y="257737"/>
                  </a:lnTo>
                  <a:lnTo>
                    <a:pt x="2734525" y="257737"/>
                  </a:lnTo>
                  <a:lnTo>
                    <a:pt x="2746362" y="257737"/>
                  </a:lnTo>
                  <a:lnTo>
                    <a:pt x="2758200" y="257737"/>
                  </a:lnTo>
                  <a:lnTo>
                    <a:pt x="2770038" y="257737"/>
                  </a:lnTo>
                  <a:lnTo>
                    <a:pt x="2781876" y="257737"/>
                  </a:lnTo>
                  <a:lnTo>
                    <a:pt x="2793713" y="257737"/>
                  </a:lnTo>
                  <a:lnTo>
                    <a:pt x="2805551" y="257737"/>
                  </a:lnTo>
                  <a:lnTo>
                    <a:pt x="2817389" y="257737"/>
                  </a:lnTo>
                  <a:lnTo>
                    <a:pt x="2829227" y="257737"/>
                  </a:lnTo>
                  <a:lnTo>
                    <a:pt x="2841065" y="257737"/>
                  </a:lnTo>
                  <a:lnTo>
                    <a:pt x="2852902" y="257737"/>
                  </a:lnTo>
                  <a:lnTo>
                    <a:pt x="2864740" y="257737"/>
                  </a:lnTo>
                  <a:lnTo>
                    <a:pt x="2876578" y="257737"/>
                  </a:lnTo>
                  <a:lnTo>
                    <a:pt x="2888416" y="257737"/>
                  </a:lnTo>
                  <a:lnTo>
                    <a:pt x="2900253" y="257737"/>
                  </a:lnTo>
                  <a:lnTo>
                    <a:pt x="2912091" y="257737"/>
                  </a:lnTo>
                  <a:lnTo>
                    <a:pt x="2923929" y="257737"/>
                  </a:lnTo>
                  <a:lnTo>
                    <a:pt x="2935767" y="257737"/>
                  </a:lnTo>
                  <a:lnTo>
                    <a:pt x="2947604" y="257737"/>
                  </a:lnTo>
                  <a:lnTo>
                    <a:pt x="2959442" y="257737"/>
                  </a:lnTo>
                  <a:lnTo>
                    <a:pt x="2971280" y="257737"/>
                  </a:lnTo>
                  <a:lnTo>
                    <a:pt x="2983118" y="257737"/>
                  </a:lnTo>
                  <a:lnTo>
                    <a:pt x="2994956" y="257737"/>
                  </a:lnTo>
                  <a:lnTo>
                    <a:pt x="3006793" y="257737"/>
                  </a:lnTo>
                  <a:lnTo>
                    <a:pt x="3018631" y="257737"/>
                  </a:lnTo>
                  <a:lnTo>
                    <a:pt x="3030469" y="257737"/>
                  </a:lnTo>
                  <a:lnTo>
                    <a:pt x="3042307" y="257737"/>
                  </a:lnTo>
                  <a:lnTo>
                    <a:pt x="3054144" y="257737"/>
                  </a:lnTo>
                  <a:lnTo>
                    <a:pt x="3065982" y="257737"/>
                  </a:lnTo>
                  <a:lnTo>
                    <a:pt x="3077820" y="257737"/>
                  </a:lnTo>
                  <a:lnTo>
                    <a:pt x="3089658" y="257737"/>
                  </a:lnTo>
                  <a:lnTo>
                    <a:pt x="3101496" y="257737"/>
                  </a:lnTo>
                  <a:lnTo>
                    <a:pt x="3113333" y="257737"/>
                  </a:lnTo>
                  <a:lnTo>
                    <a:pt x="3125171" y="257737"/>
                  </a:lnTo>
                  <a:lnTo>
                    <a:pt x="3137009" y="257737"/>
                  </a:lnTo>
                  <a:lnTo>
                    <a:pt x="3148847" y="257737"/>
                  </a:lnTo>
                  <a:lnTo>
                    <a:pt x="3160684" y="257737"/>
                  </a:lnTo>
                  <a:lnTo>
                    <a:pt x="3172522" y="257737"/>
                  </a:lnTo>
                  <a:lnTo>
                    <a:pt x="3184360" y="257737"/>
                  </a:lnTo>
                  <a:lnTo>
                    <a:pt x="3196198" y="257737"/>
                  </a:lnTo>
                  <a:lnTo>
                    <a:pt x="3208035" y="257737"/>
                  </a:lnTo>
                  <a:lnTo>
                    <a:pt x="3219873" y="257737"/>
                  </a:lnTo>
                  <a:lnTo>
                    <a:pt x="3231711" y="257737"/>
                  </a:lnTo>
                  <a:lnTo>
                    <a:pt x="3243549" y="257737"/>
                  </a:lnTo>
                  <a:lnTo>
                    <a:pt x="3255387" y="257737"/>
                  </a:lnTo>
                  <a:lnTo>
                    <a:pt x="3267224" y="257737"/>
                  </a:lnTo>
                  <a:lnTo>
                    <a:pt x="3279062" y="257737"/>
                  </a:lnTo>
                  <a:lnTo>
                    <a:pt x="3290900" y="257737"/>
                  </a:lnTo>
                  <a:lnTo>
                    <a:pt x="3302738" y="257737"/>
                  </a:lnTo>
                  <a:lnTo>
                    <a:pt x="3314575" y="257737"/>
                  </a:lnTo>
                  <a:lnTo>
                    <a:pt x="3326413" y="257737"/>
                  </a:lnTo>
                  <a:lnTo>
                    <a:pt x="3338251" y="257737"/>
                  </a:lnTo>
                  <a:lnTo>
                    <a:pt x="3350089" y="257737"/>
                  </a:lnTo>
                  <a:lnTo>
                    <a:pt x="3361926" y="257737"/>
                  </a:lnTo>
                  <a:lnTo>
                    <a:pt x="3373764" y="257737"/>
                  </a:lnTo>
                  <a:lnTo>
                    <a:pt x="3385602" y="257737"/>
                  </a:lnTo>
                  <a:lnTo>
                    <a:pt x="3397440" y="257737"/>
                  </a:lnTo>
                  <a:lnTo>
                    <a:pt x="3409278" y="257737"/>
                  </a:lnTo>
                  <a:lnTo>
                    <a:pt x="3421115" y="257737"/>
                  </a:lnTo>
                  <a:lnTo>
                    <a:pt x="3432953" y="257737"/>
                  </a:lnTo>
                  <a:lnTo>
                    <a:pt x="3444791" y="257737"/>
                  </a:lnTo>
                  <a:lnTo>
                    <a:pt x="3456629" y="257737"/>
                  </a:lnTo>
                  <a:lnTo>
                    <a:pt x="3468466" y="257737"/>
                  </a:lnTo>
                  <a:lnTo>
                    <a:pt x="3480304" y="257737"/>
                  </a:lnTo>
                  <a:lnTo>
                    <a:pt x="3492142" y="257737"/>
                  </a:lnTo>
                  <a:lnTo>
                    <a:pt x="3503980" y="257737"/>
                  </a:lnTo>
                  <a:lnTo>
                    <a:pt x="3515818" y="257737"/>
                  </a:lnTo>
                  <a:lnTo>
                    <a:pt x="3515818" y="257651"/>
                  </a:lnTo>
                  <a:lnTo>
                    <a:pt x="3527655" y="257636"/>
                  </a:lnTo>
                  <a:lnTo>
                    <a:pt x="3539493" y="257618"/>
                  </a:lnTo>
                  <a:lnTo>
                    <a:pt x="3551331" y="257597"/>
                  </a:lnTo>
                  <a:lnTo>
                    <a:pt x="3563169" y="257572"/>
                  </a:lnTo>
                  <a:lnTo>
                    <a:pt x="3575006" y="257543"/>
                  </a:lnTo>
                  <a:lnTo>
                    <a:pt x="3586844" y="257509"/>
                  </a:lnTo>
                  <a:lnTo>
                    <a:pt x="3598682" y="257470"/>
                  </a:lnTo>
                  <a:lnTo>
                    <a:pt x="3610520" y="257423"/>
                  </a:lnTo>
                  <a:lnTo>
                    <a:pt x="3622357" y="257368"/>
                  </a:lnTo>
                  <a:lnTo>
                    <a:pt x="3634195" y="257303"/>
                  </a:lnTo>
                  <a:lnTo>
                    <a:pt x="3646033" y="257227"/>
                  </a:lnTo>
                  <a:lnTo>
                    <a:pt x="3657871" y="257137"/>
                  </a:lnTo>
                  <a:lnTo>
                    <a:pt x="3669709" y="257032"/>
                  </a:lnTo>
                  <a:lnTo>
                    <a:pt x="3681546" y="256909"/>
                  </a:lnTo>
                  <a:lnTo>
                    <a:pt x="3693384" y="256764"/>
                  </a:lnTo>
                  <a:lnTo>
                    <a:pt x="3705222" y="256595"/>
                  </a:lnTo>
                  <a:lnTo>
                    <a:pt x="3717060" y="256395"/>
                  </a:lnTo>
                  <a:lnTo>
                    <a:pt x="3728897" y="256161"/>
                  </a:lnTo>
                  <a:lnTo>
                    <a:pt x="3740735" y="255887"/>
                  </a:lnTo>
                  <a:lnTo>
                    <a:pt x="3752573" y="255565"/>
                  </a:lnTo>
                  <a:lnTo>
                    <a:pt x="3764411" y="255188"/>
                  </a:lnTo>
                  <a:lnTo>
                    <a:pt x="3776248" y="254746"/>
                  </a:lnTo>
                  <a:lnTo>
                    <a:pt x="3788086" y="254228"/>
                  </a:lnTo>
                  <a:lnTo>
                    <a:pt x="3799924" y="253622"/>
                  </a:lnTo>
                  <a:lnTo>
                    <a:pt x="3811762" y="252914"/>
                  </a:lnTo>
                  <a:lnTo>
                    <a:pt x="3823600" y="252086"/>
                  </a:lnTo>
                  <a:lnTo>
                    <a:pt x="3835437" y="251121"/>
                  </a:lnTo>
                  <a:lnTo>
                    <a:pt x="3847275" y="249995"/>
                  </a:lnTo>
                  <a:lnTo>
                    <a:pt x="3859113" y="248685"/>
                  </a:lnTo>
                  <a:lnTo>
                    <a:pt x="3870951" y="247162"/>
                  </a:lnTo>
                  <a:lnTo>
                    <a:pt x="3882788" y="245396"/>
                  </a:lnTo>
                  <a:lnTo>
                    <a:pt x="3894626" y="243352"/>
                  </a:lnTo>
                  <a:lnTo>
                    <a:pt x="3906464" y="240992"/>
                  </a:lnTo>
                  <a:lnTo>
                    <a:pt x="3918302" y="238277"/>
                  </a:lnTo>
                  <a:lnTo>
                    <a:pt x="3930139" y="235162"/>
                  </a:lnTo>
                  <a:lnTo>
                    <a:pt x="3941977" y="231604"/>
                  </a:lnTo>
                  <a:lnTo>
                    <a:pt x="3953815" y="227557"/>
                  </a:lnTo>
                  <a:lnTo>
                    <a:pt x="3965653" y="222977"/>
                  </a:lnTo>
                  <a:lnTo>
                    <a:pt x="3977491" y="217824"/>
                  </a:lnTo>
                  <a:lnTo>
                    <a:pt x="3989328" y="212063"/>
                  </a:lnTo>
                  <a:lnTo>
                    <a:pt x="4001166" y="205670"/>
                  </a:lnTo>
                  <a:lnTo>
                    <a:pt x="4013004" y="198631"/>
                  </a:lnTo>
                  <a:lnTo>
                    <a:pt x="4024842" y="190950"/>
                  </a:lnTo>
                  <a:lnTo>
                    <a:pt x="4036679" y="182648"/>
                  </a:lnTo>
                  <a:lnTo>
                    <a:pt x="4048517" y="173768"/>
                  </a:lnTo>
                  <a:lnTo>
                    <a:pt x="4060355" y="164374"/>
                  </a:lnTo>
                  <a:lnTo>
                    <a:pt x="4072193" y="154554"/>
                  </a:lnTo>
                  <a:lnTo>
                    <a:pt x="4084031" y="144413"/>
                  </a:lnTo>
                  <a:lnTo>
                    <a:pt x="4095868" y="134072"/>
                  </a:lnTo>
                  <a:lnTo>
                    <a:pt x="4107706" y="123664"/>
                  </a:lnTo>
                  <a:lnTo>
                    <a:pt x="4119544" y="113324"/>
                  </a:lnTo>
                  <a:lnTo>
                    <a:pt x="4131382" y="103183"/>
                  </a:lnTo>
                  <a:lnTo>
                    <a:pt x="4143219" y="93362"/>
                  </a:lnTo>
                  <a:lnTo>
                    <a:pt x="4155057" y="83969"/>
                  </a:lnTo>
                  <a:lnTo>
                    <a:pt x="4166895" y="75089"/>
                  </a:lnTo>
                  <a:lnTo>
                    <a:pt x="4178733" y="66787"/>
                  </a:lnTo>
                  <a:lnTo>
                    <a:pt x="4190570" y="59105"/>
                  </a:lnTo>
                  <a:lnTo>
                    <a:pt x="4202408" y="52067"/>
                  </a:lnTo>
                  <a:lnTo>
                    <a:pt x="4214246" y="45674"/>
                  </a:lnTo>
                  <a:lnTo>
                    <a:pt x="4226084" y="39913"/>
                  </a:lnTo>
                  <a:lnTo>
                    <a:pt x="4237922" y="34760"/>
                  </a:lnTo>
                  <a:lnTo>
                    <a:pt x="4249759" y="30180"/>
                  </a:lnTo>
                  <a:lnTo>
                    <a:pt x="4261597" y="26133"/>
                  </a:lnTo>
                  <a:lnTo>
                    <a:pt x="4273435" y="22575"/>
                  </a:lnTo>
                  <a:lnTo>
                    <a:pt x="4285273" y="19460"/>
                  </a:lnTo>
                  <a:lnTo>
                    <a:pt x="4297110" y="16745"/>
                  </a:lnTo>
                  <a:lnTo>
                    <a:pt x="4308948" y="14385"/>
                  </a:lnTo>
                  <a:lnTo>
                    <a:pt x="4320786" y="12341"/>
                  </a:lnTo>
                  <a:lnTo>
                    <a:pt x="4332624" y="10575"/>
                  </a:lnTo>
                  <a:lnTo>
                    <a:pt x="4344461" y="9052"/>
                  </a:lnTo>
                  <a:lnTo>
                    <a:pt x="4356299" y="7742"/>
                  </a:lnTo>
                  <a:lnTo>
                    <a:pt x="4368137" y="6616"/>
                  </a:lnTo>
                  <a:lnTo>
                    <a:pt x="4379975" y="5650"/>
                  </a:lnTo>
                  <a:lnTo>
                    <a:pt x="4391813" y="4823"/>
                  </a:lnTo>
                  <a:lnTo>
                    <a:pt x="4403650" y="4114"/>
                  </a:lnTo>
                  <a:lnTo>
                    <a:pt x="4415488" y="3509"/>
                  </a:lnTo>
                  <a:lnTo>
                    <a:pt x="4427326" y="2991"/>
                  </a:lnTo>
                  <a:lnTo>
                    <a:pt x="4439164" y="2549"/>
                  </a:lnTo>
                  <a:lnTo>
                    <a:pt x="4451001" y="2172"/>
                  </a:lnTo>
                  <a:lnTo>
                    <a:pt x="4462839" y="1850"/>
                  </a:lnTo>
                  <a:lnTo>
                    <a:pt x="4474677" y="1576"/>
                  </a:lnTo>
                  <a:lnTo>
                    <a:pt x="4486515" y="1342"/>
                  </a:lnTo>
                  <a:lnTo>
                    <a:pt x="4498352" y="1142"/>
                  </a:lnTo>
                  <a:lnTo>
                    <a:pt x="4510190" y="972"/>
                  </a:lnTo>
                  <a:lnTo>
                    <a:pt x="4522028" y="828"/>
                  </a:lnTo>
                  <a:lnTo>
                    <a:pt x="4533866" y="704"/>
                  </a:lnTo>
                  <a:lnTo>
                    <a:pt x="4545704" y="599"/>
                  </a:lnTo>
                  <a:lnTo>
                    <a:pt x="4557541" y="510"/>
                  </a:lnTo>
                  <a:lnTo>
                    <a:pt x="4569379" y="434"/>
                  </a:lnTo>
                  <a:lnTo>
                    <a:pt x="4581217" y="369"/>
                  </a:lnTo>
                  <a:lnTo>
                    <a:pt x="4593055" y="314"/>
                  </a:lnTo>
                  <a:lnTo>
                    <a:pt x="4604892" y="267"/>
                  </a:lnTo>
                  <a:lnTo>
                    <a:pt x="4616730" y="227"/>
                  </a:lnTo>
                  <a:lnTo>
                    <a:pt x="4628568" y="193"/>
                  </a:lnTo>
                  <a:lnTo>
                    <a:pt x="4640406" y="164"/>
                  </a:lnTo>
                  <a:lnTo>
                    <a:pt x="4652244" y="140"/>
                  </a:lnTo>
                  <a:lnTo>
                    <a:pt x="4664081" y="119"/>
                  </a:lnTo>
                  <a:lnTo>
                    <a:pt x="4675919" y="101"/>
                  </a:lnTo>
                  <a:lnTo>
                    <a:pt x="4687757" y="86"/>
                  </a:lnTo>
                </a:path>
              </a:pathLst>
            </a:custGeom>
            <a:ln w="40651" cap="flat">
              <a:solidFill>
                <a:srgbClr val="E8E8E8">
                  <a:alpha val="100000"/>
                </a:srgbClr>
              </a:solidFill>
              <a:prstDash val="solid"/>
              <a:round/>
            </a:ln>
          </p:spPr>
          <p:txBody>
            <a:bodyPr/>
            <a:lstStyle/>
            <a:p/>
          </p:txBody>
        </p:sp>
        <p:sp>
          <p:nvSpPr>
            <p:cNvPr id="44" name="pt44"/>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5939367" y="11041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4767428" y="11041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111307" y="11041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111307" y="13618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3595489" y="11041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4767428" y="13618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2423549" y="11041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2423549" y="13618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3595489" y="13618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2423549" y="16195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939367" y="13618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3595489" y="16195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2423549" y="18773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3595489" y="18773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2423549" y="21350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4767428" y="16195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111307" y="16195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2423549" y="23927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5939367" y="16195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4767428" y="18773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2423549" y="26505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3595489" y="21350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4767428" y="21350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111307" y="18773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5939367" y="18773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2423549" y="29082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939367" y="21350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3595489" y="23927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767428" y="23927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5939367" y="23927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4767428" y="26505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5939367" y="26505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4767428" y="29082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2423549" y="31660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4767428" y="31660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5939367" y="29082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5939367" y="31660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111307" y="21350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3595489" y="26505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939367" y="34237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3595489" y="29082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4767428" y="34237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3595489" y="31660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111307" y="23927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2423549" y="34237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111307" y="26505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11307" y="29082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3595489" y="34237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111307" y="31660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5939367" y="36814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36814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3595489" y="368148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1" name="pt101"/>
            <p:cNvSpPr/>
            <p:nvPr/>
          </p:nvSpPr>
          <p:spPr>
            <a:xfrm>
              <a:off x="2423549" y="368148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2" name="pt102"/>
            <p:cNvSpPr/>
            <p:nvPr/>
          </p:nvSpPr>
          <p:spPr>
            <a:xfrm>
              <a:off x="2423549" y="39392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3595489" y="39392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4767428" y="39392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4767428" y="419695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6" name="pt106"/>
            <p:cNvSpPr/>
            <p:nvPr/>
          </p:nvSpPr>
          <p:spPr>
            <a:xfrm>
              <a:off x="3595489" y="41969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2423549" y="41969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4767428" y="44546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5939367" y="39392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7111307" y="34237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111307" y="36814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5939367" y="419695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3" name="pt113"/>
            <p:cNvSpPr/>
            <p:nvPr/>
          </p:nvSpPr>
          <p:spPr>
            <a:xfrm>
              <a:off x="4767428" y="47124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3595489" y="44546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2423549" y="44546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111307" y="39392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111307" y="419695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8" name="pt118"/>
            <p:cNvSpPr/>
            <p:nvPr/>
          </p:nvSpPr>
          <p:spPr>
            <a:xfrm>
              <a:off x="7111307" y="44546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5939367" y="44546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2423549" y="47124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3595489" y="47124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7111307" y="47124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939367" y="47124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111307" y="49701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5939367" y="49701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4767428" y="49701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2423549" y="49701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3595489" y="49701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3595489" y="52279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52279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7111307" y="52279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3595489" y="54856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5939367" y="52279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2423549" y="52279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5939367" y="54856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7111307" y="54856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4767428" y="54856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2423549" y="54856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tx144"/>
            <p:cNvSpPr/>
            <p:nvPr/>
          </p:nvSpPr>
          <p:spPr>
            <a:xfrm>
              <a:off x="1387798" y="831643"/>
              <a:ext cx="9772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Yemen (424,000)</a:t>
              </a:r>
            </a:p>
          </p:txBody>
        </p:sp>
        <p:sp>
          <p:nvSpPr>
            <p:cNvPr id="145" name="tx145"/>
            <p:cNvSpPr/>
            <p:nvPr/>
          </p:nvSpPr>
          <p:spPr>
            <a:xfrm>
              <a:off x="1500376" y="1089380"/>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Syria (135,000)</a:t>
              </a:r>
            </a:p>
          </p:txBody>
        </p:sp>
        <p:sp>
          <p:nvSpPr>
            <p:cNvPr id="146" name="tx146"/>
            <p:cNvSpPr/>
            <p:nvPr/>
          </p:nvSpPr>
          <p:spPr>
            <a:xfrm>
              <a:off x="1570591" y="1347118"/>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Iraq (123,000)</a:t>
              </a:r>
            </a:p>
          </p:txBody>
        </p:sp>
        <p:sp>
          <p:nvSpPr>
            <p:cNvPr id="147" name="tx147"/>
            <p:cNvSpPr/>
            <p:nvPr/>
          </p:nvSpPr>
          <p:spPr>
            <a:xfrm>
              <a:off x="1422813" y="1604856"/>
              <a:ext cx="9422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Sudan (110,000)</a:t>
              </a:r>
            </a:p>
          </p:txBody>
        </p:sp>
        <p:sp>
          <p:nvSpPr>
            <p:cNvPr id="148" name="tx148"/>
            <p:cNvSpPr/>
            <p:nvPr/>
          </p:nvSpPr>
          <p:spPr>
            <a:xfrm>
              <a:off x="1465176" y="1862594"/>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Algeria (75,000)</a:t>
              </a:r>
            </a:p>
          </p:txBody>
        </p:sp>
        <p:sp>
          <p:nvSpPr>
            <p:cNvPr id="149" name="tx149"/>
            <p:cNvSpPr/>
            <p:nvPr/>
          </p:nvSpPr>
          <p:spPr>
            <a:xfrm>
              <a:off x="1535453" y="2120331"/>
              <a:ext cx="8296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Egypt (69,000)</a:t>
              </a:r>
            </a:p>
          </p:txBody>
        </p:sp>
        <p:sp>
          <p:nvSpPr>
            <p:cNvPr id="150" name="tx150"/>
            <p:cNvSpPr/>
            <p:nvPr/>
          </p:nvSpPr>
          <p:spPr>
            <a:xfrm>
              <a:off x="1472155" y="2378069"/>
              <a:ext cx="89290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Jordan (35,000)</a:t>
              </a:r>
            </a:p>
          </p:txBody>
        </p:sp>
        <p:sp>
          <p:nvSpPr>
            <p:cNvPr id="151" name="tx151"/>
            <p:cNvSpPr/>
            <p:nvPr/>
          </p:nvSpPr>
          <p:spPr>
            <a:xfrm>
              <a:off x="1556511" y="2635807"/>
              <a:ext cx="80854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Libya (33,000)</a:t>
              </a:r>
            </a:p>
          </p:txBody>
        </p:sp>
        <p:sp>
          <p:nvSpPr>
            <p:cNvPr id="152" name="tx152"/>
            <p:cNvSpPr/>
            <p:nvPr/>
          </p:nvSpPr>
          <p:spPr>
            <a:xfrm>
              <a:off x="1640929" y="2893545"/>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Iran (24,000)</a:t>
              </a:r>
            </a:p>
          </p:txBody>
        </p:sp>
        <p:sp>
          <p:nvSpPr>
            <p:cNvPr id="153" name="tx153"/>
            <p:cNvSpPr/>
            <p:nvPr/>
          </p:nvSpPr>
          <p:spPr>
            <a:xfrm>
              <a:off x="1134668" y="3151282"/>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Saudi Arabia (15,000)</a:t>
              </a:r>
            </a:p>
          </p:txBody>
        </p:sp>
        <p:sp>
          <p:nvSpPr>
            <p:cNvPr id="154" name="tx154"/>
            <p:cNvSpPr/>
            <p:nvPr/>
          </p:nvSpPr>
          <p:spPr>
            <a:xfrm>
              <a:off x="1366493" y="3409020"/>
              <a:ext cx="99856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Lebanon (11,000)</a:t>
              </a:r>
            </a:p>
          </p:txBody>
        </p:sp>
        <p:sp>
          <p:nvSpPr>
            <p:cNvPr id="155" name="tx155"/>
            <p:cNvSpPr/>
            <p:nvPr/>
          </p:nvSpPr>
          <p:spPr>
            <a:xfrm>
              <a:off x="1507416" y="3666758"/>
              <a:ext cx="8576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Djibouti (7,000)</a:t>
              </a:r>
            </a:p>
          </p:txBody>
        </p:sp>
        <p:sp>
          <p:nvSpPr>
            <p:cNvPr id="156" name="tx156"/>
            <p:cNvSpPr/>
            <p:nvPr/>
          </p:nvSpPr>
          <p:spPr>
            <a:xfrm>
              <a:off x="1444242" y="3924496"/>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Morocco (6,000)</a:t>
              </a:r>
            </a:p>
          </p:txBody>
        </p:sp>
        <p:sp>
          <p:nvSpPr>
            <p:cNvPr id="157" name="tx157"/>
            <p:cNvSpPr/>
            <p:nvPr/>
          </p:nvSpPr>
          <p:spPr>
            <a:xfrm>
              <a:off x="1521496" y="4182233"/>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Tunisia (5,000)</a:t>
              </a:r>
            </a:p>
          </p:txBody>
        </p:sp>
        <p:sp>
          <p:nvSpPr>
            <p:cNvPr id="158" name="tx158"/>
            <p:cNvSpPr/>
            <p:nvPr/>
          </p:nvSpPr>
          <p:spPr>
            <a:xfrm>
              <a:off x="727214" y="4439971"/>
              <a:ext cx="16378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United Arab Emirates (4,000)</a:t>
              </a:r>
            </a:p>
          </p:txBody>
        </p:sp>
        <p:sp>
          <p:nvSpPr>
            <p:cNvPr id="159" name="tx159"/>
            <p:cNvSpPr/>
            <p:nvPr/>
          </p:nvSpPr>
          <p:spPr>
            <a:xfrm>
              <a:off x="937858" y="4697709"/>
              <a:ext cx="142720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State of Palestine (1,000)</a:t>
              </a:r>
            </a:p>
          </p:txBody>
        </p:sp>
        <p:sp>
          <p:nvSpPr>
            <p:cNvPr id="160" name="tx160"/>
            <p:cNvSpPr/>
            <p:nvPr/>
          </p:nvSpPr>
          <p:spPr>
            <a:xfrm>
              <a:off x="1510936" y="4955385"/>
              <a:ext cx="854121"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Oman (&lt;1,000)</a:t>
              </a:r>
            </a:p>
          </p:txBody>
        </p:sp>
        <p:sp>
          <p:nvSpPr>
            <p:cNvPr id="161" name="tx161"/>
            <p:cNvSpPr/>
            <p:nvPr/>
          </p:nvSpPr>
          <p:spPr>
            <a:xfrm>
              <a:off x="1581212" y="5213184"/>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Kuwait (&lt;500)</a:t>
              </a:r>
            </a:p>
          </p:txBody>
        </p:sp>
        <p:sp>
          <p:nvSpPr>
            <p:cNvPr id="162" name="tx162"/>
            <p:cNvSpPr/>
            <p:nvPr/>
          </p:nvSpPr>
          <p:spPr>
            <a:xfrm>
              <a:off x="1644510" y="5470860"/>
              <a:ext cx="720547"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Qatar (&lt;500)</a:t>
              </a:r>
            </a:p>
          </p:txBody>
        </p:sp>
        <p:sp>
          <p:nvSpPr>
            <p:cNvPr id="163" name="tx163"/>
            <p:cNvSpPr/>
            <p:nvPr/>
          </p:nvSpPr>
          <p:spPr>
            <a:xfrm>
              <a:off x="1524893" y="5728660"/>
              <a:ext cx="8401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Bahrain (&lt;200)</a:t>
              </a:r>
            </a:p>
          </p:txBody>
        </p:sp>
        <p:sp>
          <p:nvSpPr>
            <p:cNvPr id="164" name="tx164"/>
            <p:cNvSpPr/>
            <p:nvPr/>
          </p:nvSpPr>
          <p:spPr>
            <a:xfrm>
              <a:off x="7287203" y="831643"/>
              <a:ext cx="9772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Yemen (696,000)</a:t>
              </a:r>
            </a:p>
          </p:txBody>
        </p:sp>
        <p:sp>
          <p:nvSpPr>
            <p:cNvPr id="165" name="tx165"/>
            <p:cNvSpPr/>
            <p:nvPr/>
          </p:nvSpPr>
          <p:spPr>
            <a:xfrm>
              <a:off x="7287203" y="1089380"/>
              <a:ext cx="9422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Sudan (273,000)</a:t>
              </a:r>
            </a:p>
          </p:txBody>
        </p:sp>
        <p:sp>
          <p:nvSpPr>
            <p:cNvPr id="166" name="tx166"/>
            <p:cNvSpPr/>
            <p:nvPr/>
          </p:nvSpPr>
          <p:spPr>
            <a:xfrm>
              <a:off x="7287203" y="1347118"/>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Syria (148,000)</a:t>
              </a:r>
            </a:p>
          </p:txBody>
        </p:sp>
        <p:sp>
          <p:nvSpPr>
            <p:cNvPr id="167" name="tx167"/>
            <p:cNvSpPr/>
            <p:nvPr/>
          </p:nvSpPr>
          <p:spPr>
            <a:xfrm>
              <a:off x="7287203" y="1604856"/>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Iraq (47,000)</a:t>
              </a:r>
            </a:p>
          </p:txBody>
        </p:sp>
        <p:sp>
          <p:nvSpPr>
            <p:cNvPr id="168" name="tx168"/>
            <p:cNvSpPr/>
            <p:nvPr/>
          </p:nvSpPr>
          <p:spPr>
            <a:xfrm>
              <a:off x="7287203" y="1862594"/>
              <a:ext cx="8296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Egypt (24,000)</a:t>
              </a:r>
            </a:p>
          </p:txBody>
        </p:sp>
        <p:sp>
          <p:nvSpPr>
            <p:cNvPr id="169" name="tx169"/>
            <p:cNvSpPr/>
            <p:nvPr/>
          </p:nvSpPr>
          <p:spPr>
            <a:xfrm>
              <a:off x="7287203" y="2120331"/>
              <a:ext cx="99115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Morocco (12,000)</a:t>
              </a:r>
            </a:p>
          </p:txBody>
        </p:sp>
        <p:sp>
          <p:nvSpPr>
            <p:cNvPr id="170" name="tx170"/>
            <p:cNvSpPr/>
            <p:nvPr/>
          </p:nvSpPr>
          <p:spPr>
            <a:xfrm>
              <a:off x="7287203" y="2378069"/>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Saudi Arabia (11,000)</a:t>
              </a:r>
            </a:p>
          </p:txBody>
        </p:sp>
        <p:sp>
          <p:nvSpPr>
            <p:cNvPr id="171" name="tx171"/>
            <p:cNvSpPr/>
            <p:nvPr/>
          </p:nvSpPr>
          <p:spPr>
            <a:xfrm>
              <a:off x="7287203" y="2635807"/>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Iran (11,000)</a:t>
              </a:r>
            </a:p>
          </p:txBody>
        </p:sp>
        <p:sp>
          <p:nvSpPr>
            <p:cNvPr id="172" name="tx172"/>
            <p:cNvSpPr/>
            <p:nvPr/>
          </p:nvSpPr>
          <p:spPr>
            <a:xfrm>
              <a:off x="7287203" y="2893545"/>
              <a:ext cx="99856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Lebanon (11,000)</a:t>
              </a:r>
            </a:p>
          </p:txBody>
        </p:sp>
        <p:sp>
          <p:nvSpPr>
            <p:cNvPr id="173" name="tx173"/>
            <p:cNvSpPr/>
            <p:nvPr/>
          </p:nvSpPr>
          <p:spPr>
            <a:xfrm>
              <a:off x="7287203" y="3151282"/>
              <a:ext cx="8295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Algeria (8,000)</a:t>
              </a:r>
            </a:p>
          </p:txBody>
        </p:sp>
        <p:sp>
          <p:nvSpPr>
            <p:cNvPr id="174" name="tx174"/>
            <p:cNvSpPr/>
            <p:nvPr/>
          </p:nvSpPr>
          <p:spPr>
            <a:xfrm>
              <a:off x="7287203" y="3409020"/>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Tunisia (5,000)</a:t>
              </a:r>
            </a:p>
          </p:txBody>
        </p:sp>
        <p:sp>
          <p:nvSpPr>
            <p:cNvPr id="175" name="tx175"/>
            <p:cNvSpPr/>
            <p:nvPr/>
          </p:nvSpPr>
          <p:spPr>
            <a:xfrm>
              <a:off x="7287203" y="3666758"/>
              <a:ext cx="8225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Jordan (5,000)</a:t>
              </a:r>
            </a:p>
          </p:txBody>
        </p:sp>
        <p:sp>
          <p:nvSpPr>
            <p:cNvPr id="176" name="tx176"/>
            <p:cNvSpPr/>
            <p:nvPr/>
          </p:nvSpPr>
          <p:spPr>
            <a:xfrm>
              <a:off x="7287203" y="3924496"/>
              <a:ext cx="73820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Libya (4,000)</a:t>
              </a:r>
            </a:p>
          </p:txBody>
        </p:sp>
        <p:sp>
          <p:nvSpPr>
            <p:cNvPr id="177" name="tx177"/>
            <p:cNvSpPr/>
            <p:nvPr/>
          </p:nvSpPr>
          <p:spPr>
            <a:xfrm>
              <a:off x="7287203" y="4182233"/>
              <a:ext cx="8576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Djibouti (3,000)</a:t>
              </a:r>
            </a:p>
          </p:txBody>
        </p:sp>
        <p:sp>
          <p:nvSpPr>
            <p:cNvPr id="178" name="tx178"/>
            <p:cNvSpPr/>
            <p:nvPr/>
          </p:nvSpPr>
          <p:spPr>
            <a:xfrm>
              <a:off x="7287203" y="4439971"/>
              <a:ext cx="16378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United Arab Emirates (2,000)</a:t>
              </a:r>
            </a:p>
          </p:txBody>
        </p:sp>
        <p:sp>
          <p:nvSpPr>
            <p:cNvPr id="179" name="tx179"/>
            <p:cNvSpPr/>
            <p:nvPr/>
          </p:nvSpPr>
          <p:spPr>
            <a:xfrm>
              <a:off x="7287203" y="4697709"/>
              <a:ext cx="142720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State of Palestine (1,000)</a:t>
              </a:r>
            </a:p>
          </p:txBody>
        </p:sp>
        <p:sp>
          <p:nvSpPr>
            <p:cNvPr id="180" name="tx180"/>
            <p:cNvSpPr/>
            <p:nvPr/>
          </p:nvSpPr>
          <p:spPr>
            <a:xfrm>
              <a:off x="7287203" y="4955385"/>
              <a:ext cx="854121"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Oman (&lt;1,000)</a:t>
              </a:r>
            </a:p>
          </p:txBody>
        </p:sp>
        <p:sp>
          <p:nvSpPr>
            <p:cNvPr id="181" name="tx181"/>
            <p:cNvSpPr/>
            <p:nvPr/>
          </p:nvSpPr>
          <p:spPr>
            <a:xfrm>
              <a:off x="7287203" y="5213184"/>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Kuwait (&lt;500)</a:t>
              </a:r>
            </a:p>
          </p:txBody>
        </p:sp>
        <p:sp>
          <p:nvSpPr>
            <p:cNvPr id="182" name="tx182"/>
            <p:cNvSpPr/>
            <p:nvPr/>
          </p:nvSpPr>
          <p:spPr>
            <a:xfrm>
              <a:off x="7287203" y="5470860"/>
              <a:ext cx="720547"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Qatar (&lt;500)</a:t>
              </a:r>
            </a:p>
          </p:txBody>
        </p:sp>
        <p:sp>
          <p:nvSpPr>
            <p:cNvPr id="183" name="tx183"/>
            <p:cNvSpPr/>
            <p:nvPr/>
          </p:nvSpPr>
          <p:spPr>
            <a:xfrm>
              <a:off x="7287203" y="5728660"/>
              <a:ext cx="8401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Bahrain (&lt;200)</a:t>
              </a:r>
            </a:p>
          </p:txBody>
        </p:sp>
        <p:sp>
          <p:nvSpPr>
            <p:cNvPr id="184" name="tx184"/>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85" name="tx185"/>
            <p:cNvSpPr/>
            <p:nvPr/>
          </p:nvSpPr>
          <p:spPr>
            <a:xfrm>
              <a:off x="570259" y="1122479"/>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86" name="tx186"/>
            <p:cNvSpPr/>
            <p:nvPr/>
          </p:nvSpPr>
          <p:spPr>
            <a:xfrm>
              <a:off x="570259" y="1378797"/>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87" name="tx187"/>
            <p:cNvSpPr/>
            <p:nvPr/>
          </p:nvSpPr>
          <p:spPr>
            <a:xfrm>
              <a:off x="570259" y="163828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88" name="tx188"/>
            <p:cNvSpPr/>
            <p:nvPr/>
          </p:nvSpPr>
          <p:spPr>
            <a:xfrm>
              <a:off x="570259" y="1895746"/>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89" name="tx189"/>
            <p:cNvSpPr/>
            <p:nvPr/>
          </p:nvSpPr>
          <p:spPr>
            <a:xfrm>
              <a:off x="570259" y="215206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90" name="tx190"/>
            <p:cNvSpPr/>
            <p:nvPr/>
          </p:nvSpPr>
          <p:spPr>
            <a:xfrm>
              <a:off x="570259" y="2412532"/>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91" name="tx191"/>
            <p:cNvSpPr/>
            <p:nvPr/>
          </p:nvSpPr>
          <p:spPr>
            <a:xfrm>
              <a:off x="570259" y="266754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92" name="tx192"/>
            <p:cNvSpPr/>
            <p:nvPr/>
          </p:nvSpPr>
          <p:spPr>
            <a:xfrm>
              <a:off x="570259" y="292527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93" name="tx193"/>
            <p:cNvSpPr/>
            <p:nvPr/>
          </p:nvSpPr>
          <p:spPr>
            <a:xfrm>
              <a:off x="508103" y="318301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94" name="tx194"/>
            <p:cNvSpPr/>
            <p:nvPr/>
          </p:nvSpPr>
          <p:spPr>
            <a:xfrm>
              <a:off x="508103" y="344211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95" name="tx195"/>
            <p:cNvSpPr/>
            <p:nvPr/>
          </p:nvSpPr>
          <p:spPr>
            <a:xfrm>
              <a:off x="508103" y="36998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96" name="tx196"/>
            <p:cNvSpPr/>
            <p:nvPr/>
          </p:nvSpPr>
          <p:spPr>
            <a:xfrm>
              <a:off x="508103" y="395617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97" name="tx197"/>
            <p:cNvSpPr/>
            <p:nvPr/>
          </p:nvSpPr>
          <p:spPr>
            <a:xfrm>
              <a:off x="508103" y="421533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98" name="tx198"/>
            <p:cNvSpPr/>
            <p:nvPr/>
          </p:nvSpPr>
          <p:spPr>
            <a:xfrm>
              <a:off x="508103" y="44717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99" name="tx199"/>
            <p:cNvSpPr/>
            <p:nvPr/>
          </p:nvSpPr>
          <p:spPr>
            <a:xfrm>
              <a:off x="508103" y="47294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00" name="tx200"/>
            <p:cNvSpPr/>
            <p:nvPr/>
          </p:nvSpPr>
          <p:spPr>
            <a:xfrm>
              <a:off x="508103" y="498854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01" name="tx201"/>
            <p:cNvSpPr/>
            <p:nvPr/>
          </p:nvSpPr>
          <p:spPr>
            <a:xfrm>
              <a:off x="508103" y="524491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02" name="tx202"/>
            <p:cNvSpPr/>
            <p:nvPr/>
          </p:nvSpPr>
          <p:spPr>
            <a:xfrm>
              <a:off x="508103" y="550265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03" name="tx203"/>
            <p:cNvSpPr/>
            <p:nvPr/>
          </p:nvSpPr>
          <p:spPr>
            <a:xfrm>
              <a:off x="508103" y="576039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04" name="tx20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05" name="tx20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06" name="tx20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07" name="tx20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08" name="tx20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09" name="tx209"/>
            <p:cNvSpPr/>
            <p:nvPr/>
          </p:nvSpPr>
          <p:spPr>
            <a:xfrm>
              <a:off x="695044" y="398022"/>
              <a:ext cx="519962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MENA, 2021-2025</a:t>
              </a:r>
            </a:p>
          </p:txBody>
        </p:sp>
        <p:sp>
          <p:nvSpPr>
            <p:cNvPr id="210" name="tx21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11" name="tx21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1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Djibouti ranked number 12 out of 20 countries with 7,000 zero-dose children.
In 2025, Djibouti ranked number 14 out of 20 countries with 3,000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399566"/>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5" name="pl5"/>
            <p:cNvSpPr/>
            <p:nvPr/>
          </p:nvSpPr>
          <p:spPr>
            <a:xfrm>
              <a:off x="920330" y="3827925"/>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6" name="pl6"/>
            <p:cNvSpPr/>
            <p:nvPr/>
          </p:nvSpPr>
          <p:spPr>
            <a:xfrm>
              <a:off x="920330" y="3256284"/>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7" name="pl7"/>
            <p:cNvSpPr/>
            <p:nvPr/>
          </p:nvSpPr>
          <p:spPr>
            <a:xfrm>
              <a:off x="920330" y="2684643"/>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8" name="pl8"/>
            <p:cNvSpPr/>
            <p:nvPr/>
          </p:nvSpPr>
          <p:spPr>
            <a:xfrm>
              <a:off x="920330" y="2113002"/>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9" name="pl9"/>
            <p:cNvSpPr/>
            <p:nvPr/>
          </p:nvSpPr>
          <p:spPr>
            <a:xfrm>
              <a:off x="920330" y="4685387"/>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4113746"/>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3542105"/>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2" name="pl12"/>
            <p:cNvSpPr/>
            <p:nvPr/>
          </p:nvSpPr>
          <p:spPr>
            <a:xfrm>
              <a:off x="920330" y="2970464"/>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3" name="pl13"/>
            <p:cNvSpPr/>
            <p:nvPr/>
          </p:nvSpPr>
          <p:spPr>
            <a:xfrm>
              <a:off x="920330" y="2398823"/>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4" name="pl14"/>
            <p:cNvSpPr/>
            <p:nvPr/>
          </p:nvSpPr>
          <p:spPr>
            <a:xfrm>
              <a:off x="920330" y="1827182"/>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5" name="pl15"/>
            <p:cNvSpPr/>
            <p:nvPr/>
          </p:nvSpPr>
          <p:spPr>
            <a:xfrm>
              <a:off x="137441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1248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65054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78860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2666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647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20279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69905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92666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15428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38189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60950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683711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70647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9" name="rc29"/>
            <p:cNvSpPr/>
            <p:nvPr/>
          </p:nvSpPr>
          <p:spPr>
            <a:xfrm>
              <a:off x="1271992" y="4060469"/>
              <a:ext cx="204851" cy="624917"/>
            </a:xfrm>
            <a:prstGeom prst="rect">
              <a:avLst/>
            </a:prstGeom>
            <a:solidFill>
              <a:srgbClr val="80BD41">
                <a:alpha val="100000"/>
              </a:srgbClr>
            </a:solidFill>
          </p:spPr>
          <p:txBody>
            <a:bodyPr/>
            <a:lstStyle/>
            <a:p/>
          </p:txBody>
        </p:sp>
        <p:sp>
          <p:nvSpPr>
            <p:cNvPr id="30" name="rc30"/>
            <p:cNvSpPr/>
            <p:nvPr/>
          </p:nvSpPr>
          <p:spPr>
            <a:xfrm>
              <a:off x="1271992" y="3326882"/>
              <a:ext cx="204851" cy="461885"/>
            </a:xfrm>
            <a:prstGeom prst="rect">
              <a:avLst/>
            </a:prstGeom>
            <a:solidFill>
              <a:srgbClr val="0058AB">
                <a:alpha val="100000"/>
              </a:srgbClr>
            </a:solidFill>
          </p:spPr>
          <p:txBody>
            <a:bodyPr/>
            <a:lstStyle/>
            <a:p/>
          </p:txBody>
        </p:sp>
        <p:sp>
          <p:nvSpPr>
            <p:cNvPr id="31" name="rc31"/>
            <p:cNvSpPr/>
            <p:nvPr/>
          </p:nvSpPr>
          <p:spPr>
            <a:xfrm>
              <a:off x="1271992" y="3788768"/>
              <a:ext cx="204851" cy="271700"/>
            </a:xfrm>
            <a:prstGeom prst="rect">
              <a:avLst/>
            </a:prstGeom>
            <a:solidFill>
              <a:srgbClr val="1CABE2">
                <a:alpha val="100000"/>
              </a:srgbClr>
            </a:solidFill>
          </p:spPr>
          <p:txBody>
            <a:bodyPr/>
            <a:lstStyle/>
            <a:p/>
          </p:txBody>
        </p:sp>
        <p:sp>
          <p:nvSpPr>
            <p:cNvPr id="32" name="rc32"/>
            <p:cNvSpPr/>
            <p:nvPr/>
          </p:nvSpPr>
          <p:spPr>
            <a:xfrm>
              <a:off x="1499604" y="3945969"/>
              <a:ext cx="204851" cy="739417"/>
            </a:xfrm>
            <a:prstGeom prst="rect">
              <a:avLst/>
            </a:prstGeom>
            <a:solidFill>
              <a:srgbClr val="80BD41">
                <a:alpha val="100000"/>
              </a:srgbClr>
            </a:solidFill>
          </p:spPr>
          <p:txBody>
            <a:bodyPr/>
            <a:lstStyle/>
            <a:p/>
          </p:txBody>
        </p:sp>
        <p:sp>
          <p:nvSpPr>
            <p:cNvPr id="33" name="rc33"/>
            <p:cNvSpPr/>
            <p:nvPr/>
          </p:nvSpPr>
          <p:spPr>
            <a:xfrm>
              <a:off x="1499604" y="3290240"/>
              <a:ext cx="204851" cy="488295"/>
            </a:xfrm>
            <a:prstGeom prst="rect">
              <a:avLst/>
            </a:prstGeom>
            <a:solidFill>
              <a:srgbClr val="0058AB">
                <a:alpha val="100000"/>
              </a:srgbClr>
            </a:solidFill>
          </p:spPr>
          <p:txBody>
            <a:bodyPr/>
            <a:lstStyle/>
            <a:p/>
          </p:txBody>
        </p:sp>
        <p:sp>
          <p:nvSpPr>
            <p:cNvPr id="34" name="rc34"/>
            <p:cNvSpPr/>
            <p:nvPr/>
          </p:nvSpPr>
          <p:spPr>
            <a:xfrm>
              <a:off x="1499604" y="3778535"/>
              <a:ext cx="204851" cy="167433"/>
            </a:xfrm>
            <a:prstGeom prst="rect">
              <a:avLst/>
            </a:prstGeom>
            <a:solidFill>
              <a:srgbClr val="1CABE2">
                <a:alpha val="100000"/>
              </a:srgbClr>
            </a:solidFill>
          </p:spPr>
          <p:txBody>
            <a:bodyPr/>
            <a:lstStyle/>
            <a:p/>
          </p:txBody>
        </p:sp>
        <p:sp>
          <p:nvSpPr>
            <p:cNvPr id="35" name="rc35"/>
            <p:cNvSpPr/>
            <p:nvPr/>
          </p:nvSpPr>
          <p:spPr>
            <a:xfrm>
              <a:off x="1727217" y="3799457"/>
              <a:ext cx="204851" cy="885929"/>
            </a:xfrm>
            <a:prstGeom prst="rect">
              <a:avLst/>
            </a:prstGeom>
            <a:solidFill>
              <a:srgbClr val="80BD41">
                <a:alpha val="100000"/>
              </a:srgbClr>
            </a:solidFill>
          </p:spPr>
          <p:txBody>
            <a:bodyPr/>
            <a:lstStyle/>
            <a:p/>
          </p:txBody>
        </p:sp>
        <p:sp>
          <p:nvSpPr>
            <p:cNvPr id="36" name="rc36"/>
            <p:cNvSpPr/>
            <p:nvPr/>
          </p:nvSpPr>
          <p:spPr>
            <a:xfrm>
              <a:off x="1727217" y="3256513"/>
              <a:ext cx="204851" cy="400091"/>
            </a:xfrm>
            <a:prstGeom prst="rect">
              <a:avLst/>
            </a:prstGeom>
            <a:solidFill>
              <a:srgbClr val="0058AB">
                <a:alpha val="100000"/>
              </a:srgbClr>
            </a:solidFill>
          </p:spPr>
          <p:txBody>
            <a:bodyPr/>
            <a:lstStyle/>
            <a:p/>
          </p:txBody>
        </p:sp>
        <p:sp>
          <p:nvSpPr>
            <p:cNvPr id="37" name="rc37"/>
            <p:cNvSpPr/>
            <p:nvPr/>
          </p:nvSpPr>
          <p:spPr>
            <a:xfrm>
              <a:off x="1727217" y="3656604"/>
              <a:ext cx="204851" cy="142853"/>
            </a:xfrm>
            <a:prstGeom prst="rect">
              <a:avLst/>
            </a:prstGeom>
            <a:solidFill>
              <a:srgbClr val="1CABE2">
                <a:alpha val="100000"/>
              </a:srgbClr>
            </a:solidFill>
          </p:spPr>
          <p:txBody>
            <a:bodyPr/>
            <a:lstStyle/>
            <a:p/>
          </p:txBody>
        </p:sp>
        <p:sp>
          <p:nvSpPr>
            <p:cNvPr id="38" name="rc38"/>
            <p:cNvSpPr/>
            <p:nvPr/>
          </p:nvSpPr>
          <p:spPr>
            <a:xfrm>
              <a:off x="1954829" y="3700907"/>
              <a:ext cx="204851" cy="984480"/>
            </a:xfrm>
            <a:prstGeom prst="rect">
              <a:avLst/>
            </a:prstGeom>
            <a:solidFill>
              <a:srgbClr val="80BD41">
                <a:alpha val="100000"/>
              </a:srgbClr>
            </a:solidFill>
          </p:spPr>
          <p:txBody>
            <a:bodyPr/>
            <a:lstStyle/>
            <a:p/>
          </p:txBody>
        </p:sp>
        <p:sp>
          <p:nvSpPr>
            <p:cNvPr id="39" name="rc39"/>
            <p:cNvSpPr/>
            <p:nvPr/>
          </p:nvSpPr>
          <p:spPr>
            <a:xfrm>
              <a:off x="1954829" y="3237591"/>
              <a:ext cx="204851" cy="347443"/>
            </a:xfrm>
            <a:prstGeom prst="rect">
              <a:avLst/>
            </a:prstGeom>
            <a:solidFill>
              <a:srgbClr val="0058AB">
                <a:alpha val="100000"/>
              </a:srgbClr>
            </a:solidFill>
          </p:spPr>
          <p:txBody>
            <a:bodyPr/>
            <a:lstStyle/>
            <a:p/>
          </p:txBody>
        </p:sp>
        <p:sp>
          <p:nvSpPr>
            <p:cNvPr id="40" name="rc40"/>
            <p:cNvSpPr/>
            <p:nvPr/>
          </p:nvSpPr>
          <p:spPr>
            <a:xfrm>
              <a:off x="1954829" y="3585035"/>
              <a:ext cx="204851" cy="115871"/>
            </a:xfrm>
            <a:prstGeom prst="rect">
              <a:avLst/>
            </a:prstGeom>
            <a:solidFill>
              <a:srgbClr val="1CABE2">
                <a:alpha val="100000"/>
              </a:srgbClr>
            </a:solidFill>
          </p:spPr>
          <p:txBody>
            <a:bodyPr/>
            <a:lstStyle/>
            <a:p/>
          </p:txBody>
        </p:sp>
        <p:sp>
          <p:nvSpPr>
            <p:cNvPr id="41" name="rc41"/>
            <p:cNvSpPr/>
            <p:nvPr/>
          </p:nvSpPr>
          <p:spPr>
            <a:xfrm>
              <a:off x="2182442" y="3775048"/>
              <a:ext cx="204851" cy="910338"/>
            </a:xfrm>
            <a:prstGeom prst="rect">
              <a:avLst/>
            </a:prstGeom>
            <a:solidFill>
              <a:srgbClr val="80BD41">
                <a:alpha val="100000"/>
              </a:srgbClr>
            </a:solidFill>
          </p:spPr>
          <p:txBody>
            <a:bodyPr/>
            <a:lstStyle/>
            <a:p/>
          </p:txBody>
        </p:sp>
        <p:sp>
          <p:nvSpPr>
            <p:cNvPr id="42" name="rc42"/>
            <p:cNvSpPr/>
            <p:nvPr/>
          </p:nvSpPr>
          <p:spPr>
            <a:xfrm>
              <a:off x="2182442" y="3262972"/>
              <a:ext cx="204851" cy="270271"/>
            </a:xfrm>
            <a:prstGeom prst="rect">
              <a:avLst/>
            </a:prstGeom>
            <a:solidFill>
              <a:srgbClr val="0058AB">
                <a:alpha val="100000"/>
              </a:srgbClr>
            </a:solidFill>
          </p:spPr>
          <p:txBody>
            <a:bodyPr/>
            <a:lstStyle/>
            <a:p/>
          </p:txBody>
        </p:sp>
        <p:sp>
          <p:nvSpPr>
            <p:cNvPr id="43" name="rc43"/>
            <p:cNvSpPr/>
            <p:nvPr/>
          </p:nvSpPr>
          <p:spPr>
            <a:xfrm>
              <a:off x="2182442" y="3533244"/>
              <a:ext cx="204851" cy="241804"/>
            </a:xfrm>
            <a:prstGeom prst="rect">
              <a:avLst/>
            </a:prstGeom>
            <a:solidFill>
              <a:srgbClr val="1CABE2">
                <a:alpha val="100000"/>
              </a:srgbClr>
            </a:solidFill>
          </p:spPr>
          <p:txBody>
            <a:bodyPr/>
            <a:lstStyle/>
            <a:p/>
          </p:txBody>
        </p:sp>
        <p:sp>
          <p:nvSpPr>
            <p:cNvPr id="44" name="rc44"/>
            <p:cNvSpPr/>
            <p:nvPr/>
          </p:nvSpPr>
          <p:spPr>
            <a:xfrm>
              <a:off x="2410055" y="3691703"/>
              <a:ext cx="204851" cy="993683"/>
            </a:xfrm>
            <a:prstGeom prst="rect">
              <a:avLst/>
            </a:prstGeom>
            <a:solidFill>
              <a:srgbClr val="80BD41">
                <a:alpha val="100000"/>
              </a:srgbClr>
            </a:solidFill>
          </p:spPr>
          <p:txBody>
            <a:bodyPr/>
            <a:lstStyle/>
            <a:p/>
          </p:txBody>
        </p:sp>
        <p:sp>
          <p:nvSpPr>
            <p:cNvPr id="45" name="rc45"/>
            <p:cNvSpPr/>
            <p:nvPr/>
          </p:nvSpPr>
          <p:spPr>
            <a:xfrm>
              <a:off x="2410055" y="3285838"/>
              <a:ext cx="204851" cy="377854"/>
            </a:xfrm>
            <a:prstGeom prst="rect">
              <a:avLst/>
            </a:prstGeom>
            <a:solidFill>
              <a:srgbClr val="0058AB">
                <a:alpha val="100000"/>
              </a:srgbClr>
            </a:solidFill>
          </p:spPr>
          <p:txBody>
            <a:bodyPr/>
            <a:lstStyle/>
            <a:p/>
          </p:txBody>
        </p:sp>
        <p:sp>
          <p:nvSpPr>
            <p:cNvPr id="46" name="rc46"/>
            <p:cNvSpPr/>
            <p:nvPr/>
          </p:nvSpPr>
          <p:spPr>
            <a:xfrm>
              <a:off x="2410055" y="3663693"/>
              <a:ext cx="204851" cy="28010"/>
            </a:xfrm>
            <a:prstGeom prst="rect">
              <a:avLst/>
            </a:prstGeom>
            <a:solidFill>
              <a:srgbClr val="1CABE2">
                <a:alpha val="100000"/>
              </a:srgbClr>
            </a:solidFill>
          </p:spPr>
          <p:txBody>
            <a:bodyPr/>
            <a:lstStyle/>
            <a:p/>
          </p:txBody>
        </p:sp>
        <p:sp>
          <p:nvSpPr>
            <p:cNvPr id="47" name="rc47"/>
            <p:cNvSpPr/>
            <p:nvPr/>
          </p:nvSpPr>
          <p:spPr>
            <a:xfrm>
              <a:off x="2637667" y="3696505"/>
              <a:ext cx="204851" cy="988881"/>
            </a:xfrm>
            <a:prstGeom prst="rect">
              <a:avLst/>
            </a:prstGeom>
            <a:solidFill>
              <a:srgbClr val="80BD41">
                <a:alpha val="100000"/>
              </a:srgbClr>
            </a:solidFill>
          </p:spPr>
          <p:txBody>
            <a:bodyPr/>
            <a:lstStyle/>
            <a:p/>
          </p:txBody>
        </p:sp>
        <p:sp>
          <p:nvSpPr>
            <p:cNvPr id="48" name="rc48"/>
            <p:cNvSpPr/>
            <p:nvPr/>
          </p:nvSpPr>
          <p:spPr>
            <a:xfrm>
              <a:off x="2637667" y="3311962"/>
              <a:ext cx="204851" cy="329608"/>
            </a:xfrm>
            <a:prstGeom prst="rect">
              <a:avLst/>
            </a:prstGeom>
            <a:solidFill>
              <a:srgbClr val="0058AB">
                <a:alpha val="100000"/>
              </a:srgbClr>
            </a:solidFill>
          </p:spPr>
          <p:txBody>
            <a:bodyPr/>
            <a:lstStyle/>
            <a:p/>
          </p:txBody>
        </p:sp>
        <p:sp>
          <p:nvSpPr>
            <p:cNvPr id="49" name="rc49"/>
            <p:cNvSpPr/>
            <p:nvPr/>
          </p:nvSpPr>
          <p:spPr>
            <a:xfrm>
              <a:off x="2637667" y="3641570"/>
              <a:ext cx="204851" cy="54934"/>
            </a:xfrm>
            <a:prstGeom prst="rect">
              <a:avLst/>
            </a:prstGeom>
            <a:solidFill>
              <a:srgbClr val="1CABE2">
                <a:alpha val="100000"/>
              </a:srgbClr>
            </a:solidFill>
          </p:spPr>
          <p:txBody>
            <a:bodyPr/>
            <a:lstStyle/>
            <a:p/>
          </p:txBody>
        </p:sp>
        <p:sp>
          <p:nvSpPr>
            <p:cNvPr id="50" name="rc50"/>
            <p:cNvSpPr/>
            <p:nvPr/>
          </p:nvSpPr>
          <p:spPr>
            <a:xfrm>
              <a:off x="2865280" y="3487284"/>
              <a:ext cx="204851" cy="1198102"/>
            </a:xfrm>
            <a:prstGeom prst="rect">
              <a:avLst/>
            </a:prstGeom>
            <a:solidFill>
              <a:srgbClr val="80BD41">
                <a:alpha val="100000"/>
              </a:srgbClr>
            </a:solidFill>
          </p:spPr>
          <p:txBody>
            <a:bodyPr/>
            <a:lstStyle/>
            <a:p/>
          </p:txBody>
        </p:sp>
        <p:sp>
          <p:nvSpPr>
            <p:cNvPr id="51" name="rc51"/>
            <p:cNvSpPr/>
            <p:nvPr/>
          </p:nvSpPr>
          <p:spPr>
            <a:xfrm>
              <a:off x="2865280" y="3323909"/>
              <a:ext cx="204851" cy="108897"/>
            </a:xfrm>
            <a:prstGeom prst="rect">
              <a:avLst/>
            </a:prstGeom>
            <a:solidFill>
              <a:srgbClr val="0058AB">
                <a:alpha val="100000"/>
              </a:srgbClr>
            </a:solidFill>
          </p:spPr>
          <p:txBody>
            <a:bodyPr/>
            <a:lstStyle/>
            <a:p/>
          </p:txBody>
        </p:sp>
        <p:sp>
          <p:nvSpPr>
            <p:cNvPr id="52" name="rc52"/>
            <p:cNvSpPr/>
            <p:nvPr/>
          </p:nvSpPr>
          <p:spPr>
            <a:xfrm>
              <a:off x="2865280" y="3432807"/>
              <a:ext cx="204851" cy="54477"/>
            </a:xfrm>
            <a:prstGeom prst="rect">
              <a:avLst/>
            </a:prstGeom>
            <a:solidFill>
              <a:srgbClr val="1CABE2">
                <a:alpha val="100000"/>
              </a:srgbClr>
            </a:solidFill>
          </p:spPr>
          <p:txBody>
            <a:bodyPr/>
            <a:lstStyle/>
            <a:p/>
          </p:txBody>
        </p:sp>
        <p:sp>
          <p:nvSpPr>
            <p:cNvPr id="53" name="rc53"/>
            <p:cNvSpPr/>
            <p:nvPr/>
          </p:nvSpPr>
          <p:spPr>
            <a:xfrm>
              <a:off x="3092892" y="3487742"/>
              <a:ext cx="204851" cy="1197645"/>
            </a:xfrm>
            <a:prstGeom prst="rect">
              <a:avLst/>
            </a:prstGeom>
            <a:solidFill>
              <a:srgbClr val="80BD41">
                <a:alpha val="100000"/>
              </a:srgbClr>
            </a:solidFill>
          </p:spPr>
          <p:txBody>
            <a:bodyPr/>
            <a:lstStyle/>
            <a:p/>
          </p:txBody>
        </p:sp>
        <p:sp>
          <p:nvSpPr>
            <p:cNvPr id="54" name="rc54"/>
            <p:cNvSpPr/>
            <p:nvPr/>
          </p:nvSpPr>
          <p:spPr>
            <a:xfrm>
              <a:off x="3092892" y="3339744"/>
              <a:ext cx="204851" cy="134564"/>
            </a:xfrm>
            <a:prstGeom prst="rect">
              <a:avLst/>
            </a:prstGeom>
            <a:solidFill>
              <a:srgbClr val="0058AB">
                <a:alpha val="100000"/>
              </a:srgbClr>
            </a:solidFill>
          </p:spPr>
          <p:txBody>
            <a:bodyPr/>
            <a:lstStyle/>
            <a:p/>
          </p:txBody>
        </p:sp>
        <p:sp>
          <p:nvSpPr>
            <p:cNvPr id="55" name="rc55"/>
            <p:cNvSpPr/>
            <p:nvPr/>
          </p:nvSpPr>
          <p:spPr>
            <a:xfrm>
              <a:off x="3092892" y="3474308"/>
              <a:ext cx="204851" cy="13433"/>
            </a:xfrm>
            <a:prstGeom prst="rect">
              <a:avLst/>
            </a:prstGeom>
            <a:solidFill>
              <a:srgbClr val="1CABE2">
                <a:alpha val="100000"/>
              </a:srgbClr>
            </a:solidFill>
          </p:spPr>
          <p:txBody>
            <a:bodyPr/>
            <a:lstStyle/>
            <a:p/>
          </p:txBody>
        </p:sp>
        <p:sp>
          <p:nvSpPr>
            <p:cNvPr id="56" name="rc56"/>
            <p:cNvSpPr/>
            <p:nvPr/>
          </p:nvSpPr>
          <p:spPr>
            <a:xfrm>
              <a:off x="3320505" y="3490257"/>
              <a:ext cx="204851" cy="1195129"/>
            </a:xfrm>
            <a:prstGeom prst="rect">
              <a:avLst/>
            </a:prstGeom>
            <a:solidFill>
              <a:srgbClr val="80BD41">
                <a:alpha val="100000"/>
              </a:srgbClr>
            </a:solidFill>
          </p:spPr>
          <p:txBody>
            <a:bodyPr/>
            <a:lstStyle/>
            <a:p/>
          </p:txBody>
        </p:sp>
        <p:sp>
          <p:nvSpPr>
            <p:cNvPr id="57" name="rc57"/>
            <p:cNvSpPr/>
            <p:nvPr/>
          </p:nvSpPr>
          <p:spPr>
            <a:xfrm>
              <a:off x="3320505" y="3342545"/>
              <a:ext cx="204851" cy="134278"/>
            </a:xfrm>
            <a:prstGeom prst="rect">
              <a:avLst/>
            </a:prstGeom>
            <a:solidFill>
              <a:srgbClr val="0058AB">
                <a:alpha val="100000"/>
              </a:srgbClr>
            </a:solidFill>
          </p:spPr>
          <p:txBody>
            <a:bodyPr/>
            <a:lstStyle/>
            <a:p/>
          </p:txBody>
        </p:sp>
        <p:sp>
          <p:nvSpPr>
            <p:cNvPr id="58" name="rc58"/>
            <p:cNvSpPr/>
            <p:nvPr/>
          </p:nvSpPr>
          <p:spPr>
            <a:xfrm>
              <a:off x="3320505" y="3476823"/>
              <a:ext cx="204851" cy="13433"/>
            </a:xfrm>
            <a:prstGeom prst="rect">
              <a:avLst/>
            </a:prstGeom>
            <a:solidFill>
              <a:srgbClr val="1CABE2">
                <a:alpha val="100000"/>
              </a:srgbClr>
            </a:solidFill>
          </p:spPr>
          <p:txBody>
            <a:bodyPr/>
            <a:lstStyle/>
            <a:p/>
          </p:txBody>
        </p:sp>
        <p:sp>
          <p:nvSpPr>
            <p:cNvPr id="59" name="rc59"/>
            <p:cNvSpPr/>
            <p:nvPr/>
          </p:nvSpPr>
          <p:spPr>
            <a:xfrm>
              <a:off x="3548117" y="3505920"/>
              <a:ext cx="204851" cy="1179466"/>
            </a:xfrm>
            <a:prstGeom prst="rect">
              <a:avLst/>
            </a:prstGeom>
            <a:solidFill>
              <a:srgbClr val="80BD41">
                <a:alpha val="100000"/>
              </a:srgbClr>
            </a:solidFill>
          </p:spPr>
          <p:txBody>
            <a:bodyPr/>
            <a:lstStyle/>
            <a:p/>
          </p:txBody>
        </p:sp>
        <p:sp>
          <p:nvSpPr>
            <p:cNvPr id="60" name="rc60"/>
            <p:cNvSpPr/>
            <p:nvPr/>
          </p:nvSpPr>
          <p:spPr>
            <a:xfrm>
              <a:off x="3548117" y="3345060"/>
              <a:ext cx="204851" cy="134049"/>
            </a:xfrm>
            <a:prstGeom prst="rect">
              <a:avLst/>
            </a:prstGeom>
            <a:solidFill>
              <a:srgbClr val="0058AB">
                <a:alpha val="100000"/>
              </a:srgbClr>
            </a:solidFill>
          </p:spPr>
          <p:txBody>
            <a:bodyPr/>
            <a:lstStyle/>
            <a:p/>
          </p:txBody>
        </p:sp>
        <p:sp>
          <p:nvSpPr>
            <p:cNvPr id="61" name="rc61"/>
            <p:cNvSpPr/>
            <p:nvPr/>
          </p:nvSpPr>
          <p:spPr>
            <a:xfrm>
              <a:off x="3548117" y="3479110"/>
              <a:ext cx="204851" cy="26809"/>
            </a:xfrm>
            <a:prstGeom prst="rect">
              <a:avLst/>
            </a:prstGeom>
            <a:solidFill>
              <a:srgbClr val="1CABE2">
                <a:alpha val="100000"/>
              </a:srgbClr>
            </a:solidFill>
          </p:spPr>
          <p:txBody>
            <a:bodyPr/>
            <a:lstStyle/>
            <a:p/>
          </p:txBody>
        </p:sp>
        <p:sp>
          <p:nvSpPr>
            <p:cNvPr id="62" name="rc62"/>
            <p:cNvSpPr/>
            <p:nvPr/>
          </p:nvSpPr>
          <p:spPr>
            <a:xfrm>
              <a:off x="3775730" y="3523926"/>
              <a:ext cx="204851" cy="1161460"/>
            </a:xfrm>
            <a:prstGeom prst="rect">
              <a:avLst/>
            </a:prstGeom>
            <a:solidFill>
              <a:srgbClr val="80BD41">
                <a:alpha val="100000"/>
              </a:srgbClr>
            </a:solidFill>
          </p:spPr>
          <p:txBody>
            <a:bodyPr/>
            <a:lstStyle/>
            <a:p/>
          </p:txBody>
        </p:sp>
        <p:sp>
          <p:nvSpPr>
            <p:cNvPr id="63" name="rc63"/>
            <p:cNvSpPr/>
            <p:nvPr/>
          </p:nvSpPr>
          <p:spPr>
            <a:xfrm>
              <a:off x="3775730" y="3350376"/>
              <a:ext cx="204851" cy="146854"/>
            </a:xfrm>
            <a:prstGeom prst="rect">
              <a:avLst/>
            </a:prstGeom>
            <a:solidFill>
              <a:srgbClr val="0058AB">
                <a:alpha val="100000"/>
              </a:srgbClr>
            </a:solidFill>
          </p:spPr>
          <p:txBody>
            <a:bodyPr/>
            <a:lstStyle/>
            <a:p/>
          </p:txBody>
        </p:sp>
        <p:sp>
          <p:nvSpPr>
            <p:cNvPr id="64" name="rc64"/>
            <p:cNvSpPr/>
            <p:nvPr/>
          </p:nvSpPr>
          <p:spPr>
            <a:xfrm>
              <a:off x="3775730" y="3497231"/>
              <a:ext cx="204851" cy="26695"/>
            </a:xfrm>
            <a:prstGeom prst="rect">
              <a:avLst/>
            </a:prstGeom>
            <a:solidFill>
              <a:srgbClr val="1CABE2">
                <a:alpha val="100000"/>
              </a:srgbClr>
            </a:solidFill>
          </p:spPr>
          <p:txBody>
            <a:bodyPr/>
            <a:lstStyle/>
            <a:p/>
          </p:txBody>
        </p:sp>
        <p:sp>
          <p:nvSpPr>
            <p:cNvPr id="65" name="rc65"/>
            <p:cNvSpPr/>
            <p:nvPr/>
          </p:nvSpPr>
          <p:spPr>
            <a:xfrm>
              <a:off x="4003342" y="3607958"/>
              <a:ext cx="204851" cy="1077429"/>
            </a:xfrm>
            <a:prstGeom prst="rect">
              <a:avLst/>
            </a:prstGeom>
            <a:solidFill>
              <a:srgbClr val="80BD41">
                <a:alpha val="100000"/>
              </a:srgbClr>
            </a:solidFill>
          </p:spPr>
          <p:txBody>
            <a:bodyPr/>
            <a:lstStyle/>
            <a:p/>
          </p:txBody>
        </p:sp>
        <p:sp>
          <p:nvSpPr>
            <p:cNvPr id="66" name="rc66"/>
            <p:cNvSpPr/>
            <p:nvPr/>
          </p:nvSpPr>
          <p:spPr>
            <a:xfrm>
              <a:off x="4003342" y="3355235"/>
              <a:ext cx="204851" cy="199502"/>
            </a:xfrm>
            <a:prstGeom prst="rect">
              <a:avLst/>
            </a:prstGeom>
            <a:solidFill>
              <a:srgbClr val="0058AB">
                <a:alpha val="100000"/>
              </a:srgbClr>
            </a:solidFill>
          </p:spPr>
          <p:txBody>
            <a:bodyPr/>
            <a:lstStyle/>
            <a:p/>
          </p:txBody>
        </p:sp>
        <p:sp>
          <p:nvSpPr>
            <p:cNvPr id="67" name="rc67"/>
            <p:cNvSpPr/>
            <p:nvPr/>
          </p:nvSpPr>
          <p:spPr>
            <a:xfrm>
              <a:off x="4003342" y="3554738"/>
              <a:ext cx="204851" cy="53219"/>
            </a:xfrm>
            <a:prstGeom prst="rect">
              <a:avLst/>
            </a:prstGeom>
            <a:solidFill>
              <a:srgbClr val="1CABE2">
                <a:alpha val="100000"/>
              </a:srgbClr>
            </a:solidFill>
          </p:spPr>
          <p:txBody>
            <a:bodyPr/>
            <a:lstStyle/>
            <a:p/>
          </p:txBody>
        </p:sp>
        <p:sp>
          <p:nvSpPr>
            <p:cNvPr id="68" name="rc68"/>
            <p:cNvSpPr/>
            <p:nvPr/>
          </p:nvSpPr>
          <p:spPr>
            <a:xfrm>
              <a:off x="4230955" y="3594124"/>
              <a:ext cx="204851" cy="1091262"/>
            </a:xfrm>
            <a:prstGeom prst="rect">
              <a:avLst/>
            </a:prstGeom>
            <a:solidFill>
              <a:srgbClr val="80BD41">
                <a:alpha val="100000"/>
              </a:srgbClr>
            </a:solidFill>
          </p:spPr>
          <p:txBody>
            <a:bodyPr/>
            <a:lstStyle/>
            <a:p/>
          </p:txBody>
        </p:sp>
        <p:sp>
          <p:nvSpPr>
            <p:cNvPr id="69" name="rc69"/>
            <p:cNvSpPr/>
            <p:nvPr/>
          </p:nvSpPr>
          <p:spPr>
            <a:xfrm>
              <a:off x="4230955" y="3354606"/>
              <a:ext cx="204851" cy="172978"/>
            </a:xfrm>
            <a:prstGeom prst="rect">
              <a:avLst/>
            </a:prstGeom>
            <a:solidFill>
              <a:srgbClr val="0058AB">
                <a:alpha val="100000"/>
              </a:srgbClr>
            </a:solidFill>
          </p:spPr>
          <p:txBody>
            <a:bodyPr/>
            <a:lstStyle/>
            <a:p/>
          </p:txBody>
        </p:sp>
        <p:sp>
          <p:nvSpPr>
            <p:cNvPr id="70" name="rc70"/>
            <p:cNvSpPr/>
            <p:nvPr/>
          </p:nvSpPr>
          <p:spPr>
            <a:xfrm>
              <a:off x="4230955" y="3527585"/>
              <a:ext cx="204851" cy="66539"/>
            </a:xfrm>
            <a:prstGeom prst="rect">
              <a:avLst/>
            </a:prstGeom>
            <a:solidFill>
              <a:srgbClr val="1CABE2">
                <a:alpha val="100000"/>
              </a:srgbClr>
            </a:solidFill>
          </p:spPr>
          <p:txBody>
            <a:bodyPr/>
            <a:lstStyle/>
            <a:p/>
          </p:txBody>
        </p:sp>
        <p:sp>
          <p:nvSpPr>
            <p:cNvPr id="71" name="rc71"/>
            <p:cNvSpPr/>
            <p:nvPr/>
          </p:nvSpPr>
          <p:spPr>
            <a:xfrm>
              <a:off x="4458568" y="3649002"/>
              <a:ext cx="204851" cy="1036385"/>
            </a:xfrm>
            <a:prstGeom prst="rect">
              <a:avLst/>
            </a:prstGeom>
            <a:solidFill>
              <a:srgbClr val="80BD41">
                <a:alpha val="100000"/>
              </a:srgbClr>
            </a:solidFill>
          </p:spPr>
          <p:txBody>
            <a:bodyPr/>
            <a:lstStyle/>
            <a:p/>
          </p:txBody>
        </p:sp>
        <p:sp>
          <p:nvSpPr>
            <p:cNvPr id="72" name="rc72"/>
            <p:cNvSpPr/>
            <p:nvPr/>
          </p:nvSpPr>
          <p:spPr>
            <a:xfrm>
              <a:off x="4458568" y="3356664"/>
              <a:ext cx="204851" cy="93005"/>
            </a:xfrm>
            <a:prstGeom prst="rect">
              <a:avLst/>
            </a:prstGeom>
            <a:solidFill>
              <a:srgbClr val="0058AB">
                <a:alpha val="100000"/>
              </a:srgbClr>
            </a:solidFill>
          </p:spPr>
          <p:txBody>
            <a:bodyPr/>
            <a:lstStyle/>
            <a:p/>
          </p:txBody>
        </p:sp>
        <p:sp>
          <p:nvSpPr>
            <p:cNvPr id="73" name="rc73"/>
            <p:cNvSpPr/>
            <p:nvPr/>
          </p:nvSpPr>
          <p:spPr>
            <a:xfrm>
              <a:off x="4458568" y="3449670"/>
              <a:ext cx="204851" cy="199331"/>
            </a:xfrm>
            <a:prstGeom prst="rect">
              <a:avLst/>
            </a:prstGeom>
            <a:solidFill>
              <a:srgbClr val="1CABE2">
                <a:alpha val="100000"/>
              </a:srgbClr>
            </a:solidFill>
          </p:spPr>
          <p:txBody>
            <a:bodyPr/>
            <a:lstStyle/>
            <a:p/>
          </p:txBody>
        </p:sp>
        <p:sp>
          <p:nvSpPr>
            <p:cNvPr id="74" name="rc74"/>
            <p:cNvSpPr/>
            <p:nvPr/>
          </p:nvSpPr>
          <p:spPr>
            <a:xfrm>
              <a:off x="4686180" y="3573602"/>
              <a:ext cx="204851" cy="1111784"/>
            </a:xfrm>
            <a:prstGeom prst="rect">
              <a:avLst/>
            </a:prstGeom>
            <a:solidFill>
              <a:srgbClr val="80BD41">
                <a:alpha val="100000"/>
              </a:srgbClr>
            </a:solidFill>
          </p:spPr>
          <p:txBody>
            <a:bodyPr/>
            <a:lstStyle/>
            <a:p/>
          </p:txBody>
        </p:sp>
        <p:sp>
          <p:nvSpPr>
            <p:cNvPr id="75" name="rc75"/>
            <p:cNvSpPr/>
            <p:nvPr/>
          </p:nvSpPr>
          <p:spPr>
            <a:xfrm>
              <a:off x="4686180" y="3361866"/>
              <a:ext cx="204851" cy="132334"/>
            </a:xfrm>
            <a:prstGeom prst="rect">
              <a:avLst/>
            </a:prstGeom>
            <a:solidFill>
              <a:srgbClr val="0058AB">
                <a:alpha val="100000"/>
              </a:srgbClr>
            </a:solidFill>
          </p:spPr>
          <p:txBody>
            <a:bodyPr/>
            <a:lstStyle/>
            <a:p/>
          </p:txBody>
        </p:sp>
        <p:sp>
          <p:nvSpPr>
            <p:cNvPr id="76" name="rc76"/>
            <p:cNvSpPr/>
            <p:nvPr/>
          </p:nvSpPr>
          <p:spPr>
            <a:xfrm>
              <a:off x="4686180" y="3494201"/>
              <a:ext cx="204851" cy="79400"/>
            </a:xfrm>
            <a:prstGeom prst="rect">
              <a:avLst/>
            </a:prstGeom>
            <a:solidFill>
              <a:srgbClr val="1CABE2">
                <a:alpha val="100000"/>
              </a:srgbClr>
            </a:solidFill>
          </p:spPr>
          <p:txBody>
            <a:bodyPr/>
            <a:lstStyle/>
            <a:p/>
          </p:txBody>
        </p:sp>
        <p:sp>
          <p:nvSpPr>
            <p:cNvPr id="77" name="rc77"/>
            <p:cNvSpPr/>
            <p:nvPr/>
          </p:nvSpPr>
          <p:spPr>
            <a:xfrm>
              <a:off x="4913793" y="3788996"/>
              <a:ext cx="204851" cy="896390"/>
            </a:xfrm>
            <a:prstGeom prst="rect">
              <a:avLst/>
            </a:prstGeom>
            <a:solidFill>
              <a:srgbClr val="80BD41">
                <a:alpha val="100000"/>
              </a:srgbClr>
            </a:solidFill>
          </p:spPr>
          <p:txBody>
            <a:bodyPr/>
            <a:lstStyle/>
            <a:p/>
          </p:txBody>
        </p:sp>
        <p:sp>
          <p:nvSpPr>
            <p:cNvPr id="78" name="rc78"/>
            <p:cNvSpPr/>
            <p:nvPr/>
          </p:nvSpPr>
          <p:spPr>
            <a:xfrm>
              <a:off x="4913793" y="3367125"/>
              <a:ext cx="204851" cy="342755"/>
            </a:xfrm>
            <a:prstGeom prst="rect">
              <a:avLst/>
            </a:prstGeom>
            <a:solidFill>
              <a:srgbClr val="0058AB">
                <a:alpha val="100000"/>
              </a:srgbClr>
            </a:solidFill>
          </p:spPr>
          <p:txBody>
            <a:bodyPr/>
            <a:lstStyle/>
            <a:p/>
          </p:txBody>
        </p:sp>
        <p:sp>
          <p:nvSpPr>
            <p:cNvPr id="79" name="rc79"/>
            <p:cNvSpPr/>
            <p:nvPr/>
          </p:nvSpPr>
          <p:spPr>
            <a:xfrm>
              <a:off x="4913793" y="3709881"/>
              <a:ext cx="204851" cy="79115"/>
            </a:xfrm>
            <a:prstGeom prst="rect">
              <a:avLst/>
            </a:prstGeom>
            <a:solidFill>
              <a:srgbClr val="1CABE2">
                <a:alpha val="100000"/>
              </a:srgbClr>
            </a:solidFill>
          </p:spPr>
          <p:txBody>
            <a:bodyPr/>
            <a:lstStyle/>
            <a:p/>
          </p:txBody>
        </p:sp>
        <p:sp>
          <p:nvSpPr>
            <p:cNvPr id="80" name="rc80"/>
            <p:cNvSpPr/>
            <p:nvPr/>
          </p:nvSpPr>
          <p:spPr>
            <a:xfrm>
              <a:off x="5141405" y="3681928"/>
              <a:ext cx="204851" cy="1003458"/>
            </a:xfrm>
            <a:prstGeom prst="rect">
              <a:avLst/>
            </a:prstGeom>
            <a:solidFill>
              <a:srgbClr val="80BD41">
                <a:alpha val="100000"/>
              </a:srgbClr>
            </a:solidFill>
          </p:spPr>
          <p:txBody>
            <a:bodyPr/>
            <a:lstStyle/>
            <a:p/>
          </p:txBody>
        </p:sp>
        <p:sp>
          <p:nvSpPr>
            <p:cNvPr id="81" name="rc81"/>
            <p:cNvSpPr/>
            <p:nvPr/>
          </p:nvSpPr>
          <p:spPr>
            <a:xfrm>
              <a:off x="5141405" y="3365010"/>
              <a:ext cx="204851" cy="224483"/>
            </a:xfrm>
            <a:prstGeom prst="rect">
              <a:avLst/>
            </a:prstGeom>
            <a:solidFill>
              <a:srgbClr val="0058AB">
                <a:alpha val="100000"/>
              </a:srgbClr>
            </a:solidFill>
          </p:spPr>
          <p:txBody>
            <a:bodyPr/>
            <a:lstStyle/>
            <a:p/>
          </p:txBody>
        </p:sp>
        <p:sp>
          <p:nvSpPr>
            <p:cNvPr id="82" name="rc82"/>
            <p:cNvSpPr/>
            <p:nvPr/>
          </p:nvSpPr>
          <p:spPr>
            <a:xfrm>
              <a:off x="5141405" y="3589494"/>
              <a:ext cx="204851" cy="92434"/>
            </a:xfrm>
            <a:prstGeom prst="rect">
              <a:avLst/>
            </a:prstGeom>
            <a:solidFill>
              <a:srgbClr val="1CABE2">
                <a:alpha val="100000"/>
              </a:srgbClr>
            </a:solidFill>
          </p:spPr>
          <p:txBody>
            <a:bodyPr/>
            <a:lstStyle/>
            <a:p/>
          </p:txBody>
        </p:sp>
        <p:sp>
          <p:nvSpPr>
            <p:cNvPr id="83" name="rc83"/>
            <p:cNvSpPr/>
            <p:nvPr/>
          </p:nvSpPr>
          <p:spPr>
            <a:xfrm>
              <a:off x="5369018" y="3576860"/>
              <a:ext cx="204851" cy="1108526"/>
            </a:xfrm>
            <a:prstGeom prst="rect">
              <a:avLst/>
            </a:prstGeom>
            <a:solidFill>
              <a:srgbClr val="80BD41">
                <a:alpha val="100000"/>
              </a:srgbClr>
            </a:solidFill>
          </p:spPr>
          <p:txBody>
            <a:bodyPr/>
            <a:lstStyle/>
            <a:p/>
          </p:txBody>
        </p:sp>
        <p:sp>
          <p:nvSpPr>
            <p:cNvPr id="84" name="rc84"/>
            <p:cNvSpPr/>
            <p:nvPr/>
          </p:nvSpPr>
          <p:spPr>
            <a:xfrm>
              <a:off x="5369018" y="3365696"/>
              <a:ext cx="204851" cy="118787"/>
            </a:xfrm>
            <a:prstGeom prst="rect">
              <a:avLst/>
            </a:prstGeom>
            <a:solidFill>
              <a:srgbClr val="0058AB">
                <a:alpha val="100000"/>
              </a:srgbClr>
            </a:solidFill>
          </p:spPr>
          <p:txBody>
            <a:bodyPr/>
            <a:lstStyle/>
            <a:p/>
          </p:txBody>
        </p:sp>
        <p:sp>
          <p:nvSpPr>
            <p:cNvPr id="85" name="rc85"/>
            <p:cNvSpPr/>
            <p:nvPr/>
          </p:nvSpPr>
          <p:spPr>
            <a:xfrm>
              <a:off x="5369018" y="3484483"/>
              <a:ext cx="204851" cy="92377"/>
            </a:xfrm>
            <a:prstGeom prst="rect">
              <a:avLst/>
            </a:prstGeom>
            <a:solidFill>
              <a:srgbClr val="1CABE2">
                <a:alpha val="100000"/>
              </a:srgbClr>
            </a:solidFill>
          </p:spPr>
          <p:txBody>
            <a:bodyPr/>
            <a:lstStyle/>
            <a:p/>
          </p:txBody>
        </p:sp>
        <p:sp>
          <p:nvSpPr>
            <p:cNvPr id="86" name="rc86"/>
            <p:cNvSpPr/>
            <p:nvPr/>
          </p:nvSpPr>
          <p:spPr>
            <a:xfrm>
              <a:off x="5596630" y="3565599"/>
              <a:ext cx="204851" cy="1119787"/>
            </a:xfrm>
            <a:prstGeom prst="rect">
              <a:avLst/>
            </a:prstGeom>
            <a:solidFill>
              <a:srgbClr val="80BD41">
                <a:alpha val="100000"/>
              </a:srgbClr>
            </a:solidFill>
          </p:spPr>
          <p:txBody>
            <a:bodyPr/>
            <a:lstStyle/>
            <a:p/>
          </p:txBody>
        </p:sp>
        <p:sp>
          <p:nvSpPr>
            <p:cNvPr id="87" name="rc87"/>
            <p:cNvSpPr/>
            <p:nvPr/>
          </p:nvSpPr>
          <p:spPr>
            <a:xfrm>
              <a:off x="5596630" y="3367983"/>
              <a:ext cx="204851" cy="118558"/>
            </a:xfrm>
            <a:prstGeom prst="rect">
              <a:avLst/>
            </a:prstGeom>
            <a:solidFill>
              <a:srgbClr val="0058AB">
                <a:alpha val="100000"/>
              </a:srgbClr>
            </a:solidFill>
          </p:spPr>
          <p:txBody>
            <a:bodyPr/>
            <a:lstStyle/>
            <a:p/>
          </p:txBody>
        </p:sp>
        <p:sp>
          <p:nvSpPr>
            <p:cNvPr id="88" name="rc88"/>
            <p:cNvSpPr/>
            <p:nvPr/>
          </p:nvSpPr>
          <p:spPr>
            <a:xfrm>
              <a:off x="5596630" y="3486541"/>
              <a:ext cx="204851" cy="79057"/>
            </a:xfrm>
            <a:prstGeom prst="rect">
              <a:avLst/>
            </a:prstGeom>
            <a:solidFill>
              <a:srgbClr val="1CABE2">
                <a:alpha val="100000"/>
              </a:srgbClr>
            </a:solidFill>
          </p:spPr>
          <p:txBody>
            <a:bodyPr/>
            <a:lstStyle/>
            <a:p/>
          </p:txBody>
        </p:sp>
        <p:sp>
          <p:nvSpPr>
            <p:cNvPr id="89" name="rc89"/>
            <p:cNvSpPr/>
            <p:nvPr/>
          </p:nvSpPr>
          <p:spPr>
            <a:xfrm>
              <a:off x="5824243" y="3762815"/>
              <a:ext cx="204851" cy="922571"/>
            </a:xfrm>
            <a:prstGeom prst="rect">
              <a:avLst/>
            </a:prstGeom>
            <a:solidFill>
              <a:srgbClr val="80BD41">
                <a:alpha val="100000"/>
              </a:srgbClr>
            </a:solidFill>
          </p:spPr>
          <p:txBody>
            <a:bodyPr/>
            <a:lstStyle/>
            <a:p/>
          </p:txBody>
        </p:sp>
        <p:sp>
          <p:nvSpPr>
            <p:cNvPr id="90" name="rc90"/>
            <p:cNvSpPr/>
            <p:nvPr/>
          </p:nvSpPr>
          <p:spPr>
            <a:xfrm>
              <a:off x="5824243" y="3367411"/>
              <a:ext cx="204851" cy="316288"/>
            </a:xfrm>
            <a:prstGeom prst="rect">
              <a:avLst/>
            </a:prstGeom>
            <a:solidFill>
              <a:srgbClr val="0058AB">
                <a:alpha val="100000"/>
              </a:srgbClr>
            </a:solidFill>
          </p:spPr>
          <p:txBody>
            <a:bodyPr/>
            <a:lstStyle/>
            <a:p/>
          </p:txBody>
        </p:sp>
        <p:sp>
          <p:nvSpPr>
            <p:cNvPr id="91" name="rc91"/>
            <p:cNvSpPr/>
            <p:nvPr/>
          </p:nvSpPr>
          <p:spPr>
            <a:xfrm>
              <a:off x="5824243" y="3683700"/>
              <a:ext cx="204851" cy="79115"/>
            </a:xfrm>
            <a:prstGeom prst="rect">
              <a:avLst/>
            </a:prstGeom>
            <a:solidFill>
              <a:srgbClr val="1CABE2">
                <a:alpha val="100000"/>
              </a:srgbClr>
            </a:solidFill>
          </p:spPr>
          <p:txBody>
            <a:bodyPr/>
            <a:lstStyle/>
            <a:p/>
          </p:txBody>
        </p:sp>
        <p:sp>
          <p:nvSpPr>
            <p:cNvPr id="92" name="rc92"/>
            <p:cNvSpPr/>
            <p:nvPr/>
          </p:nvSpPr>
          <p:spPr>
            <a:xfrm>
              <a:off x="6051856" y="3905668"/>
              <a:ext cx="204851" cy="779718"/>
            </a:xfrm>
            <a:prstGeom prst="rect">
              <a:avLst/>
            </a:prstGeom>
            <a:solidFill>
              <a:srgbClr val="80BD41">
                <a:alpha val="100000"/>
              </a:srgbClr>
            </a:solidFill>
          </p:spPr>
          <p:txBody>
            <a:bodyPr/>
            <a:lstStyle/>
            <a:p/>
          </p:txBody>
        </p:sp>
        <p:sp>
          <p:nvSpPr>
            <p:cNvPr id="93" name="rc93"/>
            <p:cNvSpPr/>
            <p:nvPr/>
          </p:nvSpPr>
          <p:spPr>
            <a:xfrm>
              <a:off x="6051856" y="3363810"/>
              <a:ext cx="204851" cy="396490"/>
            </a:xfrm>
            <a:prstGeom prst="rect">
              <a:avLst/>
            </a:prstGeom>
            <a:solidFill>
              <a:srgbClr val="0058AB">
                <a:alpha val="100000"/>
              </a:srgbClr>
            </a:solidFill>
          </p:spPr>
          <p:txBody>
            <a:bodyPr/>
            <a:lstStyle/>
            <a:p/>
          </p:txBody>
        </p:sp>
        <p:sp>
          <p:nvSpPr>
            <p:cNvPr id="94" name="rc94"/>
            <p:cNvSpPr/>
            <p:nvPr/>
          </p:nvSpPr>
          <p:spPr>
            <a:xfrm>
              <a:off x="6051856" y="3760300"/>
              <a:ext cx="204851" cy="145368"/>
            </a:xfrm>
            <a:prstGeom prst="rect">
              <a:avLst/>
            </a:prstGeom>
            <a:solidFill>
              <a:srgbClr val="1CABE2">
                <a:alpha val="100000"/>
              </a:srgbClr>
            </a:solidFill>
          </p:spPr>
          <p:txBody>
            <a:bodyPr/>
            <a:lstStyle/>
            <a:p/>
          </p:txBody>
        </p:sp>
        <p:sp>
          <p:nvSpPr>
            <p:cNvPr id="95" name="rc95"/>
            <p:cNvSpPr/>
            <p:nvPr/>
          </p:nvSpPr>
          <p:spPr>
            <a:xfrm>
              <a:off x="6279468" y="3904354"/>
              <a:ext cx="204851" cy="781033"/>
            </a:xfrm>
            <a:prstGeom prst="rect">
              <a:avLst/>
            </a:prstGeom>
            <a:solidFill>
              <a:srgbClr val="80BD41">
                <a:alpha val="100000"/>
              </a:srgbClr>
            </a:solidFill>
          </p:spPr>
          <p:txBody>
            <a:bodyPr/>
            <a:lstStyle/>
            <a:p/>
          </p:txBody>
        </p:sp>
        <p:sp>
          <p:nvSpPr>
            <p:cNvPr id="96" name="rc96"/>
            <p:cNvSpPr/>
            <p:nvPr/>
          </p:nvSpPr>
          <p:spPr>
            <a:xfrm>
              <a:off x="6279468" y="3361580"/>
              <a:ext cx="204851" cy="397119"/>
            </a:xfrm>
            <a:prstGeom prst="rect">
              <a:avLst/>
            </a:prstGeom>
            <a:solidFill>
              <a:srgbClr val="0058AB">
                <a:alpha val="100000"/>
              </a:srgbClr>
            </a:solidFill>
          </p:spPr>
          <p:txBody>
            <a:bodyPr/>
            <a:lstStyle/>
            <a:p/>
          </p:txBody>
        </p:sp>
        <p:sp>
          <p:nvSpPr>
            <p:cNvPr id="97" name="rc97"/>
            <p:cNvSpPr/>
            <p:nvPr/>
          </p:nvSpPr>
          <p:spPr>
            <a:xfrm>
              <a:off x="6279468" y="3758699"/>
              <a:ext cx="204851" cy="145654"/>
            </a:xfrm>
            <a:prstGeom prst="rect">
              <a:avLst/>
            </a:prstGeom>
            <a:solidFill>
              <a:srgbClr val="1CABE2">
                <a:alpha val="100000"/>
              </a:srgbClr>
            </a:solidFill>
          </p:spPr>
          <p:txBody>
            <a:bodyPr/>
            <a:lstStyle/>
            <a:p/>
          </p:txBody>
        </p:sp>
        <p:sp>
          <p:nvSpPr>
            <p:cNvPr id="98" name="rc98"/>
            <p:cNvSpPr/>
            <p:nvPr/>
          </p:nvSpPr>
          <p:spPr>
            <a:xfrm>
              <a:off x="6507081" y="3730346"/>
              <a:ext cx="204851" cy="955040"/>
            </a:xfrm>
            <a:prstGeom prst="rect">
              <a:avLst/>
            </a:prstGeom>
            <a:solidFill>
              <a:srgbClr val="80BD41">
                <a:alpha val="100000"/>
              </a:srgbClr>
            </a:solidFill>
          </p:spPr>
          <p:txBody>
            <a:bodyPr/>
            <a:lstStyle/>
            <a:p/>
          </p:txBody>
        </p:sp>
        <p:sp>
          <p:nvSpPr>
            <p:cNvPr id="99" name="rc99"/>
            <p:cNvSpPr/>
            <p:nvPr/>
          </p:nvSpPr>
          <p:spPr>
            <a:xfrm>
              <a:off x="6507081" y="3358951"/>
              <a:ext cx="204851" cy="305084"/>
            </a:xfrm>
            <a:prstGeom prst="rect">
              <a:avLst/>
            </a:prstGeom>
            <a:solidFill>
              <a:srgbClr val="0058AB">
                <a:alpha val="100000"/>
              </a:srgbClr>
            </a:solidFill>
          </p:spPr>
          <p:txBody>
            <a:bodyPr/>
            <a:lstStyle/>
            <a:p/>
          </p:txBody>
        </p:sp>
        <p:sp>
          <p:nvSpPr>
            <p:cNvPr id="100" name="rc100"/>
            <p:cNvSpPr/>
            <p:nvPr/>
          </p:nvSpPr>
          <p:spPr>
            <a:xfrm>
              <a:off x="6507081" y="3664036"/>
              <a:ext cx="204851" cy="66310"/>
            </a:xfrm>
            <a:prstGeom prst="rect">
              <a:avLst/>
            </a:prstGeom>
            <a:solidFill>
              <a:srgbClr val="1CABE2">
                <a:alpha val="100000"/>
              </a:srgbClr>
            </a:solidFill>
          </p:spPr>
          <p:txBody>
            <a:bodyPr/>
            <a:lstStyle/>
            <a:p/>
          </p:txBody>
        </p:sp>
        <p:sp>
          <p:nvSpPr>
            <p:cNvPr id="101" name="rc101"/>
            <p:cNvSpPr/>
            <p:nvPr/>
          </p:nvSpPr>
          <p:spPr>
            <a:xfrm>
              <a:off x="6734693" y="3641342"/>
              <a:ext cx="204851" cy="1044045"/>
            </a:xfrm>
            <a:prstGeom prst="rect">
              <a:avLst/>
            </a:prstGeom>
            <a:solidFill>
              <a:srgbClr val="80BD41">
                <a:alpha val="100000"/>
              </a:srgbClr>
            </a:solidFill>
          </p:spPr>
          <p:txBody>
            <a:bodyPr/>
            <a:lstStyle/>
            <a:p/>
          </p:txBody>
        </p:sp>
        <p:sp>
          <p:nvSpPr>
            <p:cNvPr id="102" name="rc102"/>
            <p:cNvSpPr/>
            <p:nvPr/>
          </p:nvSpPr>
          <p:spPr>
            <a:xfrm>
              <a:off x="6734693" y="3329454"/>
              <a:ext cx="204851" cy="244090"/>
            </a:xfrm>
            <a:prstGeom prst="rect">
              <a:avLst/>
            </a:prstGeom>
            <a:solidFill>
              <a:srgbClr val="0058AB">
                <a:alpha val="100000"/>
              </a:srgbClr>
            </a:solidFill>
          </p:spPr>
          <p:txBody>
            <a:bodyPr/>
            <a:lstStyle/>
            <a:p/>
          </p:txBody>
        </p:sp>
        <p:sp>
          <p:nvSpPr>
            <p:cNvPr id="103" name="rc103"/>
            <p:cNvSpPr/>
            <p:nvPr/>
          </p:nvSpPr>
          <p:spPr>
            <a:xfrm>
              <a:off x="6734693" y="3573545"/>
              <a:ext cx="204851" cy="67796"/>
            </a:xfrm>
            <a:prstGeom prst="rect">
              <a:avLst/>
            </a:prstGeom>
            <a:solidFill>
              <a:srgbClr val="1CABE2">
                <a:alpha val="100000"/>
              </a:srgbClr>
            </a:solidFill>
          </p:spPr>
          <p:txBody>
            <a:bodyPr/>
            <a:lstStyle/>
            <a:p/>
          </p:txBody>
        </p:sp>
        <p:sp>
          <p:nvSpPr>
            <p:cNvPr id="104" name="rc104"/>
            <p:cNvSpPr/>
            <p:nvPr/>
          </p:nvSpPr>
          <p:spPr>
            <a:xfrm>
              <a:off x="6962306" y="3558454"/>
              <a:ext cx="204851" cy="1126933"/>
            </a:xfrm>
            <a:prstGeom prst="rect">
              <a:avLst/>
            </a:prstGeom>
            <a:solidFill>
              <a:srgbClr val="80BD41">
                <a:alpha val="100000"/>
              </a:srgbClr>
            </a:solidFill>
          </p:spPr>
          <p:txBody>
            <a:bodyPr/>
            <a:lstStyle/>
            <a:p/>
          </p:txBody>
        </p:sp>
        <p:sp>
          <p:nvSpPr>
            <p:cNvPr id="105" name="rc105"/>
            <p:cNvSpPr/>
            <p:nvPr/>
          </p:nvSpPr>
          <p:spPr>
            <a:xfrm>
              <a:off x="6962306" y="3327625"/>
              <a:ext cx="204851" cy="190070"/>
            </a:xfrm>
            <a:prstGeom prst="rect">
              <a:avLst/>
            </a:prstGeom>
            <a:solidFill>
              <a:srgbClr val="0058AB">
                <a:alpha val="100000"/>
              </a:srgbClr>
            </a:solidFill>
          </p:spPr>
          <p:txBody>
            <a:bodyPr/>
            <a:lstStyle/>
            <a:p/>
          </p:txBody>
        </p:sp>
        <p:sp>
          <p:nvSpPr>
            <p:cNvPr id="106" name="rc106"/>
            <p:cNvSpPr/>
            <p:nvPr/>
          </p:nvSpPr>
          <p:spPr>
            <a:xfrm>
              <a:off x="6962306" y="3517696"/>
              <a:ext cx="204851" cy="40758"/>
            </a:xfrm>
            <a:prstGeom prst="rect">
              <a:avLst/>
            </a:prstGeom>
            <a:solidFill>
              <a:srgbClr val="1CABE2">
                <a:alpha val="100000"/>
              </a:srgbClr>
            </a:solidFill>
          </p:spPr>
          <p:txBody>
            <a:bodyPr/>
            <a:lstStyle/>
            <a:p/>
          </p:txBody>
        </p:sp>
        <p:sp>
          <p:nvSpPr>
            <p:cNvPr id="107" name="rc107"/>
            <p:cNvSpPr/>
            <p:nvPr/>
          </p:nvSpPr>
          <p:spPr>
            <a:xfrm>
              <a:off x="7189918" y="3326139"/>
              <a:ext cx="204851" cy="150560"/>
            </a:xfrm>
            <a:prstGeom prst="rect">
              <a:avLst/>
            </a:prstGeom>
            <a:solidFill>
              <a:srgbClr val="F26A21">
                <a:alpha val="100000"/>
              </a:srgbClr>
            </a:solidFill>
          </p:spPr>
          <p:txBody>
            <a:bodyPr/>
            <a:lstStyle/>
            <a:p/>
          </p:txBody>
        </p:sp>
        <p:sp>
          <p:nvSpPr>
            <p:cNvPr id="108" name="rc108"/>
            <p:cNvSpPr/>
            <p:nvPr/>
          </p:nvSpPr>
          <p:spPr>
            <a:xfrm>
              <a:off x="7189918" y="3476700"/>
              <a:ext cx="204851" cy="1208687"/>
            </a:xfrm>
            <a:prstGeom prst="rect">
              <a:avLst/>
            </a:prstGeom>
            <a:solidFill>
              <a:srgbClr val="FFC20E">
                <a:alpha val="100000"/>
              </a:srgbClr>
            </a:solidFill>
          </p:spPr>
          <p:txBody>
            <a:bodyPr/>
            <a:lstStyle/>
            <a:p/>
          </p:txBody>
        </p:sp>
        <p:sp>
          <p:nvSpPr>
            <p:cNvPr id="109" name="rc109"/>
            <p:cNvSpPr/>
            <p:nvPr/>
          </p:nvSpPr>
          <p:spPr>
            <a:xfrm>
              <a:off x="7417531" y="3321909"/>
              <a:ext cx="204851" cy="119264"/>
            </a:xfrm>
            <a:prstGeom prst="rect">
              <a:avLst/>
            </a:prstGeom>
            <a:solidFill>
              <a:srgbClr val="F26A21">
                <a:alpha val="100000"/>
              </a:srgbClr>
            </a:solidFill>
          </p:spPr>
          <p:txBody>
            <a:bodyPr/>
            <a:lstStyle/>
            <a:p/>
          </p:txBody>
        </p:sp>
        <p:sp>
          <p:nvSpPr>
            <p:cNvPr id="110" name="rc110"/>
            <p:cNvSpPr/>
            <p:nvPr/>
          </p:nvSpPr>
          <p:spPr>
            <a:xfrm>
              <a:off x="7417531" y="3441173"/>
              <a:ext cx="204851" cy="1244214"/>
            </a:xfrm>
            <a:prstGeom prst="rect">
              <a:avLst/>
            </a:prstGeom>
            <a:solidFill>
              <a:srgbClr val="FFC20E">
                <a:alpha val="100000"/>
              </a:srgbClr>
            </a:solidFill>
          </p:spPr>
          <p:txBody>
            <a:bodyPr/>
            <a:lstStyle/>
            <a:p/>
          </p:txBody>
        </p:sp>
        <p:sp>
          <p:nvSpPr>
            <p:cNvPr id="111" name="rc111"/>
            <p:cNvSpPr/>
            <p:nvPr/>
          </p:nvSpPr>
          <p:spPr>
            <a:xfrm>
              <a:off x="7645143" y="3317621"/>
              <a:ext cx="204851" cy="94472"/>
            </a:xfrm>
            <a:prstGeom prst="rect">
              <a:avLst/>
            </a:prstGeom>
            <a:solidFill>
              <a:srgbClr val="F26A21">
                <a:alpha val="100000"/>
              </a:srgbClr>
            </a:solidFill>
          </p:spPr>
          <p:txBody>
            <a:bodyPr/>
            <a:lstStyle/>
            <a:p/>
          </p:txBody>
        </p:sp>
        <p:sp>
          <p:nvSpPr>
            <p:cNvPr id="112" name="rc112"/>
            <p:cNvSpPr/>
            <p:nvPr/>
          </p:nvSpPr>
          <p:spPr>
            <a:xfrm>
              <a:off x="7645143" y="3412094"/>
              <a:ext cx="204851" cy="1273292"/>
            </a:xfrm>
            <a:prstGeom prst="rect">
              <a:avLst/>
            </a:prstGeom>
            <a:solidFill>
              <a:srgbClr val="FFC20E">
                <a:alpha val="100000"/>
              </a:srgbClr>
            </a:solidFill>
          </p:spPr>
          <p:txBody>
            <a:bodyPr/>
            <a:lstStyle/>
            <a:p/>
          </p:txBody>
        </p:sp>
        <p:sp>
          <p:nvSpPr>
            <p:cNvPr id="113" name="rc113"/>
            <p:cNvSpPr/>
            <p:nvPr/>
          </p:nvSpPr>
          <p:spPr>
            <a:xfrm>
              <a:off x="7872756" y="3311905"/>
              <a:ext cx="204851" cy="74834"/>
            </a:xfrm>
            <a:prstGeom prst="rect">
              <a:avLst/>
            </a:prstGeom>
            <a:solidFill>
              <a:srgbClr val="F26A21">
                <a:alpha val="100000"/>
              </a:srgbClr>
            </a:solidFill>
          </p:spPr>
          <p:txBody>
            <a:bodyPr/>
            <a:lstStyle/>
            <a:p/>
          </p:txBody>
        </p:sp>
        <p:sp>
          <p:nvSpPr>
            <p:cNvPr id="114" name="rc114"/>
            <p:cNvSpPr/>
            <p:nvPr/>
          </p:nvSpPr>
          <p:spPr>
            <a:xfrm>
              <a:off x="7872756" y="3386740"/>
              <a:ext cx="204851" cy="1298646"/>
            </a:xfrm>
            <a:prstGeom prst="rect">
              <a:avLst/>
            </a:prstGeom>
            <a:solidFill>
              <a:srgbClr val="FFC20E">
                <a:alpha val="100000"/>
              </a:srgbClr>
            </a:solidFill>
          </p:spPr>
          <p:txBody>
            <a:bodyPr/>
            <a:lstStyle/>
            <a:p/>
          </p:txBody>
        </p:sp>
        <p:sp>
          <p:nvSpPr>
            <p:cNvPr id="115" name="rc115"/>
            <p:cNvSpPr/>
            <p:nvPr/>
          </p:nvSpPr>
          <p:spPr>
            <a:xfrm>
              <a:off x="8100369" y="3305731"/>
              <a:ext cx="204851" cy="59279"/>
            </a:xfrm>
            <a:prstGeom prst="rect">
              <a:avLst/>
            </a:prstGeom>
            <a:solidFill>
              <a:srgbClr val="F26A21">
                <a:alpha val="100000"/>
              </a:srgbClr>
            </a:solidFill>
          </p:spPr>
          <p:txBody>
            <a:bodyPr/>
            <a:lstStyle/>
            <a:p/>
          </p:txBody>
        </p:sp>
        <p:sp>
          <p:nvSpPr>
            <p:cNvPr id="116" name="rc116"/>
            <p:cNvSpPr/>
            <p:nvPr/>
          </p:nvSpPr>
          <p:spPr>
            <a:xfrm>
              <a:off x="8100369" y="3365010"/>
              <a:ext cx="204851" cy="1320376"/>
            </a:xfrm>
            <a:prstGeom prst="rect">
              <a:avLst/>
            </a:prstGeom>
            <a:solidFill>
              <a:srgbClr val="FFC20E">
                <a:alpha val="100000"/>
              </a:srgbClr>
            </a:solidFill>
          </p:spPr>
          <p:txBody>
            <a:bodyPr/>
            <a:lstStyle/>
            <a:p/>
          </p:txBody>
        </p:sp>
        <p:sp>
          <p:nvSpPr>
            <p:cNvPr id="117" name="pl117"/>
            <p:cNvSpPr/>
            <p:nvPr/>
          </p:nvSpPr>
          <p:spPr>
            <a:xfrm>
              <a:off x="1374417" y="2229486"/>
              <a:ext cx="5690314" cy="739410"/>
            </a:xfrm>
            <a:custGeom>
              <a:avLst/>
              <a:pathLst>
                <a:path w="5690314" h="739410">
                  <a:moveTo>
                    <a:pt x="0" y="713003"/>
                  </a:moveTo>
                  <a:lnTo>
                    <a:pt x="227612" y="739410"/>
                  </a:lnTo>
                  <a:lnTo>
                    <a:pt x="455225" y="554558"/>
                  </a:lnTo>
                  <a:lnTo>
                    <a:pt x="682837" y="448927"/>
                  </a:lnTo>
                  <a:lnTo>
                    <a:pt x="910450" y="316890"/>
                  </a:lnTo>
                  <a:lnTo>
                    <a:pt x="1138062" y="528150"/>
                  </a:lnTo>
                  <a:lnTo>
                    <a:pt x="1365675" y="448927"/>
                  </a:lnTo>
                  <a:lnTo>
                    <a:pt x="1593287" y="26407"/>
                  </a:lnTo>
                  <a:lnTo>
                    <a:pt x="1820900" y="79222"/>
                  </a:lnTo>
                  <a:lnTo>
                    <a:pt x="2048513" y="79222"/>
                  </a:lnTo>
                  <a:lnTo>
                    <a:pt x="2276125" y="79222"/>
                  </a:lnTo>
                  <a:lnTo>
                    <a:pt x="2503738" y="105630"/>
                  </a:lnTo>
                  <a:lnTo>
                    <a:pt x="2731350" y="211260"/>
                  </a:lnTo>
                  <a:lnTo>
                    <a:pt x="2958963" y="158445"/>
                  </a:lnTo>
                  <a:lnTo>
                    <a:pt x="3186575" y="0"/>
                  </a:lnTo>
                  <a:lnTo>
                    <a:pt x="3414188" y="79222"/>
                  </a:lnTo>
                  <a:lnTo>
                    <a:pt x="3641800" y="501743"/>
                  </a:lnTo>
                  <a:lnTo>
                    <a:pt x="3869413" y="264075"/>
                  </a:lnTo>
                  <a:lnTo>
                    <a:pt x="4097026" y="52815"/>
                  </a:lnTo>
                  <a:lnTo>
                    <a:pt x="4324638" y="52815"/>
                  </a:lnTo>
                  <a:lnTo>
                    <a:pt x="4552251" y="448927"/>
                  </a:lnTo>
                  <a:lnTo>
                    <a:pt x="4779863" y="607373"/>
                  </a:lnTo>
                  <a:lnTo>
                    <a:pt x="5007476" y="607373"/>
                  </a:lnTo>
                  <a:lnTo>
                    <a:pt x="5235088" y="422520"/>
                  </a:lnTo>
                  <a:lnTo>
                    <a:pt x="5462701" y="290482"/>
                  </a:lnTo>
                  <a:lnTo>
                    <a:pt x="5690314" y="184852"/>
                  </a:lnTo>
                </a:path>
              </a:pathLst>
            </a:custGeom>
            <a:ln w="27101" cap="flat">
              <a:solidFill>
                <a:srgbClr val="0058AB">
                  <a:alpha val="100000"/>
                </a:srgbClr>
              </a:solidFill>
              <a:prstDash val="solid"/>
              <a:round/>
            </a:ln>
          </p:spPr>
          <p:txBody>
            <a:bodyPr/>
            <a:lstStyle/>
            <a:p/>
          </p:txBody>
        </p:sp>
        <p:sp>
          <p:nvSpPr>
            <p:cNvPr id="118" name="pl118"/>
            <p:cNvSpPr/>
            <p:nvPr/>
          </p:nvSpPr>
          <p:spPr>
            <a:xfrm>
              <a:off x="1374417" y="2335117"/>
              <a:ext cx="5690314" cy="1135523"/>
            </a:xfrm>
            <a:custGeom>
              <a:avLst/>
              <a:pathLst>
                <a:path w="5690314" h="1135523">
                  <a:moveTo>
                    <a:pt x="0" y="1135523"/>
                  </a:moveTo>
                  <a:lnTo>
                    <a:pt x="227612" y="950671"/>
                  </a:lnTo>
                  <a:lnTo>
                    <a:pt x="455225" y="713003"/>
                  </a:lnTo>
                  <a:lnTo>
                    <a:pt x="682837" y="554558"/>
                  </a:lnTo>
                  <a:lnTo>
                    <a:pt x="910450" y="660188"/>
                  </a:lnTo>
                  <a:lnTo>
                    <a:pt x="1138062" y="475335"/>
                  </a:lnTo>
                  <a:lnTo>
                    <a:pt x="1365675" y="448927"/>
                  </a:lnTo>
                  <a:lnTo>
                    <a:pt x="1593287" y="26407"/>
                  </a:lnTo>
                  <a:lnTo>
                    <a:pt x="1820900" y="0"/>
                  </a:lnTo>
                  <a:lnTo>
                    <a:pt x="2048513" y="0"/>
                  </a:lnTo>
                  <a:lnTo>
                    <a:pt x="2276125" y="26407"/>
                  </a:lnTo>
                  <a:lnTo>
                    <a:pt x="2503738" y="52815"/>
                  </a:lnTo>
                  <a:lnTo>
                    <a:pt x="2731350" y="211260"/>
                  </a:lnTo>
                  <a:lnTo>
                    <a:pt x="2958963" y="184852"/>
                  </a:lnTo>
                  <a:lnTo>
                    <a:pt x="3186575" y="290482"/>
                  </a:lnTo>
                  <a:lnTo>
                    <a:pt x="3414188" y="132037"/>
                  </a:lnTo>
                  <a:lnTo>
                    <a:pt x="3641800" y="554558"/>
                  </a:lnTo>
                  <a:lnTo>
                    <a:pt x="3869413" y="343297"/>
                  </a:lnTo>
                  <a:lnTo>
                    <a:pt x="4097026" y="132037"/>
                  </a:lnTo>
                  <a:lnTo>
                    <a:pt x="4324638" y="105630"/>
                  </a:lnTo>
                  <a:lnTo>
                    <a:pt x="4552251" y="501743"/>
                  </a:lnTo>
                  <a:lnTo>
                    <a:pt x="4779863" y="792225"/>
                  </a:lnTo>
                  <a:lnTo>
                    <a:pt x="5007476" y="792225"/>
                  </a:lnTo>
                  <a:lnTo>
                    <a:pt x="5235088" y="448927"/>
                  </a:lnTo>
                  <a:lnTo>
                    <a:pt x="5462701" y="316890"/>
                  </a:lnTo>
                  <a:lnTo>
                    <a:pt x="5690314" y="158445"/>
                  </a:lnTo>
                </a:path>
              </a:pathLst>
            </a:custGeom>
            <a:ln w="27101" cap="flat">
              <a:solidFill>
                <a:srgbClr val="80BD41">
                  <a:alpha val="100000"/>
                </a:srgbClr>
              </a:solidFill>
              <a:prstDash val="solid"/>
              <a:round/>
            </a:ln>
          </p:spPr>
          <p:txBody>
            <a:bodyPr/>
            <a:lstStyle/>
            <a:p/>
          </p:txBody>
        </p:sp>
        <p:sp>
          <p:nvSpPr>
            <p:cNvPr id="119" name="tx119"/>
            <p:cNvSpPr/>
            <p:nvPr/>
          </p:nvSpPr>
          <p:spPr>
            <a:xfrm>
              <a:off x="1306089" y="273835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66</a:t>
              </a:r>
            </a:p>
          </p:txBody>
        </p:sp>
        <p:sp>
          <p:nvSpPr>
            <p:cNvPr id="120" name="tx120"/>
            <p:cNvSpPr/>
            <p:nvPr/>
          </p:nvSpPr>
          <p:spPr>
            <a:xfrm>
              <a:off x="2444152" y="2553444"/>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73</a:t>
              </a:r>
            </a:p>
          </p:txBody>
        </p:sp>
        <p:sp>
          <p:nvSpPr>
            <p:cNvPr id="121" name="tx121"/>
            <p:cNvSpPr/>
            <p:nvPr/>
          </p:nvSpPr>
          <p:spPr>
            <a:xfrm>
              <a:off x="3582215" y="210457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22" name="tx122"/>
            <p:cNvSpPr/>
            <p:nvPr/>
          </p:nvSpPr>
          <p:spPr>
            <a:xfrm>
              <a:off x="4720277" y="210457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23" name="tx123"/>
            <p:cNvSpPr/>
            <p:nvPr/>
          </p:nvSpPr>
          <p:spPr>
            <a:xfrm>
              <a:off x="5630728" y="2078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24" name="tx124"/>
            <p:cNvSpPr/>
            <p:nvPr/>
          </p:nvSpPr>
          <p:spPr>
            <a:xfrm>
              <a:off x="5858340" y="247428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76</a:t>
              </a:r>
            </a:p>
          </p:txBody>
        </p:sp>
        <p:sp>
          <p:nvSpPr>
            <p:cNvPr id="125" name="tx125"/>
            <p:cNvSpPr/>
            <p:nvPr/>
          </p:nvSpPr>
          <p:spPr>
            <a:xfrm>
              <a:off x="6085953" y="263272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70</a:t>
              </a:r>
            </a:p>
          </p:txBody>
        </p:sp>
        <p:sp>
          <p:nvSpPr>
            <p:cNvPr id="126" name="tx126"/>
            <p:cNvSpPr/>
            <p:nvPr/>
          </p:nvSpPr>
          <p:spPr>
            <a:xfrm>
              <a:off x="6313565" y="263272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70</a:t>
              </a:r>
            </a:p>
          </p:txBody>
        </p:sp>
        <p:sp>
          <p:nvSpPr>
            <p:cNvPr id="127" name="tx127"/>
            <p:cNvSpPr/>
            <p:nvPr/>
          </p:nvSpPr>
          <p:spPr>
            <a:xfrm>
              <a:off x="6541178" y="2450873"/>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77</a:t>
              </a:r>
            </a:p>
          </p:txBody>
        </p:sp>
        <p:sp>
          <p:nvSpPr>
            <p:cNvPr id="128" name="tx128"/>
            <p:cNvSpPr/>
            <p:nvPr/>
          </p:nvSpPr>
          <p:spPr>
            <a:xfrm>
              <a:off x="6768791" y="231583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82</a:t>
              </a:r>
            </a:p>
          </p:txBody>
        </p:sp>
        <p:sp>
          <p:nvSpPr>
            <p:cNvPr id="129" name="tx129"/>
            <p:cNvSpPr/>
            <p:nvPr/>
          </p:nvSpPr>
          <p:spPr>
            <a:xfrm>
              <a:off x="6996403" y="221020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86</a:t>
              </a:r>
            </a:p>
          </p:txBody>
        </p:sp>
        <p:sp>
          <p:nvSpPr>
            <p:cNvPr id="130" name="tx130"/>
            <p:cNvSpPr/>
            <p:nvPr/>
          </p:nvSpPr>
          <p:spPr>
            <a:xfrm>
              <a:off x="1306089" y="35391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46</a:t>
              </a:r>
            </a:p>
          </p:txBody>
        </p:sp>
        <p:sp>
          <p:nvSpPr>
            <p:cNvPr id="131" name="tx131"/>
            <p:cNvSpPr/>
            <p:nvPr/>
          </p:nvSpPr>
          <p:spPr>
            <a:xfrm>
              <a:off x="2444152" y="2880448"/>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71</a:t>
              </a:r>
            </a:p>
          </p:txBody>
        </p:sp>
        <p:sp>
          <p:nvSpPr>
            <p:cNvPr id="132" name="tx132"/>
            <p:cNvSpPr/>
            <p:nvPr/>
          </p:nvSpPr>
          <p:spPr>
            <a:xfrm>
              <a:off x="3582215" y="243002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88</a:t>
              </a:r>
            </a:p>
          </p:txBody>
        </p:sp>
        <p:sp>
          <p:nvSpPr>
            <p:cNvPr id="133" name="tx133"/>
            <p:cNvSpPr/>
            <p:nvPr/>
          </p:nvSpPr>
          <p:spPr>
            <a:xfrm>
              <a:off x="4720277" y="253565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84</a:t>
              </a:r>
            </a:p>
          </p:txBody>
        </p:sp>
        <p:sp>
          <p:nvSpPr>
            <p:cNvPr id="134" name="tx134"/>
            <p:cNvSpPr/>
            <p:nvPr/>
          </p:nvSpPr>
          <p:spPr>
            <a:xfrm>
              <a:off x="5630728" y="250924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85</a:t>
              </a:r>
            </a:p>
          </p:txBody>
        </p:sp>
        <p:sp>
          <p:nvSpPr>
            <p:cNvPr id="135" name="tx135"/>
            <p:cNvSpPr/>
            <p:nvPr/>
          </p:nvSpPr>
          <p:spPr>
            <a:xfrm>
              <a:off x="5858340" y="29053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70</a:t>
              </a:r>
            </a:p>
          </p:txBody>
        </p:sp>
        <p:sp>
          <p:nvSpPr>
            <p:cNvPr id="136" name="tx136"/>
            <p:cNvSpPr/>
            <p:nvPr/>
          </p:nvSpPr>
          <p:spPr>
            <a:xfrm>
              <a:off x="6085953" y="31958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59</a:t>
              </a:r>
            </a:p>
          </p:txBody>
        </p:sp>
        <p:sp>
          <p:nvSpPr>
            <p:cNvPr id="137" name="tx137"/>
            <p:cNvSpPr/>
            <p:nvPr/>
          </p:nvSpPr>
          <p:spPr>
            <a:xfrm>
              <a:off x="6313565" y="31958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59</a:t>
              </a:r>
            </a:p>
          </p:txBody>
        </p:sp>
        <p:sp>
          <p:nvSpPr>
            <p:cNvPr id="138" name="tx138"/>
            <p:cNvSpPr/>
            <p:nvPr/>
          </p:nvSpPr>
          <p:spPr>
            <a:xfrm>
              <a:off x="6541178" y="2854041"/>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72</a:t>
              </a:r>
            </a:p>
          </p:txBody>
        </p:sp>
        <p:sp>
          <p:nvSpPr>
            <p:cNvPr id="139" name="tx139"/>
            <p:cNvSpPr/>
            <p:nvPr/>
          </p:nvSpPr>
          <p:spPr>
            <a:xfrm>
              <a:off x="6768791" y="2723503"/>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77</a:t>
              </a:r>
            </a:p>
          </p:txBody>
        </p:sp>
        <p:sp>
          <p:nvSpPr>
            <p:cNvPr id="140" name="tx140"/>
            <p:cNvSpPr/>
            <p:nvPr/>
          </p:nvSpPr>
          <p:spPr>
            <a:xfrm>
              <a:off x="6996403" y="2561998"/>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83</a:t>
              </a:r>
            </a:p>
          </p:txBody>
        </p:sp>
        <p:sp>
          <p:nvSpPr>
            <p:cNvPr id="141" name="tx141"/>
            <p:cNvSpPr/>
            <p:nvPr/>
          </p:nvSpPr>
          <p:spPr>
            <a:xfrm>
              <a:off x="794132"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2" name="tx142"/>
            <p:cNvSpPr/>
            <p:nvPr/>
          </p:nvSpPr>
          <p:spPr>
            <a:xfrm>
              <a:off x="508103" y="4056317"/>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143" name="tx143"/>
            <p:cNvSpPr/>
            <p:nvPr/>
          </p:nvSpPr>
          <p:spPr>
            <a:xfrm>
              <a:off x="508103" y="3484676"/>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144" name="tx144"/>
            <p:cNvSpPr/>
            <p:nvPr/>
          </p:nvSpPr>
          <p:spPr>
            <a:xfrm>
              <a:off x="508103" y="2913035"/>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a:t>
              </a:r>
            </a:p>
          </p:txBody>
        </p:sp>
        <p:sp>
          <p:nvSpPr>
            <p:cNvPr id="145" name="tx145"/>
            <p:cNvSpPr/>
            <p:nvPr/>
          </p:nvSpPr>
          <p:spPr>
            <a:xfrm>
              <a:off x="508103" y="2341394"/>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a:t>
              </a:r>
            </a:p>
          </p:txBody>
        </p:sp>
        <p:sp>
          <p:nvSpPr>
            <p:cNvPr id="146" name="tx146"/>
            <p:cNvSpPr/>
            <p:nvPr/>
          </p:nvSpPr>
          <p:spPr>
            <a:xfrm>
              <a:off x="508103" y="1769752"/>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147" name="tx147"/>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8" name="tx148"/>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9" name="tx149"/>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50" name="tx150"/>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51" name="tx151"/>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52" name="tx152"/>
            <p:cNvSpPr/>
            <p:nvPr/>
          </p:nvSpPr>
          <p:spPr>
            <a:xfrm rot="-5400000">
              <a:off x="1246416"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53" name="tx153"/>
            <p:cNvSpPr/>
            <p:nvPr/>
          </p:nvSpPr>
          <p:spPr>
            <a:xfrm rot="-5400000">
              <a:off x="238447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54" name="tx154"/>
            <p:cNvSpPr/>
            <p:nvPr/>
          </p:nvSpPr>
          <p:spPr>
            <a:xfrm rot="-5400000">
              <a:off x="352254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5" name="tx155"/>
            <p:cNvSpPr/>
            <p:nvPr/>
          </p:nvSpPr>
          <p:spPr>
            <a:xfrm rot="-5400000">
              <a:off x="4660604"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6" name="tx156"/>
            <p:cNvSpPr/>
            <p:nvPr/>
          </p:nvSpPr>
          <p:spPr>
            <a:xfrm rot="-5400000">
              <a:off x="579866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7" name="tx157"/>
            <p:cNvSpPr/>
            <p:nvPr/>
          </p:nvSpPr>
          <p:spPr>
            <a:xfrm rot="-5400000">
              <a:off x="693673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8" name="tx158"/>
            <p:cNvSpPr/>
            <p:nvPr/>
          </p:nvSpPr>
          <p:spPr>
            <a:xfrm rot="-5400000">
              <a:off x="8074765"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9" name="tx159"/>
            <p:cNvSpPr/>
            <p:nvPr/>
          </p:nvSpPr>
          <p:spPr>
            <a:xfrm rot="-5400000">
              <a:off x="557105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60" name="tx160"/>
            <p:cNvSpPr/>
            <p:nvPr/>
          </p:nvSpPr>
          <p:spPr>
            <a:xfrm rot="-5400000">
              <a:off x="579866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61" name="tx161"/>
            <p:cNvSpPr/>
            <p:nvPr/>
          </p:nvSpPr>
          <p:spPr>
            <a:xfrm rot="-5400000">
              <a:off x="602628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62" name="tx162"/>
            <p:cNvSpPr/>
            <p:nvPr/>
          </p:nvSpPr>
          <p:spPr>
            <a:xfrm rot="-5400000">
              <a:off x="625389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3" name="tx163"/>
            <p:cNvSpPr/>
            <p:nvPr/>
          </p:nvSpPr>
          <p:spPr>
            <a:xfrm rot="-5400000">
              <a:off x="6481477"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4" name="tx164"/>
            <p:cNvSpPr/>
            <p:nvPr/>
          </p:nvSpPr>
          <p:spPr>
            <a:xfrm rot="-5400000">
              <a:off x="670911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5" name="tx165"/>
            <p:cNvSpPr/>
            <p:nvPr/>
          </p:nvSpPr>
          <p:spPr>
            <a:xfrm rot="-5400000">
              <a:off x="693673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6" name="tx166"/>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7" name="tx167"/>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8" name="rc168"/>
            <p:cNvSpPr/>
            <p:nvPr/>
          </p:nvSpPr>
          <p:spPr>
            <a:xfrm>
              <a:off x="1684039" y="5522891"/>
              <a:ext cx="201455" cy="201456"/>
            </a:xfrm>
            <a:prstGeom prst="rect">
              <a:avLst/>
            </a:prstGeom>
            <a:solidFill>
              <a:srgbClr val="80BD41">
                <a:alpha val="100000"/>
              </a:srgbClr>
            </a:solidFill>
          </p:spPr>
          <p:txBody>
            <a:bodyPr/>
            <a:lstStyle/>
            <a:p/>
          </p:txBody>
        </p:sp>
        <p:sp>
          <p:nvSpPr>
            <p:cNvPr id="169" name="rc169"/>
            <p:cNvSpPr/>
            <p:nvPr/>
          </p:nvSpPr>
          <p:spPr>
            <a:xfrm>
              <a:off x="2585989" y="5522891"/>
              <a:ext cx="201456" cy="201456"/>
            </a:xfrm>
            <a:prstGeom prst="rect">
              <a:avLst/>
            </a:prstGeom>
            <a:solidFill>
              <a:srgbClr val="1CABE2">
                <a:alpha val="100000"/>
              </a:srgbClr>
            </a:solidFill>
          </p:spPr>
          <p:txBody>
            <a:bodyPr/>
            <a:lstStyle/>
            <a:p/>
          </p:txBody>
        </p:sp>
        <p:sp>
          <p:nvSpPr>
            <p:cNvPr id="170" name="rc170"/>
            <p:cNvSpPr/>
            <p:nvPr/>
          </p:nvSpPr>
          <p:spPr>
            <a:xfrm>
              <a:off x="3658812" y="5522891"/>
              <a:ext cx="201456" cy="201456"/>
            </a:xfrm>
            <a:prstGeom prst="rect">
              <a:avLst/>
            </a:prstGeom>
            <a:solidFill>
              <a:srgbClr val="0058AB">
                <a:alpha val="100000"/>
              </a:srgbClr>
            </a:solidFill>
          </p:spPr>
          <p:txBody>
            <a:bodyPr/>
            <a:lstStyle/>
            <a:p/>
          </p:txBody>
        </p:sp>
        <p:sp>
          <p:nvSpPr>
            <p:cNvPr id="171" name="rc171"/>
            <p:cNvSpPr/>
            <p:nvPr/>
          </p:nvSpPr>
          <p:spPr>
            <a:xfrm>
              <a:off x="4654145" y="5522891"/>
              <a:ext cx="201456" cy="201456"/>
            </a:xfrm>
            <a:prstGeom prst="rect">
              <a:avLst/>
            </a:prstGeom>
            <a:solidFill>
              <a:srgbClr val="FFC20E">
                <a:alpha val="100000"/>
              </a:srgbClr>
            </a:solidFill>
          </p:spPr>
          <p:txBody>
            <a:bodyPr/>
            <a:lstStyle/>
            <a:p/>
          </p:txBody>
        </p:sp>
        <p:sp>
          <p:nvSpPr>
            <p:cNvPr id="172" name="rc172"/>
            <p:cNvSpPr/>
            <p:nvPr/>
          </p:nvSpPr>
          <p:spPr>
            <a:xfrm>
              <a:off x="6558279" y="5522891"/>
              <a:ext cx="201455" cy="201456"/>
            </a:xfrm>
            <a:prstGeom prst="rect">
              <a:avLst/>
            </a:prstGeom>
            <a:solidFill>
              <a:srgbClr val="F26A21">
                <a:alpha val="100000"/>
              </a:srgbClr>
            </a:solidFill>
          </p:spPr>
          <p:txBody>
            <a:bodyPr/>
            <a:lstStyle/>
            <a:p/>
          </p:txBody>
        </p:sp>
        <p:sp>
          <p:nvSpPr>
            <p:cNvPr id="173" name="tx173"/>
            <p:cNvSpPr/>
            <p:nvPr/>
          </p:nvSpPr>
          <p:spPr>
            <a:xfrm>
              <a:off x="1964084"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74" name="tx174"/>
            <p:cNvSpPr/>
            <p:nvPr/>
          </p:nvSpPr>
          <p:spPr>
            <a:xfrm>
              <a:off x="2866034"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5" name="tx175"/>
            <p:cNvSpPr/>
            <p:nvPr/>
          </p:nvSpPr>
          <p:spPr>
            <a:xfrm>
              <a:off x="3938857"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6" name="tx176"/>
            <p:cNvSpPr/>
            <p:nvPr/>
          </p:nvSpPr>
          <p:spPr>
            <a:xfrm>
              <a:off x="4934190"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7" name="tx177"/>
            <p:cNvSpPr/>
            <p:nvPr/>
          </p:nvSpPr>
          <p:spPr>
            <a:xfrm>
              <a:off x="6838324"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8" name="pl178"/>
            <p:cNvSpPr/>
            <p:nvPr/>
          </p:nvSpPr>
          <p:spPr>
            <a:xfrm>
              <a:off x="3516111"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9" name="pl179"/>
            <p:cNvSpPr/>
            <p:nvPr/>
          </p:nvSpPr>
          <p:spPr>
            <a:xfrm>
              <a:off x="4845346"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80" name="tx180"/>
            <p:cNvSpPr/>
            <p:nvPr/>
          </p:nvSpPr>
          <p:spPr>
            <a:xfrm>
              <a:off x="3783210"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81" name="tx181"/>
            <p:cNvSpPr/>
            <p:nvPr/>
          </p:nvSpPr>
          <p:spPr>
            <a:xfrm>
              <a:off x="5112445"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82" name="tx182"/>
            <p:cNvSpPr/>
            <p:nvPr/>
          </p:nvSpPr>
          <p:spPr>
            <a:xfrm>
              <a:off x="920330"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83" name="tx183"/>
            <p:cNvSpPr/>
            <p:nvPr/>
          </p:nvSpPr>
          <p:spPr>
            <a:xfrm>
              <a:off x="920330" y="1513317"/>
              <a:ext cx="4231191"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Djibouti</a:t>
              </a:r>
            </a:p>
          </p:txBody>
        </p:sp>
        <p:sp>
          <p:nvSpPr>
            <p:cNvPr id="184" name="tx184"/>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5" name="tx185"/>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6" name="tx186"/>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Djibouti is projected to have a  small increase (&lt;10,000) in the number of surviving infants by 2030. Therefore, to achieve the IA2030 ZD target, more (~2.49%) children need to be vaccinated with DTP1 each year.</a:t>
            </a:r>
          </a:p>
        </p:txBody>
      </p:sp>
      <p:sp>
        <p:nvSpPr>
          <p:cNvPr id="18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More children need to be vaccinated each year to achieve the IA2030 goal of halving the number of zero-dose children by 2030, with a projected small increase in surviving infants.</a:t>
            </a:r>
          </a:p>
        </p:txBody>
      </p:sp>
      <p:grpSp xmlns:pic="http://schemas.openxmlformats.org/drawingml/2006/picture">
        <p:nvGrpSpPr>
          <p:cNvPr id="189" name=""/>
          <p:cNvGrpSpPr/>
          <p:nvPr/>
        </p:nvGrpSpPr>
        <p:grpSpPr>
          <a:xfrm>
            <a:off x="292608" y="1051560"/>
            <a:ext cx="8595360" cy="28575"/>
            <a:chOff x="292608" y="1051560"/>
            <a:chExt cx="8595360" cy="28575"/>
          </a:xfrm>
        </p:grpSpPr>
        <p:sp>
          <p:nvSpPr>
            <p:cNvPr id="190"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1"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568720"/>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5" name="pl5"/>
            <p:cNvSpPr/>
            <p:nvPr/>
          </p:nvSpPr>
          <p:spPr>
            <a:xfrm>
              <a:off x="856762" y="3604937"/>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6" name="pl6"/>
            <p:cNvSpPr/>
            <p:nvPr/>
          </p:nvSpPr>
          <p:spPr>
            <a:xfrm>
              <a:off x="856762" y="2641154"/>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7" name="pl7"/>
            <p:cNvSpPr/>
            <p:nvPr/>
          </p:nvSpPr>
          <p:spPr>
            <a:xfrm>
              <a:off x="856762" y="1677371"/>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8" name="pl8"/>
            <p:cNvSpPr/>
            <p:nvPr/>
          </p:nvSpPr>
          <p:spPr>
            <a:xfrm>
              <a:off x="856762" y="5050611"/>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9" name="pl9"/>
            <p:cNvSpPr/>
            <p:nvPr/>
          </p:nvSpPr>
          <p:spPr>
            <a:xfrm>
              <a:off x="856762" y="4086828"/>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3123046"/>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1" name="pl11"/>
            <p:cNvSpPr/>
            <p:nvPr/>
          </p:nvSpPr>
          <p:spPr>
            <a:xfrm>
              <a:off x="856762" y="2159263"/>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2" name="pl12"/>
            <p:cNvSpPr/>
            <p:nvPr/>
          </p:nvSpPr>
          <p:spPr>
            <a:xfrm>
              <a:off x="13390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5808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8226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0643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3061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5479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896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0314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2732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5149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7567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9985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2402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4820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7238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9655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2073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4491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6908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9326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1744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4161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6579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89971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1414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832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3832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85920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0" name="rc40"/>
            <p:cNvSpPr/>
            <p:nvPr/>
          </p:nvSpPr>
          <p:spPr>
            <a:xfrm>
              <a:off x="1230292" y="1935665"/>
              <a:ext cx="217589" cy="3114946"/>
            </a:xfrm>
            <a:prstGeom prst="rect">
              <a:avLst/>
            </a:prstGeom>
            <a:solidFill>
              <a:srgbClr val="0058AB">
                <a:alpha val="100000"/>
              </a:srgbClr>
            </a:solidFill>
          </p:spPr>
          <p:txBody>
            <a:bodyPr/>
            <a:lstStyle/>
            <a:p/>
          </p:txBody>
        </p:sp>
        <p:sp>
          <p:nvSpPr>
            <p:cNvPr id="41" name="rc41"/>
            <p:cNvSpPr/>
            <p:nvPr/>
          </p:nvSpPr>
          <p:spPr>
            <a:xfrm>
              <a:off x="1472058" y="1757558"/>
              <a:ext cx="217589" cy="3293053"/>
            </a:xfrm>
            <a:prstGeom prst="rect">
              <a:avLst/>
            </a:prstGeom>
            <a:solidFill>
              <a:srgbClr val="0058AB">
                <a:alpha val="100000"/>
              </a:srgbClr>
            </a:solidFill>
          </p:spPr>
          <p:txBody>
            <a:bodyPr/>
            <a:lstStyle/>
            <a:p/>
          </p:txBody>
        </p:sp>
        <p:sp>
          <p:nvSpPr>
            <p:cNvPr id="42" name="rc42"/>
            <p:cNvSpPr/>
            <p:nvPr/>
          </p:nvSpPr>
          <p:spPr>
            <a:xfrm>
              <a:off x="1713825" y="2352405"/>
              <a:ext cx="217589" cy="2698206"/>
            </a:xfrm>
            <a:prstGeom prst="rect">
              <a:avLst/>
            </a:prstGeom>
            <a:solidFill>
              <a:srgbClr val="0058AB">
                <a:alpha val="100000"/>
              </a:srgbClr>
            </a:solidFill>
          </p:spPr>
          <p:txBody>
            <a:bodyPr/>
            <a:lstStyle/>
            <a:p/>
          </p:txBody>
        </p:sp>
        <p:sp>
          <p:nvSpPr>
            <p:cNvPr id="43" name="rc43"/>
            <p:cNvSpPr/>
            <p:nvPr/>
          </p:nvSpPr>
          <p:spPr>
            <a:xfrm>
              <a:off x="1955592" y="2707462"/>
              <a:ext cx="217589" cy="2343148"/>
            </a:xfrm>
            <a:prstGeom prst="rect">
              <a:avLst/>
            </a:prstGeom>
            <a:solidFill>
              <a:srgbClr val="0058AB">
                <a:alpha val="100000"/>
              </a:srgbClr>
            </a:solidFill>
          </p:spPr>
          <p:txBody>
            <a:bodyPr/>
            <a:lstStyle/>
            <a:p/>
          </p:txBody>
        </p:sp>
        <p:sp>
          <p:nvSpPr>
            <p:cNvPr id="44" name="rc44"/>
            <p:cNvSpPr/>
            <p:nvPr/>
          </p:nvSpPr>
          <p:spPr>
            <a:xfrm>
              <a:off x="2197358" y="3227905"/>
              <a:ext cx="217589" cy="1822706"/>
            </a:xfrm>
            <a:prstGeom prst="rect">
              <a:avLst/>
            </a:prstGeom>
            <a:solidFill>
              <a:srgbClr val="0058AB">
                <a:alpha val="100000"/>
              </a:srgbClr>
            </a:solidFill>
          </p:spPr>
          <p:txBody>
            <a:bodyPr/>
            <a:lstStyle/>
            <a:p/>
          </p:txBody>
        </p:sp>
        <p:sp>
          <p:nvSpPr>
            <p:cNvPr id="45" name="rc45"/>
            <p:cNvSpPr/>
            <p:nvPr/>
          </p:nvSpPr>
          <p:spPr>
            <a:xfrm>
              <a:off x="2439125" y="2502369"/>
              <a:ext cx="217589" cy="2548241"/>
            </a:xfrm>
            <a:prstGeom prst="rect">
              <a:avLst/>
            </a:prstGeom>
            <a:solidFill>
              <a:srgbClr val="0058AB">
                <a:alpha val="100000"/>
              </a:srgbClr>
            </a:solidFill>
          </p:spPr>
          <p:txBody>
            <a:bodyPr/>
            <a:lstStyle/>
            <a:p/>
          </p:txBody>
        </p:sp>
        <p:sp>
          <p:nvSpPr>
            <p:cNvPr id="46" name="rc46"/>
            <p:cNvSpPr/>
            <p:nvPr/>
          </p:nvSpPr>
          <p:spPr>
            <a:xfrm>
              <a:off x="2680891" y="2827743"/>
              <a:ext cx="217589" cy="2222868"/>
            </a:xfrm>
            <a:prstGeom prst="rect">
              <a:avLst/>
            </a:prstGeom>
            <a:solidFill>
              <a:srgbClr val="0058AB">
                <a:alpha val="100000"/>
              </a:srgbClr>
            </a:solidFill>
          </p:spPr>
          <p:txBody>
            <a:bodyPr/>
            <a:lstStyle/>
            <a:p/>
          </p:txBody>
        </p:sp>
        <p:sp>
          <p:nvSpPr>
            <p:cNvPr id="47" name="rc47"/>
            <p:cNvSpPr/>
            <p:nvPr/>
          </p:nvSpPr>
          <p:spPr>
            <a:xfrm>
              <a:off x="2922658" y="4316209"/>
              <a:ext cx="217589" cy="734402"/>
            </a:xfrm>
            <a:prstGeom prst="rect">
              <a:avLst/>
            </a:prstGeom>
            <a:solidFill>
              <a:srgbClr val="0058AB">
                <a:alpha val="100000"/>
              </a:srgbClr>
            </a:solidFill>
          </p:spPr>
          <p:txBody>
            <a:bodyPr/>
            <a:lstStyle/>
            <a:p/>
          </p:txBody>
        </p:sp>
        <p:sp>
          <p:nvSpPr>
            <p:cNvPr id="48" name="rc48"/>
            <p:cNvSpPr/>
            <p:nvPr/>
          </p:nvSpPr>
          <p:spPr>
            <a:xfrm>
              <a:off x="3164425" y="4143113"/>
              <a:ext cx="217589" cy="907497"/>
            </a:xfrm>
            <a:prstGeom prst="rect">
              <a:avLst/>
            </a:prstGeom>
            <a:solidFill>
              <a:srgbClr val="0058AB">
                <a:alpha val="100000"/>
              </a:srgbClr>
            </a:solidFill>
          </p:spPr>
          <p:txBody>
            <a:bodyPr/>
            <a:lstStyle/>
            <a:p/>
          </p:txBody>
        </p:sp>
        <p:sp>
          <p:nvSpPr>
            <p:cNvPr id="49" name="rc49"/>
            <p:cNvSpPr/>
            <p:nvPr/>
          </p:nvSpPr>
          <p:spPr>
            <a:xfrm>
              <a:off x="3406191" y="4145041"/>
              <a:ext cx="217589" cy="905570"/>
            </a:xfrm>
            <a:prstGeom prst="rect">
              <a:avLst/>
            </a:prstGeom>
            <a:solidFill>
              <a:srgbClr val="0058AB">
                <a:alpha val="100000"/>
              </a:srgbClr>
            </a:solidFill>
          </p:spPr>
          <p:txBody>
            <a:bodyPr/>
            <a:lstStyle/>
            <a:p/>
          </p:txBody>
        </p:sp>
        <p:sp>
          <p:nvSpPr>
            <p:cNvPr id="50" name="rc50"/>
            <p:cNvSpPr/>
            <p:nvPr/>
          </p:nvSpPr>
          <p:spPr>
            <a:xfrm>
              <a:off x="3647958" y="4146583"/>
              <a:ext cx="217589" cy="904028"/>
            </a:xfrm>
            <a:prstGeom prst="rect">
              <a:avLst/>
            </a:prstGeom>
            <a:solidFill>
              <a:srgbClr val="0058AB">
                <a:alpha val="100000"/>
              </a:srgbClr>
            </a:solidFill>
          </p:spPr>
          <p:txBody>
            <a:bodyPr/>
            <a:lstStyle/>
            <a:p/>
          </p:txBody>
        </p:sp>
        <p:sp>
          <p:nvSpPr>
            <p:cNvPr id="51" name="rc51"/>
            <p:cNvSpPr/>
            <p:nvPr/>
          </p:nvSpPr>
          <p:spPr>
            <a:xfrm>
              <a:off x="3889725" y="4060228"/>
              <a:ext cx="217589" cy="990383"/>
            </a:xfrm>
            <a:prstGeom prst="rect">
              <a:avLst/>
            </a:prstGeom>
            <a:solidFill>
              <a:srgbClr val="0058AB">
                <a:alpha val="100000"/>
              </a:srgbClr>
            </a:solidFill>
          </p:spPr>
          <p:txBody>
            <a:bodyPr/>
            <a:lstStyle/>
            <a:p/>
          </p:txBody>
        </p:sp>
        <p:sp>
          <p:nvSpPr>
            <p:cNvPr id="52" name="rc52"/>
            <p:cNvSpPr/>
            <p:nvPr/>
          </p:nvSpPr>
          <p:spPr>
            <a:xfrm>
              <a:off x="4131491" y="3705170"/>
              <a:ext cx="217589" cy="1345440"/>
            </a:xfrm>
            <a:prstGeom prst="rect">
              <a:avLst/>
            </a:prstGeom>
            <a:solidFill>
              <a:srgbClr val="0058AB">
                <a:alpha val="100000"/>
              </a:srgbClr>
            </a:solidFill>
          </p:spPr>
          <p:txBody>
            <a:bodyPr/>
            <a:lstStyle/>
            <a:p/>
          </p:txBody>
        </p:sp>
        <p:sp>
          <p:nvSpPr>
            <p:cNvPr id="53" name="rc53"/>
            <p:cNvSpPr/>
            <p:nvPr/>
          </p:nvSpPr>
          <p:spPr>
            <a:xfrm>
              <a:off x="4373258" y="3884048"/>
              <a:ext cx="217589" cy="1166562"/>
            </a:xfrm>
            <a:prstGeom prst="rect">
              <a:avLst/>
            </a:prstGeom>
            <a:solidFill>
              <a:srgbClr val="0058AB">
                <a:alpha val="100000"/>
              </a:srgbClr>
            </a:solidFill>
          </p:spPr>
          <p:txBody>
            <a:bodyPr/>
            <a:lstStyle/>
            <a:p/>
          </p:txBody>
        </p:sp>
        <p:sp>
          <p:nvSpPr>
            <p:cNvPr id="54" name="rc54"/>
            <p:cNvSpPr/>
            <p:nvPr/>
          </p:nvSpPr>
          <p:spPr>
            <a:xfrm>
              <a:off x="4615025" y="4423381"/>
              <a:ext cx="217589" cy="627229"/>
            </a:xfrm>
            <a:prstGeom prst="rect">
              <a:avLst/>
            </a:prstGeom>
            <a:solidFill>
              <a:srgbClr val="0058AB">
                <a:alpha val="100000"/>
              </a:srgbClr>
            </a:solidFill>
          </p:spPr>
          <p:txBody>
            <a:bodyPr/>
            <a:lstStyle/>
            <a:p/>
          </p:txBody>
        </p:sp>
        <p:sp>
          <p:nvSpPr>
            <p:cNvPr id="55" name="rc55"/>
            <p:cNvSpPr/>
            <p:nvPr/>
          </p:nvSpPr>
          <p:spPr>
            <a:xfrm>
              <a:off x="4856791" y="4158148"/>
              <a:ext cx="217589" cy="892462"/>
            </a:xfrm>
            <a:prstGeom prst="rect">
              <a:avLst/>
            </a:prstGeom>
            <a:solidFill>
              <a:srgbClr val="0058AB">
                <a:alpha val="100000"/>
              </a:srgbClr>
            </a:solidFill>
          </p:spPr>
          <p:txBody>
            <a:bodyPr/>
            <a:lstStyle/>
            <a:p/>
          </p:txBody>
        </p:sp>
        <p:sp>
          <p:nvSpPr>
            <p:cNvPr id="56" name="rc56"/>
            <p:cNvSpPr/>
            <p:nvPr/>
          </p:nvSpPr>
          <p:spPr>
            <a:xfrm>
              <a:off x="5098558" y="2739074"/>
              <a:ext cx="217589" cy="2311536"/>
            </a:xfrm>
            <a:prstGeom prst="rect">
              <a:avLst/>
            </a:prstGeom>
            <a:solidFill>
              <a:srgbClr val="0058AB">
                <a:alpha val="100000"/>
              </a:srgbClr>
            </a:solidFill>
          </p:spPr>
          <p:txBody>
            <a:bodyPr/>
            <a:lstStyle/>
            <a:p/>
          </p:txBody>
        </p:sp>
        <p:sp>
          <p:nvSpPr>
            <p:cNvPr id="57" name="rc57"/>
            <p:cNvSpPr/>
            <p:nvPr/>
          </p:nvSpPr>
          <p:spPr>
            <a:xfrm>
              <a:off x="5340325" y="3536701"/>
              <a:ext cx="217589" cy="1513910"/>
            </a:xfrm>
            <a:prstGeom prst="rect">
              <a:avLst/>
            </a:prstGeom>
            <a:solidFill>
              <a:srgbClr val="0058AB">
                <a:alpha val="100000"/>
              </a:srgbClr>
            </a:solidFill>
          </p:spPr>
          <p:txBody>
            <a:bodyPr/>
            <a:lstStyle/>
            <a:p/>
          </p:txBody>
        </p:sp>
        <p:sp>
          <p:nvSpPr>
            <p:cNvPr id="58" name="rc58"/>
            <p:cNvSpPr/>
            <p:nvPr/>
          </p:nvSpPr>
          <p:spPr>
            <a:xfrm>
              <a:off x="5582091" y="4249515"/>
              <a:ext cx="217589" cy="801096"/>
            </a:xfrm>
            <a:prstGeom prst="rect">
              <a:avLst/>
            </a:prstGeom>
            <a:solidFill>
              <a:srgbClr val="0058AB">
                <a:alpha val="100000"/>
              </a:srgbClr>
            </a:solidFill>
          </p:spPr>
          <p:txBody>
            <a:bodyPr/>
            <a:lstStyle/>
            <a:p/>
          </p:txBody>
        </p:sp>
        <p:sp>
          <p:nvSpPr>
            <p:cNvPr id="59" name="rc59"/>
            <p:cNvSpPr/>
            <p:nvPr/>
          </p:nvSpPr>
          <p:spPr>
            <a:xfrm>
              <a:off x="5823858" y="4251057"/>
              <a:ext cx="217589" cy="799554"/>
            </a:xfrm>
            <a:prstGeom prst="rect">
              <a:avLst/>
            </a:prstGeom>
            <a:solidFill>
              <a:srgbClr val="0058AB">
                <a:alpha val="100000"/>
              </a:srgbClr>
            </a:solidFill>
          </p:spPr>
          <p:txBody>
            <a:bodyPr/>
            <a:lstStyle/>
            <a:p/>
          </p:txBody>
        </p:sp>
        <p:sp>
          <p:nvSpPr>
            <p:cNvPr id="60" name="rc60"/>
            <p:cNvSpPr/>
            <p:nvPr/>
          </p:nvSpPr>
          <p:spPr>
            <a:xfrm>
              <a:off x="6065625" y="2917567"/>
              <a:ext cx="217589" cy="2133044"/>
            </a:xfrm>
            <a:prstGeom prst="rect">
              <a:avLst/>
            </a:prstGeom>
            <a:solidFill>
              <a:srgbClr val="0058AB">
                <a:alpha val="100000"/>
              </a:srgbClr>
            </a:solidFill>
          </p:spPr>
          <p:txBody>
            <a:bodyPr/>
            <a:lstStyle/>
            <a:p/>
          </p:txBody>
        </p:sp>
        <p:sp>
          <p:nvSpPr>
            <p:cNvPr id="61" name="rc61"/>
            <p:cNvSpPr/>
            <p:nvPr/>
          </p:nvSpPr>
          <p:spPr>
            <a:xfrm>
              <a:off x="6307391" y="2376692"/>
              <a:ext cx="217589" cy="2673919"/>
            </a:xfrm>
            <a:prstGeom prst="rect">
              <a:avLst/>
            </a:prstGeom>
            <a:solidFill>
              <a:srgbClr val="0058AB">
                <a:alpha val="100000"/>
              </a:srgbClr>
            </a:solidFill>
          </p:spPr>
          <p:txBody>
            <a:bodyPr/>
            <a:lstStyle/>
            <a:p/>
          </p:txBody>
        </p:sp>
        <p:sp>
          <p:nvSpPr>
            <p:cNvPr id="62" name="rc62"/>
            <p:cNvSpPr/>
            <p:nvPr/>
          </p:nvSpPr>
          <p:spPr>
            <a:xfrm>
              <a:off x="6549158" y="2372452"/>
              <a:ext cx="217589" cy="2678159"/>
            </a:xfrm>
            <a:prstGeom prst="rect">
              <a:avLst/>
            </a:prstGeom>
            <a:solidFill>
              <a:srgbClr val="0058AB">
                <a:alpha val="100000"/>
              </a:srgbClr>
            </a:solidFill>
          </p:spPr>
          <p:txBody>
            <a:bodyPr/>
            <a:lstStyle/>
            <a:p/>
          </p:txBody>
        </p:sp>
        <p:sp>
          <p:nvSpPr>
            <p:cNvPr id="63" name="rc63"/>
            <p:cNvSpPr/>
            <p:nvPr/>
          </p:nvSpPr>
          <p:spPr>
            <a:xfrm>
              <a:off x="6790924" y="2993128"/>
              <a:ext cx="217589" cy="2057483"/>
            </a:xfrm>
            <a:prstGeom prst="rect">
              <a:avLst/>
            </a:prstGeom>
            <a:solidFill>
              <a:srgbClr val="0058AB">
                <a:alpha val="100000"/>
              </a:srgbClr>
            </a:solidFill>
          </p:spPr>
          <p:txBody>
            <a:bodyPr/>
            <a:lstStyle/>
            <a:p/>
          </p:txBody>
        </p:sp>
        <p:sp>
          <p:nvSpPr>
            <p:cNvPr id="64" name="rc64"/>
            <p:cNvSpPr/>
            <p:nvPr/>
          </p:nvSpPr>
          <p:spPr>
            <a:xfrm>
              <a:off x="7032691" y="3404470"/>
              <a:ext cx="217589" cy="1646141"/>
            </a:xfrm>
            <a:prstGeom prst="rect">
              <a:avLst/>
            </a:prstGeom>
            <a:solidFill>
              <a:srgbClr val="0058AB">
                <a:alpha val="100000"/>
              </a:srgbClr>
            </a:solidFill>
          </p:spPr>
          <p:txBody>
            <a:bodyPr/>
            <a:lstStyle/>
            <a:p/>
          </p:txBody>
        </p:sp>
        <p:sp>
          <p:nvSpPr>
            <p:cNvPr id="65" name="rc65"/>
            <p:cNvSpPr/>
            <p:nvPr/>
          </p:nvSpPr>
          <p:spPr>
            <a:xfrm>
              <a:off x="7274458" y="3768780"/>
              <a:ext cx="217589" cy="1281831"/>
            </a:xfrm>
            <a:prstGeom prst="rect">
              <a:avLst/>
            </a:prstGeom>
            <a:solidFill>
              <a:srgbClr val="0058AB">
                <a:alpha val="100000"/>
              </a:srgbClr>
            </a:solidFill>
          </p:spPr>
          <p:txBody>
            <a:bodyPr/>
            <a:lstStyle/>
            <a:p/>
          </p:txBody>
        </p:sp>
        <p:sp>
          <p:nvSpPr>
            <p:cNvPr id="66" name="rc66"/>
            <p:cNvSpPr/>
            <p:nvPr/>
          </p:nvSpPr>
          <p:spPr>
            <a:xfrm>
              <a:off x="8483291" y="4650834"/>
              <a:ext cx="217589" cy="399777"/>
            </a:xfrm>
            <a:prstGeom prst="rect">
              <a:avLst/>
            </a:prstGeom>
            <a:solidFill>
              <a:srgbClr val="69DBFF">
                <a:alpha val="100000"/>
              </a:srgbClr>
            </a:solidFill>
          </p:spPr>
          <p:txBody>
            <a:bodyPr/>
            <a:lstStyle/>
            <a:p/>
          </p:txBody>
        </p:sp>
        <p:sp>
          <p:nvSpPr>
            <p:cNvPr id="67" name="pl67"/>
            <p:cNvSpPr/>
            <p:nvPr/>
          </p:nvSpPr>
          <p:spPr>
            <a:xfrm>
              <a:off x="6174420" y="4251057"/>
              <a:ext cx="2417666" cy="399777"/>
            </a:xfrm>
            <a:custGeom>
              <a:avLst/>
              <a:pathLst>
                <a:path w="2417666" h="399777">
                  <a:moveTo>
                    <a:pt x="0" y="0"/>
                  </a:moveTo>
                  <a:lnTo>
                    <a:pt x="241766" y="39977"/>
                  </a:lnTo>
                  <a:lnTo>
                    <a:pt x="483533" y="79955"/>
                  </a:lnTo>
                  <a:lnTo>
                    <a:pt x="725299" y="119933"/>
                  </a:lnTo>
                  <a:lnTo>
                    <a:pt x="967066" y="159910"/>
                  </a:lnTo>
                  <a:lnTo>
                    <a:pt x="1208833" y="199888"/>
                  </a:lnTo>
                  <a:lnTo>
                    <a:pt x="1450599" y="239866"/>
                  </a:lnTo>
                  <a:lnTo>
                    <a:pt x="1692366" y="279843"/>
                  </a:lnTo>
                  <a:lnTo>
                    <a:pt x="1934133" y="319821"/>
                  </a:lnTo>
                  <a:lnTo>
                    <a:pt x="2175899" y="359799"/>
                  </a:lnTo>
                  <a:lnTo>
                    <a:pt x="2417666" y="399777"/>
                  </a:lnTo>
                </a:path>
              </a:pathLst>
            </a:custGeom>
            <a:ln w="13550" cap="flat">
              <a:solidFill>
                <a:srgbClr val="000000">
                  <a:alpha val="100000"/>
                </a:srgbClr>
              </a:solidFill>
              <a:prstDash val="solid"/>
              <a:round/>
            </a:ln>
          </p:spPr>
          <p:txBody>
            <a:bodyPr/>
            <a:lstStyle/>
            <a:p/>
          </p:txBody>
        </p:sp>
        <p:sp>
          <p:nvSpPr>
            <p:cNvPr id="68" name="pt68"/>
            <p:cNvSpPr/>
            <p:nvPr/>
          </p:nvSpPr>
          <p:spPr>
            <a:xfrm>
              <a:off x="6149594" y="422623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391360" y="426620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633127" y="430618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874894" y="434616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116660" y="438614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358427" y="442612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600193" y="446609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841960" y="450607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083727" y="454605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325493" y="458603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567260" y="462600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tx79"/>
            <p:cNvSpPr/>
            <p:nvPr/>
          </p:nvSpPr>
          <p:spPr>
            <a:xfrm>
              <a:off x="730564"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0" name="tx80"/>
            <p:cNvSpPr/>
            <p:nvPr/>
          </p:nvSpPr>
          <p:spPr>
            <a:xfrm>
              <a:off x="508103" y="4029399"/>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2,500</a:t>
              </a:r>
            </a:p>
          </p:txBody>
        </p:sp>
        <p:sp>
          <p:nvSpPr>
            <p:cNvPr id="81" name="tx81"/>
            <p:cNvSpPr/>
            <p:nvPr/>
          </p:nvSpPr>
          <p:spPr>
            <a:xfrm>
              <a:off x="508103" y="3065617"/>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a:t>
              </a:r>
            </a:p>
          </p:txBody>
        </p:sp>
        <p:sp>
          <p:nvSpPr>
            <p:cNvPr id="82" name="tx82"/>
            <p:cNvSpPr/>
            <p:nvPr/>
          </p:nvSpPr>
          <p:spPr>
            <a:xfrm>
              <a:off x="508103" y="2101834"/>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7,500</a:t>
              </a:r>
            </a:p>
          </p:txBody>
        </p:sp>
        <p:sp>
          <p:nvSpPr>
            <p:cNvPr id="83" name="tx83"/>
            <p:cNvSpPr/>
            <p:nvPr/>
          </p:nvSpPr>
          <p:spPr>
            <a:xfrm rot="-5400000">
              <a:off x="12181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4" name="tx84"/>
            <p:cNvSpPr/>
            <p:nvPr/>
          </p:nvSpPr>
          <p:spPr>
            <a:xfrm rot="-5400000">
              <a:off x="14599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5" name="tx85"/>
            <p:cNvSpPr/>
            <p:nvPr/>
          </p:nvSpPr>
          <p:spPr>
            <a:xfrm rot="-5400000">
              <a:off x="17017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6" name="tx86"/>
            <p:cNvSpPr/>
            <p:nvPr/>
          </p:nvSpPr>
          <p:spPr>
            <a:xfrm rot="-5400000">
              <a:off x="1943470"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7" name="tx87"/>
            <p:cNvSpPr/>
            <p:nvPr/>
          </p:nvSpPr>
          <p:spPr>
            <a:xfrm rot="-5400000">
              <a:off x="21852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8" name="tx88"/>
            <p:cNvSpPr/>
            <p:nvPr/>
          </p:nvSpPr>
          <p:spPr>
            <a:xfrm rot="-5400000">
              <a:off x="24270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9" name="tx89"/>
            <p:cNvSpPr/>
            <p:nvPr/>
          </p:nvSpPr>
          <p:spPr>
            <a:xfrm rot="-5400000">
              <a:off x="26687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0" name="tx90"/>
            <p:cNvSpPr/>
            <p:nvPr/>
          </p:nvSpPr>
          <p:spPr>
            <a:xfrm rot="-5400000">
              <a:off x="29105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1" name="tx91"/>
            <p:cNvSpPr/>
            <p:nvPr/>
          </p:nvSpPr>
          <p:spPr>
            <a:xfrm rot="-5400000">
              <a:off x="31523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2" name="tx92"/>
            <p:cNvSpPr/>
            <p:nvPr/>
          </p:nvSpPr>
          <p:spPr>
            <a:xfrm rot="-5400000">
              <a:off x="33940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3" name="tx93"/>
            <p:cNvSpPr/>
            <p:nvPr/>
          </p:nvSpPr>
          <p:spPr>
            <a:xfrm rot="-5400000">
              <a:off x="36358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4" name="tx94"/>
            <p:cNvSpPr/>
            <p:nvPr/>
          </p:nvSpPr>
          <p:spPr>
            <a:xfrm rot="-5400000">
              <a:off x="38776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5" name="tx95"/>
            <p:cNvSpPr/>
            <p:nvPr/>
          </p:nvSpPr>
          <p:spPr>
            <a:xfrm rot="-5400000">
              <a:off x="41193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6" name="tx96"/>
            <p:cNvSpPr/>
            <p:nvPr/>
          </p:nvSpPr>
          <p:spPr>
            <a:xfrm rot="-5400000">
              <a:off x="436113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7" name="tx97"/>
            <p:cNvSpPr/>
            <p:nvPr/>
          </p:nvSpPr>
          <p:spPr>
            <a:xfrm rot="-5400000">
              <a:off x="46029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8" name="tx98"/>
            <p:cNvSpPr/>
            <p:nvPr/>
          </p:nvSpPr>
          <p:spPr>
            <a:xfrm rot="-5400000">
              <a:off x="48446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9" name="tx99"/>
            <p:cNvSpPr/>
            <p:nvPr/>
          </p:nvSpPr>
          <p:spPr>
            <a:xfrm rot="-5400000">
              <a:off x="50864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0" name="tx100"/>
            <p:cNvSpPr/>
            <p:nvPr/>
          </p:nvSpPr>
          <p:spPr>
            <a:xfrm rot="-5400000">
              <a:off x="53282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1" name="tx101"/>
            <p:cNvSpPr/>
            <p:nvPr/>
          </p:nvSpPr>
          <p:spPr>
            <a:xfrm rot="-5400000">
              <a:off x="55699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2" name="tx102"/>
            <p:cNvSpPr/>
            <p:nvPr/>
          </p:nvSpPr>
          <p:spPr>
            <a:xfrm rot="-5400000">
              <a:off x="58117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3" name="tx103"/>
            <p:cNvSpPr/>
            <p:nvPr/>
          </p:nvSpPr>
          <p:spPr>
            <a:xfrm rot="-5400000">
              <a:off x="60535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4" name="tx104"/>
            <p:cNvSpPr/>
            <p:nvPr/>
          </p:nvSpPr>
          <p:spPr>
            <a:xfrm rot="-5400000">
              <a:off x="62952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5" name="tx105"/>
            <p:cNvSpPr/>
            <p:nvPr/>
          </p:nvSpPr>
          <p:spPr>
            <a:xfrm rot="-5400000">
              <a:off x="65370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6" name="tx106"/>
            <p:cNvSpPr/>
            <p:nvPr/>
          </p:nvSpPr>
          <p:spPr>
            <a:xfrm rot="-5400000">
              <a:off x="6778803"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7" name="tx107"/>
            <p:cNvSpPr/>
            <p:nvPr/>
          </p:nvSpPr>
          <p:spPr>
            <a:xfrm rot="-5400000">
              <a:off x="70205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8" name="tx108"/>
            <p:cNvSpPr/>
            <p:nvPr/>
          </p:nvSpPr>
          <p:spPr>
            <a:xfrm rot="-5400000">
              <a:off x="72623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72623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0" name="tx110"/>
            <p:cNvSpPr/>
            <p:nvPr/>
          </p:nvSpPr>
          <p:spPr>
            <a:xfrm rot="-5400000">
              <a:off x="8471169"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1" name="tx111"/>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2" name="rc112"/>
            <p:cNvSpPr/>
            <p:nvPr/>
          </p:nvSpPr>
          <p:spPr>
            <a:xfrm>
              <a:off x="3629600" y="5900002"/>
              <a:ext cx="201456" cy="201456"/>
            </a:xfrm>
            <a:prstGeom prst="rect">
              <a:avLst/>
            </a:prstGeom>
            <a:solidFill>
              <a:srgbClr val="0058AB">
                <a:alpha val="100000"/>
              </a:srgbClr>
            </a:solidFill>
          </p:spPr>
          <p:txBody>
            <a:bodyPr/>
            <a:lstStyle/>
            <a:p/>
          </p:txBody>
        </p:sp>
        <p:sp>
          <p:nvSpPr>
            <p:cNvPr id="113" name="rc113"/>
            <p:cNvSpPr/>
            <p:nvPr/>
          </p:nvSpPr>
          <p:spPr>
            <a:xfrm>
              <a:off x="4531686" y="5900002"/>
              <a:ext cx="201456" cy="201456"/>
            </a:xfrm>
            <a:prstGeom prst="rect">
              <a:avLst/>
            </a:prstGeom>
            <a:solidFill>
              <a:srgbClr val="69DBFF">
                <a:alpha val="100000"/>
              </a:srgbClr>
            </a:solidFill>
          </p:spPr>
          <p:txBody>
            <a:bodyPr/>
            <a:lstStyle/>
            <a:p/>
          </p:txBody>
        </p:sp>
        <p:sp>
          <p:nvSpPr>
            <p:cNvPr id="114" name="tx114"/>
            <p:cNvSpPr/>
            <p:nvPr/>
          </p:nvSpPr>
          <p:spPr>
            <a:xfrm>
              <a:off x="3909645"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5" name="tx115"/>
            <p:cNvSpPr/>
            <p:nvPr/>
          </p:nvSpPr>
          <p:spPr>
            <a:xfrm>
              <a:off x="4811731"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6" name="tx116"/>
            <p:cNvSpPr/>
            <p:nvPr/>
          </p:nvSpPr>
          <p:spPr>
            <a:xfrm>
              <a:off x="1983510" y="1330710"/>
              <a:ext cx="596415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Djibouti</a:t>
              </a:r>
            </a:p>
          </p:txBody>
        </p:sp>
        <p:sp>
          <p:nvSpPr>
            <p:cNvPr id="117" name="tx117"/>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8" name="tx118"/>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9" name="tx119"/>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20" name="tx120"/>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114% higher than the annual number proposed to reach the target, based on a linear trajectory of decline.</a:t>
            </a:r>
          </a:p>
        </p:txBody>
      </p:sp>
      <p:sp>
        <p:nvSpPr>
          <p:cNvPr id="12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114% above the annual IA2030 goal, putting the 2030 goal at serious risk without accelerated action.</a:t>
            </a:r>
          </a:p>
        </p:txBody>
      </p:sp>
      <p:grpSp xmlns:pic="http://schemas.openxmlformats.org/drawingml/2006/picture">
        <p:nvGrpSpPr>
          <p:cNvPr id="123" name=""/>
          <p:cNvGrpSpPr/>
          <p:nvPr/>
        </p:nvGrpSpPr>
        <p:grpSpPr>
          <a:xfrm>
            <a:off x="292608" y="1051560"/>
            <a:ext cx="8595360" cy="28575"/>
            <a:chOff x="292608" y="1051560"/>
            <a:chExt cx="8595360" cy="28575"/>
          </a:xfrm>
        </p:grpSpPr>
        <p:sp>
          <p:nvSpPr>
            <p:cNvPr id="12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Djibouti</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5498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4890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4282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60194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89586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18979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754104"/>
              <a:ext cx="239888" cy="553917"/>
            </a:xfrm>
            <a:prstGeom prst="rect">
              <a:avLst/>
            </a:prstGeom>
            <a:solidFill>
              <a:srgbClr val="80BD41">
                <a:alpha val="100000"/>
              </a:srgbClr>
            </a:solidFill>
          </p:spPr>
          <p:txBody>
            <a:bodyPr/>
            <a:lstStyle/>
            <a:p/>
          </p:txBody>
        </p:sp>
        <p:sp>
          <p:nvSpPr>
            <p:cNvPr id="24" name="rc24"/>
            <p:cNvSpPr/>
            <p:nvPr/>
          </p:nvSpPr>
          <p:spPr>
            <a:xfrm>
              <a:off x="1296273" y="3468848"/>
              <a:ext cx="239888" cy="285255"/>
            </a:xfrm>
            <a:prstGeom prst="rect">
              <a:avLst/>
            </a:prstGeom>
            <a:solidFill>
              <a:srgbClr val="1CABE2">
                <a:alpha val="100000"/>
              </a:srgbClr>
            </a:solidFill>
          </p:spPr>
          <p:txBody>
            <a:bodyPr/>
            <a:lstStyle/>
            <a:p/>
          </p:txBody>
        </p:sp>
        <p:sp>
          <p:nvSpPr>
            <p:cNvPr id="25" name="rc25"/>
            <p:cNvSpPr/>
            <p:nvPr/>
          </p:nvSpPr>
          <p:spPr>
            <a:xfrm>
              <a:off x="1562816" y="3748102"/>
              <a:ext cx="239888" cy="559919"/>
            </a:xfrm>
            <a:prstGeom prst="rect">
              <a:avLst/>
            </a:prstGeom>
            <a:solidFill>
              <a:srgbClr val="80BD41">
                <a:alpha val="100000"/>
              </a:srgbClr>
            </a:solidFill>
          </p:spPr>
          <p:txBody>
            <a:bodyPr/>
            <a:lstStyle/>
            <a:p/>
          </p:txBody>
        </p:sp>
        <p:sp>
          <p:nvSpPr>
            <p:cNvPr id="26" name="rc26"/>
            <p:cNvSpPr/>
            <p:nvPr/>
          </p:nvSpPr>
          <p:spPr>
            <a:xfrm>
              <a:off x="1562816" y="3446607"/>
              <a:ext cx="239888" cy="301494"/>
            </a:xfrm>
            <a:prstGeom prst="rect">
              <a:avLst/>
            </a:prstGeom>
            <a:solidFill>
              <a:srgbClr val="1CABE2">
                <a:alpha val="100000"/>
              </a:srgbClr>
            </a:solidFill>
          </p:spPr>
          <p:txBody>
            <a:bodyPr/>
            <a:lstStyle/>
            <a:p/>
          </p:txBody>
        </p:sp>
        <p:sp>
          <p:nvSpPr>
            <p:cNvPr id="27" name="rc27"/>
            <p:cNvSpPr/>
            <p:nvPr/>
          </p:nvSpPr>
          <p:spPr>
            <a:xfrm>
              <a:off x="1829360" y="3672552"/>
              <a:ext cx="239888" cy="635469"/>
            </a:xfrm>
            <a:prstGeom prst="rect">
              <a:avLst/>
            </a:prstGeom>
            <a:solidFill>
              <a:srgbClr val="80BD41">
                <a:alpha val="100000"/>
              </a:srgbClr>
            </a:solidFill>
          </p:spPr>
          <p:txBody>
            <a:bodyPr/>
            <a:lstStyle/>
            <a:p/>
          </p:txBody>
        </p:sp>
        <p:sp>
          <p:nvSpPr>
            <p:cNvPr id="28" name="rc28"/>
            <p:cNvSpPr/>
            <p:nvPr/>
          </p:nvSpPr>
          <p:spPr>
            <a:xfrm>
              <a:off x="1829360" y="3425425"/>
              <a:ext cx="239888" cy="247126"/>
            </a:xfrm>
            <a:prstGeom prst="rect">
              <a:avLst/>
            </a:prstGeom>
            <a:solidFill>
              <a:srgbClr val="1CABE2">
                <a:alpha val="100000"/>
              </a:srgbClr>
            </a:solidFill>
          </p:spPr>
          <p:txBody>
            <a:bodyPr/>
            <a:lstStyle/>
            <a:p/>
          </p:txBody>
        </p:sp>
        <p:sp>
          <p:nvSpPr>
            <p:cNvPr id="29" name="rc29"/>
            <p:cNvSpPr/>
            <p:nvPr/>
          </p:nvSpPr>
          <p:spPr>
            <a:xfrm>
              <a:off x="2095903" y="3628422"/>
              <a:ext cx="239888" cy="679599"/>
            </a:xfrm>
            <a:prstGeom prst="rect">
              <a:avLst/>
            </a:prstGeom>
            <a:solidFill>
              <a:srgbClr val="80BD41">
                <a:alpha val="100000"/>
              </a:srgbClr>
            </a:solidFill>
          </p:spPr>
          <p:txBody>
            <a:bodyPr/>
            <a:lstStyle/>
            <a:p/>
          </p:txBody>
        </p:sp>
        <p:sp>
          <p:nvSpPr>
            <p:cNvPr id="30" name="rc30"/>
            <p:cNvSpPr/>
            <p:nvPr/>
          </p:nvSpPr>
          <p:spPr>
            <a:xfrm>
              <a:off x="2095903" y="3413774"/>
              <a:ext cx="239888" cy="214647"/>
            </a:xfrm>
            <a:prstGeom prst="rect">
              <a:avLst/>
            </a:prstGeom>
            <a:solidFill>
              <a:srgbClr val="1CABE2">
                <a:alpha val="100000"/>
              </a:srgbClr>
            </a:solidFill>
          </p:spPr>
          <p:txBody>
            <a:bodyPr/>
            <a:lstStyle/>
            <a:p/>
          </p:txBody>
        </p:sp>
        <p:sp>
          <p:nvSpPr>
            <p:cNvPr id="31" name="rc31"/>
            <p:cNvSpPr/>
            <p:nvPr/>
          </p:nvSpPr>
          <p:spPr>
            <a:xfrm>
              <a:off x="2362446" y="3596295"/>
              <a:ext cx="239888" cy="711725"/>
            </a:xfrm>
            <a:prstGeom prst="rect">
              <a:avLst/>
            </a:prstGeom>
            <a:solidFill>
              <a:srgbClr val="80BD41">
                <a:alpha val="100000"/>
              </a:srgbClr>
            </a:solidFill>
          </p:spPr>
          <p:txBody>
            <a:bodyPr/>
            <a:lstStyle/>
            <a:p/>
          </p:txBody>
        </p:sp>
        <p:sp>
          <p:nvSpPr>
            <p:cNvPr id="32" name="rc32"/>
            <p:cNvSpPr/>
            <p:nvPr/>
          </p:nvSpPr>
          <p:spPr>
            <a:xfrm>
              <a:off x="2362446" y="3429308"/>
              <a:ext cx="239888" cy="166987"/>
            </a:xfrm>
            <a:prstGeom prst="rect">
              <a:avLst/>
            </a:prstGeom>
            <a:solidFill>
              <a:srgbClr val="1CABE2">
                <a:alpha val="100000"/>
              </a:srgbClr>
            </a:solidFill>
          </p:spPr>
          <p:txBody>
            <a:bodyPr/>
            <a:lstStyle/>
            <a:p/>
          </p:txBody>
        </p:sp>
        <p:sp>
          <p:nvSpPr>
            <p:cNvPr id="33" name="rc33"/>
            <p:cNvSpPr/>
            <p:nvPr/>
          </p:nvSpPr>
          <p:spPr>
            <a:xfrm>
              <a:off x="2628989" y="3677141"/>
              <a:ext cx="239888" cy="630879"/>
            </a:xfrm>
            <a:prstGeom prst="rect">
              <a:avLst/>
            </a:prstGeom>
            <a:solidFill>
              <a:srgbClr val="80BD41">
                <a:alpha val="100000"/>
              </a:srgbClr>
            </a:solidFill>
          </p:spPr>
          <p:txBody>
            <a:bodyPr/>
            <a:lstStyle/>
            <a:p/>
          </p:txBody>
        </p:sp>
        <p:sp>
          <p:nvSpPr>
            <p:cNvPr id="34" name="rc34"/>
            <p:cNvSpPr/>
            <p:nvPr/>
          </p:nvSpPr>
          <p:spPr>
            <a:xfrm>
              <a:off x="2628989" y="3443783"/>
              <a:ext cx="239888" cy="233358"/>
            </a:xfrm>
            <a:prstGeom prst="rect">
              <a:avLst/>
            </a:prstGeom>
            <a:solidFill>
              <a:srgbClr val="1CABE2">
                <a:alpha val="100000"/>
              </a:srgbClr>
            </a:solidFill>
          </p:spPr>
          <p:txBody>
            <a:bodyPr/>
            <a:lstStyle/>
            <a:p/>
          </p:txBody>
        </p:sp>
        <p:sp>
          <p:nvSpPr>
            <p:cNvPr id="35" name="rc35"/>
            <p:cNvSpPr/>
            <p:nvPr/>
          </p:nvSpPr>
          <p:spPr>
            <a:xfrm>
              <a:off x="2895532" y="3663373"/>
              <a:ext cx="239888" cy="644648"/>
            </a:xfrm>
            <a:prstGeom prst="rect">
              <a:avLst/>
            </a:prstGeom>
            <a:solidFill>
              <a:srgbClr val="80BD41">
                <a:alpha val="100000"/>
              </a:srgbClr>
            </a:solidFill>
          </p:spPr>
          <p:txBody>
            <a:bodyPr/>
            <a:lstStyle/>
            <a:p/>
          </p:txBody>
        </p:sp>
        <p:sp>
          <p:nvSpPr>
            <p:cNvPr id="36" name="rc36"/>
            <p:cNvSpPr/>
            <p:nvPr/>
          </p:nvSpPr>
          <p:spPr>
            <a:xfrm>
              <a:off x="2895532" y="3459669"/>
              <a:ext cx="239888" cy="203703"/>
            </a:xfrm>
            <a:prstGeom prst="rect">
              <a:avLst/>
            </a:prstGeom>
            <a:solidFill>
              <a:srgbClr val="1CABE2">
                <a:alpha val="100000"/>
              </a:srgbClr>
            </a:solidFill>
          </p:spPr>
          <p:txBody>
            <a:bodyPr/>
            <a:lstStyle/>
            <a:p/>
          </p:txBody>
        </p:sp>
        <p:sp>
          <p:nvSpPr>
            <p:cNvPr id="37" name="rc37"/>
            <p:cNvSpPr/>
            <p:nvPr/>
          </p:nvSpPr>
          <p:spPr>
            <a:xfrm>
              <a:off x="3162075" y="3534514"/>
              <a:ext cx="239888" cy="773507"/>
            </a:xfrm>
            <a:prstGeom prst="rect">
              <a:avLst/>
            </a:prstGeom>
            <a:solidFill>
              <a:srgbClr val="80BD41">
                <a:alpha val="100000"/>
              </a:srgbClr>
            </a:solidFill>
          </p:spPr>
          <p:txBody>
            <a:bodyPr/>
            <a:lstStyle/>
            <a:p/>
          </p:txBody>
        </p:sp>
        <p:sp>
          <p:nvSpPr>
            <p:cNvPr id="38" name="rc38"/>
            <p:cNvSpPr/>
            <p:nvPr/>
          </p:nvSpPr>
          <p:spPr>
            <a:xfrm>
              <a:off x="3162075" y="3467083"/>
              <a:ext cx="239888" cy="67430"/>
            </a:xfrm>
            <a:prstGeom prst="rect">
              <a:avLst/>
            </a:prstGeom>
            <a:solidFill>
              <a:srgbClr val="1CABE2">
                <a:alpha val="100000"/>
              </a:srgbClr>
            </a:solidFill>
          </p:spPr>
          <p:txBody>
            <a:bodyPr/>
            <a:lstStyle/>
            <a:p/>
          </p:txBody>
        </p:sp>
        <p:sp>
          <p:nvSpPr>
            <p:cNvPr id="39" name="rc39"/>
            <p:cNvSpPr/>
            <p:nvPr/>
          </p:nvSpPr>
          <p:spPr>
            <a:xfrm>
              <a:off x="3428618" y="3559932"/>
              <a:ext cx="239888" cy="748088"/>
            </a:xfrm>
            <a:prstGeom prst="rect">
              <a:avLst/>
            </a:prstGeom>
            <a:solidFill>
              <a:srgbClr val="80BD41">
                <a:alpha val="100000"/>
              </a:srgbClr>
            </a:solidFill>
          </p:spPr>
          <p:txBody>
            <a:bodyPr/>
            <a:lstStyle/>
            <a:p/>
          </p:txBody>
        </p:sp>
        <p:sp>
          <p:nvSpPr>
            <p:cNvPr id="40" name="rc40"/>
            <p:cNvSpPr/>
            <p:nvPr/>
          </p:nvSpPr>
          <p:spPr>
            <a:xfrm>
              <a:off x="3428618" y="3476968"/>
              <a:ext cx="239888" cy="82964"/>
            </a:xfrm>
            <a:prstGeom prst="rect">
              <a:avLst/>
            </a:prstGeom>
            <a:solidFill>
              <a:srgbClr val="1CABE2">
                <a:alpha val="100000"/>
              </a:srgbClr>
            </a:solidFill>
          </p:spPr>
          <p:txBody>
            <a:bodyPr/>
            <a:lstStyle/>
            <a:p/>
          </p:txBody>
        </p:sp>
        <p:sp>
          <p:nvSpPr>
            <p:cNvPr id="41" name="rc41"/>
            <p:cNvSpPr/>
            <p:nvPr/>
          </p:nvSpPr>
          <p:spPr>
            <a:xfrm>
              <a:off x="3695161" y="3561698"/>
              <a:ext cx="239888" cy="746323"/>
            </a:xfrm>
            <a:prstGeom prst="rect">
              <a:avLst/>
            </a:prstGeom>
            <a:solidFill>
              <a:srgbClr val="80BD41">
                <a:alpha val="100000"/>
              </a:srgbClr>
            </a:solidFill>
          </p:spPr>
          <p:txBody>
            <a:bodyPr/>
            <a:lstStyle/>
            <a:p/>
          </p:txBody>
        </p:sp>
        <p:sp>
          <p:nvSpPr>
            <p:cNvPr id="42" name="rc42"/>
            <p:cNvSpPr/>
            <p:nvPr/>
          </p:nvSpPr>
          <p:spPr>
            <a:xfrm>
              <a:off x="3695161" y="3478734"/>
              <a:ext cx="239888" cy="82964"/>
            </a:xfrm>
            <a:prstGeom prst="rect">
              <a:avLst/>
            </a:prstGeom>
            <a:solidFill>
              <a:srgbClr val="1CABE2">
                <a:alpha val="100000"/>
              </a:srgbClr>
            </a:solidFill>
          </p:spPr>
          <p:txBody>
            <a:bodyPr/>
            <a:lstStyle/>
            <a:p/>
          </p:txBody>
        </p:sp>
        <p:sp>
          <p:nvSpPr>
            <p:cNvPr id="43" name="rc43"/>
            <p:cNvSpPr/>
            <p:nvPr/>
          </p:nvSpPr>
          <p:spPr>
            <a:xfrm>
              <a:off x="3961705" y="3563110"/>
              <a:ext cx="239888" cy="744911"/>
            </a:xfrm>
            <a:prstGeom prst="rect">
              <a:avLst/>
            </a:prstGeom>
            <a:solidFill>
              <a:srgbClr val="80BD41">
                <a:alpha val="100000"/>
              </a:srgbClr>
            </a:solidFill>
          </p:spPr>
          <p:txBody>
            <a:bodyPr/>
            <a:lstStyle/>
            <a:p/>
          </p:txBody>
        </p:sp>
        <p:sp>
          <p:nvSpPr>
            <p:cNvPr id="44" name="rc44"/>
            <p:cNvSpPr/>
            <p:nvPr/>
          </p:nvSpPr>
          <p:spPr>
            <a:xfrm>
              <a:off x="3961705" y="3480146"/>
              <a:ext cx="239888" cy="82964"/>
            </a:xfrm>
            <a:prstGeom prst="rect">
              <a:avLst/>
            </a:prstGeom>
            <a:solidFill>
              <a:srgbClr val="1CABE2">
                <a:alpha val="100000"/>
              </a:srgbClr>
            </a:solidFill>
          </p:spPr>
          <p:txBody>
            <a:bodyPr/>
            <a:lstStyle/>
            <a:p/>
          </p:txBody>
        </p:sp>
        <p:sp>
          <p:nvSpPr>
            <p:cNvPr id="45" name="rc45"/>
            <p:cNvSpPr/>
            <p:nvPr/>
          </p:nvSpPr>
          <p:spPr>
            <a:xfrm>
              <a:off x="4228248" y="3574407"/>
              <a:ext cx="239888" cy="733614"/>
            </a:xfrm>
            <a:prstGeom prst="rect">
              <a:avLst/>
            </a:prstGeom>
            <a:solidFill>
              <a:srgbClr val="80BD41">
                <a:alpha val="100000"/>
              </a:srgbClr>
            </a:solidFill>
          </p:spPr>
          <p:txBody>
            <a:bodyPr/>
            <a:lstStyle/>
            <a:p/>
          </p:txBody>
        </p:sp>
        <p:sp>
          <p:nvSpPr>
            <p:cNvPr id="46" name="rc46"/>
            <p:cNvSpPr/>
            <p:nvPr/>
          </p:nvSpPr>
          <p:spPr>
            <a:xfrm>
              <a:off x="4228248" y="3483676"/>
              <a:ext cx="239888" cy="90730"/>
            </a:xfrm>
            <a:prstGeom prst="rect">
              <a:avLst/>
            </a:prstGeom>
            <a:solidFill>
              <a:srgbClr val="1CABE2">
                <a:alpha val="100000"/>
              </a:srgbClr>
            </a:solidFill>
          </p:spPr>
          <p:txBody>
            <a:bodyPr/>
            <a:lstStyle/>
            <a:p/>
          </p:txBody>
        </p:sp>
        <p:sp>
          <p:nvSpPr>
            <p:cNvPr id="47" name="rc47"/>
            <p:cNvSpPr/>
            <p:nvPr/>
          </p:nvSpPr>
          <p:spPr>
            <a:xfrm>
              <a:off x="4494791" y="3609711"/>
              <a:ext cx="239888" cy="698310"/>
            </a:xfrm>
            <a:prstGeom prst="rect">
              <a:avLst/>
            </a:prstGeom>
            <a:solidFill>
              <a:srgbClr val="80BD41">
                <a:alpha val="100000"/>
              </a:srgbClr>
            </a:solidFill>
          </p:spPr>
          <p:txBody>
            <a:bodyPr/>
            <a:lstStyle/>
            <a:p/>
          </p:txBody>
        </p:sp>
        <p:sp>
          <p:nvSpPr>
            <p:cNvPr id="48" name="rc48"/>
            <p:cNvSpPr/>
            <p:nvPr/>
          </p:nvSpPr>
          <p:spPr>
            <a:xfrm>
              <a:off x="4494791" y="3486500"/>
              <a:ext cx="239888" cy="123210"/>
            </a:xfrm>
            <a:prstGeom prst="rect">
              <a:avLst/>
            </a:prstGeom>
            <a:solidFill>
              <a:srgbClr val="1CABE2">
                <a:alpha val="100000"/>
              </a:srgbClr>
            </a:solidFill>
          </p:spPr>
          <p:txBody>
            <a:bodyPr/>
            <a:lstStyle/>
            <a:p/>
          </p:txBody>
        </p:sp>
        <p:sp>
          <p:nvSpPr>
            <p:cNvPr id="49" name="rc49"/>
            <p:cNvSpPr/>
            <p:nvPr/>
          </p:nvSpPr>
          <p:spPr>
            <a:xfrm>
              <a:off x="4761334" y="3593118"/>
              <a:ext cx="239888" cy="714903"/>
            </a:xfrm>
            <a:prstGeom prst="rect">
              <a:avLst/>
            </a:prstGeom>
            <a:solidFill>
              <a:srgbClr val="80BD41">
                <a:alpha val="100000"/>
              </a:srgbClr>
            </a:solidFill>
          </p:spPr>
          <p:txBody>
            <a:bodyPr/>
            <a:lstStyle/>
            <a:p/>
          </p:txBody>
        </p:sp>
        <p:sp>
          <p:nvSpPr>
            <p:cNvPr id="50" name="rc50"/>
            <p:cNvSpPr/>
            <p:nvPr/>
          </p:nvSpPr>
          <p:spPr>
            <a:xfrm>
              <a:off x="4761334" y="3486147"/>
              <a:ext cx="239888" cy="106970"/>
            </a:xfrm>
            <a:prstGeom prst="rect">
              <a:avLst/>
            </a:prstGeom>
            <a:solidFill>
              <a:srgbClr val="1CABE2">
                <a:alpha val="100000"/>
              </a:srgbClr>
            </a:solidFill>
          </p:spPr>
          <p:txBody>
            <a:bodyPr/>
            <a:lstStyle/>
            <a:p/>
          </p:txBody>
        </p:sp>
        <p:sp>
          <p:nvSpPr>
            <p:cNvPr id="51" name="rc51"/>
            <p:cNvSpPr/>
            <p:nvPr/>
          </p:nvSpPr>
          <p:spPr>
            <a:xfrm>
              <a:off x="5027877" y="3544752"/>
              <a:ext cx="239888" cy="763269"/>
            </a:xfrm>
            <a:prstGeom prst="rect">
              <a:avLst/>
            </a:prstGeom>
            <a:solidFill>
              <a:srgbClr val="80BD41">
                <a:alpha val="100000"/>
              </a:srgbClr>
            </a:solidFill>
          </p:spPr>
          <p:txBody>
            <a:bodyPr/>
            <a:lstStyle/>
            <a:p/>
          </p:txBody>
        </p:sp>
        <p:sp>
          <p:nvSpPr>
            <p:cNvPr id="52" name="rc52"/>
            <p:cNvSpPr/>
            <p:nvPr/>
          </p:nvSpPr>
          <p:spPr>
            <a:xfrm>
              <a:off x="5027877" y="3487206"/>
              <a:ext cx="239888" cy="57545"/>
            </a:xfrm>
            <a:prstGeom prst="rect">
              <a:avLst/>
            </a:prstGeom>
            <a:solidFill>
              <a:srgbClr val="1CABE2">
                <a:alpha val="100000"/>
              </a:srgbClr>
            </a:solidFill>
          </p:spPr>
          <p:txBody>
            <a:bodyPr/>
            <a:lstStyle/>
            <a:p/>
          </p:txBody>
        </p:sp>
        <p:sp>
          <p:nvSpPr>
            <p:cNvPr id="53" name="rc53"/>
            <p:cNvSpPr/>
            <p:nvPr/>
          </p:nvSpPr>
          <p:spPr>
            <a:xfrm>
              <a:off x="5294420" y="3572289"/>
              <a:ext cx="239888" cy="735732"/>
            </a:xfrm>
            <a:prstGeom prst="rect">
              <a:avLst/>
            </a:prstGeom>
            <a:solidFill>
              <a:srgbClr val="80BD41">
                <a:alpha val="100000"/>
              </a:srgbClr>
            </a:solidFill>
          </p:spPr>
          <p:txBody>
            <a:bodyPr/>
            <a:lstStyle/>
            <a:p/>
          </p:txBody>
        </p:sp>
        <p:sp>
          <p:nvSpPr>
            <p:cNvPr id="54" name="rc54"/>
            <p:cNvSpPr/>
            <p:nvPr/>
          </p:nvSpPr>
          <p:spPr>
            <a:xfrm>
              <a:off x="5294420" y="3490384"/>
              <a:ext cx="239888" cy="81904"/>
            </a:xfrm>
            <a:prstGeom prst="rect">
              <a:avLst/>
            </a:prstGeom>
            <a:solidFill>
              <a:srgbClr val="1CABE2">
                <a:alpha val="100000"/>
              </a:srgbClr>
            </a:solidFill>
          </p:spPr>
          <p:txBody>
            <a:bodyPr/>
            <a:lstStyle/>
            <a:p/>
          </p:txBody>
        </p:sp>
        <p:sp>
          <p:nvSpPr>
            <p:cNvPr id="55" name="rc55"/>
            <p:cNvSpPr/>
            <p:nvPr/>
          </p:nvSpPr>
          <p:spPr>
            <a:xfrm>
              <a:off x="5560963" y="3705384"/>
              <a:ext cx="239888" cy="602636"/>
            </a:xfrm>
            <a:prstGeom prst="rect">
              <a:avLst/>
            </a:prstGeom>
            <a:solidFill>
              <a:srgbClr val="80BD41">
                <a:alpha val="100000"/>
              </a:srgbClr>
            </a:solidFill>
          </p:spPr>
          <p:txBody>
            <a:bodyPr/>
            <a:lstStyle/>
            <a:p/>
          </p:txBody>
        </p:sp>
        <p:sp>
          <p:nvSpPr>
            <p:cNvPr id="56" name="rc56"/>
            <p:cNvSpPr/>
            <p:nvPr/>
          </p:nvSpPr>
          <p:spPr>
            <a:xfrm>
              <a:off x="5560963" y="3493561"/>
              <a:ext cx="239888" cy="211823"/>
            </a:xfrm>
            <a:prstGeom prst="rect">
              <a:avLst/>
            </a:prstGeom>
            <a:solidFill>
              <a:srgbClr val="1CABE2">
                <a:alpha val="100000"/>
              </a:srgbClr>
            </a:solidFill>
          </p:spPr>
          <p:txBody>
            <a:bodyPr/>
            <a:lstStyle/>
            <a:p/>
          </p:txBody>
        </p:sp>
        <p:sp>
          <p:nvSpPr>
            <p:cNvPr id="57" name="rc57"/>
            <p:cNvSpPr/>
            <p:nvPr/>
          </p:nvSpPr>
          <p:spPr>
            <a:xfrm>
              <a:off x="5827506" y="3631246"/>
              <a:ext cx="239888" cy="676774"/>
            </a:xfrm>
            <a:prstGeom prst="rect">
              <a:avLst/>
            </a:prstGeom>
            <a:solidFill>
              <a:srgbClr val="80BD41">
                <a:alpha val="100000"/>
              </a:srgbClr>
            </a:solidFill>
          </p:spPr>
          <p:txBody>
            <a:bodyPr/>
            <a:lstStyle/>
            <a:p/>
          </p:txBody>
        </p:sp>
        <p:sp>
          <p:nvSpPr>
            <p:cNvPr id="58" name="rc58"/>
            <p:cNvSpPr/>
            <p:nvPr/>
          </p:nvSpPr>
          <p:spPr>
            <a:xfrm>
              <a:off x="5827506" y="3492502"/>
              <a:ext cx="239888" cy="138744"/>
            </a:xfrm>
            <a:prstGeom prst="rect">
              <a:avLst/>
            </a:prstGeom>
            <a:solidFill>
              <a:srgbClr val="1CABE2">
                <a:alpha val="100000"/>
              </a:srgbClr>
            </a:solidFill>
          </p:spPr>
          <p:txBody>
            <a:bodyPr/>
            <a:lstStyle/>
            <a:p/>
          </p:txBody>
        </p:sp>
        <p:sp>
          <p:nvSpPr>
            <p:cNvPr id="59" name="rc59"/>
            <p:cNvSpPr/>
            <p:nvPr/>
          </p:nvSpPr>
          <p:spPr>
            <a:xfrm>
              <a:off x="6094049" y="3566287"/>
              <a:ext cx="239888" cy="741734"/>
            </a:xfrm>
            <a:prstGeom prst="rect">
              <a:avLst/>
            </a:prstGeom>
            <a:solidFill>
              <a:srgbClr val="80BD41">
                <a:alpha val="100000"/>
              </a:srgbClr>
            </a:solidFill>
          </p:spPr>
          <p:txBody>
            <a:bodyPr/>
            <a:lstStyle/>
            <a:p/>
          </p:txBody>
        </p:sp>
        <p:sp>
          <p:nvSpPr>
            <p:cNvPr id="60" name="rc60"/>
            <p:cNvSpPr/>
            <p:nvPr/>
          </p:nvSpPr>
          <p:spPr>
            <a:xfrm>
              <a:off x="6094049" y="3492855"/>
              <a:ext cx="239888" cy="73432"/>
            </a:xfrm>
            <a:prstGeom prst="rect">
              <a:avLst/>
            </a:prstGeom>
            <a:solidFill>
              <a:srgbClr val="1CABE2">
                <a:alpha val="100000"/>
              </a:srgbClr>
            </a:solidFill>
          </p:spPr>
          <p:txBody>
            <a:bodyPr/>
            <a:lstStyle/>
            <a:p/>
          </p:txBody>
        </p:sp>
        <p:sp>
          <p:nvSpPr>
            <p:cNvPr id="61" name="rc61"/>
            <p:cNvSpPr/>
            <p:nvPr/>
          </p:nvSpPr>
          <p:spPr>
            <a:xfrm>
              <a:off x="6360593" y="3567699"/>
              <a:ext cx="239888" cy="740321"/>
            </a:xfrm>
            <a:prstGeom prst="rect">
              <a:avLst/>
            </a:prstGeom>
            <a:solidFill>
              <a:srgbClr val="80BD41">
                <a:alpha val="100000"/>
              </a:srgbClr>
            </a:solidFill>
          </p:spPr>
          <p:txBody>
            <a:bodyPr/>
            <a:lstStyle/>
            <a:p/>
          </p:txBody>
        </p:sp>
        <p:sp>
          <p:nvSpPr>
            <p:cNvPr id="62" name="rc62"/>
            <p:cNvSpPr/>
            <p:nvPr/>
          </p:nvSpPr>
          <p:spPr>
            <a:xfrm>
              <a:off x="6360593" y="3494620"/>
              <a:ext cx="239888" cy="73078"/>
            </a:xfrm>
            <a:prstGeom prst="rect">
              <a:avLst/>
            </a:prstGeom>
            <a:solidFill>
              <a:srgbClr val="1CABE2">
                <a:alpha val="100000"/>
              </a:srgbClr>
            </a:solidFill>
          </p:spPr>
          <p:txBody>
            <a:bodyPr/>
            <a:lstStyle/>
            <a:p/>
          </p:txBody>
        </p:sp>
        <p:sp>
          <p:nvSpPr>
            <p:cNvPr id="63" name="rc63"/>
            <p:cNvSpPr/>
            <p:nvPr/>
          </p:nvSpPr>
          <p:spPr>
            <a:xfrm>
              <a:off x="6627136" y="3689498"/>
              <a:ext cx="239888" cy="618523"/>
            </a:xfrm>
            <a:prstGeom prst="rect">
              <a:avLst/>
            </a:prstGeom>
            <a:solidFill>
              <a:srgbClr val="80BD41">
                <a:alpha val="100000"/>
              </a:srgbClr>
            </a:solidFill>
          </p:spPr>
          <p:txBody>
            <a:bodyPr/>
            <a:lstStyle/>
            <a:p/>
          </p:txBody>
        </p:sp>
        <p:sp>
          <p:nvSpPr>
            <p:cNvPr id="64" name="rc64"/>
            <p:cNvSpPr/>
            <p:nvPr/>
          </p:nvSpPr>
          <p:spPr>
            <a:xfrm>
              <a:off x="6627136" y="3494267"/>
              <a:ext cx="239888" cy="195230"/>
            </a:xfrm>
            <a:prstGeom prst="rect">
              <a:avLst/>
            </a:prstGeom>
            <a:solidFill>
              <a:srgbClr val="1CABE2">
                <a:alpha val="100000"/>
              </a:srgbClr>
            </a:solidFill>
          </p:spPr>
          <p:txBody>
            <a:bodyPr/>
            <a:lstStyle/>
            <a:p/>
          </p:txBody>
        </p:sp>
        <p:sp>
          <p:nvSpPr>
            <p:cNvPr id="65" name="rc65"/>
            <p:cNvSpPr/>
            <p:nvPr/>
          </p:nvSpPr>
          <p:spPr>
            <a:xfrm>
              <a:off x="6893679" y="3736805"/>
              <a:ext cx="239888" cy="571216"/>
            </a:xfrm>
            <a:prstGeom prst="rect">
              <a:avLst/>
            </a:prstGeom>
            <a:solidFill>
              <a:srgbClr val="80BD41">
                <a:alpha val="100000"/>
              </a:srgbClr>
            </a:solidFill>
          </p:spPr>
          <p:txBody>
            <a:bodyPr/>
            <a:lstStyle/>
            <a:p/>
          </p:txBody>
        </p:sp>
        <p:sp>
          <p:nvSpPr>
            <p:cNvPr id="66" name="rc66"/>
            <p:cNvSpPr/>
            <p:nvPr/>
          </p:nvSpPr>
          <p:spPr>
            <a:xfrm>
              <a:off x="6893679" y="3491796"/>
              <a:ext cx="239888" cy="245008"/>
            </a:xfrm>
            <a:prstGeom prst="rect">
              <a:avLst/>
            </a:prstGeom>
            <a:solidFill>
              <a:srgbClr val="1CABE2">
                <a:alpha val="100000"/>
              </a:srgbClr>
            </a:solidFill>
          </p:spPr>
          <p:txBody>
            <a:bodyPr/>
            <a:lstStyle/>
            <a:p/>
          </p:txBody>
        </p:sp>
        <p:sp>
          <p:nvSpPr>
            <p:cNvPr id="67" name="rc67"/>
            <p:cNvSpPr/>
            <p:nvPr/>
          </p:nvSpPr>
          <p:spPr>
            <a:xfrm>
              <a:off x="7160222" y="3735746"/>
              <a:ext cx="239888" cy="572275"/>
            </a:xfrm>
            <a:prstGeom prst="rect">
              <a:avLst/>
            </a:prstGeom>
            <a:solidFill>
              <a:srgbClr val="80BD41">
                <a:alpha val="100000"/>
              </a:srgbClr>
            </a:solidFill>
          </p:spPr>
          <p:txBody>
            <a:bodyPr/>
            <a:lstStyle/>
            <a:p/>
          </p:txBody>
        </p:sp>
        <p:sp>
          <p:nvSpPr>
            <p:cNvPr id="68" name="rc68"/>
            <p:cNvSpPr/>
            <p:nvPr/>
          </p:nvSpPr>
          <p:spPr>
            <a:xfrm>
              <a:off x="7160222" y="3490384"/>
              <a:ext cx="239888" cy="245361"/>
            </a:xfrm>
            <a:prstGeom prst="rect">
              <a:avLst/>
            </a:prstGeom>
            <a:solidFill>
              <a:srgbClr val="1CABE2">
                <a:alpha val="100000"/>
              </a:srgbClr>
            </a:solidFill>
          </p:spPr>
          <p:txBody>
            <a:bodyPr/>
            <a:lstStyle/>
            <a:p/>
          </p:txBody>
        </p:sp>
        <p:sp>
          <p:nvSpPr>
            <p:cNvPr id="69" name="rc69"/>
            <p:cNvSpPr/>
            <p:nvPr/>
          </p:nvSpPr>
          <p:spPr>
            <a:xfrm>
              <a:off x="7426765" y="3677141"/>
              <a:ext cx="239888" cy="630879"/>
            </a:xfrm>
            <a:prstGeom prst="rect">
              <a:avLst/>
            </a:prstGeom>
            <a:solidFill>
              <a:srgbClr val="80BD41">
                <a:alpha val="100000"/>
              </a:srgbClr>
            </a:solidFill>
          </p:spPr>
          <p:txBody>
            <a:bodyPr/>
            <a:lstStyle/>
            <a:p/>
          </p:txBody>
        </p:sp>
        <p:sp>
          <p:nvSpPr>
            <p:cNvPr id="70" name="rc70"/>
            <p:cNvSpPr/>
            <p:nvPr/>
          </p:nvSpPr>
          <p:spPr>
            <a:xfrm>
              <a:off x="7426765" y="3488619"/>
              <a:ext cx="239888" cy="188522"/>
            </a:xfrm>
            <a:prstGeom prst="rect">
              <a:avLst/>
            </a:prstGeom>
            <a:solidFill>
              <a:srgbClr val="1CABE2">
                <a:alpha val="100000"/>
              </a:srgbClr>
            </a:solidFill>
          </p:spPr>
          <p:txBody>
            <a:bodyPr/>
            <a:lstStyle/>
            <a:p/>
          </p:txBody>
        </p:sp>
        <p:sp>
          <p:nvSpPr>
            <p:cNvPr id="71" name="rc71"/>
            <p:cNvSpPr/>
            <p:nvPr/>
          </p:nvSpPr>
          <p:spPr>
            <a:xfrm>
              <a:off x="7693308" y="3621361"/>
              <a:ext cx="239888" cy="686660"/>
            </a:xfrm>
            <a:prstGeom prst="rect">
              <a:avLst/>
            </a:prstGeom>
            <a:solidFill>
              <a:srgbClr val="80BD41">
                <a:alpha val="100000"/>
              </a:srgbClr>
            </a:solidFill>
          </p:spPr>
          <p:txBody>
            <a:bodyPr/>
            <a:lstStyle/>
            <a:p/>
          </p:txBody>
        </p:sp>
        <p:sp>
          <p:nvSpPr>
            <p:cNvPr id="72" name="rc72"/>
            <p:cNvSpPr/>
            <p:nvPr/>
          </p:nvSpPr>
          <p:spPr>
            <a:xfrm>
              <a:off x="7693308" y="3470614"/>
              <a:ext cx="239888" cy="150747"/>
            </a:xfrm>
            <a:prstGeom prst="rect">
              <a:avLst/>
            </a:prstGeom>
            <a:solidFill>
              <a:srgbClr val="1CABE2">
                <a:alpha val="100000"/>
              </a:srgbClr>
            </a:solidFill>
          </p:spPr>
          <p:txBody>
            <a:bodyPr/>
            <a:lstStyle/>
            <a:p/>
          </p:txBody>
        </p:sp>
        <p:sp>
          <p:nvSpPr>
            <p:cNvPr id="73" name="rc73"/>
            <p:cNvSpPr/>
            <p:nvPr/>
          </p:nvSpPr>
          <p:spPr>
            <a:xfrm>
              <a:off x="7959851" y="3586763"/>
              <a:ext cx="239888" cy="721257"/>
            </a:xfrm>
            <a:prstGeom prst="rect">
              <a:avLst/>
            </a:prstGeom>
            <a:solidFill>
              <a:srgbClr val="80BD41">
                <a:alpha val="100000"/>
              </a:srgbClr>
            </a:solidFill>
          </p:spPr>
          <p:txBody>
            <a:bodyPr/>
            <a:lstStyle/>
            <a:p/>
          </p:txBody>
        </p:sp>
        <p:sp>
          <p:nvSpPr>
            <p:cNvPr id="74" name="rc74"/>
            <p:cNvSpPr/>
            <p:nvPr/>
          </p:nvSpPr>
          <p:spPr>
            <a:xfrm>
              <a:off x="7959851" y="3469202"/>
              <a:ext cx="239888" cy="117561"/>
            </a:xfrm>
            <a:prstGeom prst="rect">
              <a:avLst/>
            </a:prstGeom>
            <a:solidFill>
              <a:srgbClr val="1CABE2">
                <a:alpha val="100000"/>
              </a:srgbClr>
            </a:solidFill>
          </p:spPr>
          <p:txBody>
            <a:bodyPr/>
            <a:lstStyle/>
            <a:p/>
          </p:txBody>
        </p:sp>
        <p:sp>
          <p:nvSpPr>
            <p:cNvPr id="75" name="pl75"/>
            <p:cNvSpPr/>
            <p:nvPr/>
          </p:nvSpPr>
          <p:spPr>
            <a:xfrm>
              <a:off x="1416218" y="2229144"/>
              <a:ext cx="6663577" cy="625898"/>
            </a:xfrm>
            <a:custGeom>
              <a:avLst/>
              <a:pathLst>
                <a:path w="6663577" h="625898">
                  <a:moveTo>
                    <a:pt x="0" y="603545"/>
                  </a:moveTo>
                  <a:lnTo>
                    <a:pt x="266543" y="625898"/>
                  </a:lnTo>
                  <a:lnTo>
                    <a:pt x="533086" y="469423"/>
                  </a:lnTo>
                  <a:lnTo>
                    <a:pt x="799629" y="380009"/>
                  </a:lnTo>
                  <a:lnTo>
                    <a:pt x="1066172" y="268242"/>
                  </a:lnTo>
                  <a:lnTo>
                    <a:pt x="1332715" y="447070"/>
                  </a:lnTo>
                  <a:lnTo>
                    <a:pt x="1599258" y="380009"/>
                  </a:lnTo>
                  <a:lnTo>
                    <a:pt x="1865801" y="22353"/>
                  </a:lnTo>
                  <a:lnTo>
                    <a:pt x="2132344" y="67060"/>
                  </a:lnTo>
                  <a:lnTo>
                    <a:pt x="2398888" y="67060"/>
                  </a:lnTo>
                  <a:lnTo>
                    <a:pt x="2665431" y="67060"/>
                  </a:lnTo>
                  <a:lnTo>
                    <a:pt x="2931974" y="89414"/>
                  </a:lnTo>
                  <a:lnTo>
                    <a:pt x="3198517" y="178828"/>
                  </a:lnTo>
                  <a:lnTo>
                    <a:pt x="3465060" y="134121"/>
                  </a:lnTo>
                  <a:lnTo>
                    <a:pt x="3731603" y="0"/>
                  </a:lnTo>
                  <a:lnTo>
                    <a:pt x="3998146" y="67060"/>
                  </a:lnTo>
                  <a:lnTo>
                    <a:pt x="4264689" y="424716"/>
                  </a:lnTo>
                  <a:lnTo>
                    <a:pt x="4531233" y="223535"/>
                  </a:lnTo>
                  <a:lnTo>
                    <a:pt x="4797776" y="44707"/>
                  </a:lnTo>
                  <a:lnTo>
                    <a:pt x="5064319" y="44707"/>
                  </a:lnTo>
                  <a:lnTo>
                    <a:pt x="5330862" y="380009"/>
                  </a:lnTo>
                  <a:lnTo>
                    <a:pt x="5597405" y="514130"/>
                  </a:lnTo>
                  <a:lnTo>
                    <a:pt x="5863948" y="514130"/>
                  </a:lnTo>
                  <a:lnTo>
                    <a:pt x="6130491" y="357656"/>
                  </a:lnTo>
                  <a:lnTo>
                    <a:pt x="6397034" y="245888"/>
                  </a:lnTo>
                  <a:lnTo>
                    <a:pt x="6663577" y="156474"/>
                  </a:lnTo>
                </a:path>
              </a:pathLst>
            </a:custGeom>
            <a:ln w="27101" cap="flat">
              <a:solidFill>
                <a:srgbClr val="0058AB">
                  <a:alpha val="100000"/>
                </a:srgbClr>
              </a:solidFill>
              <a:prstDash val="solid"/>
              <a:round/>
            </a:ln>
          </p:spPr>
          <p:txBody>
            <a:bodyPr/>
            <a:lstStyle/>
            <a:p/>
          </p:txBody>
        </p:sp>
        <p:sp>
          <p:nvSpPr>
            <p:cNvPr id="76" name="tx76"/>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66</a:t>
              </a:r>
            </a:p>
          </p:txBody>
        </p:sp>
        <p:sp>
          <p:nvSpPr>
            <p:cNvPr id="77" name="tx77"/>
            <p:cNvSpPr/>
            <p:nvPr/>
          </p:nvSpPr>
          <p:spPr>
            <a:xfrm>
              <a:off x="2688644"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78" name="tx78"/>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9" name="tx79"/>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0" name="tx80"/>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1" name="tx81"/>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82" name="tx82"/>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3" name="tx83"/>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4" name="tx84"/>
            <p:cNvSpPr/>
            <p:nvPr/>
          </p:nvSpPr>
          <p:spPr>
            <a:xfrm>
              <a:off x="7486420" y="1951369"/>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5" name="tx85"/>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6" name="tx86"/>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7" name="tx87"/>
            <p:cNvSpPr/>
            <p:nvPr/>
          </p:nvSpPr>
          <p:spPr>
            <a:xfrm>
              <a:off x="1324790" y="333322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23.8</a:t>
              </a:r>
            </a:p>
          </p:txBody>
        </p:sp>
        <p:sp>
          <p:nvSpPr>
            <p:cNvPr id="88" name="tx88"/>
            <p:cNvSpPr/>
            <p:nvPr/>
          </p:nvSpPr>
          <p:spPr>
            <a:xfrm>
              <a:off x="2657505" y="330785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24.5</a:t>
              </a:r>
            </a:p>
          </p:txBody>
        </p:sp>
        <p:sp>
          <p:nvSpPr>
            <p:cNvPr id="89" name="tx89"/>
            <p:cNvSpPr/>
            <p:nvPr/>
          </p:nvSpPr>
          <p:spPr>
            <a:xfrm>
              <a:off x="3990221" y="334417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23.4</a:t>
              </a:r>
            </a:p>
          </p:txBody>
        </p:sp>
        <p:sp>
          <p:nvSpPr>
            <p:cNvPr id="90" name="tx90"/>
            <p:cNvSpPr/>
            <p:nvPr/>
          </p:nvSpPr>
          <p:spPr>
            <a:xfrm>
              <a:off x="5322937" y="335476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23.1</a:t>
              </a:r>
            </a:p>
          </p:txBody>
        </p:sp>
        <p:sp>
          <p:nvSpPr>
            <p:cNvPr id="91" name="tx91"/>
            <p:cNvSpPr/>
            <p:nvPr/>
          </p:nvSpPr>
          <p:spPr>
            <a:xfrm>
              <a:off x="6428286" y="3358295"/>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a:t>
              </a:r>
            </a:p>
          </p:txBody>
        </p:sp>
        <p:sp>
          <p:nvSpPr>
            <p:cNvPr id="92" name="tx92"/>
            <p:cNvSpPr/>
            <p:nvPr/>
          </p:nvSpPr>
          <p:spPr>
            <a:xfrm>
              <a:off x="6655652" y="335794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23.1</a:t>
              </a:r>
            </a:p>
          </p:txBody>
        </p:sp>
        <p:sp>
          <p:nvSpPr>
            <p:cNvPr id="93" name="tx93"/>
            <p:cNvSpPr/>
            <p:nvPr/>
          </p:nvSpPr>
          <p:spPr>
            <a:xfrm>
              <a:off x="6922195" y="335582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23.1</a:t>
              </a:r>
            </a:p>
          </p:txBody>
        </p:sp>
        <p:sp>
          <p:nvSpPr>
            <p:cNvPr id="94" name="tx94"/>
            <p:cNvSpPr/>
            <p:nvPr/>
          </p:nvSpPr>
          <p:spPr>
            <a:xfrm>
              <a:off x="7188738" y="335441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23.2</a:t>
              </a:r>
            </a:p>
          </p:txBody>
        </p:sp>
        <p:sp>
          <p:nvSpPr>
            <p:cNvPr id="95" name="tx95"/>
            <p:cNvSpPr/>
            <p:nvPr/>
          </p:nvSpPr>
          <p:spPr>
            <a:xfrm>
              <a:off x="7455282" y="335300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23.2</a:t>
              </a:r>
            </a:p>
          </p:txBody>
        </p:sp>
        <p:sp>
          <p:nvSpPr>
            <p:cNvPr id="96" name="tx96"/>
            <p:cNvSpPr/>
            <p:nvPr/>
          </p:nvSpPr>
          <p:spPr>
            <a:xfrm>
              <a:off x="7721825" y="333464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23.7</a:t>
              </a:r>
            </a:p>
          </p:txBody>
        </p:sp>
        <p:sp>
          <p:nvSpPr>
            <p:cNvPr id="97" name="tx97"/>
            <p:cNvSpPr/>
            <p:nvPr/>
          </p:nvSpPr>
          <p:spPr>
            <a:xfrm>
              <a:off x="7988368" y="333358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23.8</a:t>
              </a:r>
            </a:p>
          </p:txBody>
        </p:sp>
        <p:sp>
          <p:nvSpPr>
            <p:cNvPr id="98" name="pl98"/>
            <p:cNvSpPr/>
            <p:nvPr/>
          </p:nvSpPr>
          <p:spPr>
            <a:xfrm>
              <a:off x="1416218" y="2072669"/>
              <a:ext cx="0" cy="760019"/>
            </a:xfrm>
            <a:custGeom>
              <a:avLst/>
              <a:pathLst>
                <a:path w="0" h="760019">
                  <a:moveTo>
                    <a:pt x="0" y="760019"/>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48933" y="2072669"/>
              <a:ext cx="0" cy="603545"/>
            </a:xfrm>
            <a:custGeom>
              <a:avLst/>
              <a:pathLst>
                <a:path w="0" h="603545">
                  <a:moveTo>
                    <a:pt x="0" y="603545"/>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081649"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14365"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80537"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47080" y="2072669"/>
              <a:ext cx="0" cy="536484"/>
            </a:xfrm>
            <a:custGeom>
              <a:avLst/>
              <a:pathLst>
                <a:path w="0" h="536484">
                  <a:moveTo>
                    <a:pt x="0" y="536484"/>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13623" y="2072669"/>
              <a:ext cx="0" cy="670605"/>
            </a:xfrm>
            <a:custGeom>
              <a:avLst/>
              <a:pathLst>
                <a:path w="0" h="670605">
                  <a:moveTo>
                    <a:pt x="0" y="670605"/>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0166" y="2072669"/>
              <a:ext cx="0" cy="670605"/>
            </a:xfrm>
            <a:custGeom>
              <a:avLst/>
              <a:pathLst>
                <a:path w="0" h="670605">
                  <a:moveTo>
                    <a:pt x="0" y="670605"/>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46709" y="2072669"/>
              <a:ext cx="0" cy="514130"/>
            </a:xfrm>
            <a:custGeom>
              <a:avLst/>
              <a:pathLst>
                <a:path w="0" h="514130">
                  <a:moveTo>
                    <a:pt x="0" y="514130"/>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3253" y="2072669"/>
              <a:ext cx="0" cy="402363"/>
            </a:xfrm>
            <a:custGeom>
              <a:avLst/>
              <a:pathLst>
                <a:path w="0" h="402363">
                  <a:moveTo>
                    <a:pt x="0" y="402363"/>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79796" y="2072669"/>
              <a:ext cx="0" cy="312949"/>
            </a:xfrm>
            <a:custGeom>
              <a:avLst/>
              <a:pathLst>
                <a:path w="0" h="312949">
                  <a:moveTo>
                    <a:pt x="0" y="312949"/>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1324790" y="399601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15.7</a:t>
              </a:r>
            </a:p>
          </p:txBody>
        </p:sp>
        <p:sp>
          <p:nvSpPr>
            <p:cNvPr id="110" name="tx110"/>
            <p:cNvSpPr/>
            <p:nvPr/>
          </p:nvSpPr>
          <p:spPr>
            <a:xfrm>
              <a:off x="1350915" y="357642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8.1</a:t>
              </a:r>
            </a:p>
          </p:txBody>
        </p:sp>
        <p:sp>
          <p:nvSpPr>
            <p:cNvPr id="111" name="tx111"/>
            <p:cNvSpPr/>
            <p:nvPr/>
          </p:nvSpPr>
          <p:spPr>
            <a:xfrm>
              <a:off x="2657505" y="395753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17.9</a:t>
              </a:r>
            </a:p>
          </p:txBody>
        </p:sp>
        <p:sp>
          <p:nvSpPr>
            <p:cNvPr id="112" name="tx112"/>
            <p:cNvSpPr/>
            <p:nvPr/>
          </p:nvSpPr>
          <p:spPr>
            <a:xfrm>
              <a:off x="2683631" y="352541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a:t>
              </a:r>
            </a:p>
          </p:txBody>
        </p:sp>
        <p:sp>
          <p:nvSpPr>
            <p:cNvPr id="113" name="tx113"/>
            <p:cNvSpPr/>
            <p:nvPr/>
          </p:nvSpPr>
          <p:spPr>
            <a:xfrm>
              <a:off x="3990221" y="390166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21.1</a:t>
              </a:r>
            </a:p>
          </p:txBody>
        </p:sp>
        <p:sp>
          <p:nvSpPr>
            <p:cNvPr id="114" name="tx114"/>
            <p:cNvSpPr/>
            <p:nvPr/>
          </p:nvSpPr>
          <p:spPr>
            <a:xfrm>
              <a:off x="4016347" y="348772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15" name="tx115"/>
            <p:cNvSpPr/>
            <p:nvPr/>
          </p:nvSpPr>
          <p:spPr>
            <a:xfrm>
              <a:off x="5322937" y="390510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20.8</a:t>
              </a:r>
            </a:p>
          </p:txBody>
        </p:sp>
        <p:sp>
          <p:nvSpPr>
            <p:cNvPr id="116" name="tx116"/>
            <p:cNvSpPr/>
            <p:nvPr/>
          </p:nvSpPr>
          <p:spPr>
            <a:xfrm>
              <a:off x="5349062" y="349624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a:t>
              </a:r>
            </a:p>
          </p:txBody>
        </p:sp>
        <p:sp>
          <p:nvSpPr>
            <p:cNvPr id="117" name="tx117"/>
            <p:cNvSpPr/>
            <p:nvPr/>
          </p:nvSpPr>
          <p:spPr>
            <a:xfrm>
              <a:off x="6428286" y="3903959"/>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a:t>
              </a:r>
            </a:p>
          </p:txBody>
        </p:sp>
        <p:sp>
          <p:nvSpPr>
            <p:cNvPr id="118" name="tx118"/>
            <p:cNvSpPr/>
            <p:nvPr/>
          </p:nvSpPr>
          <p:spPr>
            <a:xfrm>
              <a:off x="6415235" y="349725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a:t>
              </a:r>
            </a:p>
          </p:txBody>
        </p:sp>
        <p:sp>
          <p:nvSpPr>
            <p:cNvPr id="119" name="tx119"/>
            <p:cNvSpPr/>
            <p:nvPr/>
          </p:nvSpPr>
          <p:spPr>
            <a:xfrm>
              <a:off x="6655652" y="396371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17.5</a:t>
              </a:r>
            </a:p>
          </p:txBody>
        </p:sp>
        <p:sp>
          <p:nvSpPr>
            <p:cNvPr id="120" name="tx120"/>
            <p:cNvSpPr/>
            <p:nvPr/>
          </p:nvSpPr>
          <p:spPr>
            <a:xfrm>
              <a:off x="6681778" y="3558027"/>
              <a:ext cx="130604"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a:t>
              </a:r>
            </a:p>
          </p:txBody>
        </p:sp>
        <p:sp>
          <p:nvSpPr>
            <p:cNvPr id="121" name="tx121"/>
            <p:cNvSpPr/>
            <p:nvPr/>
          </p:nvSpPr>
          <p:spPr>
            <a:xfrm>
              <a:off x="6922195" y="398736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16.2</a:t>
              </a:r>
            </a:p>
          </p:txBody>
        </p:sp>
        <p:sp>
          <p:nvSpPr>
            <p:cNvPr id="122" name="tx122"/>
            <p:cNvSpPr/>
            <p:nvPr/>
          </p:nvSpPr>
          <p:spPr>
            <a:xfrm>
              <a:off x="6948321" y="357925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a:t>
              </a:r>
            </a:p>
          </p:txBody>
        </p:sp>
        <p:sp>
          <p:nvSpPr>
            <p:cNvPr id="123" name="tx123"/>
            <p:cNvSpPr/>
            <p:nvPr/>
          </p:nvSpPr>
          <p:spPr>
            <a:xfrm>
              <a:off x="7188738" y="398683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16.2</a:t>
              </a:r>
            </a:p>
          </p:txBody>
        </p:sp>
        <p:sp>
          <p:nvSpPr>
            <p:cNvPr id="124" name="tx124"/>
            <p:cNvSpPr/>
            <p:nvPr/>
          </p:nvSpPr>
          <p:spPr>
            <a:xfrm>
              <a:off x="7254041" y="3580310"/>
              <a:ext cx="52251" cy="6638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a:t>
              </a:r>
            </a:p>
          </p:txBody>
        </p:sp>
        <p:sp>
          <p:nvSpPr>
            <p:cNvPr id="125" name="tx125"/>
            <p:cNvSpPr/>
            <p:nvPr/>
          </p:nvSpPr>
          <p:spPr>
            <a:xfrm>
              <a:off x="7455282" y="395753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17.9</a:t>
              </a:r>
            </a:p>
          </p:txBody>
        </p:sp>
        <p:sp>
          <p:nvSpPr>
            <p:cNvPr id="126" name="tx126"/>
            <p:cNvSpPr/>
            <p:nvPr/>
          </p:nvSpPr>
          <p:spPr>
            <a:xfrm>
              <a:off x="7481407" y="354778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a:t>
              </a:r>
            </a:p>
          </p:txBody>
        </p:sp>
        <p:sp>
          <p:nvSpPr>
            <p:cNvPr id="127" name="tx127"/>
            <p:cNvSpPr/>
            <p:nvPr/>
          </p:nvSpPr>
          <p:spPr>
            <a:xfrm>
              <a:off x="7721825" y="392964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19.4</a:t>
              </a:r>
            </a:p>
          </p:txBody>
        </p:sp>
        <p:sp>
          <p:nvSpPr>
            <p:cNvPr id="128" name="tx128"/>
            <p:cNvSpPr/>
            <p:nvPr/>
          </p:nvSpPr>
          <p:spPr>
            <a:xfrm>
              <a:off x="7747950" y="351089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a:t>
              </a:r>
            </a:p>
          </p:txBody>
        </p:sp>
        <p:sp>
          <p:nvSpPr>
            <p:cNvPr id="129" name="tx129"/>
            <p:cNvSpPr/>
            <p:nvPr/>
          </p:nvSpPr>
          <p:spPr>
            <a:xfrm>
              <a:off x="7988368" y="391234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20.4</a:t>
              </a:r>
            </a:p>
          </p:txBody>
        </p:sp>
        <p:sp>
          <p:nvSpPr>
            <p:cNvPr id="130" name="tx130"/>
            <p:cNvSpPr/>
            <p:nvPr/>
          </p:nvSpPr>
          <p:spPr>
            <a:xfrm>
              <a:off x="8014493" y="349288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a:t>
              </a:r>
            </a:p>
          </p:txBody>
        </p:sp>
        <p:sp>
          <p:nvSpPr>
            <p:cNvPr id="131" name="tx131"/>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733081" y="354982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33" name="tx133"/>
            <p:cNvSpPr/>
            <p:nvPr/>
          </p:nvSpPr>
          <p:spPr>
            <a:xfrm>
              <a:off x="733081" y="28437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34" name="tx134"/>
            <p:cNvSpPr/>
            <p:nvPr/>
          </p:nvSpPr>
          <p:spPr>
            <a:xfrm>
              <a:off x="733081" y="213767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35" name="tx135"/>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2" name="tx152"/>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3" name="pl153"/>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tx154"/>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5" name="rc155"/>
            <p:cNvSpPr/>
            <p:nvPr/>
          </p:nvSpPr>
          <p:spPr>
            <a:xfrm>
              <a:off x="4056806" y="5180747"/>
              <a:ext cx="201456" cy="201456"/>
            </a:xfrm>
            <a:prstGeom prst="rect">
              <a:avLst/>
            </a:prstGeom>
            <a:solidFill>
              <a:srgbClr val="1CABE2">
                <a:alpha val="100000"/>
              </a:srgbClr>
            </a:solidFill>
          </p:spPr>
          <p:txBody>
            <a:bodyPr/>
            <a:lstStyle/>
            <a:p/>
          </p:txBody>
        </p:sp>
        <p:sp>
          <p:nvSpPr>
            <p:cNvPr id="156" name="rc156"/>
            <p:cNvSpPr/>
            <p:nvPr/>
          </p:nvSpPr>
          <p:spPr>
            <a:xfrm>
              <a:off x="6014964" y="5180747"/>
              <a:ext cx="201456" cy="201456"/>
            </a:xfrm>
            <a:prstGeom prst="rect">
              <a:avLst/>
            </a:prstGeom>
            <a:solidFill>
              <a:srgbClr val="80BD41">
                <a:alpha val="100000"/>
              </a:srgbClr>
            </a:solidFill>
          </p:spPr>
          <p:txBody>
            <a:bodyPr/>
            <a:lstStyle/>
            <a:p/>
          </p:txBody>
        </p:sp>
        <p:sp>
          <p:nvSpPr>
            <p:cNvPr id="157" name="tx157"/>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8" name="tx158"/>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9" name="tx159"/>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0" name="tx160"/>
            <p:cNvSpPr/>
            <p:nvPr/>
          </p:nvSpPr>
          <p:spPr>
            <a:xfrm>
              <a:off x="951100" y="1582906"/>
              <a:ext cx="1453916"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Djibouti, 2000-2025</a:t>
              </a:r>
            </a:p>
          </p:txBody>
        </p:sp>
        <p:sp>
          <p:nvSpPr>
            <p:cNvPr id="161" name="pl161"/>
            <p:cNvSpPr/>
            <p:nvPr/>
          </p:nvSpPr>
          <p:spPr>
            <a:xfrm>
              <a:off x="198835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337250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75665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614081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752496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268042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406458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544873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683288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821704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rc175"/>
            <p:cNvSpPr/>
            <p:nvPr/>
          </p:nvSpPr>
          <p:spPr>
            <a:xfrm>
              <a:off x="1296273" y="5954972"/>
              <a:ext cx="5805140" cy="129091"/>
            </a:xfrm>
            <a:prstGeom prst="rect">
              <a:avLst/>
            </a:prstGeom>
            <a:solidFill>
              <a:srgbClr val="80BD41">
                <a:alpha val="100000"/>
              </a:srgbClr>
            </a:solidFill>
          </p:spPr>
          <p:txBody>
            <a:bodyPr/>
            <a:lstStyle/>
            <a:p/>
          </p:txBody>
        </p:sp>
        <p:sp>
          <p:nvSpPr>
            <p:cNvPr id="176" name="rc176"/>
            <p:cNvSpPr/>
            <p:nvPr/>
          </p:nvSpPr>
          <p:spPr>
            <a:xfrm>
              <a:off x="7101414" y="5954972"/>
              <a:ext cx="573039" cy="129091"/>
            </a:xfrm>
            <a:prstGeom prst="rect">
              <a:avLst/>
            </a:prstGeom>
            <a:solidFill>
              <a:srgbClr val="1CABE2">
                <a:alpha val="100000"/>
              </a:srgbClr>
            </a:solidFill>
          </p:spPr>
          <p:txBody>
            <a:bodyPr/>
            <a:lstStyle/>
            <a:p/>
          </p:txBody>
        </p:sp>
        <p:sp>
          <p:nvSpPr>
            <p:cNvPr id="177" name="rc177"/>
            <p:cNvSpPr/>
            <p:nvPr/>
          </p:nvSpPr>
          <p:spPr>
            <a:xfrm>
              <a:off x="1296273" y="5793607"/>
              <a:ext cx="5384358" cy="129091"/>
            </a:xfrm>
            <a:prstGeom prst="rect">
              <a:avLst/>
            </a:prstGeom>
            <a:solidFill>
              <a:srgbClr val="80BD41">
                <a:alpha val="100000"/>
              </a:srgbClr>
            </a:solidFill>
          </p:spPr>
          <p:txBody>
            <a:bodyPr/>
            <a:lstStyle/>
            <a:p/>
          </p:txBody>
        </p:sp>
        <p:sp>
          <p:nvSpPr>
            <p:cNvPr id="178" name="rc178"/>
            <p:cNvSpPr/>
            <p:nvPr/>
          </p:nvSpPr>
          <p:spPr>
            <a:xfrm>
              <a:off x="6680631" y="5793607"/>
              <a:ext cx="1182067" cy="129091"/>
            </a:xfrm>
            <a:prstGeom prst="rect">
              <a:avLst/>
            </a:prstGeom>
            <a:solidFill>
              <a:srgbClr val="1CABE2">
                <a:alpha val="100000"/>
              </a:srgbClr>
            </a:solidFill>
          </p:spPr>
          <p:txBody>
            <a:bodyPr/>
            <a:lstStyle/>
            <a:p/>
          </p:txBody>
        </p:sp>
        <p:sp>
          <p:nvSpPr>
            <p:cNvPr id="179" name="rc179"/>
            <p:cNvSpPr/>
            <p:nvPr/>
          </p:nvSpPr>
          <p:spPr>
            <a:xfrm>
              <a:off x="1296273" y="5632243"/>
              <a:ext cx="5655652" cy="129091"/>
            </a:xfrm>
            <a:prstGeom prst="rect">
              <a:avLst/>
            </a:prstGeom>
            <a:solidFill>
              <a:srgbClr val="80BD41">
                <a:alpha val="100000"/>
              </a:srgbClr>
            </a:solidFill>
          </p:spPr>
          <p:txBody>
            <a:bodyPr/>
            <a:lstStyle/>
            <a:p/>
          </p:txBody>
        </p:sp>
        <p:sp>
          <p:nvSpPr>
            <p:cNvPr id="180" name="rc180"/>
            <p:cNvSpPr/>
            <p:nvPr/>
          </p:nvSpPr>
          <p:spPr>
            <a:xfrm>
              <a:off x="6951926" y="5632243"/>
              <a:ext cx="921846" cy="129091"/>
            </a:xfrm>
            <a:prstGeom prst="rect">
              <a:avLst/>
            </a:prstGeom>
            <a:solidFill>
              <a:srgbClr val="1CABE2">
                <a:alpha val="100000"/>
              </a:srgbClr>
            </a:solidFill>
          </p:spPr>
          <p:txBody>
            <a:bodyPr/>
            <a:lstStyle/>
            <a:p/>
          </p:txBody>
        </p:sp>
        <p:sp>
          <p:nvSpPr>
            <p:cNvPr id="181" name="tx181"/>
            <p:cNvSpPr/>
            <p:nvPr/>
          </p:nvSpPr>
          <p:spPr>
            <a:xfrm>
              <a:off x="7931961" y="5976325"/>
              <a:ext cx="128618"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a:t>
              </a:r>
            </a:p>
          </p:txBody>
        </p:sp>
        <p:sp>
          <p:nvSpPr>
            <p:cNvPr id="182" name="tx182"/>
            <p:cNvSpPr/>
            <p:nvPr/>
          </p:nvSpPr>
          <p:spPr>
            <a:xfrm>
              <a:off x="8078493" y="581496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23.7</a:t>
              </a:r>
            </a:p>
          </p:txBody>
        </p:sp>
        <p:sp>
          <p:nvSpPr>
            <p:cNvPr id="183" name="tx183"/>
            <p:cNvSpPr/>
            <p:nvPr/>
          </p:nvSpPr>
          <p:spPr>
            <a:xfrm>
              <a:off x="8087213" y="56535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23.8</a:t>
              </a:r>
            </a:p>
          </p:txBody>
        </p:sp>
        <p:sp>
          <p:nvSpPr>
            <p:cNvPr id="184" name="tx184"/>
            <p:cNvSpPr/>
            <p:nvPr/>
          </p:nvSpPr>
          <p:spPr>
            <a:xfrm>
              <a:off x="4138554" y="59804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185" name="tx185"/>
            <p:cNvSpPr/>
            <p:nvPr/>
          </p:nvSpPr>
          <p:spPr>
            <a:xfrm>
              <a:off x="7312585" y="598040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186" name="tx186"/>
            <p:cNvSpPr/>
            <p:nvPr/>
          </p:nvSpPr>
          <p:spPr>
            <a:xfrm>
              <a:off x="3882959"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19.4</a:t>
              </a:r>
            </a:p>
          </p:txBody>
        </p:sp>
        <p:sp>
          <p:nvSpPr>
            <p:cNvPr id="187" name="tx187"/>
            <p:cNvSpPr/>
            <p:nvPr/>
          </p:nvSpPr>
          <p:spPr>
            <a:xfrm>
              <a:off x="7196316" y="581766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188" name="tx188"/>
            <p:cNvSpPr/>
            <p:nvPr/>
          </p:nvSpPr>
          <p:spPr>
            <a:xfrm>
              <a:off x="4018606"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20.4</a:t>
              </a:r>
            </a:p>
          </p:txBody>
        </p:sp>
        <p:sp>
          <p:nvSpPr>
            <p:cNvPr id="189" name="tx189"/>
            <p:cNvSpPr/>
            <p:nvPr/>
          </p:nvSpPr>
          <p:spPr>
            <a:xfrm>
              <a:off x="7337500" y="565629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190" name="tx190"/>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1" name="tx191"/>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2" name="tx192"/>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3" name="tx193"/>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4" name="tx194"/>
            <p:cNvSpPr/>
            <p:nvPr/>
          </p:nvSpPr>
          <p:spPr>
            <a:xfrm>
              <a:off x="2641580" y="6178625"/>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95" name="tx195"/>
            <p:cNvSpPr/>
            <p:nvPr/>
          </p:nvSpPr>
          <p:spPr>
            <a:xfrm>
              <a:off x="3986886"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96" name="tx196"/>
            <p:cNvSpPr/>
            <p:nvPr/>
          </p:nvSpPr>
          <p:spPr>
            <a:xfrm>
              <a:off x="5371040"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97" name="tx197"/>
            <p:cNvSpPr/>
            <p:nvPr/>
          </p:nvSpPr>
          <p:spPr>
            <a:xfrm>
              <a:off x="6755194"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8" name="tx198"/>
            <p:cNvSpPr/>
            <p:nvPr/>
          </p:nvSpPr>
          <p:spPr>
            <a:xfrm>
              <a:off x="8139348"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99" name="tx199"/>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200" name="tx200"/>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20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(86%) was lower than in 2019 (91%).
The number of children vaccinated with DTP1 decreased 3% compared to in 2019.
The number of surviving infants increased approximately 3% compared to in 2019.
In 2025, fewer children were vaccinated than in 2019.
In 2025, there were more surviving infants (target population) than in 2019.
For vaccine coverage to increase, the number of children vaccinated must increase at a faster rate than the population increases.</a:t>
            </a:r>
          </a:p>
        </p:txBody>
      </p:sp>
      <p:sp>
        <p:nvSpPr>
          <p:cNvPr id="20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203" name=""/>
          <p:cNvGrpSpPr/>
          <p:nvPr/>
        </p:nvGrpSpPr>
        <p:grpSpPr>
          <a:xfrm>
            <a:off x="292608" y="1051560"/>
            <a:ext cx="8595360" cy="28575"/>
            <a:chOff x="292608" y="1051560"/>
            <a:chExt cx="8595360" cy="28575"/>
          </a:xfrm>
        </p:grpSpPr>
        <p:sp>
          <p:nvSpPr>
            <p:cNvPr id="20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113144"/>
              <a:ext cx="3397293" cy="940468"/>
            </a:xfrm>
            <a:custGeom>
              <a:avLst/>
              <a:pathLst>
                <a:path w="3397293" h="940468">
                  <a:moveTo>
                    <a:pt x="0" y="940468"/>
                  </a:moveTo>
                  <a:lnTo>
                    <a:pt x="135891" y="787368"/>
                  </a:lnTo>
                  <a:lnTo>
                    <a:pt x="271783" y="590526"/>
                  </a:lnTo>
                  <a:lnTo>
                    <a:pt x="407675" y="459298"/>
                  </a:lnTo>
                  <a:lnTo>
                    <a:pt x="543566" y="546783"/>
                  </a:lnTo>
                  <a:lnTo>
                    <a:pt x="679458" y="393684"/>
                  </a:lnTo>
                  <a:lnTo>
                    <a:pt x="815350" y="371812"/>
                  </a:lnTo>
                  <a:lnTo>
                    <a:pt x="951242" y="21871"/>
                  </a:lnTo>
                  <a:lnTo>
                    <a:pt x="1087133" y="0"/>
                  </a:lnTo>
                  <a:lnTo>
                    <a:pt x="1223025" y="0"/>
                  </a:lnTo>
                  <a:lnTo>
                    <a:pt x="1358917" y="21871"/>
                  </a:lnTo>
                  <a:lnTo>
                    <a:pt x="1494809" y="43742"/>
                  </a:lnTo>
                  <a:lnTo>
                    <a:pt x="1630700" y="174970"/>
                  </a:lnTo>
                  <a:lnTo>
                    <a:pt x="1766592" y="153099"/>
                  </a:lnTo>
                  <a:lnTo>
                    <a:pt x="1902484" y="240584"/>
                  </a:lnTo>
                  <a:lnTo>
                    <a:pt x="2038375" y="109356"/>
                  </a:lnTo>
                  <a:lnTo>
                    <a:pt x="2174267" y="459298"/>
                  </a:lnTo>
                  <a:lnTo>
                    <a:pt x="2310159" y="284327"/>
                  </a:lnTo>
                  <a:lnTo>
                    <a:pt x="2446051" y="109356"/>
                  </a:lnTo>
                  <a:lnTo>
                    <a:pt x="2581942" y="87485"/>
                  </a:lnTo>
                  <a:lnTo>
                    <a:pt x="2717834" y="415555"/>
                  </a:lnTo>
                  <a:lnTo>
                    <a:pt x="2853726" y="656140"/>
                  </a:lnTo>
                  <a:lnTo>
                    <a:pt x="2989618" y="656140"/>
                  </a:lnTo>
                  <a:lnTo>
                    <a:pt x="3125509" y="371812"/>
                  </a:lnTo>
                  <a:lnTo>
                    <a:pt x="3261401" y="262456"/>
                  </a:lnTo>
                  <a:lnTo>
                    <a:pt x="3397293" y="131228"/>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69402"/>
              <a:ext cx="3397293" cy="262456"/>
            </a:xfrm>
            <a:custGeom>
              <a:avLst/>
              <a:pathLst>
                <a:path w="3397293" h="262456">
                  <a:moveTo>
                    <a:pt x="0" y="109356"/>
                  </a:moveTo>
                  <a:lnTo>
                    <a:pt x="135891" y="87485"/>
                  </a:lnTo>
                  <a:lnTo>
                    <a:pt x="271783" y="131228"/>
                  </a:lnTo>
                  <a:lnTo>
                    <a:pt x="407675" y="109356"/>
                  </a:lnTo>
                  <a:lnTo>
                    <a:pt x="543566" y="87485"/>
                  </a:lnTo>
                  <a:lnTo>
                    <a:pt x="679458" y="65614"/>
                  </a:lnTo>
                  <a:lnTo>
                    <a:pt x="815350" y="65614"/>
                  </a:lnTo>
                  <a:lnTo>
                    <a:pt x="951242" y="43742"/>
                  </a:lnTo>
                  <a:lnTo>
                    <a:pt x="1087133" y="21871"/>
                  </a:lnTo>
                  <a:lnTo>
                    <a:pt x="1223025" y="21871"/>
                  </a:lnTo>
                  <a:lnTo>
                    <a:pt x="1358917" y="0"/>
                  </a:lnTo>
                  <a:lnTo>
                    <a:pt x="1494809" y="0"/>
                  </a:lnTo>
                  <a:lnTo>
                    <a:pt x="1630700" y="65614"/>
                  </a:lnTo>
                  <a:lnTo>
                    <a:pt x="1766592" y="21871"/>
                  </a:lnTo>
                  <a:lnTo>
                    <a:pt x="1902484" y="21871"/>
                  </a:lnTo>
                  <a:lnTo>
                    <a:pt x="2038375" y="65614"/>
                  </a:lnTo>
                  <a:lnTo>
                    <a:pt x="2174267" y="43742"/>
                  </a:lnTo>
                  <a:lnTo>
                    <a:pt x="2310159" y="21871"/>
                  </a:lnTo>
                  <a:lnTo>
                    <a:pt x="2446051" y="43742"/>
                  </a:lnTo>
                  <a:lnTo>
                    <a:pt x="2581942" y="43742"/>
                  </a:lnTo>
                  <a:lnTo>
                    <a:pt x="2717834" y="131228"/>
                  </a:lnTo>
                  <a:lnTo>
                    <a:pt x="2853726" y="131228"/>
                  </a:lnTo>
                  <a:lnTo>
                    <a:pt x="2989618" y="109356"/>
                  </a:lnTo>
                  <a:lnTo>
                    <a:pt x="3125509" y="218713"/>
                  </a:lnTo>
                  <a:lnTo>
                    <a:pt x="3261401" y="262456"/>
                  </a:lnTo>
                  <a:lnTo>
                    <a:pt x="3397293" y="1749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2113144"/>
              <a:ext cx="3397293" cy="940468"/>
            </a:xfrm>
            <a:custGeom>
              <a:avLst/>
              <a:pathLst>
                <a:path w="3397293" h="940468">
                  <a:moveTo>
                    <a:pt x="0" y="940468"/>
                  </a:moveTo>
                  <a:lnTo>
                    <a:pt x="135891" y="787368"/>
                  </a:lnTo>
                  <a:lnTo>
                    <a:pt x="271783" y="590526"/>
                  </a:lnTo>
                  <a:lnTo>
                    <a:pt x="407675" y="459298"/>
                  </a:lnTo>
                  <a:lnTo>
                    <a:pt x="543566" y="546783"/>
                  </a:lnTo>
                  <a:lnTo>
                    <a:pt x="679458" y="393684"/>
                  </a:lnTo>
                  <a:lnTo>
                    <a:pt x="815350" y="371812"/>
                  </a:lnTo>
                  <a:lnTo>
                    <a:pt x="951242" y="21871"/>
                  </a:lnTo>
                  <a:lnTo>
                    <a:pt x="1087133" y="0"/>
                  </a:lnTo>
                  <a:lnTo>
                    <a:pt x="1223025" y="0"/>
                  </a:lnTo>
                  <a:lnTo>
                    <a:pt x="1358917" y="21871"/>
                  </a:lnTo>
                  <a:lnTo>
                    <a:pt x="1494809" y="43742"/>
                  </a:lnTo>
                  <a:lnTo>
                    <a:pt x="1630700" y="174970"/>
                  </a:lnTo>
                  <a:lnTo>
                    <a:pt x="1766592" y="153099"/>
                  </a:lnTo>
                  <a:lnTo>
                    <a:pt x="1902484" y="240584"/>
                  </a:lnTo>
                  <a:lnTo>
                    <a:pt x="2038375" y="109356"/>
                  </a:lnTo>
                  <a:lnTo>
                    <a:pt x="2174267" y="459298"/>
                  </a:lnTo>
                  <a:lnTo>
                    <a:pt x="2310159" y="284327"/>
                  </a:lnTo>
                  <a:lnTo>
                    <a:pt x="2446051" y="109356"/>
                  </a:lnTo>
                  <a:lnTo>
                    <a:pt x="2581942" y="87485"/>
                  </a:lnTo>
                  <a:lnTo>
                    <a:pt x="2717834" y="415555"/>
                  </a:lnTo>
                  <a:lnTo>
                    <a:pt x="2853726" y="656140"/>
                  </a:lnTo>
                  <a:lnTo>
                    <a:pt x="2989618" y="656140"/>
                  </a:lnTo>
                  <a:lnTo>
                    <a:pt x="3125509" y="371812"/>
                  </a:lnTo>
                  <a:lnTo>
                    <a:pt x="3261401" y="262456"/>
                  </a:lnTo>
                  <a:lnTo>
                    <a:pt x="3397293" y="131228"/>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224795"/>
            </a:xfrm>
            <a:custGeom>
              <a:avLst/>
              <a:pathLst>
                <a:path w="0" h="1224795">
                  <a:moveTo>
                    <a:pt x="0" y="0"/>
                  </a:moveTo>
                  <a:lnTo>
                    <a:pt x="0" y="1224795"/>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678011"/>
            </a:xfrm>
            <a:custGeom>
              <a:avLst/>
              <a:pathLst>
                <a:path w="0" h="678011">
                  <a:moveTo>
                    <a:pt x="0" y="0"/>
                  </a:moveTo>
                  <a:lnTo>
                    <a:pt x="0" y="678011"/>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306198"/>
            </a:xfrm>
            <a:custGeom>
              <a:avLst/>
              <a:pathLst>
                <a:path w="0" h="306198">
                  <a:moveTo>
                    <a:pt x="0" y="0"/>
                  </a:moveTo>
                  <a:lnTo>
                    <a:pt x="0" y="306198"/>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393684"/>
            </a:xfrm>
            <a:custGeom>
              <a:avLst/>
              <a:pathLst>
                <a:path w="0" h="393684">
                  <a:moveTo>
                    <a:pt x="0" y="0"/>
                  </a:moveTo>
                  <a:lnTo>
                    <a:pt x="0" y="39368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371812"/>
            </a:xfrm>
            <a:custGeom>
              <a:avLst/>
              <a:pathLst>
                <a:path w="0" h="371812">
                  <a:moveTo>
                    <a:pt x="0" y="0"/>
                  </a:moveTo>
                  <a:lnTo>
                    <a:pt x="0" y="371812"/>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546783"/>
            </a:xfrm>
            <a:custGeom>
              <a:avLst/>
              <a:pathLst>
                <a:path w="0" h="546783">
                  <a:moveTo>
                    <a:pt x="0" y="0"/>
                  </a:moveTo>
                  <a:lnTo>
                    <a:pt x="0" y="546783"/>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415555"/>
            </a:xfrm>
            <a:custGeom>
              <a:avLst/>
              <a:pathLst>
                <a:path w="0" h="415555">
                  <a:moveTo>
                    <a:pt x="0" y="0"/>
                  </a:moveTo>
                  <a:lnTo>
                    <a:pt x="0" y="415555"/>
                  </a:lnTo>
                </a:path>
              </a:pathLst>
            </a:custGeom>
            <a:ln w="13550" cap="flat">
              <a:solidFill>
                <a:srgbClr val="0058AB">
                  <a:alpha val="100000"/>
                </a:srgbClr>
              </a:solidFill>
              <a:prstDash val="dot"/>
              <a:round/>
            </a:ln>
          </p:spPr>
          <p:txBody>
            <a:bodyPr/>
            <a:lstStyle/>
            <a:p/>
          </p:txBody>
        </p:sp>
        <p:sp>
          <p:nvSpPr>
            <p:cNvPr id="32" name="pl32"/>
            <p:cNvSpPr/>
            <p:nvPr/>
          </p:nvSpPr>
          <p:spPr>
            <a:xfrm>
              <a:off x="1120965" y="2113144"/>
              <a:ext cx="3397293" cy="940468"/>
            </a:xfrm>
            <a:custGeom>
              <a:avLst/>
              <a:pathLst>
                <a:path w="3397293" h="940468">
                  <a:moveTo>
                    <a:pt x="0" y="940468"/>
                  </a:moveTo>
                  <a:lnTo>
                    <a:pt x="135891" y="787368"/>
                  </a:lnTo>
                  <a:lnTo>
                    <a:pt x="271783" y="590526"/>
                  </a:lnTo>
                  <a:lnTo>
                    <a:pt x="407675" y="459298"/>
                  </a:lnTo>
                  <a:lnTo>
                    <a:pt x="543566" y="546783"/>
                  </a:lnTo>
                  <a:lnTo>
                    <a:pt x="679458" y="393684"/>
                  </a:lnTo>
                  <a:lnTo>
                    <a:pt x="815350" y="371812"/>
                  </a:lnTo>
                  <a:lnTo>
                    <a:pt x="951242" y="21871"/>
                  </a:lnTo>
                  <a:lnTo>
                    <a:pt x="1087133" y="0"/>
                  </a:lnTo>
                  <a:lnTo>
                    <a:pt x="1223025" y="0"/>
                  </a:lnTo>
                  <a:lnTo>
                    <a:pt x="1358917" y="21871"/>
                  </a:lnTo>
                  <a:lnTo>
                    <a:pt x="1494809" y="43742"/>
                  </a:lnTo>
                  <a:lnTo>
                    <a:pt x="1630700" y="174970"/>
                  </a:lnTo>
                  <a:lnTo>
                    <a:pt x="1766592" y="153099"/>
                  </a:lnTo>
                  <a:lnTo>
                    <a:pt x="1902484" y="240584"/>
                  </a:lnTo>
                  <a:lnTo>
                    <a:pt x="2038375" y="109356"/>
                  </a:lnTo>
                  <a:lnTo>
                    <a:pt x="2174267" y="459298"/>
                  </a:lnTo>
                  <a:lnTo>
                    <a:pt x="2310159" y="284327"/>
                  </a:lnTo>
                  <a:lnTo>
                    <a:pt x="2446051" y="109356"/>
                  </a:lnTo>
                  <a:lnTo>
                    <a:pt x="2581942" y="87485"/>
                  </a:lnTo>
                  <a:lnTo>
                    <a:pt x="2717834" y="415555"/>
                  </a:lnTo>
                  <a:lnTo>
                    <a:pt x="2853726" y="656140"/>
                  </a:lnTo>
                  <a:lnTo>
                    <a:pt x="2989618" y="656140"/>
                  </a:lnTo>
                  <a:lnTo>
                    <a:pt x="3125509" y="371812"/>
                  </a:lnTo>
                  <a:lnTo>
                    <a:pt x="3261401" y="262456"/>
                  </a:lnTo>
                  <a:lnTo>
                    <a:pt x="3397293" y="131228"/>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46</a:t>
              </a:r>
            </a:p>
          </p:txBody>
        </p:sp>
        <p:sp>
          <p:nvSpPr>
            <p:cNvPr id="34" name="tx34"/>
            <p:cNvSpPr/>
            <p:nvPr/>
          </p:nvSpPr>
          <p:spPr>
            <a:xfrm>
              <a:off x="1740134" y="1701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8" name="tx38"/>
            <p:cNvSpPr/>
            <p:nvPr/>
          </p:nvSpPr>
          <p:spPr>
            <a:xfrm>
              <a:off x="4322076" y="1702848"/>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39" name="tx39"/>
            <p:cNvSpPr/>
            <p:nvPr/>
          </p:nvSpPr>
          <p:spPr>
            <a:xfrm>
              <a:off x="4457968"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2038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83</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0173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0173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26263"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88718"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68835" y="4962980"/>
              <a:ext cx="46589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Djibouti</a:t>
              </a:r>
            </a:p>
          </p:txBody>
        </p:sp>
        <p:sp>
          <p:nvSpPr>
            <p:cNvPr id="60" name="tx60"/>
            <p:cNvSpPr/>
            <p:nvPr/>
          </p:nvSpPr>
          <p:spPr>
            <a:xfrm>
              <a:off x="279336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55817" y="4992380"/>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586980" y="1405107"/>
              <a:ext cx="2465263"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Djibouti, 2000-2025</a:t>
              </a:r>
            </a:p>
          </p:txBody>
        </p:sp>
        <p:sp>
          <p:nvSpPr>
            <p:cNvPr id="63" name="pl63"/>
            <p:cNvSpPr/>
            <p:nvPr/>
          </p:nvSpPr>
          <p:spPr>
            <a:xfrm>
              <a:off x="5267799" y="366972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80312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93652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410302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323642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36982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2196503"/>
              <a:ext cx="3397293" cy="1863191"/>
            </a:xfrm>
            <a:custGeom>
              <a:avLst/>
              <a:pathLst>
                <a:path w="3397293" h="1863191">
                  <a:moveTo>
                    <a:pt x="0" y="1863191"/>
                  </a:moveTo>
                  <a:lnTo>
                    <a:pt x="135891" y="1559881"/>
                  </a:lnTo>
                  <a:lnTo>
                    <a:pt x="271783" y="1169910"/>
                  </a:lnTo>
                  <a:lnTo>
                    <a:pt x="407675" y="909930"/>
                  </a:lnTo>
                  <a:lnTo>
                    <a:pt x="543566" y="1083250"/>
                  </a:lnTo>
                  <a:lnTo>
                    <a:pt x="679458" y="779940"/>
                  </a:lnTo>
                  <a:lnTo>
                    <a:pt x="815350" y="736610"/>
                  </a:lnTo>
                  <a:lnTo>
                    <a:pt x="951242" y="43330"/>
                  </a:lnTo>
                  <a:lnTo>
                    <a:pt x="1087133" y="0"/>
                  </a:lnTo>
                  <a:lnTo>
                    <a:pt x="1223025" y="0"/>
                  </a:lnTo>
                  <a:lnTo>
                    <a:pt x="1358917" y="43330"/>
                  </a:lnTo>
                  <a:lnTo>
                    <a:pt x="1494809" y="86660"/>
                  </a:lnTo>
                  <a:lnTo>
                    <a:pt x="1630700" y="346640"/>
                  </a:lnTo>
                  <a:lnTo>
                    <a:pt x="1766592" y="303310"/>
                  </a:lnTo>
                  <a:lnTo>
                    <a:pt x="1902484" y="476630"/>
                  </a:lnTo>
                  <a:lnTo>
                    <a:pt x="2038375" y="216650"/>
                  </a:lnTo>
                  <a:lnTo>
                    <a:pt x="2174267" y="909930"/>
                  </a:lnTo>
                  <a:lnTo>
                    <a:pt x="2310159" y="563290"/>
                  </a:lnTo>
                  <a:lnTo>
                    <a:pt x="2446051" y="216650"/>
                  </a:lnTo>
                  <a:lnTo>
                    <a:pt x="2581942" y="173320"/>
                  </a:lnTo>
                  <a:lnTo>
                    <a:pt x="2717834" y="823270"/>
                  </a:lnTo>
                  <a:lnTo>
                    <a:pt x="2853726" y="1299900"/>
                  </a:lnTo>
                  <a:lnTo>
                    <a:pt x="2989618" y="1299900"/>
                  </a:lnTo>
                  <a:lnTo>
                    <a:pt x="3125509" y="736610"/>
                  </a:lnTo>
                  <a:lnTo>
                    <a:pt x="3261401" y="519960"/>
                  </a:lnTo>
                  <a:lnTo>
                    <a:pt x="3397293" y="259980"/>
                  </a:lnTo>
                </a:path>
              </a:pathLst>
            </a:custGeom>
            <a:ln w="27101" cap="flat">
              <a:solidFill>
                <a:srgbClr val="0058AB">
                  <a:alpha val="100000"/>
                </a:srgbClr>
              </a:solidFill>
              <a:prstDash val="solid"/>
              <a:round/>
            </a:ln>
          </p:spPr>
          <p:txBody>
            <a:bodyPr/>
            <a:lstStyle/>
            <a:p/>
          </p:txBody>
        </p:sp>
        <p:sp>
          <p:nvSpPr>
            <p:cNvPr id="77" name="pl77"/>
            <p:cNvSpPr/>
            <p:nvPr/>
          </p:nvSpPr>
          <p:spPr>
            <a:xfrm>
              <a:off x="5437664" y="2369823"/>
              <a:ext cx="3397293" cy="606620"/>
            </a:xfrm>
            <a:custGeom>
              <a:avLst/>
              <a:pathLst>
                <a:path w="3397293" h="606620">
                  <a:moveTo>
                    <a:pt x="0" y="606620"/>
                  </a:moveTo>
                  <a:lnTo>
                    <a:pt x="135891" y="606620"/>
                  </a:lnTo>
                  <a:lnTo>
                    <a:pt x="271783" y="606620"/>
                  </a:lnTo>
                  <a:lnTo>
                    <a:pt x="407675" y="519960"/>
                  </a:lnTo>
                  <a:lnTo>
                    <a:pt x="543566" y="433300"/>
                  </a:lnTo>
                  <a:lnTo>
                    <a:pt x="679458" y="389970"/>
                  </a:lnTo>
                  <a:lnTo>
                    <a:pt x="815350" y="346640"/>
                  </a:lnTo>
                  <a:lnTo>
                    <a:pt x="951242" y="346640"/>
                  </a:lnTo>
                  <a:lnTo>
                    <a:pt x="1087133" y="216650"/>
                  </a:lnTo>
                  <a:lnTo>
                    <a:pt x="1223025" y="129990"/>
                  </a:lnTo>
                  <a:lnTo>
                    <a:pt x="1358917" y="129990"/>
                  </a:lnTo>
                  <a:lnTo>
                    <a:pt x="1494809" y="86660"/>
                  </a:lnTo>
                  <a:lnTo>
                    <a:pt x="1630700" y="86660"/>
                  </a:lnTo>
                  <a:lnTo>
                    <a:pt x="1766592" y="86660"/>
                  </a:lnTo>
                  <a:lnTo>
                    <a:pt x="1902484" y="86660"/>
                  </a:lnTo>
                  <a:lnTo>
                    <a:pt x="2038375" y="43330"/>
                  </a:lnTo>
                  <a:lnTo>
                    <a:pt x="2174267" y="0"/>
                  </a:lnTo>
                  <a:lnTo>
                    <a:pt x="2310159" y="0"/>
                  </a:lnTo>
                  <a:lnTo>
                    <a:pt x="2446051" y="0"/>
                  </a:lnTo>
                  <a:lnTo>
                    <a:pt x="2581942" y="0"/>
                  </a:lnTo>
                  <a:lnTo>
                    <a:pt x="2717834" y="129990"/>
                  </a:lnTo>
                  <a:lnTo>
                    <a:pt x="2853726" y="216650"/>
                  </a:lnTo>
                  <a:lnTo>
                    <a:pt x="2989618" y="43330"/>
                  </a:lnTo>
                  <a:lnTo>
                    <a:pt x="3125509" y="86660"/>
                  </a:lnTo>
                  <a:lnTo>
                    <a:pt x="3261401" y="86660"/>
                  </a:lnTo>
                  <a:lnTo>
                    <a:pt x="3397293" y="43330"/>
                  </a:lnTo>
                </a:path>
              </a:pathLst>
            </a:custGeom>
            <a:ln w="27101" cap="flat">
              <a:solidFill>
                <a:srgbClr val="80BD41">
                  <a:alpha val="100000"/>
                </a:srgbClr>
              </a:solidFill>
              <a:prstDash val="solid"/>
              <a:round/>
            </a:ln>
          </p:spPr>
          <p:txBody>
            <a:bodyPr/>
            <a:lstStyle/>
            <a:p/>
          </p:txBody>
        </p:sp>
        <p:sp>
          <p:nvSpPr>
            <p:cNvPr id="78" name="pl78"/>
            <p:cNvSpPr/>
            <p:nvPr/>
          </p:nvSpPr>
          <p:spPr>
            <a:xfrm>
              <a:off x="5437664" y="2283163"/>
              <a:ext cx="3397293" cy="519960"/>
            </a:xfrm>
            <a:custGeom>
              <a:avLst/>
              <a:pathLst>
                <a:path w="3397293" h="519960">
                  <a:moveTo>
                    <a:pt x="0" y="216650"/>
                  </a:moveTo>
                  <a:lnTo>
                    <a:pt x="135891" y="173320"/>
                  </a:lnTo>
                  <a:lnTo>
                    <a:pt x="271783" y="259980"/>
                  </a:lnTo>
                  <a:lnTo>
                    <a:pt x="407675" y="216650"/>
                  </a:lnTo>
                  <a:lnTo>
                    <a:pt x="543566" y="173320"/>
                  </a:lnTo>
                  <a:lnTo>
                    <a:pt x="679458" y="129990"/>
                  </a:lnTo>
                  <a:lnTo>
                    <a:pt x="815350" y="129990"/>
                  </a:lnTo>
                  <a:lnTo>
                    <a:pt x="951242" y="86660"/>
                  </a:lnTo>
                  <a:lnTo>
                    <a:pt x="1087133" y="43330"/>
                  </a:lnTo>
                  <a:lnTo>
                    <a:pt x="1223025" y="43330"/>
                  </a:lnTo>
                  <a:lnTo>
                    <a:pt x="1358917" y="0"/>
                  </a:lnTo>
                  <a:lnTo>
                    <a:pt x="1494809" y="0"/>
                  </a:lnTo>
                  <a:lnTo>
                    <a:pt x="1630700" y="129990"/>
                  </a:lnTo>
                  <a:lnTo>
                    <a:pt x="1766592" y="43330"/>
                  </a:lnTo>
                  <a:lnTo>
                    <a:pt x="1902484" y="43330"/>
                  </a:lnTo>
                  <a:lnTo>
                    <a:pt x="2038375" y="129990"/>
                  </a:lnTo>
                  <a:lnTo>
                    <a:pt x="2174267" y="86660"/>
                  </a:lnTo>
                  <a:lnTo>
                    <a:pt x="2310159" y="43330"/>
                  </a:lnTo>
                  <a:lnTo>
                    <a:pt x="2446051" y="86660"/>
                  </a:lnTo>
                  <a:lnTo>
                    <a:pt x="2581942" y="86660"/>
                  </a:lnTo>
                  <a:lnTo>
                    <a:pt x="2717834" y="259980"/>
                  </a:lnTo>
                  <a:lnTo>
                    <a:pt x="2853726" y="259980"/>
                  </a:lnTo>
                  <a:lnTo>
                    <a:pt x="2989618" y="216650"/>
                  </a:lnTo>
                  <a:lnTo>
                    <a:pt x="3125509" y="433300"/>
                  </a:lnTo>
                  <a:lnTo>
                    <a:pt x="3261401" y="519960"/>
                  </a:lnTo>
                  <a:lnTo>
                    <a:pt x="3397293" y="346640"/>
                  </a:lnTo>
                </a:path>
              </a:pathLst>
            </a:custGeom>
            <a:ln w="27101" cap="flat">
              <a:solidFill>
                <a:srgbClr val="961A49">
                  <a:alpha val="100000"/>
                </a:srgbClr>
              </a:solidFill>
              <a:prstDash val="solid"/>
              <a:round/>
            </a:ln>
          </p:spPr>
          <p:txBody>
            <a:bodyPr/>
            <a:lstStyle/>
            <a:p/>
          </p:txBody>
        </p:sp>
        <p:sp>
          <p:nvSpPr>
            <p:cNvPr id="79" name="pl79"/>
            <p:cNvSpPr/>
            <p:nvPr/>
          </p:nvSpPr>
          <p:spPr>
            <a:xfrm>
              <a:off x="5437664" y="2369823"/>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0" name="pl80"/>
            <p:cNvSpPr/>
            <p:nvPr/>
          </p:nvSpPr>
          <p:spPr>
            <a:xfrm>
              <a:off x="5437664" y="2196503"/>
              <a:ext cx="3397293" cy="1863191"/>
            </a:xfrm>
            <a:custGeom>
              <a:avLst/>
              <a:pathLst>
                <a:path w="3397293" h="1863191">
                  <a:moveTo>
                    <a:pt x="0" y="1863191"/>
                  </a:moveTo>
                  <a:lnTo>
                    <a:pt x="135891" y="1559881"/>
                  </a:lnTo>
                  <a:lnTo>
                    <a:pt x="271783" y="1169910"/>
                  </a:lnTo>
                  <a:lnTo>
                    <a:pt x="407675" y="909930"/>
                  </a:lnTo>
                  <a:lnTo>
                    <a:pt x="543566" y="1083250"/>
                  </a:lnTo>
                  <a:lnTo>
                    <a:pt x="679458" y="779940"/>
                  </a:lnTo>
                  <a:lnTo>
                    <a:pt x="815350" y="736610"/>
                  </a:lnTo>
                  <a:lnTo>
                    <a:pt x="951242" y="43330"/>
                  </a:lnTo>
                  <a:lnTo>
                    <a:pt x="1087133" y="0"/>
                  </a:lnTo>
                  <a:lnTo>
                    <a:pt x="1223025" y="0"/>
                  </a:lnTo>
                  <a:lnTo>
                    <a:pt x="1358917" y="43330"/>
                  </a:lnTo>
                  <a:lnTo>
                    <a:pt x="1494809" y="86660"/>
                  </a:lnTo>
                  <a:lnTo>
                    <a:pt x="1630700" y="346640"/>
                  </a:lnTo>
                  <a:lnTo>
                    <a:pt x="1766592" y="303310"/>
                  </a:lnTo>
                  <a:lnTo>
                    <a:pt x="1902484" y="476630"/>
                  </a:lnTo>
                  <a:lnTo>
                    <a:pt x="2038375" y="216650"/>
                  </a:lnTo>
                  <a:lnTo>
                    <a:pt x="2174267" y="909930"/>
                  </a:lnTo>
                  <a:lnTo>
                    <a:pt x="2310159" y="563290"/>
                  </a:lnTo>
                  <a:lnTo>
                    <a:pt x="2446051" y="216650"/>
                  </a:lnTo>
                  <a:lnTo>
                    <a:pt x="2581942" y="173320"/>
                  </a:lnTo>
                  <a:lnTo>
                    <a:pt x="2717834" y="823270"/>
                  </a:lnTo>
                  <a:lnTo>
                    <a:pt x="2853726" y="1299900"/>
                  </a:lnTo>
                  <a:lnTo>
                    <a:pt x="2989618" y="1299900"/>
                  </a:lnTo>
                  <a:lnTo>
                    <a:pt x="3125509" y="736610"/>
                  </a:lnTo>
                  <a:lnTo>
                    <a:pt x="3261401" y="519960"/>
                  </a:lnTo>
                  <a:lnTo>
                    <a:pt x="3397293" y="259980"/>
                  </a:lnTo>
                </a:path>
              </a:pathLst>
            </a:custGeom>
            <a:ln w="43362" cap="flat">
              <a:solidFill>
                <a:srgbClr val="000000">
                  <a:alpha val="100000"/>
                </a:srgbClr>
              </a:solidFill>
              <a:prstDash val="solid"/>
              <a:round/>
            </a:ln>
          </p:spPr>
          <p:txBody>
            <a:bodyPr/>
            <a:lstStyle/>
            <a:p/>
          </p:txBody>
        </p:sp>
        <p:sp>
          <p:nvSpPr>
            <p:cNvPr id="81" name="pl81"/>
            <p:cNvSpPr/>
            <p:nvPr/>
          </p:nvSpPr>
          <p:spPr>
            <a:xfrm>
              <a:off x="5437664" y="2127175"/>
              <a:ext cx="0" cy="1932519"/>
            </a:xfrm>
            <a:custGeom>
              <a:avLst/>
              <a:pathLst>
                <a:path w="0" h="1932519">
                  <a:moveTo>
                    <a:pt x="0" y="1932519"/>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117122" y="2127175"/>
              <a:ext cx="0" cy="849268"/>
            </a:xfrm>
            <a:custGeom>
              <a:avLst/>
              <a:pathLst>
                <a:path w="0" h="849268">
                  <a:moveTo>
                    <a:pt x="0" y="849268"/>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796581" y="2127175"/>
              <a:ext cx="0" cy="112658"/>
            </a:xfrm>
            <a:custGeom>
              <a:avLst/>
              <a:pathLst>
                <a:path w="0" h="112658">
                  <a:moveTo>
                    <a:pt x="0" y="112658"/>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7476039" y="2127175"/>
              <a:ext cx="0" cy="285978"/>
            </a:xfrm>
            <a:custGeom>
              <a:avLst/>
              <a:pathLst>
                <a:path w="0" h="285978">
                  <a:moveTo>
                    <a:pt x="0" y="285978"/>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019606" y="2127175"/>
              <a:ext cx="0" cy="242648"/>
            </a:xfrm>
            <a:custGeom>
              <a:avLst/>
              <a:pathLst>
                <a:path w="0" h="242648">
                  <a:moveTo>
                    <a:pt x="0" y="242648"/>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9065" y="2127175"/>
              <a:ext cx="0" cy="589288"/>
            </a:xfrm>
            <a:custGeom>
              <a:avLst/>
              <a:pathLst>
                <a:path w="0" h="589288">
                  <a:moveTo>
                    <a:pt x="0" y="589288"/>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4957" y="2127175"/>
              <a:ext cx="0" cy="329308"/>
            </a:xfrm>
            <a:custGeom>
              <a:avLst/>
              <a:pathLst>
                <a:path w="0" h="329308">
                  <a:moveTo>
                    <a:pt x="0" y="32930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37664" y="2196503"/>
              <a:ext cx="3397293" cy="1863191"/>
            </a:xfrm>
            <a:custGeom>
              <a:avLst/>
              <a:pathLst>
                <a:path w="3397293" h="1863191">
                  <a:moveTo>
                    <a:pt x="0" y="1863191"/>
                  </a:moveTo>
                  <a:lnTo>
                    <a:pt x="135891" y="1559881"/>
                  </a:lnTo>
                  <a:lnTo>
                    <a:pt x="271783" y="1169910"/>
                  </a:lnTo>
                  <a:lnTo>
                    <a:pt x="407675" y="909930"/>
                  </a:lnTo>
                  <a:lnTo>
                    <a:pt x="543566" y="1083250"/>
                  </a:lnTo>
                  <a:lnTo>
                    <a:pt x="679458" y="779940"/>
                  </a:lnTo>
                  <a:lnTo>
                    <a:pt x="815350" y="736610"/>
                  </a:lnTo>
                  <a:lnTo>
                    <a:pt x="951242" y="43330"/>
                  </a:lnTo>
                  <a:lnTo>
                    <a:pt x="1087133" y="0"/>
                  </a:lnTo>
                  <a:lnTo>
                    <a:pt x="1223025" y="0"/>
                  </a:lnTo>
                  <a:lnTo>
                    <a:pt x="1358917" y="43330"/>
                  </a:lnTo>
                  <a:lnTo>
                    <a:pt x="1494809" y="86660"/>
                  </a:lnTo>
                  <a:lnTo>
                    <a:pt x="1630700" y="346640"/>
                  </a:lnTo>
                  <a:lnTo>
                    <a:pt x="1766592" y="303310"/>
                  </a:lnTo>
                  <a:lnTo>
                    <a:pt x="1902484" y="476630"/>
                  </a:lnTo>
                  <a:lnTo>
                    <a:pt x="2038375" y="216650"/>
                  </a:lnTo>
                  <a:lnTo>
                    <a:pt x="2174267" y="909930"/>
                  </a:lnTo>
                  <a:lnTo>
                    <a:pt x="2310159" y="563290"/>
                  </a:lnTo>
                  <a:lnTo>
                    <a:pt x="2446051" y="216650"/>
                  </a:lnTo>
                  <a:lnTo>
                    <a:pt x="2581942" y="173320"/>
                  </a:lnTo>
                  <a:lnTo>
                    <a:pt x="2717834" y="823270"/>
                  </a:lnTo>
                  <a:lnTo>
                    <a:pt x="2853726" y="1299900"/>
                  </a:lnTo>
                  <a:lnTo>
                    <a:pt x="2989618" y="1299900"/>
                  </a:lnTo>
                  <a:lnTo>
                    <a:pt x="3125509" y="736610"/>
                  </a:lnTo>
                  <a:lnTo>
                    <a:pt x="3261401" y="519960"/>
                  </a:lnTo>
                  <a:lnTo>
                    <a:pt x="3397293" y="259980"/>
                  </a:lnTo>
                </a:path>
              </a:pathLst>
            </a:custGeom>
            <a:ln w="27101" cap="flat">
              <a:solidFill>
                <a:srgbClr val="0058AB">
                  <a:alpha val="100000"/>
                </a:srgbClr>
              </a:solidFill>
              <a:prstDash val="solid"/>
              <a:round/>
            </a:ln>
          </p:spPr>
          <p:txBody>
            <a:bodyPr/>
            <a:lstStyle/>
            <a:p/>
          </p:txBody>
        </p:sp>
        <p:sp>
          <p:nvSpPr>
            <p:cNvPr id="89" name="tx89"/>
            <p:cNvSpPr/>
            <p:nvPr/>
          </p:nvSpPr>
          <p:spPr>
            <a:xfrm>
              <a:off x="5359324" y="2069350"/>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-39</a:t>
              </a:r>
            </a:p>
          </p:txBody>
        </p:sp>
        <p:sp>
          <p:nvSpPr>
            <p:cNvPr id="90" name="tx90"/>
            <p:cNvSpPr/>
            <p:nvPr/>
          </p:nvSpPr>
          <p:spPr>
            <a:xfrm>
              <a:off x="6038783" y="2070726"/>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-14</a:t>
              </a:r>
            </a:p>
          </p:txBody>
        </p:sp>
        <p:sp>
          <p:nvSpPr>
            <p:cNvPr id="91" name="tx91"/>
            <p:cNvSpPr/>
            <p:nvPr/>
          </p:nvSpPr>
          <p:spPr>
            <a:xfrm>
              <a:off x="6766436" y="206935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2" name="tx92"/>
            <p:cNvSpPr/>
            <p:nvPr/>
          </p:nvSpPr>
          <p:spPr>
            <a:xfrm>
              <a:off x="7427845" y="207072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7989462" y="20694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50870" y="2069403"/>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5" name="tx95"/>
            <p:cNvSpPr/>
            <p:nvPr/>
          </p:nvSpPr>
          <p:spPr>
            <a:xfrm>
              <a:off x="8786762" y="207072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8902429" y="237403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7" name="tx97"/>
            <p:cNvSpPr/>
            <p:nvPr/>
          </p:nvSpPr>
          <p:spPr>
            <a:xfrm>
              <a:off x="8902429" y="2589363"/>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-6</a:t>
              </a:r>
            </a:p>
          </p:txBody>
        </p:sp>
        <p:sp>
          <p:nvSpPr>
            <p:cNvPr id="98" name="tx98"/>
            <p:cNvSpPr/>
            <p:nvPr/>
          </p:nvSpPr>
          <p:spPr>
            <a:xfrm>
              <a:off x="5003259" y="405091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99" name="tx99"/>
            <p:cNvSpPr/>
            <p:nvPr/>
          </p:nvSpPr>
          <p:spPr>
            <a:xfrm>
              <a:off x="5003259" y="318430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0" name="tx100"/>
            <p:cNvSpPr/>
            <p:nvPr/>
          </p:nvSpPr>
          <p:spPr>
            <a:xfrm>
              <a:off x="5127474" y="231770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7" name="tx107"/>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8" name="tx108"/>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9" name="pl109"/>
            <p:cNvSpPr/>
            <p:nvPr/>
          </p:nvSpPr>
          <p:spPr>
            <a:xfrm>
              <a:off x="601843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601843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842962"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7605417"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6285534" y="4962980"/>
              <a:ext cx="46589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Djibouti</a:t>
              </a:r>
            </a:p>
          </p:txBody>
        </p:sp>
        <p:sp>
          <p:nvSpPr>
            <p:cNvPr id="114" name="tx114"/>
            <p:cNvSpPr/>
            <p:nvPr/>
          </p:nvSpPr>
          <p:spPr>
            <a:xfrm>
              <a:off x="7110062"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7872516" y="4992380"/>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16" name="tx116"/>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7" name="pl117"/>
            <p:cNvSpPr/>
            <p:nvPr/>
          </p:nvSpPr>
          <p:spPr>
            <a:xfrm>
              <a:off x="265910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534296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802682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1" name="pl121"/>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400103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668489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6" name="rc126"/>
            <p:cNvSpPr/>
            <p:nvPr/>
          </p:nvSpPr>
          <p:spPr>
            <a:xfrm>
              <a:off x="1317178" y="5887395"/>
              <a:ext cx="4639048" cy="114824"/>
            </a:xfrm>
            <a:prstGeom prst="rect">
              <a:avLst/>
            </a:prstGeom>
            <a:solidFill>
              <a:srgbClr val="1CABE2">
                <a:alpha val="80000"/>
              </a:srgbClr>
            </a:solidFill>
          </p:spPr>
          <p:txBody>
            <a:bodyPr/>
            <a:lstStyle/>
            <a:p/>
          </p:txBody>
        </p:sp>
        <p:sp>
          <p:nvSpPr>
            <p:cNvPr id="127" name="rc127"/>
            <p:cNvSpPr/>
            <p:nvPr/>
          </p:nvSpPr>
          <p:spPr>
            <a:xfrm>
              <a:off x="1317178" y="5743865"/>
              <a:ext cx="7321564" cy="114824"/>
            </a:xfrm>
            <a:prstGeom prst="rect">
              <a:avLst/>
            </a:prstGeom>
            <a:solidFill>
              <a:srgbClr val="1CABE2">
                <a:alpha val="80000"/>
              </a:srgbClr>
            </a:solidFill>
          </p:spPr>
          <p:txBody>
            <a:bodyPr/>
            <a:lstStyle/>
            <a:p/>
          </p:txBody>
        </p:sp>
        <p:sp>
          <p:nvSpPr>
            <p:cNvPr id="128" name="rc128"/>
            <p:cNvSpPr/>
            <p:nvPr/>
          </p:nvSpPr>
          <p:spPr>
            <a:xfrm>
              <a:off x="1317178" y="5600334"/>
              <a:ext cx="5418709" cy="114824"/>
            </a:xfrm>
            <a:prstGeom prst="rect">
              <a:avLst/>
            </a:prstGeom>
            <a:solidFill>
              <a:srgbClr val="1CABE2">
                <a:alpha val="80000"/>
              </a:srgbClr>
            </a:solidFill>
          </p:spPr>
          <p:txBody>
            <a:bodyPr/>
            <a:lstStyle/>
            <a:p/>
          </p:txBody>
        </p:sp>
        <p:sp>
          <p:nvSpPr>
            <p:cNvPr id="129" name="tx129"/>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0" name="tx130"/>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1" name="tx131"/>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2" name="tx132"/>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3651445"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a:off x="6335303"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35" name="tx135"/>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36" name="tx136"/>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7" name="tx137"/>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3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Djibouti (83%) was 2 percentage points lower than the global average (85%) and the same the average across all {regn_txt} countries.
National DTP3 coverage was 2 percentage points lower than in 2019 (85%).
This equates to 4,000 un- and undervaccinated children in 2025 compared to 3,000 un- and undervaccinated children in 2019.</a:t>
            </a:r>
          </a:p>
        </p:txBody>
      </p:sp>
      <p:sp>
        <p:nvSpPr>
          <p:cNvPr id="13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Djibouti DTP3 coverage was 83% - this is 2 percentage points lower than in 2019 and 2 percentage points lower than the global average (85%).</a:t>
            </a:r>
          </a:p>
        </p:txBody>
      </p:sp>
      <p:grpSp xmlns:pic="http://schemas.openxmlformats.org/drawingml/2006/picture">
        <p:nvGrpSpPr>
          <p:cNvPr id="140" name=""/>
          <p:cNvGrpSpPr/>
          <p:nvPr/>
        </p:nvGrpSpPr>
        <p:grpSpPr>
          <a:xfrm>
            <a:off x="292608" y="1005840"/>
            <a:ext cx="8595360" cy="28575"/>
            <a:chOff x="292608" y="1005840"/>
            <a:chExt cx="8595360" cy="28575"/>
          </a:xfrm>
        </p:grpSpPr>
        <p:sp>
          <p:nvSpPr>
            <p:cNvPr id="14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MENA from lowest to highest coverage, and the rank of the top 10 countries with the most un- and undervaccinated children, based on absolute numbers.
In 2025, Djibouti ranked number 5 out of 20 countries for lowest DTP3 coverage (based on tied ranks).
Djibouti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Djibouti was among the countries with the highest coverage and was not among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7272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9415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1558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5334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85487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17630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841171"/>
              <a:ext cx="239888" cy="370838"/>
            </a:xfrm>
            <a:prstGeom prst="rect">
              <a:avLst/>
            </a:prstGeom>
            <a:solidFill>
              <a:srgbClr val="80BD41">
                <a:alpha val="100000"/>
              </a:srgbClr>
            </a:solidFill>
          </p:spPr>
          <p:txBody>
            <a:bodyPr/>
            <a:lstStyle/>
            <a:p/>
          </p:txBody>
        </p:sp>
        <p:sp>
          <p:nvSpPr>
            <p:cNvPr id="24" name="rc24"/>
            <p:cNvSpPr/>
            <p:nvPr/>
          </p:nvSpPr>
          <p:spPr>
            <a:xfrm>
              <a:off x="1296273" y="3405869"/>
              <a:ext cx="239888" cy="435302"/>
            </a:xfrm>
            <a:prstGeom prst="rect">
              <a:avLst/>
            </a:prstGeom>
            <a:solidFill>
              <a:srgbClr val="1CABE2">
                <a:alpha val="100000"/>
              </a:srgbClr>
            </a:solidFill>
          </p:spPr>
          <p:txBody>
            <a:bodyPr/>
            <a:lstStyle/>
            <a:p/>
          </p:txBody>
        </p:sp>
        <p:sp>
          <p:nvSpPr>
            <p:cNvPr id="25" name="rc25"/>
            <p:cNvSpPr/>
            <p:nvPr/>
          </p:nvSpPr>
          <p:spPr>
            <a:xfrm>
              <a:off x="1562816" y="3772975"/>
              <a:ext cx="239888" cy="439034"/>
            </a:xfrm>
            <a:prstGeom prst="rect">
              <a:avLst/>
            </a:prstGeom>
            <a:solidFill>
              <a:srgbClr val="80BD41">
                <a:alpha val="100000"/>
              </a:srgbClr>
            </a:solidFill>
          </p:spPr>
          <p:txBody>
            <a:bodyPr/>
            <a:lstStyle/>
            <a:p/>
          </p:txBody>
        </p:sp>
        <p:sp>
          <p:nvSpPr>
            <p:cNvPr id="26" name="rc26"/>
            <p:cNvSpPr/>
            <p:nvPr/>
          </p:nvSpPr>
          <p:spPr>
            <a:xfrm>
              <a:off x="1562816" y="3383815"/>
              <a:ext cx="239888" cy="389159"/>
            </a:xfrm>
            <a:prstGeom prst="rect">
              <a:avLst/>
            </a:prstGeom>
            <a:solidFill>
              <a:srgbClr val="1CABE2">
                <a:alpha val="100000"/>
              </a:srgbClr>
            </a:solidFill>
          </p:spPr>
          <p:txBody>
            <a:bodyPr/>
            <a:lstStyle/>
            <a:p/>
          </p:txBody>
        </p:sp>
        <p:sp>
          <p:nvSpPr>
            <p:cNvPr id="27" name="rc27"/>
            <p:cNvSpPr/>
            <p:nvPr/>
          </p:nvSpPr>
          <p:spPr>
            <a:xfrm>
              <a:off x="1829360" y="3686118"/>
              <a:ext cx="239888" cy="525891"/>
            </a:xfrm>
            <a:prstGeom prst="rect">
              <a:avLst/>
            </a:prstGeom>
            <a:solidFill>
              <a:srgbClr val="80BD41">
                <a:alpha val="100000"/>
              </a:srgbClr>
            </a:solidFill>
          </p:spPr>
          <p:txBody>
            <a:bodyPr/>
            <a:lstStyle/>
            <a:p/>
          </p:txBody>
        </p:sp>
        <p:sp>
          <p:nvSpPr>
            <p:cNvPr id="28" name="rc28"/>
            <p:cNvSpPr/>
            <p:nvPr/>
          </p:nvSpPr>
          <p:spPr>
            <a:xfrm>
              <a:off x="1829360" y="3363797"/>
              <a:ext cx="239888" cy="322320"/>
            </a:xfrm>
            <a:prstGeom prst="rect">
              <a:avLst/>
            </a:prstGeom>
            <a:solidFill>
              <a:srgbClr val="1CABE2">
                <a:alpha val="100000"/>
              </a:srgbClr>
            </a:solidFill>
          </p:spPr>
          <p:txBody>
            <a:bodyPr/>
            <a:lstStyle/>
            <a:p/>
          </p:txBody>
        </p:sp>
        <p:sp>
          <p:nvSpPr>
            <p:cNvPr id="29" name="rc29"/>
            <p:cNvSpPr/>
            <p:nvPr/>
          </p:nvSpPr>
          <p:spPr>
            <a:xfrm>
              <a:off x="2095903" y="3627761"/>
              <a:ext cx="239888" cy="584248"/>
            </a:xfrm>
            <a:prstGeom prst="rect">
              <a:avLst/>
            </a:prstGeom>
            <a:solidFill>
              <a:srgbClr val="80BD41">
                <a:alpha val="100000"/>
              </a:srgbClr>
            </a:solidFill>
          </p:spPr>
          <p:txBody>
            <a:bodyPr/>
            <a:lstStyle/>
            <a:p/>
          </p:txBody>
        </p:sp>
        <p:sp>
          <p:nvSpPr>
            <p:cNvPr id="30" name="rc30"/>
            <p:cNvSpPr/>
            <p:nvPr/>
          </p:nvSpPr>
          <p:spPr>
            <a:xfrm>
              <a:off x="2095903" y="3352601"/>
              <a:ext cx="239888" cy="275159"/>
            </a:xfrm>
            <a:prstGeom prst="rect">
              <a:avLst/>
            </a:prstGeom>
            <a:solidFill>
              <a:srgbClr val="1CABE2">
                <a:alpha val="100000"/>
              </a:srgbClr>
            </a:solidFill>
          </p:spPr>
          <p:txBody>
            <a:bodyPr/>
            <a:lstStyle/>
            <a:p/>
          </p:txBody>
        </p:sp>
        <p:sp>
          <p:nvSpPr>
            <p:cNvPr id="31" name="rc31"/>
            <p:cNvSpPr/>
            <p:nvPr/>
          </p:nvSpPr>
          <p:spPr>
            <a:xfrm>
              <a:off x="2362446" y="3671529"/>
              <a:ext cx="239888" cy="540480"/>
            </a:xfrm>
            <a:prstGeom prst="rect">
              <a:avLst/>
            </a:prstGeom>
            <a:solidFill>
              <a:srgbClr val="80BD41">
                <a:alpha val="100000"/>
              </a:srgbClr>
            </a:solidFill>
          </p:spPr>
          <p:txBody>
            <a:bodyPr/>
            <a:lstStyle/>
            <a:p/>
          </p:txBody>
        </p:sp>
        <p:sp>
          <p:nvSpPr>
            <p:cNvPr id="32" name="rc32"/>
            <p:cNvSpPr/>
            <p:nvPr/>
          </p:nvSpPr>
          <p:spPr>
            <a:xfrm>
              <a:off x="2362446" y="3367529"/>
              <a:ext cx="239888" cy="303999"/>
            </a:xfrm>
            <a:prstGeom prst="rect">
              <a:avLst/>
            </a:prstGeom>
            <a:solidFill>
              <a:srgbClr val="1CABE2">
                <a:alpha val="100000"/>
              </a:srgbClr>
            </a:solidFill>
          </p:spPr>
          <p:txBody>
            <a:bodyPr/>
            <a:lstStyle/>
            <a:p/>
          </p:txBody>
        </p:sp>
        <p:sp>
          <p:nvSpPr>
            <p:cNvPr id="33" name="rc33"/>
            <p:cNvSpPr/>
            <p:nvPr/>
          </p:nvSpPr>
          <p:spPr>
            <a:xfrm>
              <a:off x="2628989" y="3622332"/>
              <a:ext cx="239888" cy="589676"/>
            </a:xfrm>
            <a:prstGeom prst="rect">
              <a:avLst/>
            </a:prstGeom>
            <a:solidFill>
              <a:srgbClr val="80BD41">
                <a:alpha val="100000"/>
              </a:srgbClr>
            </a:solidFill>
          </p:spPr>
          <p:txBody>
            <a:bodyPr/>
            <a:lstStyle/>
            <a:p/>
          </p:txBody>
        </p:sp>
        <p:sp>
          <p:nvSpPr>
            <p:cNvPr id="34" name="rc34"/>
            <p:cNvSpPr/>
            <p:nvPr/>
          </p:nvSpPr>
          <p:spPr>
            <a:xfrm>
              <a:off x="2628989" y="3381440"/>
              <a:ext cx="239888" cy="240892"/>
            </a:xfrm>
            <a:prstGeom prst="rect">
              <a:avLst/>
            </a:prstGeom>
            <a:solidFill>
              <a:srgbClr val="1CABE2">
                <a:alpha val="100000"/>
              </a:srgbClr>
            </a:solidFill>
          </p:spPr>
          <p:txBody>
            <a:bodyPr/>
            <a:lstStyle/>
            <a:p/>
          </p:txBody>
        </p:sp>
        <p:sp>
          <p:nvSpPr>
            <p:cNvPr id="35" name="rc35"/>
            <p:cNvSpPr/>
            <p:nvPr/>
          </p:nvSpPr>
          <p:spPr>
            <a:xfrm>
              <a:off x="2895532" y="3625047"/>
              <a:ext cx="239888" cy="586962"/>
            </a:xfrm>
            <a:prstGeom prst="rect">
              <a:avLst/>
            </a:prstGeom>
            <a:solidFill>
              <a:srgbClr val="80BD41">
                <a:alpha val="100000"/>
              </a:srgbClr>
            </a:solidFill>
          </p:spPr>
          <p:txBody>
            <a:bodyPr/>
            <a:lstStyle/>
            <a:p/>
          </p:txBody>
        </p:sp>
        <p:sp>
          <p:nvSpPr>
            <p:cNvPr id="36" name="rc36"/>
            <p:cNvSpPr/>
            <p:nvPr/>
          </p:nvSpPr>
          <p:spPr>
            <a:xfrm>
              <a:off x="2895532" y="3396708"/>
              <a:ext cx="239888" cy="228338"/>
            </a:xfrm>
            <a:prstGeom prst="rect">
              <a:avLst/>
            </a:prstGeom>
            <a:solidFill>
              <a:srgbClr val="1CABE2">
                <a:alpha val="100000"/>
              </a:srgbClr>
            </a:solidFill>
          </p:spPr>
          <p:txBody>
            <a:bodyPr/>
            <a:lstStyle/>
            <a:p/>
          </p:txBody>
        </p:sp>
        <p:sp>
          <p:nvSpPr>
            <p:cNvPr id="37" name="rc37"/>
            <p:cNvSpPr/>
            <p:nvPr/>
          </p:nvSpPr>
          <p:spPr>
            <a:xfrm>
              <a:off x="3162075" y="3500868"/>
              <a:ext cx="239888" cy="711140"/>
            </a:xfrm>
            <a:prstGeom prst="rect">
              <a:avLst/>
            </a:prstGeom>
            <a:solidFill>
              <a:srgbClr val="80BD41">
                <a:alpha val="100000"/>
              </a:srgbClr>
            </a:solidFill>
          </p:spPr>
          <p:txBody>
            <a:bodyPr/>
            <a:lstStyle/>
            <a:p/>
          </p:txBody>
        </p:sp>
        <p:sp>
          <p:nvSpPr>
            <p:cNvPr id="38" name="rc38"/>
            <p:cNvSpPr/>
            <p:nvPr/>
          </p:nvSpPr>
          <p:spPr>
            <a:xfrm>
              <a:off x="3162075" y="3403833"/>
              <a:ext cx="239888" cy="97035"/>
            </a:xfrm>
            <a:prstGeom prst="rect">
              <a:avLst/>
            </a:prstGeom>
            <a:solidFill>
              <a:srgbClr val="1CABE2">
                <a:alpha val="100000"/>
              </a:srgbClr>
            </a:solidFill>
          </p:spPr>
          <p:txBody>
            <a:bodyPr/>
            <a:lstStyle/>
            <a:p/>
          </p:txBody>
        </p:sp>
        <p:sp>
          <p:nvSpPr>
            <p:cNvPr id="39" name="rc39"/>
            <p:cNvSpPr/>
            <p:nvPr/>
          </p:nvSpPr>
          <p:spPr>
            <a:xfrm>
              <a:off x="3428618" y="3501208"/>
              <a:ext cx="239888" cy="710801"/>
            </a:xfrm>
            <a:prstGeom prst="rect">
              <a:avLst/>
            </a:prstGeom>
            <a:solidFill>
              <a:srgbClr val="80BD41">
                <a:alpha val="100000"/>
              </a:srgbClr>
            </a:solidFill>
          </p:spPr>
          <p:txBody>
            <a:bodyPr/>
            <a:lstStyle/>
            <a:p/>
          </p:txBody>
        </p:sp>
        <p:sp>
          <p:nvSpPr>
            <p:cNvPr id="40" name="rc40"/>
            <p:cNvSpPr/>
            <p:nvPr/>
          </p:nvSpPr>
          <p:spPr>
            <a:xfrm>
              <a:off x="3428618" y="3413333"/>
              <a:ext cx="239888" cy="87874"/>
            </a:xfrm>
            <a:prstGeom prst="rect">
              <a:avLst/>
            </a:prstGeom>
            <a:solidFill>
              <a:srgbClr val="1CABE2">
                <a:alpha val="100000"/>
              </a:srgbClr>
            </a:solidFill>
          </p:spPr>
          <p:txBody>
            <a:bodyPr/>
            <a:lstStyle/>
            <a:p/>
          </p:txBody>
        </p:sp>
        <p:sp>
          <p:nvSpPr>
            <p:cNvPr id="41" name="rc41"/>
            <p:cNvSpPr/>
            <p:nvPr/>
          </p:nvSpPr>
          <p:spPr>
            <a:xfrm>
              <a:off x="3695161" y="3502565"/>
              <a:ext cx="239888" cy="709444"/>
            </a:xfrm>
            <a:prstGeom prst="rect">
              <a:avLst/>
            </a:prstGeom>
            <a:solidFill>
              <a:srgbClr val="80BD41">
                <a:alpha val="100000"/>
              </a:srgbClr>
            </a:solidFill>
          </p:spPr>
          <p:txBody>
            <a:bodyPr/>
            <a:lstStyle/>
            <a:p/>
          </p:txBody>
        </p:sp>
        <p:sp>
          <p:nvSpPr>
            <p:cNvPr id="42" name="rc42"/>
            <p:cNvSpPr/>
            <p:nvPr/>
          </p:nvSpPr>
          <p:spPr>
            <a:xfrm>
              <a:off x="3695161" y="3415029"/>
              <a:ext cx="239888" cy="87535"/>
            </a:xfrm>
            <a:prstGeom prst="rect">
              <a:avLst/>
            </a:prstGeom>
            <a:solidFill>
              <a:srgbClr val="1CABE2">
                <a:alpha val="100000"/>
              </a:srgbClr>
            </a:solidFill>
          </p:spPr>
          <p:txBody>
            <a:bodyPr/>
            <a:lstStyle/>
            <a:p/>
          </p:txBody>
        </p:sp>
        <p:sp>
          <p:nvSpPr>
            <p:cNvPr id="43" name="rc43"/>
            <p:cNvSpPr/>
            <p:nvPr/>
          </p:nvSpPr>
          <p:spPr>
            <a:xfrm>
              <a:off x="3961705" y="3512065"/>
              <a:ext cx="239888" cy="699944"/>
            </a:xfrm>
            <a:prstGeom prst="rect">
              <a:avLst/>
            </a:prstGeom>
            <a:solidFill>
              <a:srgbClr val="80BD41">
                <a:alpha val="100000"/>
              </a:srgbClr>
            </a:solidFill>
          </p:spPr>
          <p:txBody>
            <a:bodyPr/>
            <a:lstStyle/>
            <a:p/>
          </p:txBody>
        </p:sp>
        <p:sp>
          <p:nvSpPr>
            <p:cNvPr id="44" name="rc44"/>
            <p:cNvSpPr/>
            <p:nvPr/>
          </p:nvSpPr>
          <p:spPr>
            <a:xfrm>
              <a:off x="3961705" y="3416726"/>
              <a:ext cx="239888" cy="95339"/>
            </a:xfrm>
            <a:prstGeom prst="rect">
              <a:avLst/>
            </a:prstGeom>
            <a:solidFill>
              <a:srgbClr val="1CABE2">
                <a:alpha val="100000"/>
              </a:srgbClr>
            </a:solidFill>
          </p:spPr>
          <p:txBody>
            <a:bodyPr/>
            <a:lstStyle/>
            <a:p/>
          </p:txBody>
        </p:sp>
        <p:sp>
          <p:nvSpPr>
            <p:cNvPr id="45" name="rc45"/>
            <p:cNvSpPr/>
            <p:nvPr/>
          </p:nvSpPr>
          <p:spPr>
            <a:xfrm>
              <a:off x="4228248" y="3522583"/>
              <a:ext cx="239888" cy="689426"/>
            </a:xfrm>
            <a:prstGeom prst="rect">
              <a:avLst/>
            </a:prstGeom>
            <a:solidFill>
              <a:srgbClr val="80BD41">
                <a:alpha val="100000"/>
              </a:srgbClr>
            </a:solidFill>
          </p:spPr>
          <p:txBody>
            <a:bodyPr/>
            <a:lstStyle/>
            <a:p/>
          </p:txBody>
        </p:sp>
        <p:sp>
          <p:nvSpPr>
            <p:cNvPr id="46" name="rc46"/>
            <p:cNvSpPr/>
            <p:nvPr/>
          </p:nvSpPr>
          <p:spPr>
            <a:xfrm>
              <a:off x="4228248" y="3419440"/>
              <a:ext cx="239888" cy="103142"/>
            </a:xfrm>
            <a:prstGeom prst="rect">
              <a:avLst/>
            </a:prstGeom>
            <a:solidFill>
              <a:srgbClr val="1CABE2">
                <a:alpha val="100000"/>
              </a:srgbClr>
            </a:solidFill>
          </p:spPr>
          <p:txBody>
            <a:bodyPr/>
            <a:lstStyle/>
            <a:p/>
          </p:txBody>
        </p:sp>
        <p:sp>
          <p:nvSpPr>
            <p:cNvPr id="47" name="rc47"/>
            <p:cNvSpPr/>
            <p:nvPr/>
          </p:nvSpPr>
          <p:spPr>
            <a:xfrm>
              <a:off x="4494791" y="3572457"/>
              <a:ext cx="239888" cy="639551"/>
            </a:xfrm>
            <a:prstGeom prst="rect">
              <a:avLst/>
            </a:prstGeom>
            <a:solidFill>
              <a:srgbClr val="80BD41">
                <a:alpha val="100000"/>
              </a:srgbClr>
            </a:solidFill>
          </p:spPr>
          <p:txBody>
            <a:bodyPr/>
            <a:lstStyle/>
            <a:p/>
          </p:txBody>
        </p:sp>
        <p:sp>
          <p:nvSpPr>
            <p:cNvPr id="48" name="rc48"/>
            <p:cNvSpPr/>
            <p:nvPr/>
          </p:nvSpPr>
          <p:spPr>
            <a:xfrm>
              <a:off x="4494791" y="3422494"/>
              <a:ext cx="239888" cy="149963"/>
            </a:xfrm>
            <a:prstGeom prst="rect">
              <a:avLst/>
            </a:prstGeom>
            <a:solidFill>
              <a:srgbClr val="1CABE2">
                <a:alpha val="100000"/>
              </a:srgbClr>
            </a:solidFill>
          </p:spPr>
          <p:txBody>
            <a:bodyPr/>
            <a:lstStyle/>
            <a:p/>
          </p:txBody>
        </p:sp>
        <p:sp>
          <p:nvSpPr>
            <p:cNvPr id="49" name="rc49"/>
            <p:cNvSpPr/>
            <p:nvPr/>
          </p:nvSpPr>
          <p:spPr>
            <a:xfrm>
              <a:off x="4761334" y="3564315"/>
              <a:ext cx="239888" cy="647694"/>
            </a:xfrm>
            <a:prstGeom prst="rect">
              <a:avLst/>
            </a:prstGeom>
            <a:solidFill>
              <a:srgbClr val="80BD41">
                <a:alpha val="100000"/>
              </a:srgbClr>
            </a:solidFill>
          </p:spPr>
          <p:txBody>
            <a:bodyPr/>
            <a:lstStyle/>
            <a:p/>
          </p:txBody>
        </p:sp>
        <p:sp>
          <p:nvSpPr>
            <p:cNvPr id="50" name="rc50"/>
            <p:cNvSpPr/>
            <p:nvPr/>
          </p:nvSpPr>
          <p:spPr>
            <a:xfrm>
              <a:off x="4761334" y="3422154"/>
              <a:ext cx="239888" cy="142160"/>
            </a:xfrm>
            <a:prstGeom prst="rect">
              <a:avLst/>
            </a:prstGeom>
            <a:solidFill>
              <a:srgbClr val="1CABE2">
                <a:alpha val="100000"/>
              </a:srgbClr>
            </a:solidFill>
          </p:spPr>
          <p:txBody>
            <a:bodyPr/>
            <a:lstStyle/>
            <a:p/>
          </p:txBody>
        </p:sp>
        <p:sp>
          <p:nvSpPr>
            <p:cNvPr id="51" name="rc51"/>
            <p:cNvSpPr/>
            <p:nvPr/>
          </p:nvSpPr>
          <p:spPr>
            <a:xfrm>
              <a:off x="5027877" y="3596886"/>
              <a:ext cx="239888" cy="615123"/>
            </a:xfrm>
            <a:prstGeom prst="rect">
              <a:avLst/>
            </a:prstGeom>
            <a:solidFill>
              <a:srgbClr val="80BD41">
                <a:alpha val="100000"/>
              </a:srgbClr>
            </a:solidFill>
          </p:spPr>
          <p:txBody>
            <a:bodyPr/>
            <a:lstStyle/>
            <a:p/>
          </p:txBody>
        </p:sp>
        <p:sp>
          <p:nvSpPr>
            <p:cNvPr id="52" name="rc52"/>
            <p:cNvSpPr/>
            <p:nvPr/>
          </p:nvSpPr>
          <p:spPr>
            <a:xfrm>
              <a:off x="5027877" y="3423511"/>
              <a:ext cx="239888" cy="173374"/>
            </a:xfrm>
            <a:prstGeom prst="rect">
              <a:avLst/>
            </a:prstGeom>
            <a:solidFill>
              <a:srgbClr val="1CABE2">
                <a:alpha val="100000"/>
              </a:srgbClr>
            </a:solidFill>
          </p:spPr>
          <p:txBody>
            <a:bodyPr/>
            <a:lstStyle/>
            <a:p/>
          </p:txBody>
        </p:sp>
        <p:sp>
          <p:nvSpPr>
            <p:cNvPr id="53" name="rc53"/>
            <p:cNvSpPr/>
            <p:nvPr/>
          </p:nvSpPr>
          <p:spPr>
            <a:xfrm>
              <a:off x="5294420" y="3552100"/>
              <a:ext cx="239888" cy="659908"/>
            </a:xfrm>
            <a:prstGeom prst="rect">
              <a:avLst/>
            </a:prstGeom>
            <a:solidFill>
              <a:srgbClr val="80BD41">
                <a:alpha val="100000"/>
              </a:srgbClr>
            </a:solidFill>
          </p:spPr>
          <p:txBody>
            <a:bodyPr/>
            <a:lstStyle/>
            <a:p/>
          </p:txBody>
        </p:sp>
        <p:sp>
          <p:nvSpPr>
            <p:cNvPr id="54" name="rc54"/>
            <p:cNvSpPr/>
            <p:nvPr/>
          </p:nvSpPr>
          <p:spPr>
            <a:xfrm>
              <a:off x="5294420" y="3426565"/>
              <a:ext cx="239888" cy="125535"/>
            </a:xfrm>
            <a:prstGeom prst="rect">
              <a:avLst/>
            </a:prstGeom>
            <a:solidFill>
              <a:srgbClr val="1CABE2">
                <a:alpha val="100000"/>
              </a:srgbClr>
            </a:solidFill>
          </p:spPr>
          <p:txBody>
            <a:bodyPr/>
            <a:lstStyle/>
            <a:p/>
          </p:txBody>
        </p:sp>
        <p:sp>
          <p:nvSpPr>
            <p:cNvPr id="55" name="rc55"/>
            <p:cNvSpPr/>
            <p:nvPr/>
          </p:nvSpPr>
          <p:spPr>
            <a:xfrm>
              <a:off x="5560963" y="3680011"/>
              <a:ext cx="239888" cy="531998"/>
            </a:xfrm>
            <a:prstGeom prst="rect">
              <a:avLst/>
            </a:prstGeom>
            <a:solidFill>
              <a:srgbClr val="80BD41">
                <a:alpha val="100000"/>
              </a:srgbClr>
            </a:solidFill>
          </p:spPr>
          <p:txBody>
            <a:bodyPr/>
            <a:lstStyle/>
            <a:p/>
          </p:txBody>
        </p:sp>
        <p:sp>
          <p:nvSpPr>
            <p:cNvPr id="56" name="rc56"/>
            <p:cNvSpPr/>
            <p:nvPr/>
          </p:nvSpPr>
          <p:spPr>
            <a:xfrm>
              <a:off x="5560963" y="3429619"/>
              <a:ext cx="239888" cy="250392"/>
            </a:xfrm>
            <a:prstGeom prst="rect">
              <a:avLst/>
            </a:prstGeom>
            <a:solidFill>
              <a:srgbClr val="1CABE2">
                <a:alpha val="100000"/>
              </a:srgbClr>
            </a:solidFill>
          </p:spPr>
          <p:txBody>
            <a:bodyPr/>
            <a:lstStyle/>
            <a:p/>
          </p:txBody>
        </p:sp>
        <p:sp>
          <p:nvSpPr>
            <p:cNvPr id="57" name="rc57"/>
            <p:cNvSpPr/>
            <p:nvPr/>
          </p:nvSpPr>
          <p:spPr>
            <a:xfrm>
              <a:off x="5827506" y="3616564"/>
              <a:ext cx="239888" cy="595444"/>
            </a:xfrm>
            <a:prstGeom prst="rect">
              <a:avLst/>
            </a:prstGeom>
            <a:solidFill>
              <a:srgbClr val="80BD41">
                <a:alpha val="100000"/>
              </a:srgbClr>
            </a:solidFill>
          </p:spPr>
          <p:txBody>
            <a:bodyPr/>
            <a:lstStyle/>
            <a:p/>
          </p:txBody>
        </p:sp>
        <p:sp>
          <p:nvSpPr>
            <p:cNvPr id="58" name="rc58"/>
            <p:cNvSpPr/>
            <p:nvPr/>
          </p:nvSpPr>
          <p:spPr>
            <a:xfrm>
              <a:off x="5827506" y="3428601"/>
              <a:ext cx="239888" cy="187963"/>
            </a:xfrm>
            <a:prstGeom prst="rect">
              <a:avLst/>
            </a:prstGeom>
            <a:solidFill>
              <a:srgbClr val="1CABE2">
                <a:alpha val="100000"/>
              </a:srgbClr>
            </a:solidFill>
          </p:spPr>
          <p:txBody>
            <a:bodyPr/>
            <a:lstStyle/>
            <a:p/>
          </p:txBody>
        </p:sp>
        <p:sp>
          <p:nvSpPr>
            <p:cNvPr id="59" name="rc59"/>
            <p:cNvSpPr/>
            <p:nvPr/>
          </p:nvSpPr>
          <p:spPr>
            <a:xfrm>
              <a:off x="6094049" y="3554136"/>
              <a:ext cx="239888" cy="657873"/>
            </a:xfrm>
            <a:prstGeom prst="rect">
              <a:avLst/>
            </a:prstGeom>
            <a:solidFill>
              <a:srgbClr val="80BD41">
                <a:alpha val="100000"/>
              </a:srgbClr>
            </a:solidFill>
          </p:spPr>
          <p:txBody>
            <a:bodyPr/>
            <a:lstStyle/>
            <a:p/>
          </p:txBody>
        </p:sp>
        <p:sp>
          <p:nvSpPr>
            <p:cNvPr id="60" name="rc60"/>
            <p:cNvSpPr/>
            <p:nvPr/>
          </p:nvSpPr>
          <p:spPr>
            <a:xfrm>
              <a:off x="6094049" y="3428940"/>
              <a:ext cx="239888" cy="125196"/>
            </a:xfrm>
            <a:prstGeom prst="rect">
              <a:avLst/>
            </a:prstGeom>
            <a:solidFill>
              <a:srgbClr val="1CABE2">
                <a:alpha val="100000"/>
              </a:srgbClr>
            </a:solidFill>
          </p:spPr>
          <p:txBody>
            <a:bodyPr/>
            <a:lstStyle/>
            <a:p/>
          </p:txBody>
        </p:sp>
        <p:sp>
          <p:nvSpPr>
            <p:cNvPr id="61" name="rc61"/>
            <p:cNvSpPr/>
            <p:nvPr/>
          </p:nvSpPr>
          <p:spPr>
            <a:xfrm>
              <a:off x="6360593" y="3547350"/>
              <a:ext cx="239888" cy="664658"/>
            </a:xfrm>
            <a:prstGeom prst="rect">
              <a:avLst/>
            </a:prstGeom>
            <a:solidFill>
              <a:srgbClr val="80BD41">
                <a:alpha val="100000"/>
              </a:srgbClr>
            </a:solidFill>
          </p:spPr>
          <p:txBody>
            <a:bodyPr/>
            <a:lstStyle/>
            <a:p/>
          </p:txBody>
        </p:sp>
        <p:sp>
          <p:nvSpPr>
            <p:cNvPr id="62" name="rc62"/>
            <p:cNvSpPr/>
            <p:nvPr/>
          </p:nvSpPr>
          <p:spPr>
            <a:xfrm>
              <a:off x="6360593" y="3429958"/>
              <a:ext cx="239888" cy="117392"/>
            </a:xfrm>
            <a:prstGeom prst="rect">
              <a:avLst/>
            </a:prstGeom>
            <a:solidFill>
              <a:srgbClr val="1CABE2">
                <a:alpha val="100000"/>
              </a:srgbClr>
            </a:solidFill>
          </p:spPr>
          <p:txBody>
            <a:bodyPr/>
            <a:lstStyle/>
            <a:p/>
          </p:txBody>
        </p:sp>
        <p:sp>
          <p:nvSpPr>
            <p:cNvPr id="63" name="rc63"/>
            <p:cNvSpPr/>
            <p:nvPr/>
          </p:nvSpPr>
          <p:spPr>
            <a:xfrm>
              <a:off x="6627136" y="3664404"/>
              <a:ext cx="239888" cy="547605"/>
            </a:xfrm>
            <a:prstGeom prst="rect">
              <a:avLst/>
            </a:prstGeom>
            <a:solidFill>
              <a:srgbClr val="80BD41">
                <a:alpha val="100000"/>
              </a:srgbClr>
            </a:solidFill>
          </p:spPr>
          <p:txBody>
            <a:bodyPr/>
            <a:lstStyle/>
            <a:p/>
          </p:txBody>
        </p:sp>
        <p:sp>
          <p:nvSpPr>
            <p:cNvPr id="64" name="rc64"/>
            <p:cNvSpPr/>
            <p:nvPr/>
          </p:nvSpPr>
          <p:spPr>
            <a:xfrm>
              <a:off x="6627136" y="3429619"/>
              <a:ext cx="239888" cy="234785"/>
            </a:xfrm>
            <a:prstGeom prst="rect">
              <a:avLst/>
            </a:prstGeom>
            <a:solidFill>
              <a:srgbClr val="1CABE2">
                <a:alpha val="100000"/>
              </a:srgbClr>
            </a:solidFill>
          </p:spPr>
          <p:txBody>
            <a:bodyPr/>
            <a:lstStyle/>
            <a:p/>
          </p:txBody>
        </p:sp>
        <p:sp>
          <p:nvSpPr>
            <p:cNvPr id="65" name="rc65"/>
            <p:cNvSpPr/>
            <p:nvPr/>
          </p:nvSpPr>
          <p:spPr>
            <a:xfrm>
              <a:off x="6893679" y="3749225"/>
              <a:ext cx="239888" cy="462784"/>
            </a:xfrm>
            <a:prstGeom prst="rect">
              <a:avLst/>
            </a:prstGeom>
            <a:solidFill>
              <a:srgbClr val="80BD41">
                <a:alpha val="100000"/>
              </a:srgbClr>
            </a:solidFill>
          </p:spPr>
          <p:txBody>
            <a:bodyPr/>
            <a:lstStyle/>
            <a:p/>
          </p:txBody>
        </p:sp>
        <p:sp>
          <p:nvSpPr>
            <p:cNvPr id="66" name="rc66"/>
            <p:cNvSpPr/>
            <p:nvPr/>
          </p:nvSpPr>
          <p:spPr>
            <a:xfrm>
              <a:off x="6893679" y="3427583"/>
              <a:ext cx="239888" cy="321641"/>
            </a:xfrm>
            <a:prstGeom prst="rect">
              <a:avLst/>
            </a:prstGeom>
            <a:solidFill>
              <a:srgbClr val="1CABE2">
                <a:alpha val="100000"/>
              </a:srgbClr>
            </a:solidFill>
          </p:spPr>
          <p:txBody>
            <a:bodyPr/>
            <a:lstStyle/>
            <a:p/>
          </p:txBody>
        </p:sp>
        <p:sp>
          <p:nvSpPr>
            <p:cNvPr id="67" name="rc67"/>
            <p:cNvSpPr/>
            <p:nvPr/>
          </p:nvSpPr>
          <p:spPr>
            <a:xfrm>
              <a:off x="7160222" y="3748546"/>
              <a:ext cx="239888" cy="463462"/>
            </a:xfrm>
            <a:prstGeom prst="rect">
              <a:avLst/>
            </a:prstGeom>
            <a:solidFill>
              <a:srgbClr val="80BD41">
                <a:alpha val="100000"/>
              </a:srgbClr>
            </a:solidFill>
          </p:spPr>
          <p:txBody>
            <a:bodyPr/>
            <a:lstStyle/>
            <a:p/>
          </p:txBody>
        </p:sp>
        <p:sp>
          <p:nvSpPr>
            <p:cNvPr id="68" name="rc68"/>
            <p:cNvSpPr/>
            <p:nvPr/>
          </p:nvSpPr>
          <p:spPr>
            <a:xfrm>
              <a:off x="7160222" y="3426565"/>
              <a:ext cx="239888" cy="321981"/>
            </a:xfrm>
            <a:prstGeom prst="rect">
              <a:avLst/>
            </a:prstGeom>
            <a:solidFill>
              <a:srgbClr val="1CABE2">
                <a:alpha val="100000"/>
              </a:srgbClr>
            </a:solidFill>
          </p:spPr>
          <p:txBody>
            <a:bodyPr/>
            <a:lstStyle/>
            <a:p/>
          </p:txBody>
        </p:sp>
        <p:sp>
          <p:nvSpPr>
            <p:cNvPr id="69" name="rc69"/>
            <p:cNvSpPr/>
            <p:nvPr/>
          </p:nvSpPr>
          <p:spPr>
            <a:xfrm>
              <a:off x="7426765" y="3645064"/>
              <a:ext cx="239888" cy="566944"/>
            </a:xfrm>
            <a:prstGeom prst="rect">
              <a:avLst/>
            </a:prstGeom>
            <a:solidFill>
              <a:srgbClr val="80BD41">
                <a:alpha val="100000"/>
              </a:srgbClr>
            </a:solidFill>
          </p:spPr>
          <p:txBody>
            <a:bodyPr/>
            <a:lstStyle/>
            <a:p/>
          </p:txBody>
        </p:sp>
        <p:sp>
          <p:nvSpPr>
            <p:cNvPr id="70" name="rc70"/>
            <p:cNvSpPr/>
            <p:nvPr/>
          </p:nvSpPr>
          <p:spPr>
            <a:xfrm>
              <a:off x="7426765" y="3424529"/>
              <a:ext cx="239888" cy="220535"/>
            </a:xfrm>
            <a:prstGeom prst="rect">
              <a:avLst/>
            </a:prstGeom>
            <a:solidFill>
              <a:srgbClr val="1CABE2">
                <a:alpha val="100000"/>
              </a:srgbClr>
            </a:solidFill>
          </p:spPr>
          <p:txBody>
            <a:bodyPr/>
            <a:lstStyle/>
            <a:p/>
          </p:txBody>
        </p:sp>
        <p:sp>
          <p:nvSpPr>
            <p:cNvPr id="71" name="rc71"/>
            <p:cNvSpPr/>
            <p:nvPr/>
          </p:nvSpPr>
          <p:spPr>
            <a:xfrm>
              <a:off x="7693308" y="3592475"/>
              <a:ext cx="239888" cy="619533"/>
            </a:xfrm>
            <a:prstGeom prst="rect">
              <a:avLst/>
            </a:prstGeom>
            <a:solidFill>
              <a:srgbClr val="80BD41">
                <a:alpha val="100000"/>
              </a:srgbClr>
            </a:solidFill>
          </p:spPr>
          <p:txBody>
            <a:bodyPr/>
            <a:lstStyle/>
            <a:p/>
          </p:txBody>
        </p:sp>
        <p:sp>
          <p:nvSpPr>
            <p:cNvPr id="72" name="rc72"/>
            <p:cNvSpPr/>
            <p:nvPr/>
          </p:nvSpPr>
          <p:spPr>
            <a:xfrm>
              <a:off x="7693308" y="3407226"/>
              <a:ext cx="239888" cy="185249"/>
            </a:xfrm>
            <a:prstGeom prst="rect">
              <a:avLst/>
            </a:prstGeom>
            <a:solidFill>
              <a:srgbClr val="1CABE2">
                <a:alpha val="100000"/>
              </a:srgbClr>
            </a:solidFill>
          </p:spPr>
          <p:txBody>
            <a:bodyPr/>
            <a:lstStyle/>
            <a:p/>
          </p:txBody>
        </p:sp>
        <p:sp>
          <p:nvSpPr>
            <p:cNvPr id="73" name="rc73"/>
            <p:cNvSpPr/>
            <p:nvPr/>
          </p:nvSpPr>
          <p:spPr>
            <a:xfrm>
              <a:off x="7959851" y="3543279"/>
              <a:ext cx="239888" cy="668730"/>
            </a:xfrm>
            <a:prstGeom prst="rect">
              <a:avLst/>
            </a:prstGeom>
            <a:solidFill>
              <a:srgbClr val="80BD41">
                <a:alpha val="100000"/>
              </a:srgbClr>
            </a:solidFill>
          </p:spPr>
          <p:txBody>
            <a:bodyPr/>
            <a:lstStyle/>
            <a:p/>
          </p:txBody>
        </p:sp>
        <p:sp>
          <p:nvSpPr>
            <p:cNvPr id="74" name="rc74"/>
            <p:cNvSpPr/>
            <p:nvPr/>
          </p:nvSpPr>
          <p:spPr>
            <a:xfrm>
              <a:off x="7959851" y="3406208"/>
              <a:ext cx="239888" cy="137071"/>
            </a:xfrm>
            <a:prstGeom prst="rect">
              <a:avLst/>
            </a:prstGeom>
            <a:solidFill>
              <a:srgbClr val="1CABE2">
                <a:alpha val="100000"/>
              </a:srgbClr>
            </a:solidFill>
          </p:spPr>
          <p:txBody>
            <a:bodyPr/>
            <a:lstStyle/>
            <a:p/>
          </p:txBody>
        </p:sp>
        <p:sp>
          <p:nvSpPr>
            <p:cNvPr id="75" name="pl75"/>
            <p:cNvSpPr/>
            <p:nvPr/>
          </p:nvSpPr>
          <p:spPr>
            <a:xfrm>
              <a:off x="1416218" y="2300052"/>
              <a:ext cx="6663577" cy="923754"/>
            </a:xfrm>
            <a:custGeom>
              <a:avLst/>
              <a:pathLst>
                <a:path w="6663577" h="923754">
                  <a:moveTo>
                    <a:pt x="0" y="923754"/>
                  </a:moveTo>
                  <a:lnTo>
                    <a:pt x="266543" y="773375"/>
                  </a:lnTo>
                  <a:lnTo>
                    <a:pt x="533086" y="580031"/>
                  </a:lnTo>
                  <a:lnTo>
                    <a:pt x="799629" y="451135"/>
                  </a:lnTo>
                  <a:lnTo>
                    <a:pt x="1066172" y="537066"/>
                  </a:lnTo>
                  <a:lnTo>
                    <a:pt x="1332715" y="386687"/>
                  </a:lnTo>
                  <a:lnTo>
                    <a:pt x="1599258" y="365205"/>
                  </a:lnTo>
                  <a:lnTo>
                    <a:pt x="1865801" y="21482"/>
                  </a:lnTo>
                  <a:lnTo>
                    <a:pt x="2132344" y="0"/>
                  </a:lnTo>
                  <a:lnTo>
                    <a:pt x="2398888" y="0"/>
                  </a:lnTo>
                  <a:lnTo>
                    <a:pt x="2665431" y="21482"/>
                  </a:lnTo>
                  <a:lnTo>
                    <a:pt x="2931974" y="42965"/>
                  </a:lnTo>
                  <a:lnTo>
                    <a:pt x="3198517" y="171861"/>
                  </a:lnTo>
                  <a:lnTo>
                    <a:pt x="3465060" y="150378"/>
                  </a:lnTo>
                  <a:lnTo>
                    <a:pt x="3731603" y="236309"/>
                  </a:lnTo>
                  <a:lnTo>
                    <a:pt x="3998146" y="107413"/>
                  </a:lnTo>
                  <a:lnTo>
                    <a:pt x="4264689" y="451135"/>
                  </a:lnTo>
                  <a:lnTo>
                    <a:pt x="4531233" y="279274"/>
                  </a:lnTo>
                  <a:lnTo>
                    <a:pt x="4797776" y="107413"/>
                  </a:lnTo>
                  <a:lnTo>
                    <a:pt x="5064319" y="85930"/>
                  </a:lnTo>
                  <a:lnTo>
                    <a:pt x="5330862" y="408170"/>
                  </a:lnTo>
                  <a:lnTo>
                    <a:pt x="5597405" y="644479"/>
                  </a:lnTo>
                  <a:lnTo>
                    <a:pt x="5863948" y="644479"/>
                  </a:lnTo>
                  <a:lnTo>
                    <a:pt x="6130491" y="365205"/>
                  </a:lnTo>
                  <a:lnTo>
                    <a:pt x="6397034" y="257791"/>
                  </a:lnTo>
                  <a:lnTo>
                    <a:pt x="6663577" y="128895"/>
                  </a:lnTo>
                </a:path>
              </a:pathLst>
            </a:custGeom>
            <a:ln w="27101" cap="flat">
              <a:solidFill>
                <a:srgbClr val="0058AB">
                  <a:alpha val="100000"/>
                </a:srgbClr>
              </a:solidFill>
              <a:prstDash val="solid"/>
              <a:round/>
            </a:ln>
          </p:spPr>
          <p:txBody>
            <a:bodyPr/>
            <a:lstStyle/>
            <a:p/>
          </p:txBody>
        </p:sp>
        <p:sp>
          <p:nvSpPr>
            <p:cNvPr id="76" name="tx76"/>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46</a:t>
              </a:r>
            </a:p>
          </p:txBody>
        </p:sp>
        <p:sp>
          <p:nvSpPr>
            <p:cNvPr id="77" name="tx77"/>
            <p:cNvSpPr/>
            <p:nvPr/>
          </p:nvSpPr>
          <p:spPr>
            <a:xfrm>
              <a:off x="2688644" y="19428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78" name="tx78"/>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9" name="tx79"/>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0" name="tx80"/>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1" name="tx81"/>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2" name="tx82"/>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59</a:t>
              </a:r>
            </a:p>
          </p:txBody>
        </p:sp>
        <p:sp>
          <p:nvSpPr>
            <p:cNvPr id="83" name="tx83"/>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59</a:t>
              </a:r>
            </a:p>
          </p:txBody>
        </p:sp>
        <p:sp>
          <p:nvSpPr>
            <p:cNvPr id="84" name="tx84"/>
            <p:cNvSpPr/>
            <p:nvPr/>
          </p:nvSpPr>
          <p:spPr>
            <a:xfrm>
              <a:off x="7486420" y="19428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85" name="tx85"/>
            <p:cNvSpPr/>
            <p:nvPr/>
          </p:nvSpPr>
          <p:spPr>
            <a:xfrm>
              <a:off x="7752963" y="194418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6" name="tx86"/>
            <p:cNvSpPr/>
            <p:nvPr/>
          </p:nvSpPr>
          <p:spPr>
            <a:xfrm>
              <a:off x="8019506"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7" name="tx87"/>
            <p:cNvSpPr/>
            <p:nvPr/>
          </p:nvSpPr>
          <p:spPr>
            <a:xfrm>
              <a:off x="1324790" y="326989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23.8</a:t>
              </a:r>
            </a:p>
          </p:txBody>
        </p:sp>
        <p:sp>
          <p:nvSpPr>
            <p:cNvPr id="88" name="tx88"/>
            <p:cNvSpPr/>
            <p:nvPr/>
          </p:nvSpPr>
          <p:spPr>
            <a:xfrm>
              <a:off x="2657505" y="324551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24.5</a:t>
              </a:r>
            </a:p>
          </p:txBody>
        </p:sp>
        <p:sp>
          <p:nvSpPr>
            <p:cNvPr id="89" name="tx89"/>
            <p:cNvSpPr/>
            <p:nvPr/>
          </p:nvSpPr>
          <p:spPr>
            <a:xfrm>
              <a:off x="3990221" y="328041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23.4</a:t>
              </a:r>
            </a:p>
          </p:txBody>
        </p:sp>
        <p:sp>
          <p:nvSpPr>
            <p:cNvPr id="90" name="tx90"/>
            <p:cNvSpPr/>
            <p:nvPr/>
          </p:nvSpPr>
          <p:spPr>
            <a:xfrm>
              <a:off x="5322937" y="329059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23.1</a:t>
              </a:r>
            </a:p>
          </p:txBody>
        </p:sp>
        <p:sp>
          <p:nvSpPr>
            <p:cNvPr id="91" name="tx91"/>
            <p:cNvSpPr/>
            <p:nvPr/>
          </p:nvSpPr>
          <p:spPr>
            <a:xfrm>
              <a:off x="6428286" y="3293986"/>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a:t>
              </a:r>
            </a:p>
          </p:txBody>
        </p:sp>
        <p:sp>
          <p:nvSpPr>
            <p:cNvPr id="92" name="tx92"/>
            <p:cNvSpPr/>
            <p:nvPr/>
          </p:nvSpPr>
          <p:spPr>
            <a:xfrm>
              <a:off x="6655652" y="329364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23.1</a:t>
              </a:r>
            </a:p>
          </p:txBody>
        </p:sp>
        <p:sp>
          <p:nvSpPr>
            <p:cNvPr id="93" name="tx93"/>
            <p:cNvSpPr/>
            <p:nvPr/>
          </p:nvSpPr>
          <p:spPr>
            <a:xfrm>
              <a:off x="6922195" y="329161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23.1</a:t>
              </a:r>
            </a:p>
          </p:txBody>
        </p:sp>
        <p:sp>
          <p:nvSpPr>
            <p:cNvPr id="94" name="tx94"/>
            <p:cNvSpPr/>
            <p:nvPr/>
          </p:nvSpPr>
          <p:spPr>
            <a:xfrm>
              <a:off x="7188738" y="329025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23.2</a:t>
              </a:r>
            </a:p>
          </p:txBody>
        </p:sp>
        <p:sp>
          <p:nvSpPr>
            <p:cNvPr id="95" name="tx95"/>
            <p:cNvSpPr/>
            <p:nvPr/>
          </p:nvSpPr>
          <p:spPr>
            <a:xfrm>
              <a:off x="7455282" y="328889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23.2</a:t>
              </a:r>
            </a:p>
          </p:txBody>
        </p:sp>
        <p:sp>
          <p:nvSpPr>
            <p:cNvPr id="96" name="tx96"/>
            <p:cNvSpPr/>
            <p:nvPr/>
          </p:nvSpPr>
          <p:spPr>
            <a:xfrm>
              <a:off x="7721825" y="327125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23.7</a:t>
              </a:r>
            </a:p>
          </p:txBody>
        </p:sp>
        <p:sp>
          <p:nvSpPr>
            <p:cNvPr id="97" name="tx97"/>
            <p:cNvSpPr/>
            <p:nvPr/>
          </p:nvSpPr>
          <p:spPr>
            <a:xfrm>
              <a:off x="7988368" y="327023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23.8</a:t>
              </a:r>
            </a:p>
          </p:txBody>
        </p:sp>
        <p:sp>
          <p:nvSpPr>
            <p:cNvPr id="98" name="pl98"/>
            <p:cNvSpPr/>
            <p:nvPr/>
          </p:nvSpPr>
          <p:spPr>
            <a:xfrm>
              <a:off x="1416218" y="2063743"/>
              <a:ext cx="0" cy="1160063"/>
            </a:xfrm>
            <a:custGeom>
              <a:avLst/>
              <a:pathLst>
                <a:path w="0" h="1160063">
                  <a:moveTo>
                    <a:pt x="0" y="1160063"/>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48933" y="2063743"/>
              <a:ext cx="0" cy="622997"/>
            </a:xfrm>
            <a:custGeom>
              <a:avLst/>
              <a:pathLst>
                <a:path w="0" h="622997">
                  <a:moveTo>
                    <a:pt x="0" y="622997"/>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081649" y="2063743"/>
              <a:ext cx="0" cy="257791"/>
            </a:xfrm>
            <a:custGeom>
              <a:avLst/>
              <a:pathLst>
                <a:path w="0" h="257791">
                  <a:moveTo>
                    <a:pt x="0" y="25779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14365" y="2063743"/>
              <a:ext cx="0" cy="343722"/>
            </a:xfrm>
            <a:custGeom>
              <a:avLst/>
              <a:pathLst>
                <a:path w="0" h="343722">
                  <a:moveTo>
                    <a:pt x="0" y="343722"/>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80537" y="2063743"/>
              <a:ext cx="0" cy="322239"/>
            </a:xfrm>
            <a:custGeom>
              <a:avLst/>
              <a:pathLst>
                <a:path w="0" h="322239">
                  <a:moveTo>
                    <a:pt x="0" y="322239"/>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47080" y="2063743"/>
              <a:ext cx="0" cy="644479"/>
            </a:xfrm>
            <a:custGeom>
              <a:avLst/>
              <a:pathLst>
                <a:path w="0" h="644479">
                  <a:moveTo>
                    <a:pt x="0" y="644479"/>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13623" y="2063743"/>
              <a:ext cx="0" cy="880789"/>
            </a:xfrm>
            <a:custGeom>
              <a:avLst/>
              <a:pathLst>
                <a:path w="0" h="880789">
                  <a:moveTo>
                    <a:pt x="0" y="880789"/>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0166" y="2063743"/>
              <a:ext cx="0" cy="880789"/>
            </a:xfrm>
            <a:custGeom>
              <a:avLst/>
              <a:pathLst>
                <a:path w="0" h="880789">
                  <a:moveTo>
                    <a:pt x="0" y="880789"/>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46709" y="2063743"/>
              <a:ext cx="0" cy="601514"/>
            </a:xfrm>
            <a:custGeom>
              <a:avLst/>
              <a:pathLst>
                <a:path w="0" h="601514">
                  <a:moveTo>
                    <a:pt x="0" y="601514"/>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3253" y="2063743"/>
              <a:ext cx="0" cy="494101"/>
            </a:xfrm>
            <a:custGeom>
              <a:avLst/>
              <a:pathLst>
                <a:path w="0" h="494101">
                  <a:moveTo>
                    <a:pt x="0" y="494101"/>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79796" y="2063743"/>
              <a:ext cx="0" cy="365205"/>
            </a:xfrm>
            <a:custGeom>
              <a:avLst/>
              <a:pathLst>
                <a:path w="0" h="365205">
                  <a:moveTo>
                    <a:pt x="0" y="365205"/>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1324790" y="399154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10.9</a:t>
              </a:r>
            </a:p>
          </p:txBody>
        </p:sp>
        <p:sp>
          <p:nvSpPr>
            <p:cNvPr id="110" name="tx110"/>
            <p:cNvSpPr/>
            <p:nvPr/>
          </p:nvSpPr>
          <p:spPr>
            <a:xfrm>
              <a:off x="1324790" y="358847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12.8</a:t>
              </a:r>
            </a:p>
          </p:txBody>
        </p:sp>
        <p:sp>
          <p:nvSpPr>
            <p:cNvPr id="111" name="tx111"/>
            <p:cNvSpPr/>
            <p:nvPr/>
          </p:nvSpPr>
          <p:spPr>
            <a:xfrm>
              <a:off x="2657505" y="388326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17.4</a:t>
              </a:r>
            </a:p>
          </p:txBody>
        </p:sp>
        <p:sp>
          <p:nvSpPr>
            <p:cNvPr id="112" name="tx112"/>
            <p:cNvSpPr/>
            <p:nvPr/>
          </p:nvSpPr>
          <p:spPr>
            <a:xfrm>
              <a:off x="2683631" y="346798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a:t>
              </a:r>
            </a:p>
          </p:txBody>
        </p:sp>
        <p:sp>
          <p:nvSpPr>
            <p:cNvPr id="113" name="tx113"/>
            <p:cNvSpPr/>
            <p:nvPr/>
          </p:nvSpPr>
          <p:spPr>
            <a:xfrm>
              <a:off x="3990221" y="382698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20.6</a:t>
              </a:r>
            </a:p>
          </p:txBody>
        </p:sp>
        <p:sp>
          <p:nvSpPr>
            <p:cNvPr id="114" name="tx114"/>
            <p:cNvSpPr/>
            <p:nvPr/>
          </p:nvSpPr>
          <p:spPr>
            <a:xfrm>
              <a:off x="4016347" y="342934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a:t>
              </a:r>
            </a:p>
          </p:txBody>
        </p:sp>
        <p:sp>
          <p:nvSpPr>
            <p:cNvPr id="115" name="tx115"/>
            <p:cNvSpPr/>
            <p:nvPr/>
          </p:nvSpPr>
          <p:spPr>
            <a:xfrm>
              <a:off x="5322937" y="384700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19.4</a:t>
              </a:r>
            </a:p>
          </p:txBody>
        </p:sp>
        <p:sp>
          <p:nvSpPr>
            <p:cNvPr id="116" name="tx116"/>
            <p:cNvSpPr/>
            <p:nvPr/>
          </p:nvSpPr>
          <p:spPr>
            <a:xfrm>
              <a:off x="5349062" y="345423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a:t>
              </a:r>
            </a:p>
          </p:txBody>
        </p:sp>
        <p:sp>
          <p:nvSpPr>
            <p:cNvPr id="117" name="tx117"/>
            <p:cNvSpPr/>
            <p:nvPr/>
          </p:nvSpPr>
          <p:spPr>
            <a:xfrm>
              <a:off x="6389109" y="384463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19.6</a:t>
              </a:r>
            </a:p>
          </p:txBody>
        </p:sp>
        <p:sp>
          <p:nvSpPr>
            <p:cNvPr id="118" name="tx118"/>
            <p:cNvSpPr/>
            <p:nvPr/>
          </p:nvSpPr>
          <p:spPr>
            <a:xfrm>
              <a:off x="6415235" y="345356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a:t>
              </a:r>
            </a:p>
          </p:txBody>
        </p:sp>
        <p:sp>
          <p:nvSpPr>
            <p:cNvPr id="119" name="tx119"/>
            <p:cNvSpPr/>
            <p:nvPr/>
          </p:nvSpPr>
          <p:spPr>
            <a:xfrm>
              <a:off x="6655652" y="390315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16.1</a:t>
              </a:r>
            </a:p>
          </p:txBody>
        </p:sp>
        <p:sp>
          <p:nvSpPr>
            <p:cNvPr id="120" name="tx120"/>
            <p:cNvSpPr/>
            <p:nvPr/>
          </p:nvSpPr>
          <p:spPr>
            <a:xfrm>
              <a:off x="6681778" y="351196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a:t>
              </a:r>
            </a:p>
          </p:txBody>
        </p:sp>
        <p:sp>
          <p:nvSpPr>
            <p:cNvPr id="121" name="tx121"/>
            <p:cNvSpPr/>
            <p:nvPr/>
          </p:nvSpPr>
          <p:spPr>
            <a:xfrm>
              <a:off x="6922195" y="394552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13.6</a:t>
              </a:r>
            </a:p>
          </p:txBody>
        </p:sp>
        <p:sp>
          <p:nvSpPr>
            <p:cNvPr id="122" name="tx122"/>
            <p:cNvSpPr/>
            <p:nvPr/>
          </p:nvSpPr>
          <p:spPr>
            <a:xfrm>
              <a:off x="6948321" y="355335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9.5</a:t>
              </a:r>
            </a:p>
          </p:txBody>
        </p:sp>
        <p:sp>
          <p:nvSpPr>
            <p:cNvPr id="123" name="tx123"/>
            <p:cNvSpPr/>
            <p:nvPr/>
          </p:nvSpPr>
          <p:spPr>
            <a:xfrm>
              <a:off x="7188738" y="394518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13.7</a:t>
              </a:r>
            </a:p>
          </p:txBody>
        </p:sp>
        <p:sp>
          <p:nvSpPr>
            <p:cNvPr id="124" name="tx124"/>
            <p:cNvSpPr/>
            <p:nvPr/>
          </p:nvSpPr>
          <p:spPr>
            <a:xfrm>
              <a:off x="7214864" y="355250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9.5</a:t>
              </a:r>
            </a:p>
          </p:txBody>
        </p:sp>
        <p:sp>
          <p:nvSpPr>
            <p:cNvPr id="125" name="tx125"/>
            <p:cNvSpPr/>
            <p:nvPr/>
          </p:nvSpPr>
          <p:spPr>
            <a:xfrm>
              <a:off x="7455282" y="389348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16.7</a:t>
              </a:r>
            </a:p>
          </p:txBody>
        </p:sp>
        <p:sp>
          <p:nvSpPr>
            <p:cNvPr id="126" name="tx126"/>
            <p:cNvSpPr/>
            <p:nvPr/>
          </p:nvSpPr>
          <p:spPr>
            <a:xfrm>
              <a:off x="7481407" y="349974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a:t>
              </a:r>
            </a:p>
          </p:txBody>
        </p:sp>
        <p:sp>
          <p:nvSpPr>
            <p:cNvPr id="127" name="tx127"/>
            <p:cNvSpPr/>
            <p:nvPr/>
          </p:nvSpPr>
          <p:spPr>
            <a:xfrm>
              <a:off x="7721825" y="386714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18.3</a:t>
              </a:r>
            </a:p>
          </p:txBody>
        </p:sp>
        <p:sp>
          <p:nvSpPr>
            <p:cNvPr id="128" name="tx128"/>
            <p:cNvSpPr/>
            <p:nvPr/>
          </p:nvSpPr>
          <p:spPr>
            <a:xfrm>
              <a:off x="7747950" y="3465995"/>
              <a:ext cx="130604"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a:t>
              </a:r>
            </a:p>
          </p:txBody>
        </p:sp>
        <p:sp>
          <p:nvSpPr>
            <p:cNvPr id="129" name="tx129"/>
            <p:cNvSpPr/>
            <p:nvPr/>
          </p:nvSpPr>
          <p:spPr>
            <a:xfrm>
              <a:off x="7988368" y="384259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19.7</a:t>
              </a:r>
            </a:p>
          </p:txBody>
        </p:sp>
        <p:sp>
          <p:nvSpPr>
            <p:cNvPr id="130" name="tx130"/>
            <p:cNvSpPr/>
            <p:nvPr/>
          </p:nvSpPr>
          <p:spPr>
            <a:xfrm>
              <a:off x="8053670" y="3441117"/>
              <a:ext cx="52251"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a:t>
              </a:r>
            </a:p>
          </p:txBody>
        </p:sp>
        <p:sp>
          <p:nvSpPr>
            <p:cNvPr id="131" name="tx131"/>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733081" y="348132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33" name="tx133"/>
            <p:cNvSpPr/>
            <p:nvPr/>
          </p:nvSpPr>
          <p:spPr>
            <a:xfrm>
              <a:off x="733081" y="280275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34" name="tx134"/>
            <p:cNvSpPr/>
            <p:nvPr/>
          </p:nvSpPr>
          <p:spPr>
            <a:xfrm>
              <a:off x="733081" y="212418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35" name="tx135"/>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2" name="tx152"/>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3" name="pl153"/>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tx154"/>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5" name="rc155"/>
            <p:cNvSpPr/>
            <p:nvPr/>
          </p:nvSpPr>
          <p:spPr>
            <a:xfrm>
              <a:off x="4433341" y="5080163"/>
              <a:ext cx="201456" cy="201456"/>
            </a:xfrm>
            <a:prstGeom prst="rect">
              <a:avLst/>
            </a:prstGeom>
            <a:solidFill>
              <a:srgbClr val="1CABE2">
                <a:alpha val="100000"/>
              </a:srgbClr>
            </a:solidFill>
          </p:spPr>
          <p:txBody>
            <a:bodyPr/>
            <a:lstStyle/>
            <a:p/>
          </p:txBody>
        </p:sp>
        <p:sp>
          <p:nvSpPr>
            <p:cNvPr id="156" name="rc156"/>
            <p:cNvSpPr/>
            <p:nvPr/>
          </p:nvSpPr>
          <p:spPr>
            <a:xfrm>
              <a:off x="5638429" y="5080163"/>
              <a:ext cx="201456" cy="201456"/>
            </a:xfrm>
            <a:prstGeom prst="rect">
              <a:avLst/>
            </a:prstGeom>
            <a:solidFill>
              <a:srgbClr val="80BD41">
                <a:alpha val="100000"/>
              </a:srgbClr>
            </a:solidFill>
          </p:spPr>
          <p:txBody>
            <a:bodyPr/>
            <a:lstStyle/>
            <a:p/>
          </p:txBody>
        </p:sp>
        <p:sp>
          <p:nvSpPr>
            <p:cNvPr id="157" name="tx157"/>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8" name="tx158"/>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9" name="tx159"/>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0" name="tx160"/>
            <p:cNvSpPr/>
            <p:nvPr/>
          </p:nvSpPr>
          <p:spPr>
            <a:xfrm>
              <a:off x="951100" y="1582906"/>
              <a:ext cx="1453916"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Djibouti, 2000-2025</a:t>
              </a:r>
            </a:p>
          </p:txBody>
        </p:sp>
        <p:sp>
          <p:nvSpPr>
            <p:cNvPr id="161" name="pl161"/>
            <p:cNvSpPr/>
            <p:nvPr/>
          </p:nvSpPr>
          <p:spPr>
            <a:xfrm>
              <a:off x="198835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337250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75665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614081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752496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268042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406458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544873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683288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821704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5" name="rc175"/>
            <p:cNvSpPr/>
            <p:nvPr/>
          </p:nvSpPr>
          <p:spPr>
            <a:xfrm>
              <a:off x="1296273" y="5840557"/>
              <a:ext cx="5423114" cy="124062"/>
            </a:xfrm>
            <a:prstGeom prst="rect">
              <a:avLst/>
            </a:prstGeom>
            <a:solidFill>
              <a:srgbClr val="80BD41">
                <a:alpha val="100000"/>
              </a:srgbClr>
            </a:solidFill>
          </p:spPr>
          <p:txBody>
            <a:bodyPr/>
            <a:lstStyle/>
            <a:p/>
          </p:txBody>
        </p:sp>
        <p:sp>
          <p:nvSpPr>
            <p:cNvPr id="176" name="rc176"/>
            <p:cNvSpPr/>
            <p:nvPr/>
          </p:nvSpPr>
          <p:spPr>
            <a:xfrm>
              <a:off x="6719388" y="5840557"/>
              <a:ext cx="957834" cy="124062"/>
            </a:xfrm>
            <a:prstGeom prst="rect">
              <a:avLst/>
            </a:prstGeom>
            <a:solidFill>
              <a:srgbClr val="1CABE2">
                <a:alpha val="100000"/>
              </a:srgbClr>
            </a:solidFill>
          </p:spPr>
          <p:txBody>
            <a:bodyPr/>
            <a:lstStyle/>
            <a:p/>
          </p:txBody>
        </p:sp>
        <p:sp>
          <p:nvSpPr>
            <p:cNvPr id="177" name="rc177"/>
            <p:cNvSpPr/>
            <p:nvPr/>
          </p:nvSpPr>
          <p:spPr>
            <a:xfrm>
              <a:off x="1296273" y="5685479"/>
              <a:ext cx="5054929" cy="124062"/>
            </a:xfrm>
            <a:prstGeom prst="rect">
              <a:avLst/>
            </a:prstGeom>
            <a:solidFill>
              <a:srgbClr val="80BD41">
                <a:alpha val="100000"/>
              </a:srgbClr>
            </a:solidFill>
          </p:spPr>
          <p:txBody>
            <a:bodyPr/>
            <a:lstStyle/>
            <a:p/>
          </p:txBody>
        </p:sp>
        <p:sp>
          <p:nvSpPr>
            <p:cNvPr id="178" name="rc178"/>
            <p:cNvSpPr/>
            <p:nvPr/>
          </p:nvSpPr>
          <p:spPr>
            <a:xfrm>
              <a:off x="6351203" y="5685479"/>
              <a:ext cx="1511495" cy="124062"/>
            </a:xfrm>
            <a:prstGeom prst="rect">
              <a:avLst/>
            </a:prstGeom>
            <a:solidFill>
              <a:srgbClr val="1CABE2">
                <a:alpha val="100000"/>
              </a:srgbClr>
            </a:solidFill>
          </p:spPr>
          <p:txBody>
            <a:bodyPr/>
            <a:lstStyle/>
            <a:p/>
          </p:txBody>
        </p:sp>
        <p:sp>
          <p:nvSpPr>
            <p:cNvPr id="179" name="rc179"/>
            <p:cNvSpPr/>
            <p:nvPr/>
          </p:nvSpPr>
          <p:spPr>
            <a:xfrm>
              <a:off x="1296273" y="5530401"/>
              <a:ext cx="5456334" cy="124062"/>
            </a:xfrm>
            <a:prstGeom prst="rect">
              <a:avLst/>
            </a:prstGeom>
            <a:solidFill>
              <a:srgbClr val="80BD41">
                <a:alpha val="100000"/>
              </a:srgbClr>
            </a:solidFill>
          </p:spPr>
          <p:txBody>
            <a:bodyPr/>
            <a:lstStyle/>
            <a:p/>
          </p:txBody>
        </p:sp>
        <p:sp>
          <p:nvSpPr>
            <p:cNvPr id="180" name="rc180"/>
            <p:cNvSpPr/>
            <p:nvPr/>
          </p:nvSpPr>
          <p:spPr>
            <a:xfrm>
              <a:off x="6752607" y="5530401"/>
              <a:ext cx="1118396" cy="124062"/>
            </a:xfrm>
            <a:prstGeom prst="rect">
              <a:avLst/>
            </a:prstGeom>
            <a:solidFill>
              <a:srgbClr val="1CABE2">
                <a:alpha val="100000"/>
              </a:srgbClr>
            </a:solidFill>
          </p:spPr>
          <p:txBody>
            <a:bodyPr/>
            <a:lstStyle/>
            <a:p/>
          </p:txBody>
        </p:sp>
        <p:sp>
          <p:nvSpPr>
            <p:cNvPr id="181" name="tx181"/>
            <p:cNvSpPr/>
            <p:nvPr/>
          </p:nvSpPr>
          <p:spPr>
            <a:xfrm>
              <a:off x="7931961" y="5859396"/>
              <a:ext cx="128618"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a:t>
              </a:r>
            </a:p>
          </p:txBody>
        </p:sp>
        <p:sp>
          <p:nvSpPr>
            <p:cNvPr id="182" name="tx182"/>
            <p:cNvSpPr/>
            <p:nvPr/>
          </p:nvSpPr>
          <p:spPr>
            <a:xfrm>
              <a:off x="8078493" y="5704318"/>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23.7</a:t>
              </a:r>
            </a:p>
          </p:txBody>
        </p:sp>
        <p:sp>
          <p:nvSpPr>
            <p:cNvPr id="183" name="tx183"/>
            <p:cNvSpPr/>
            <p:nvPr/>
          </p:nvSpPr>
          <p:spPr>
            <a:xfrm>
              <a:off x="8087213" y="554924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23.8</a:t>
              </a:r>
            </a:p>
          </p:txBody>
        </p:sp>
        <p:sp>
          <p:nvSpPr>
            <p:cNvPr id="184" name="tx184"/>
            <p:cNvSpPr/>
            <p:nvPr/>
          </p:nvSpPr>
          <p:spPr>
            <a:xfrm>
              <a:off x="3902337" y="58621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19.6</a:t>
              </a:r>
            </a:p>
          </p:txBody>
        </p:sp>
        <p:sp>
          <p:nvSpPr>
            <p:cNvPr id="185" name="tx185"/>
            <p:cNvSpPr/>
            <p:nvPr/>
          </p:nvSpPr>
          <p:spPr>
            <a:xfrm>
              <a:off x="7122956" y="586209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186" name="tx186"/>
            <p:cNvSpPr/>
            <p:nvPr/>
          </p:nvSpPr>
          <p:spPr>
            <a:xfrm>
              <a:off x="3718244" y="570701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18.3</a:t>
              </a:r>
            </a:p>
          </p:txBody>
        </p:sp>
        <p:sp>
          <p:nvSpPr>
            <p:cNvPr id="187" name="tx187"/>
            <p:cNvSpPr/>
            <p:nvPr/>
          </p:nvSpPr>
          <p:spPr>
            <a:xfrm>
              <a:off x="7031602" y="5708447"/>
              <a:ext cx="150697"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188" name="tx188"/>
            <p:cNvSpPr/>
            <p:nvPr/>
          </p:nvSpPr>
          <p:spPr>
            <a:xfrm>
              <a:off x="3918947" y="555199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19.7</a:t>
              </a:r>
            </a:p>
          </p:txBody>
        </p:sp>
        <p:sp>
          <p:nvSpPr>
            <p:cNvPr id="189" name="tx189"/>
            <p:cNvSpPr/>
            <p:nvPr/>
          </p:nvSpPr>
          <p:spPr>
            <a:xfrm>
              <a:off x="7281661" y="555363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190" name="tx190"/>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1" name="tx191"/>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2" name="tx192"/>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3" name="tx193"/>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4" name="tx194"/>
            <p:cNvSpPr/>
            <p:nvPr/>
          </p:nvSpPr>
          <p:spPr>
            <a:xfrm>
              <a:off x="2641580" y="6057924"/>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95" name="tx195"/>
            <p:cNvSpPr/>
            <p:nvPr/>
          </p:nvSpPr>
          <p:spPr>
            <a:xfrm>
              <a:off x="3986886"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96" name="tx196"/>
            <p:cNvSpPr/>
            <p:nvPr/>
          </p:nvSpPr>
          <p:spPr>
            <a:xfrm>
              <a:off x="5371040"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97" name="tx197"/>
            <p:cNvSpPr/>
            <p:nvPr/>
          </p:nvSpPr>
          <p:spPr>
            <a:xfrm>
              <a:off x="6755194"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8" name="tx198"/>
            <p:cNvSpPr/>
            <p:nvPr/>
          </p:nvSpPr>
          <p:spPr>
            <a:xfrm>
              <a:off x="8139348"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99" name="tx199"/>
            <p:cNvSpPr/>
            <p:nvPr/>
          </p:nvSpPr>
          <p:spPr>
            <a:xfrm>
              <a:off x="4018061"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200" name="tx200"/>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01" name="tx201"/>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2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(83%) was lower than in 2019 (85%).
The number of children vaccinated with DTP3 increased 1% compared to in 2019.
The number of surviving infants increased approximately 3% compared to in 2019.
In 2025, more children were vaccinated than in 2019.
In 2025, there were more surviving infants (target population) than in 2019.
For vaccine coverage to increase, the number of children vaccinated must increase at a faster rate than the population increases.</a:t>
            </a:r>
          </a:p>
        </p:txBody>
      </p:sp>
      <p:sp>
        <p:nvSpPr>
          <p:cNvPr id="20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204" name=""/>
          <p:cNvGrpSpPr/>
          <p:nvPr/>
        </p:nvGrpSpPr>
        <p:grpSpPr>
          <a:xfrm>
            <a:off x="292608" y="1005840"/>
            <a:ext cx="8595360" cy="28575"/>
            <a:chOff x="292608" y="1005840"/>
            <a:chExt cx="8595360" cy="28575"/>
          </a:xfrm>
        </p:grpSpPr>
        <p:sp>
          <p:nvSpPr>
            <p:cNvPr id="20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5312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43534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91756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39978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88200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69423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17645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65867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14089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3596784"/>
              <a:ext cx="239888" cy="615225"/>
            </a:xfrm>
            <a:prstGeom prst="rect">
              <a:avLst/>
            </a:prstGeom>
            <a:solidFill>
              <a:srgbClr val="E2231A">
                <a:alpha val="90196"/>
              </a:srgbClr>
            </a:solidFill>
          </p:spPr>
          <p:txBody>
            <a:bodyPr/>
            <a:lstStyle/>
            <a:p/>
          </p:txBody>
        </p:sp>
        <p:sp>
          <p:nvSpPr>
            <p:cNvPr id="27" name="rc27"/>
            <p:cNvSpPr/>
            <p:nvPr/>
          </p:nvSpPr>
          <p:spPr>
            <a:xfrm>
              <a:off x="1562816" y="3567529"/>
              <a:ext cx="239888" cy="644479"/>
            </a:xfrm>
            <a:prstGeom prst="rect">
              <a:avLst/>
            </a:prstGeom>
            <a:solidFill>
              <a:srgbClr val="E2231A">
                <a:alpha val="90196"/>
              </a:srgbClr>
            </a:solidFill>
          </p:spPr>
          <p:txBody>
            <a:bodyPr/>
            <a:lstStyle/>
            <a:p/>
          </p:txBody>
        </p:sp>
        <p:sp>
          <p:nvSpPr>
            <p:cNvPr id="28" name="rc28"/>
            <p:cNvSpPr/>
            <p:nvPr/>
          </p:nvSpPr>
          <p:spPr>
            <a:xfrm>
              <a:off x="1829360" y="3720222"/>
              <a:ext cx="239888" cy="491786"/>
            </a:xfrm>
            <a:prstGeom prst="rect">
              <a:avLst/>
            </a:prstGeom>
            <a:solidFill>
              <a:srgbClr val="E2231A">
                <a:alpha val="90196"/>
              </a:srgbClr>
            </a:solidFill>
          </p:spPr>
          <p:txBody>
            <a:bodyPr/>
            <a:lstStyle/>
            <a:p/>
          </p:txBody>
        </p:sp>
        <p:sp>
          <p:nvSpPr>
            <p:cNvPr id="29" name="rc29"/>
            <p:cNvSpPr/>
            <p:nvPr/>
          </p:nvSpPr>
          <p:spPr>
            <a:xfrm>
              <a:off x="2095903" y="3766149"/>
              <a:ext cx="239888" cy="445859"/>
            </a:xfrm>
            <a:prstGeom prst="rect">
              <a:avLst/>
            </a:prstGeom>
            <a:solidFill>
              <a:srgbClr val="E2231A">
                <a:alpha val="90196"/>
              </a:srgbClr>
            </a:solidFill>
          </p:spPr>
          <p:txBody>
            <a:bodyPr/>
            <a:lstStyle/>
            <a:p/>
          </p:txBody>
        </p:sp>
        <p:sp>
          <p:nvSpPr>
            <p:cNvPr id="30" name="rc30"/>
            <p:cNvSpPr/>
            <p:nvPr/>
          </p:nvSpPr>
          <p:spPr>
            <a:xfrm>
              <a:off x="2362446" y="3696663"/>
              <a:ext cx="239888" cy="515345"/>
            </a:xfrm>
            <a:prstGeom prst="rect">
              <a:avLst/>
            </a:prstGeom>
            <a:solidFill>
              <a:srgbClr val="E2231A">
                <a:alpha val="90196"/>
              </a:srgbClr>
            </a:solidFill>
          </p:spPr>
          <p:txBody>
            <a:bodyPr/>
            <a:lstStyle/>
            <a:p/>
          </p:txBody>
        </p:sp>
        <p:sp>
          <p:nvSpPr>
            <p:cNvPr id="31" name="rc31"/>
            <p:cNvSpPr/>
            <p:nvPr/>
          </p:nvSpPr>
          <p:spPr>
            <a:xfrm>
              <a:off x="2628989" y="3768324"/>
              <a:ext cx="239888" cy="443685"/>
            </a:xfrm>
            <a:prstGeom prst="rect">
              <a:avLst/>
            </a:prstGeom>
            <a:solidFill>
              <a:srgbClr val="E2231A">
                <a:alpha val="90196"/>
              </a:srgbClr>
            </a:solidFill>
          </p:spPr>
          <p:txBody>
            <a:bodyPr/>
            <a:lstStyle/>
            <a:p/>
          </p:txBody>
        </p:sp>
        <p:sp>
          <p:nvSpPr>
            <p:cNvPr id="32" name="rc32"/>
            <p:cNvSpPr/>
            <p:nvPr/>
          </p:nvSpPr>
          <p:spPr>
            <a:xfrm>
              <a:off x="2895532" y="3801462"/>
              <a:ext cx="239888" cy="410547"/>
            </a:xfrm>
            <a:prstGeom prst="rect">
              <a:avLst/>
            </a:prstGeom>
            <a:solidFill>
              <a:srgbClr val="E2231A">
                <a:alpha val="90196"/>
              </a:srgbClr>
            </a:solidFill>
          </p:spPr>
          <p:txBody>
            <a:bodyPr/>
            <a:lstStyle/>
            <a:p/>
          </p:txBody>
        </p:sp>
        <p:sp>
          <p:nvSpPr>
            <p:cNvPr id="33" name="rc33"/>
            <p:cNvSpPr/>
            <p:nvPr/>
          </p:nvSpPr>
          <p:spPr>
            <a:xfrm>
              <a:off x="3162075" y="3891400"/>
              <a:ext cx="239888" cy="320608"/>
            </a:xfrm>
            <a:prstGeom prst="rect">
              <a:avLst/>
            </a:prstGeom>
            <a:solidFill>
              <a:srgbClr val="E2231A">
                <a:alpha val="90196"/>
              </a:srgbClr>
            </a:solidFill>
          </p:spPr>
          <p:txBody>
            <a:bodyPr/>
            <a:lstStyle/>
            <a:p/>
          </p:txBody>
        </p:sp>
        <p:sp>
          <p:nvSpPr>
            <p:cNvPr id="34" name="rc34"/>
            <p:cNvSpPr/>
            <p:nvPr/>
          </p:nvSpPr>
          <p:spPr>
            <a:xfrm>
              <a:off x="3428618" y="3882909"/>
              <a:ext cx="239888" cy="329100"/>
            </a:xfrm>
            <a:prstGeom prst="rect">
              <a:avLst/>
            </a:prstGeom>
            <a:solidFill>
              <a:srgbClr val="E2231A">
                <a:alpha val="90196"/>
              </a:srgbClr>
            </a:solidFill>
          </p:spPr>
          <p:txBody>
            <a:bodyPr/>
            <a:lstStyle/>
            <a:p/>
          </p:txBody>
        </p:sp>
        <p:sp>
          <p:nvSpPr>
            <p:cNvPr id="35" name="rc35"/>
            <p:cNvSpPr/>
            <p:nvPr/>
          </p:nvSpPr>
          <p:spPr>
            <a:xfrm>
              <a:off x="3695161" y="4017376"/>
              <a:ext cx="239888" cy="194633"/>
            </a:xfrm>
            <a:prstGeom prst="rect">
              <a:avLst/>
            </a:prstGeom>
            <a:solidFill>
              <a:srgbClr val="E2231A">
                <a:alpha val="90196"/>
              </a:srgbClr>
            </a:solidFill>
          </p:spPr>
          <p:txBody>
            <a:bodyPr/>
            <a:lstStyle/>
            <a:p/>
          </p:txBody>
        </p:sp>
        <p:sp>
          <p:nvSpPr>
            <p:cNvPr id="36" name="rc36"/>
            <p:cNvSpPr/>
            <p:nvPr/>
          </p:nvSpPr>
          <p:spPr>
            <a:xfrm>
              <a:off x="3961705" y="4029906"/>
              <a:ext cx="239888" cy="182102"/>
            </a:xfrm>
            <a:prstGeom prst="rect">
              <a:avLst/>
            </a:prstGeom>
            <a:solidFill>
              <a:srgbClr val="E2231A">
                <a:alpha val="90196"/>
              </a:srgbClr>
            </a:solidFill>
          </p:spPr>
          <p:txBody>
            <a:bodyPr/>
            <a:lstStyle/>
            <a:p/>
          </p:txBody>
        </p:sp>
        <p:sp>
          <p:nvSpPr>
            <p:cNvPr id="37" name="rc37"/>
            <p:cNvSpPr/>
            <p:nvPr/>
          </p:nvSpPr>
          <p:spPr>
            <a:xfrm>
              <a:off x="4228248" y="4018515"/>
              <a:ext cx="239888" cy="193494"/>
            </a:xfrm>
            <a:prstGeom prst="rect">
              <a:avLst/>
            </a:prstGeom>
            <a:solidFill>
              <a:srgbClr val="E2231A">
                <a:alpha val="90196"/>
              </a:srgbClr>
            </a:solidFill>
          </p:spPr>
          <p:txBody>
            <a:bodyPr/>
            <a:lstStyle/>
            <a:p/>
          </p:txBody>
        </p:sp>
        <p:sp>
          <p:nvSpPr>
            <p:cNvPr id="38" name="rc38"/>
            <p:cNvSpPr/>
            <p:nvPr/>
          </p:nvSpPr>
          <p:spPr>
            <a:xfrm>
              <a:off x="4494791" y="4007176"/>
              <a:ext cx="239888" cy="204833"/>
            </a:xfrm>
            <a:prstGeom prst="rect">
              <a:avLst/>
            </a:prstGeom>
            <a:solidFill>
              <a:srgbClr val="E2231A">
                <a:alpha val="90196"/>
              </a:srgbClr>
            </a:solidFill>
          </p:spPr>
          <p:txBody>
            <a:bodyPr/>
            <a:lstStyle/>
            <a:p/>
          </p:txBody>
        </p:sp>
        <p:sp>
          <p:nvSpPr>
            <p:cNvPr id="39" name="rc39"/>
            <p:cNvSpPr/>
            <p:nvPr/>
          </p:nvSpPr>
          <p:spPr>
            <a:xfrm>
              <a:off x="4761334" y="3970931"/>
              <a:ext cx="239888" cy="241078"/>
            </a:xfrm>
            <a:prstGeom prst="rect">
              <a:avLst/>
            </a:prstGeom>
            <a:solidFill>
              <a:srgbClr val="E2231A">
                <a:alpha val="90196"/>
              </a:srgbClr>
            </a:solidFill>
          </p:spPr>
          <p:txBody>
            <a:bodyPr/>
            <a:lstStyle/>
            <a:p/>
          </p:txBody>
        </p:sp>
        <p:sp>
          <p:nvSpPr>
            <p:cNvPr id="40" name="rc40"/>
            <p:cNvSpPr/>
            <p:nvPr/>
          </p:nvSpPr>
          <p:spPr>
            <a:xfrm>
              <a:off x="5027877" y="3862974"/>
              <a:ext cx="239888" cy="349035"/>
            </a:xfrm>
            <a:prstGeom prst="rect">
              <a:avLst/>
            </a:prstGeom>
            <a:solidFill>
              <a:srgbClr val="E2231A">
                <a:alpha val="90196"/>
              </a:srgbClr>
            </a:solidFill>
          </p:spPr>
          <p:txBody>
            <a:bodyPr/>
            <a:lstStyle/>
            <a:p/>
          </p:txBody>
        </p:sp>
        <p:sp>
          <p:nvSpPr>
            <p:cNvPr id="41" name="rc41"/>
            <p:cNvSpPr/>
            <p:nvPr/>
          </p:nvSpPr>
          <p:spPr>
            <a:xfrm>
              <a:off x="5294420" y="3900306"/>
              <a:ext cx="239888" cy="311703"/>
            </a:xfrm>
            <a:prstGeom prst="rect">
              <a:avLst/>
            </a:prstGeom>
            <a:solidFill>
              <a:srgbClr val="E2231A">
                <a:alpha val="90196"/>
              </a:srgbClr>
            </a:solidFill>
          </p:spPr>
          <p:txBody>
            <a:bodyPr/>
            <a:lstStyle/>
            <a:p/>
          </p:txBody>
        </p:sp>
        <p:sp>
          <p:nvSpPr>
            <p:cNvPr id="42" name="rc42"/>
            <p:cNvSpPr/>
            <p:nvPr/>
          </p:nvSpPr>
          <p:spPr>
            <a:xfrm>
              <a:off x="5560963" y="3913509"/>
              <a:ext cx="239888" cy="298499"/>
            </a:xfrm>
            <a:prstGeom prst="rect">
              <a:avLst/>
            </a:prstGeom>
            <a:solidFill>
              <a:srgbClr val="E2231A">
                <a:alpha val="90196"/>
              </a:srgbClr>
            </a:solidFill>
          </p:spPr>
          <p:txBody>
            <a:bodyPr/>
            <a:lstStyle/>
            <a:p/>
          </p:txBody>
        </p:sp>
        <p:sp>
          <p:nvSpPr>
            <p:cNvPr id="43" name="rc43"/>
            <p:cNvSpPr/>
            <p:nvPr/>
          </p:nvSpPr>
          <p:spPr>
            <a:xfrm>
              <a:off x="5827506" y="3984756"/>
              <a:ext cx="239888" cy="227253"/>
            </a:xfrm>
            <a:prstGeom prst="rect">
              <a:avLst/>
            </a:prstGeom>
            <a:solidFill>
              <a:srgbClr val="E2231A">
                <a:alpha val="90196"/>
              </a:srgbClr>
            </a:solidFill>
          </p:spPr>
          <p:txBody>
            <a:bodyPr/>
            <a:lstStyle/>
            <a:p/>
          </p:txBody>
        </p:sp>
        <p:sp>
          <p:nvSpPr>
            <p:cNvPr id="44" name="rc44"/>
            <p:cNvSpPr/>
            <p:nvPr/>
          </p:nvSpPr>
          <p:spPr>
            <a:xfrm>
              <a:off x="6094049" y="4044663"/>
              <a:ext cx="239888" cy="167346"/>
            </a:xfrm>
            <a:prstGeom prst="rect">
              <a:avLst/>
            </a:prstGeom>
            <a:solidFill>
              <a:srgbClr val="E2231A">
                <a:alpha val="90196"/>
              </a:srgbClr>
            </a:solidFill>
          </p:spPr>
          <p:txBody>
            <a:bodyPr/>
            <a:lstStyle/>
            <a:p/>
          </p:txBody>
        </p:sp>
        <p:sp>
          <p:nvSpPr>
            <p:cNvPr id="45" name="rc45"/>
            <p:cNvSpPr/>
            <p:nvPr/>
          </p:nvSpPr>
          <p:spPr>
            <a:xfrm>
              <a:off x="6360593" y="4009143"/>
              <a:ext cx="239888" cy="202865"/>
            </a:xfrm>
            <a:prstGeom prst="rect">
              <a:avLst/>
            </a:prstGeom>
            <a:solidFill>
              <a:srgbClr val="E2231A">
                <a:alpha val="90196"/>
              </a:srgbClr>
            </a:solidFill>
          </p:spPr>
          <p:txBody>
            <a:bodyPr/>
            <a:lstStyle/>
            <a:p/>
          </p:txBody>
        </p:sp>
        <p:sp>
          <p:nvSpPr>
            <p:cNvPr id="46" name="rc46"/>
            <p:cNvSpPr/>
            <p:nvPr/>
          </p:nvSpPr>
          <p:spPr>
            <a:xfrm>
              <a:off x="6627136" y="3758383"/>
              <a:ext cx="239888" cy="453626"/>
            </a:xfrm>
            <a:prstGeom prst="rect">
              <a:avLst/>
            </a:prstGeom>
            <a:solidFill>
              <a:srgbClr val="E2231A">
                <a:alpha val="90196"/>
              </a:srgbClr>
            </a:solidFill>
          </p:spPr>
          <p:txBody>
            <a:bodyPr/>
            <a:lstStyle/>
            <a:p/>
          </p:txBody>
        </p:sp>
        <p:sp>
          <p:nvSpPr>
            <p:cNvPr id="47" name="rc47"/>
            <p:cNvSpPr/>
            <p:nvPr/>
          </p:nvSpPr>
          <p:spPr>
            <a:xfrm>
              <a:off x="6893679" y="3613508"/>
              <a:ext cx="239888" cy="598501"/>
            </a:xfrm>
            <a:prstGeom prst="rect">
              <a:avLst/>
            </a:prstGeom>
            <a:solidFill>
              <a:srgbClr val="E2231A">
                <a:alpha val="90196"/>
              </a:srgbClr>
            </a:solidFill>
          </p:spPr>
          <p:txBody>
            <a:bodyPr/>
            <a:lstStyle/>
            <a:p/>
          </p:txBody>
        </p:sp>
        <p:sp>
          <p:nvSpPr>
            <p:cNvPr id="48" name="rc48"/>
            <p:cNvSpPr/>
            <p:nvPr/>
          </p:nvSpPr>
          <p:spPr>
            <a:xfrm>
              <a:off x="7160222" y="3612473"/>
              <a:ext cx="239888" cy="599536"/>
            </a:xfrm>
            <a:prstGeom prst="rect">
              <a:avLst/>
            </a:prstGeom>
            <a:solidFill>
              <a:srgbClr val="E2231A">
                <a:alpha val="90196"/>
              </a:srgbClr>
            </a:solidFill>
          </p:spPr>
          <p:txBody>
            <a:bodyPr/>
            <a:lstStyle/>
            <a:p/>
          </p:txBody>
        </p:sp>
        <p:sp>
          <p:nvSpPr>
            <p:cNvPr id="49" name="rc49"/>
            <p:cNvSpPr/>
            <p:nvPr/>
          </p:nvSpPr>
          <p:spPr>
            <a:xfrm>
              <a:off x="7426765" y="3923658"/>
              <a:ext cx="239888" cy="288351"/>
            </a:xfrm>
            <a:prstGeom prst="rect">
              <a:avLst/>
            </a:prstGeom>
            <a:solidFill>
              <a:srgbClr val="E2231A">
                <a:alpha val="90196"/>
              </a:srgbClr>
            </a:solidFill>
          </p:spPr>
          <p:txBody>
            <a:bodyPr/>
            <a:lstStyle/>
            <a:p/>
          </p:txBody>
        </p:sp>
        <p:sp>
          <p:nvSpPr>
            <p:cNvPr id="50" name="rc50"/>
            <p:cNvSpPr/>
            <p:nvPr/>
          </p:nvSpPr>
          <p:spPr>
            <a:xfrm>
              <a:off x="7693308" y="3904966"/>
              <a:ext cx="239888" cy="307043"/>
            </a:xfrm>
            <a:prstGeom prst="rect">
              <a:avLst/>
            </a:prstGeom>
            <a:solidFill>
              <a:srgbClr val="E2231A">
                <a:alpha val="90196"/>
              </a:srgbClr>
            </a:solidFill>
          </p:spPr>
          <p:txBody>
            <a:bodyPr/>
            <a:lstStyle/>
            <a:p/>
          </p:txBody>
        </p:sp>
        <p:sp>
          <p:nvSpPr>
            <p:cNvPr id="51" name="rc51"/>
            <p:cNvSpPr/>
            <p:nvPr/>
          </p:nvSpPr>
          <p:spPr>
            <a:xfrm>
              <a:off x="7959851" y="3904552"/>
              <a:ext cx="239888" cy="307457"/>
            </a:xfrm>
            <a:prstGeom prst="rect">
              <a:avLst/>
            </a:prstGeom>
            <a:solidFill>
              <a:srgbClr val="E2231A">
                <a:alpha val="90196"/>
              </a:srgbClr>
            </a:solidFill>
          </p:spPr>
          <p:txBody>
            <a:bodyPr/>
            <a:lstStyle/>
            <a:p/>
          </p:txBody>
        </p:sp>
        <p:sp>
          <p:nvSpPr>
            <p:cNvPr id="52" name="rc52"/>
            <p:cNvSpPr/>
            <p:nvPr/>
          </p:nvSpPr>
          <p:spPr>
            <a:xfrm>
              <a:off x="4494791" y="3996147"/>
              <a:ext cx="239888" cy="11028"/>
            </a:xfrm>
            <a:prstGeom prst="rect">
              <a:avLst/>
            </a:prstGeom>
            <a:solidFill>
              <a:srgbClr val="B3B3B3">
                <a:alpha val="90196"/>
              </a:srgbClr>
            </a:solidFill>
          </p:spPr>
          <p:txBody>
            <a:bodyPr/>
            <a:lstStyle/>
            <a:p/>
          </p:txBody>
        </p:sp>
        <p:sp>
          <p:nvSpPr>
            <p:cNvPr id="53" name="rc53"/>
            <p:cNvSpPr/>
            <p:nvPr/>
          </p:nvSpPr>
          <p:spPr>
            <a:xfrm>
              <a:off x="6094049" y="3987189"/>
              <a:ext cx="239888" cy="57473"/>
            </a:xfrm>
            <a:prstGeom prst="rect">
              <a:avLst/>
            </a:prstGeom>
            <a:solidFill>
              <a:srgbClr val="B3B3B3">
                <a:alpha val="90196"/>
              </a:srgbClr>
            </a:solidFill>
          </p:spPr>
          <p:txBody>
            <a:bodyPr/>
            <a:lstStyle/>
            <a:p/>
          </p:txBody>
        </p:sp>
        <p:sp>
          <p:nvSpPr>
            <p:cNvPr id="54" name="rc54"/>
            <p:cNvSpPr/>
            <p:nvPr/>
          </p:nvSpPr>
          <p:spPr>
            <a:xfrm>
              <a:off x="6360593" y="3987345"/>
              <a:ext cx="239888" cy="21798"/>
            </a:xfrm>
            <a:prstGeom prst="rect">
              <a:avLst/>
            </a:prstGeom>
            <a:solidFill>
              <a:srgbClr val="B3B3B3">
                <a:alpha val="90196"/>
              </a:srgbClr>
            </a:solidFill>
          </p:spPr>
          <p:txBody>
            <a:bodyPr/>
            <a:lstStyle/>
            <a:p/>
          </p:txBody>
        </p:sp>
        <p:sp>
          <p:nvSpPr>
            <p:cNvPr id="55" name="rc55"/>
            <p:cNvSpPr/>
            <p:nvPr/>
          </p:nvSpPr>
          <p:spPr>
            <a:xfrm>
              <a:off x="6627136" y="3738655"/>
              <a:ext cx="239888" cy="19727"/>
            </a:xfrm>
            <a:prstGeom prst="rect">
              <a:avLst/>
            </a:prstGeom>
            <a:solidFill>
              <a:srgbClr val="B3B3B3">
                <a:alpha val="90196"/>
              </a:srgbClr>
            </a:solidFill>
          </p:spPr>
          <p:txBody>
            <a:bodyPr/>
            <a:lstStyle/>
            <a:p/>
          </p:txBody>
        </p:sp>
        <p:sp>
          <p:nvSpPr>
            <p:cNvPr id="56" name="rc56"/>
            <p:cNvSpPr/>
            <p:nvPr/>
          </p:nvSpPr>
          <p:spPr>
            <a:xfrm>
              <a:off x="6893679" y="3597043"/>
              <a:ext cx="239888" cy="16465"/>
            </a:xfrm>
            <a:prstGeom prst="rect">
              <a:avLst/>
            </a:prstGeom>
            <a:solidFill>
              <a:srgbClr val="B3B3B3">
                <a:alpha val="90196"/>
              </a:srgbClr>
            </a:solidFill>
          </p:spPr>
          <p:txBody>
            <a:bodyPr/>
            <a:lstStyle/>
            <a:p/>
          </p:txBody>
        </p:sp>
        <p:sp>
          <p:nvSpPr>
            <p:cNvPr id="57" name="rc57"/>
            <p:cNvSpPr/>
            <p:nvPr/>
          </p:nvSpPr>
          <p:spPr>
            <a:xfrm>
              <a:off x="7160222" y="3597302"/>
              <a:ext cx="239888" cy="15170"/>
            </a:xfrm>
            <a:prstGeom prst="rect">
              <a:avLst/>
            </a:prstGeom>
            <a:solidFill>
              <a:srgbClr val="B3B3B3">
                <a:alpha val="90196"/>
              </a:srgbClr>
            </a:solidFill>
          </p:spPr>
          <p:txBody>
            <a:bodyPr/>
            <a:lstStyle/>
            <a:p/>
          </p:txBody>
        </p:sp>
        <p:sp>
          <p:nvSpPr>
            <p:cNvPr id="58" name="rc58"/>
            <p:cNvSpPr/>
            <p:nvPr/>
          </p:nvSpPr>
          <p:spPr>
            <a:xfrm>
              <a:off x="7426765" y="3785825"/>
              <a:ext cx="239888" cy="137832"/>
            </a:xfrm>
            <a:prstGeom prst="rect">
              <a:avLst/>
            </a:prstGeom>
            <a:solidFill>
              <a:srgbClr val="B3B3B3">
                <a:alpha val="90196"/>
              </a:srgbClr>
            </a:solidFill>
          </p:spPr>
          <p:txBody>
            <a:bodyPr/>
            <a:lstStyle/>
            <a:p/>
          </p:txBody>
        </p:sp>
        <p:sp>
          <p:nvSpPr>
            <p:cNvPr id="59" name="rc59"/>
            <p:cNvSpPr/>
            <p:nvPr/>
          </p:nvSpPr>
          <p:spPr>
            <a:xfrm>
              <a:off x="7693308" y="3630905"/>
              <a:ext cx="239888" cy="274060"/>
            </a:xfrm>
            <a:prstGeom prst="rect">
              <a:avLst/>
            </a:prstGeom>
            <a:solidFill>
              <a:srgbClr val="B3B3B3">
                <a:alpha val="90196"/>
              </a:srgbClr>
            </a:solidFill>
          </p:spPr>
          <p:txBody>
            <a:bodyPr/>
            <a:lstStyle/>
            <a:p/>
          </p:txBody>
        </p:sp>
        <p:sp>
          <p:nvSpPr>
            <p:cNvPr id="60" name="rc60"/>
            <p:cNvSpPr/>
            <p:nvPr/>
          </p:nvSpPr>
          <p:spPr>
            <a:xfrm>
              <a:off x="7959851" y="3713336"/>
              <a:ext cx="239888" cy="191215"/>
            </a:xfrm>
            <a:prstGeom prst="rect">
              <a:avLst/>
            </a:prstGeom>
            <a:solidFill>
              <a:srgbClr val="B3B3B3">
                <a:alpha val="90196"/>
              </a:srgbClr>
            </a:solidFill>
          </p:spPr>
          <p:txBody>
            <a:bodyPr/>
            <a:lstStyle/>
            <a:p/>
          </p:txBody>
        </p:sp>
        <p:sp>
          <p:nvSpPr>
            <p:cNvPr id="61" name="pl61"/>
            <p:cNvSpPr/>
            <p:nvPr/>
          </p:nvSpPr>
          <p:spPr>
            <a:xfrm>
              <a:off x="1416218" y="2364500"/>
              <a:ext cx="6663577" cy="794858"/>
            </a:xfrm>
            <a:custGeom>
              <a:avLst/>
              <a:pathLst>
                <a:path w="6663577" h="794858">
                  <a:moveTo>
                    <a:pt x="0" y="773375"/>
                  </a:moveTo>
                  <a:lnTo>
                    <a:pt x="266543" y="794858"/>
                  </a:lnTo>
                  <a:lnTo>
                    <a:pt x="533086" y="515583"/>
                  </a:lnTo>
                  <a:lnTo>
                    <a:pt x="799629" y="429653"/>
                  </a:lnTo>
                  <a:lnTo>
                    <a:pt x="1066172" y="558549"/>
                  </a:lnTo>
                  <a:lnTo>
                    <a:pt x="1332715" y="451135"/>
                  </a:lnTo>
                  <a:lnTo>
                    <a:pt x="1599258" y="408170"/>
                  </a:lnTo>
                  <a:lnTo>
                    <a:pt x="1865801" y="257791"/>
                  </a:lnTo>
                  <a:lnTo>
                    <a:pt x="2132344" y="279274"/>
                  </a:lnTo>
                  <a:lnTo>
                    <a:pt x="2398888" y="42965"/>
                  </a:lnTo>
                  <a:lnTo>
                    <a:pt x="2665431" y="21482"/>
                  </a:lnTo>
                  <a:lnTo>
                    <a:pt x="2931974" y="42965"/>
                  </a:lnTo>
                  <a:lnTo>
                    <a:pt x="3198517" y="64447"/>
                  </a:lnTo>
                  <a:lnTo>
                    <a:pt x="3465060" y="128895"/>
                  </a:lnTo>
                  <a:lnTo>
                    <a:pt x="3731603" y="322239"/>
                  </a:lnTo>
                  <a:lnTo>
                    <a:pt x="3998146" y="257791"/>
                  </a:lnTo>
                  <a:lnTo>
                    <a:pt x="4264689" y="236309"/>
                  </a:lnTo>
                  <a:lnTo>
                    <a:pt x="4531233" y="107413"/>
                  </a:lnTo>
                  <a:lnTo>
                    <a:pt x="4797776" y="0"/>
                  </a:lnTo>
                  <a:lnTo>
                    <a:pt x="5064319" y="64447"/>
                  </a:lnTo>
                  <a:lnTo>
                    <a:pt x="5330862" y="515583"/>
                  </a:lnTo>
                  <a:lnTo>
                    <a:pt x="5597405" y="773375"/>
                  </a:lnTo>
                  <a:lnTo>
                    <a:pt x="5863948" y="773375"/>
                  </a:lnTo>
                  <a:lnTo>
                    <a:pt x="6130491" y="214826"/>
                  </a:lnTo>
                  <a:lnTo>
                    <a:pt x="6397034" y="236309"/>
                  </a:lnTo>
                  <a:lnTo>
                    <a:pt x="6663577" y="236309"/>
                  </a:lnTo>
                </a:path>
              </a:pathLst>
            </a:custGeom>
            <a:ln w="27101" cap="flat">
              <a:solidFill>
                <a:srgbClr val="3283FE">
                  <a:alpha val="100000"/>
                </a:srgbClr>
              </a:solidFill>
              <a:prstDash val="solid"/>
              <a:round/>
            </a:ln>
          </p:spPr>
          <p:txBody>
            <a:bodyPr/>
            <a:lstStyle/>
            <a:p/>
          </p:txBody>
        </p:sp>
        <p:sp>
          <p:nvSpPr>
            <p:cNvPr id="62" name="pl62"/>
            <p:cNvSpPr/>
            <p:nvPr/>
          </p:nvSpPr>
          <p:spPr>
            <a:xfrm>
              <a:off x="4614735" y="2450431"/>
              <a:ext cx="3465060" cy="730410"/>
            </a:xfrm>
            <a:custGeom>
              <a:avLst/>
              <a:pathLst>
                <a:path w="3465060" h="730410">
                  <a:moveTo>
                    <a:pt x="0" y="0"/>
                  </a:moveTo>
                  <a:lnTo>
                    <a:pt x="266543" y="0"/>
                  </a:lnTo>
                  <a:lnTo>
                    <a:pt x="533086" y="0"/>
                  </a:lnTo>
                  <a:lnTo>
                    <a:pt x="799629" y="0"/>
                  </a:lnTo>
                  <a:lnTo>
                    <a:pt x="1066172" y="21482"/>
                  </a:lnTo>
                  <a:lnTo>
                    <a:pt x="1332715" y="21482"/>
                  </a:lnTo>
                  <a:lnTo>
                    <a:pt x="1599258" y="21482"/>
                  </a:lnTo>
                  <a:lnTo>
                    <a:pt x="1865801" y="21482"/>
                  </a:lnTo>
                  <a:lnTo>
                    <a:pt x="2132344" y="472618"/>
                  </a:lnTo>
                  <a:lnTo>
                    <a:pt x="2398888" y="730410"/>
                  </a:lnTo>
                  <a:lnTo>
                    <a:pt x="2665431" y="730410"/>
                  </a:lnTo>
                  <a:lnTo>
                    <a:pt x="2931974" y="386687"/>
                  </a:lnTo>
                  <a:lnTo>
                    <a:pt x="3198517" y="665962"/>
                  </a:lnTo>
                  <a:lnTo>
                    <a:pt x="3465060" y="515583"/>
                  </a:lnTo>
                </a:path>
              </a:pathLst>
            </a:custGeom>
            <a:ln w="27101" cap="flat">
              <a:solidFill>
                <a:srgbClr val="FFA500">
                  <a:alpha val="100000"/>
                </a:srgbClr>
              </a:solidFill>
              <a:prstDash val="solid"/>
              <a:round/>
            </a:ln>
          </p:spPr>
          <p:txBody>
            <a:bodyPr/>
            <a:lstStyle/>
            <a:p/>
          </p:txBody>
        </p:sp>
        <p:sp>
          <p:nvSpPr>
            <p:cNvPr id="63" name="tx63"/>
            <p:cNvSpPr/>
            <p:nvPr/>
          </p:nvSpPr>
          <p:spPr>
            <a:xfrm>
              <a:off x="1345880" y="295489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50</a:t>
              </a:r>
            </a:p>
          </p:txBody>
        </p:sp>
        <p:sp>
          <p:nvSpPr>
            <p:cNvPr id="64" name="tx64"/>
            <p:cNvSpPr/>
            <p:nvPr/>
          </p:nvSpPr>
          <p:spPr>
            <a:xfrm>
              <a:off x="2678595" y="26326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65</a:t>
              </a:r>
            </a:p>
          </p:txBody>
        </p:sp>
        <p:sp>
          <p:nvSpPr>
            <p:cNvPr id="65" name="tx65"/>
            <p:cNvSpPr/>
            <p:nvPr/>
          </p:nvSpPr>
          <p:spPr>
            <a:xfrm>
              <a:off x="4011311" y="220300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85</a:t>
              </a:r>
            </a:p>
          </p:txBody>
        </p:sp>
        <p:sp>
          <p:nvSpPr>
            <p:cNvPr id="66" name="tx66"/>
            <p:cNvSpPr/>
            <p:nvPr/>
          </p:nvSpPr>
          <p:spPr>
            <a:xfrm>
              <a:off x="5344027" y="2685664"/>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74</a:t>
              </a:r>
            </a:p>
          </p:txBody>
        </p:sp>
        <p:sp>
          <p:nvSpPr>
            <p:cNvPr id="67" name="tx67"/>
            <p:cNvSpPr/>
            <p:nvPr/>
          </p:nvSpPr>
          <p:spPr>
            <a:xfrm>
              <a:off x="5344027" y="226745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82</a:t>
              </a:r>
            </a:p>
          </p:txBody>
        </p:sp>
        <p:sp>
          <p:nvSpPr>
            <p:cNvPr id="68" name="tx68"/>
            <p:cNvSpPr/>
            <p:nvPr/>
          </p:nvSpPr>
          <p:spPr>
            <a:xfrm>
              <a:off x="6410199" y="224590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83</a:t>
              </a:r>
            </a:p>
          </p:txBody>
        </p:sp>
        <p:sp>
          <p:nvSpPr>
            <p:cNvPr id="69" name="tx69"/>
            <p:cNvSpPr/>
            <p:nvPr/>
          </p:nvSpPr>
          <p:spPr>
            <a:xfrm>
              <a:off x="6410199" y="25333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81</a:t>
              </a:r>
            </a:p>
          </p:txBody>
        </p:sp>
        <p:sp>
          <p:nvSpPr>
            <p:cNvPr id="70" name="tx70"/>
            <p:cNvSpPr/>
            <p:nvPr/>
          </p:nvSpPr>
          <p:spPr>
            <a:xfrm>
              <a:off x="6676742" y="269710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62</a:t>
              </a:r>
            </a:p>
          </p:txBody>
        </p:sp>
        <p:sp>
          <p:nvSpPr>
            <p:cNvPr id="71" name="tx71"/>
            <p:cNvSpPr/>
            <p:nvPr/>
          </p:nvSpPr>
          <p:spPr>
            <a:xfrm>
              <a:off x="6676742" y="298450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60</a:t>
              </a:r>
            </a:p>
          </p:txBody>
        </p:sp>
        <p:sp>
          <p:nvSpPr>
            <p:cNvPr id="72" name="tx72"/>
            <p:cNvSpPr/>
            <p:nvPr/>
          </p:nvSpPr>
          <p:spPr>
            <a:xfrm>
              <a:off x="6943285" y="295489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50</a:t>
              </a:r>
            </a:p>
          </p:txBody>
        </p:sp>
        <p:sp>
          <p:nvSpPr>
            <p:cNvPr id="73" name="tx73"/>
            <p:cNvSpPr/>
            <p:nvPr/>
          </p:nvSpPr>
          <p:spPr>
            <a:xfrm>
              <a:off x="6943285" y="324229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48</a:t>
              </a:r>
            </a:p>
          </p:txBody>
        </p:sp>
        <p:sp>
          <p:nvSpPr>
            <p:cNvPr id="74" name="tx74"/>
            <p:cNvSpPr/>
            <p:nvPr/>
          </p:nvSpPr>
          <p:spPr>
            <a:xfrm>
              <a:off x="7209828" y="295489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50</a:t>
              </a:r>
            </a:p>
          </p:txBody>
        </p:sp>
        <p:sp>
          <p:nvSpPr>
            <p:cNvPr id="75" name="tx75"/>
            <p:cNvSpPr/>
            <p:nvPr/>
          </p:nvSpPr>
          <p:spPr>
            <a:xfrm>
              <a:off x="7209828" y="324229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48</a:t>
              </a:r>
            </a:p>
          </p:txBody>
        </p:sp>
        <p:sp>
          <p:nvSpPr>
            <p:cNvPr id="76" name="tx76"/>
            <p:cNvSpPr/>
            <p:nvPr/>
          </p:nvSpPr>
          <p:spPr>
            <a:xfrm>
              <a:off x="7476372" y="23963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76</a:t>
              </a:r>
            </a:p>
          </p:txBody>
        </p:sp>
        <p:sp>
          <p:nvSpPr>
            <p:cNvPr id="77" name="tx77"/>
            <p:cNvSpPr/>
            <p:nvPr/>
          </p:nvSpPr>
          <p:spPr>
            <a:xfrm>
              <a:off x="7476372" y="289857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64</a:t>
              </a:r>
            </a:p>
          </p:txBody>
        </p:sp>
        <p:sp>
          <p:nvSpPr>
            <p:cNvPr id="78" name="tx78"/>
            <p:cNvSpPr/>
            <p:nvPr/>
          </p:nvSpPr>
          <p:spPr>
            <a:xfrm>
              <a:off x="7742915" y="2419376"/>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75</a:t>
              </a:r>
            </a:p>
          </p:txBody>
        </p:sp>
        <p:sp>
          <p:nvSpPr>
            <p:cNvPr id="79" name="tx79"/>
            <p:cNvSpPr/>
            <p:nvPr/>
          </p:nvSpPr>
          <p:spPr>
            <a:xfrm>
              <a:off x="7742915" y="317785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51</a:t>
              </a:r>
            </a:p>
          </p:txBody>
        </p:sp>
        <p:sp>
          <p:nvSpPr>
            <p:cNvPr id="80" name="tx80"/>
            <p:cNvSpPr/>
            <p:nvPr/>
          </p:nvSpPr>
          <p:spPr>
            <a:xfrm>
              <a:off x="8009458" y="2419376"/>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75</a:t>
              </a:r>
            </a:p>
          </p:txBody>
        </p:sp>
        <p:sp>
          <p:nvSpPr>
            <p:cNvPr id="81" name="tx81"/>
            <p:cNvSpPr/>
            <p:nvPr/>
          </p:nvSpPr>
          <p:spPr>
            <a:xfrm>
              <a:off x="8009458" y="302747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58</a:t>
              </a:r>
            </a:p>
          </p:txBody>
        </p:sp>
        <p:sp>
          <p:nvSpPr>
            <p:cNvPr id="82" name="tx82"/>
            <p:cNvSpPr/>
            <p:nvPr/>
          </p:nvSpPr>
          <p:spPr>
            <a:xfrm>
              <a:off x="1310724" y="386395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11.9</a:t>
              </a:r>
            </a:p>
          </p:txBody>
        </p:sp>
        <p:sp>
          <p:nvSpPr>
            <p:cNvPr id="83" name="tx83"/>
            <p:cNvSpPr/>
            <p:nvPr/>
          </p:nvSpPr>
          <p:spPr>
            <a:xfrm>
              <a:off x="2673584" y="394972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8.6</a:t>
              </a:r>
            </a:p>
          </p:txBody>
        </p:sp>
        <p:sp>
          <p:nvSpPr>
            <p:cNvPr id="84" name="tx84"/>
            <p:cNvSpPr/>
            <p:nvPr/>
          </p:nvSpPr>
          <p:spPr>
            <a:xfrm>
              <a:off x="4006300" y="408046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85" name="tx85"/>
            <p:cNvSpPr/>
            <p:nvPr/>
          </p:nvSpPr>
          <p:spPr>
            <a:xfrm>
              <a:off x="5384220" y="401571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86" name="tx86"/>
            <p:cNvSpPr/>
            <p:nvPr/>
          </p:nvSpPr>
          <p:spPr>
            <a:xfrm>
              <a:off x="6405188" y="407008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87" name="tx87"/>
            <p:cNvSpPr/>
            <p:nvPr/>
          </p:nvSpPr>
          <p:spPr>
            <a:xfrm>
              <a:off x="6671731" y="394475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8.8</a:t>
              </a:r>
            </a:p>
          </p:txBody>
        </p:sp>
        <p:sp>
          <p:nvSpPr>
            <p:cNvPr id="88" name="tx88"/>
            <p:cNvSpPr/>
            <p:nvPr/>
          </p:nvSpPr>
          <p:spPr>
            <a:xfrm>
              <a:off x="6908130" y="387231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11.6</a:t>
              </a:r>
            </a:p>
          </p:txBody>
        </p:sp>
        <p:sp>
          <p:nvSpPr>
            <p:cNvPr id="89" name="tx89"/>
            <p:cNvSpPr/>
            <p:nvPr/>
          </p:nvSpPr>
          <p:spPr>
            <a:xfrm>
              <a:off x="7174673" y="387180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11.6</a:t>
              </a:r>
            </a:p>
          </p:txBody>
        </p:sp>
        <p:sp>
          <p:nvSpPr>
            <p:cNvPr id="90" name="tx90"/>
            <p:cNvSpPr/>
            <p:nvPr/>
          </p:nvSpPr>
          <p:spPr>
            <a:xfrm>
              <a:off x="7471361" y="402739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91" name="tx91"/>
            <p:cNvSpPr/>
            <p:nvPr/>
          </p:nvSpPr>
          <p:spPr>
            <a:xfrm>
              <a:off x="7737904" y="401804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92" name="tx92"/>
            <p:cNvSpPr/>
            <p:nvPr/>
          </p:nvSpPr>
          <p:spPr>
            <a:xfrm>
              <a:off x="8004447" y="401784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93" name="tx93"/>
            <p:cNvSpPr/>
            <p:nvPr/>
          </p:nvSpPr>
          <p:spPr>
            <a:xfrm>
              <a:off x="7471361" y="381562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94" name="tx94"/>
            <p:cNvSpPr/>
            <p:nvPr/>
          </p:nvSpPr>
          <p:spPr>
            <a:xfrm>
              <a:off x="7737904" y="372744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95" name="tx95"/>
            <p:cNvSpPr/>
            <p:nvPr/>
          </p:nvSpPr>
          <p:spPr>
            <a:xfrm>
              <a:off x="8004447" y="376845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96" name="tx96"/>
            <p:cNvSpPr/>
            <p:nvPr/>
          </p:nvSpPr>
          <p:spPr>
            <a:xfrm>
              <a:off x="6412723" y="3881062"/>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4.3</a:t>
              </a:r>
            </a:p>
          </p:txBody>
        </p:sp>
        <p:sp>
          <p:nvSpPr>
            <p:cNvPr id="97" name="tx97"/>
            <p:cNvSpPr/>
            <p:nvPr/>
          </p:nvSpPr>
          <p:spPr>
            <a:xfrm>
              <a:off x="6679266" y="3632421"/>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98" name="tx98"/>
            <p:cNvSpPr/>
            <p:nvPr/>
          </p:nvSpPr>
          <p:spPr>
            <a:xfrm>
              <a:off x="6918679" y="3490808"/>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11.9</a:t>
              </a:r>
            </a:p>
          </p:txBody>
        </p:sp>
        <p:sp>
          <p:nvSpPr>
            <p:cNvPr id="99" name="tx99"/>
            <p:cNvSpPr/>
            <p:nvPr/>
          </p:nvSpPr>
          <p:spPr>
            <a:xfrm>
              <a:off x="7185222" y="3491067"/>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11.9</a:t>
              </a:r>
            </a:p>
          </p:txBody>
        </p:sp>
        <p:sp>
          <p:nvSpPr>
            <p:cNvPr id="100" name="tx100"/>
            <p:cNvSpPr/>
            <p:nvPr/>
          </p:nvSpPr>
          <p:spPr>
            <a:xfrm>
              <a:off x="7478895" y="3679590"/>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101" name="tx101"/>
            <p:cNvSpPr/>
            <p:nvPr/>
          </p:nvSpPr>
          <p:spPr>
            <a:xfrm>
              <a:off x="7718308" y="3525862"/>
              <a:ext cx="189888"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11.2</a:t>
              </a:r>
            </a:p>
          </p:txBody>
        </p:sp>
        <p:sp>
          <p:nvSpPr>
            <p:cNvPr id="102" name="tx102"/>
            <p:cNvSpPr/>
            <p:nvPr/>
          </p:nvSpPr>
          <p:spPr>
            <a:xfrm>
              <a:off x="8011982" y="3607101"/>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03" name="tx103"/>
            <p:cNvSpPr/>
            <p:nvPr/>
          </p:nvSpPr>
          <p:spPr>
            <a:xfrm>
              <a:off x="717597"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04" name="tx104"/>
            <p:cNvSpPr/>
            <p:nvPr/>
          </p:nvSpPr>
          <p:spPr>
            <a:xfrm>
              <a:off x="639902" y="3642115"/>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05" name="tx105"/>
            <p:cNvSpPr/>
            <p:nvPr/>
          </p:nvSpPr>
          <p:spPr>
            <a:xfrm>
              <a:off x="639902" y="3124336"/>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06" name="tx106"/>
            <p:cNvSpPr/>
            <p:nvPr/>
          </p:nvSpPr>
          <p:spPr>
            <a:xfrm>
              <a:off x="639902" y="2606488"/>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07" name="tx107"/>
            <p:cNvSpPr/>
            <p:nvPr/>
          </p:nvSpPr>
          <p:spPr>
            <a:xfrm>
              <a:off x="639902" y="2088777"/>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08" name="tx108"/>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9" name="tx109"/>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0" name="tx110"/>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1" name="tx111"/>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2" name="tx112"/>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3" name="tx113"/>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4" name="tx114"/>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5" name="tx115"/>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6" name="tx116"/>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7" name="tx117"/>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8" name="tx118"/>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9" name="tx119"/>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0" name="tx120"/>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1" name="tx121"/>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2" name="tx122"/>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3" name="tx123"/>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4" name="tx124"/>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25" name="tx125"/>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26" name="pl126"/>
            <p:cNvSpPr/>
            <p:nvPr/>
          </p:nvSpPr>
          <p:spPr>
            <a:xfrm>
              <a:off x="2989438"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27" name="pl127"/>
            <p:cNvSpPr/>
            <p:nvPr/>
          </p:nvSpPr>
          <p:spPr>
            <a:xfrm>
              <a:off x="3736203"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28" name="tx128"/>
            <p:cNvSpPr/>
            <p:nvPr/>
          </p:nvSpPr>
          <p:spPr>
            <a:xfrm>
              <a:off x="3256537"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29" name="tx129"/>
            <p:cNvSpPr/>
            <p:nvPr/>
          </p:nvSpPr>
          <p:spPr>
            <a:xfrm>
              <a:off x="400330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30" name="rc130"/>
            <p:cNvSpPr/>
            <p:nvPr/>
          </p:nvSpPr>
          <p:spPr>
            <a:xfrm>
              <a:off x="4678790" y="5080163"/>
              <a:ext cx="201456" cy="201456"/>
            </a:xfrm>
            <a:prstGeom prst="rect">
              <a:avLst/>
            </a:prstGeom>
            <a:solidFill>
              <a:srgbClr val="E2231A">
                <a:alpha val="90196"/>
              </a:srgbClr>
            </a:solidFill>
          </p:spPr>
          <p:txBody>
            <a:bodyPr/>
            <a:lstStyle/>
            <a:p/>
          </p:txBody>
        </p:sp>
        <p:sp>
          <p:nvSpPr>
            <p:cNvPr id="131" name="rc131"/>
            <p:cNvSpPr/>
            <p:nvPr/>
          </p:nvSpPr>
          <p:spPr>
            <a:xfrm>
              <a:off x="5642950" y="5080163"/>
              <a:ext cx="201456" cy="201456"/>
            </a:xfrm>
            <a:prstGeom prst="rect">
              <a:avLst/>
            </a:prstGeom>
            <a:solidFill>
              <a:srgbClr val="B3B3B3">
                <a:alpha val="90196"/>
              </a:srgbClr>
            </a:solidFill>
          </p:spPr>
          <p:txBody>
            <a:bodyPr/>
            <a:lstStyle/>
            <a:p/>
          </p:txBody>
        </p:sp>
        <p:sp>
          <p:nvSpPr>
            <p:cNvPr id="132" name="tx132"/>
            <p:cNvSpPr/>
            <p:nvPr/>
          </p:nvSpPr>
          <p:spPr>
            <a:xfrm>
              <a:off x="495883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33" name="tx133"/>
            <p:cNvSpPr/>
            <p:nvPr/>
          </p:nvSpPr>
          <p:spPr>
            <a:xfrm>
              <a:off x="592299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34" name="tx134"/>
            <p:cNvSpPr/>
            <p:nvPr/>
          </p:nvSpPr>
          <p:spPr>
            <a:xfrm>
              <a:off x="951100"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35" name="tx135"/>
            <p:cNvSpPr/>
            <p:nvPr/>
          </p:nvSpPr>
          <p:spPr>
            <a:xfrm>
              <a:off x="951100" y="1582906"/>
              <a:ext cx="1453916"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Djibouti, 2000-2025</a:t>
              </a:r>
            </a:p>
          </p:txBody>
        </p:sp>
        <p:sp>
          <p:nvSpPr>
            <p:cNvPr id="136" name="pl136"/>
            <p:cNvSpPr/>
            <p:nvPr/>
          </p:nvSpPr>
          <p:spPr>
            <a:xfrm>
              <a:off x="221895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7" name="pl137"/>
            <p:cNvSpPr/>
            <p:nvPr/>
          </p:nvSpPr>
          <p:spPr>
            <a:xfrm>
              <a:off x="406430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8" name="pl138"/>
            <p:cNvSpPr/>
            <p:nvPr/>
          </p:nvSpPr>
          <p:spPr>
            <a:xfrm>
              <a:off x="590965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9" name="pl139"/>
            <p:cNvSpPr/>
            <p:nvPr/>
          </p:nvSpPr>
          <p:spPr>
            <a:xfrm>
              <a:off x="775501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0" name="pl140"/>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1" name="pl141"/>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2" name="pl142"/>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3" name="pl143"/>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314162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498698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683233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7" name="rc147"/>
            <p:cNvSpPr/>
            <p:nvPr/>
          </p:nvSpPr>
          <p:spPr>
            <a:xfrm>
              <a:off x="1296273" y="5840557"/>
              <a:ext cx="2410031" cy="124062"/>
            </a:xfrm>
            <a:prstGeom prst="rect">
              <a:avLst/>
            </a:prstGeom>
            <a:solidFill>
              <a:srgbClr val="E2231A">
                <a:alpha val="90196"/>
              </a:srgbClr>
            </a:solidFill>
          </p:spPr>
          <p:txBody>
            <a:bodyPr/>
            <a:lstStyle/>
            <a:p/>
          </p:txBody>
        </p:sp>
        <p:sp>
          <p:nvSpPr>
            <p:cNvPr id="148" name="rc148"/>
            <p:cNvSpPr/>
            <p:nvPr/>
          </p:nvSpPr>
          <p:spPr>
            <a:xfrm>
              <a:off x="1296273" y="5685479"/>
              <a:ext cx="3647648" cy="124062"/>
            </a:xfrm>
            <a:prstGeom prst="rect">
              <a:avLst/>
            </a:prstGeom>
            <a:solidFill>
              <a:srgbClr val="E2231A">
                <a:alpha val="90196"/>
              </a:srgbClr>
            </a:solidFill>
          </p:spPr>
          <p:txBody>
            <a:bodyPr/>
            <a:lstStyle/>
            <a:p/>
          </p:txBody>
        </p:sp>
        <p:sp>
          <p:nvSpPr>
            <p:cNvPr id="149" name="rc149"/>
            <p:cNvSpPr/>
            <p:nvPr/>
          </p:nvSpPr>
          <p:spPr>
            <a:xfrm>
              <a:off x="1296273" y="5530401"/>
              <a:ext cx="3652569" cy="124062"/>
            </a:xfrm>
            <a:prstGeom prst="rect">
              <a:avLst/>
            </a:prstGeom>
            <a:solidFill>
              <a:srgbClr val="E2231A">
                <a:alpha val="90196"/>
              </a:srgbClr>
            </a:solidFill>
          </p:spPr>
          <p:txBody>
            <a:bodyPr/>
            <a:lstStyle/>
            <a:p/>
          </p:txBody>
        </p:sp>
        <p:sp>
          <p:nvSpPr>
            <p:cNvPr id="150" name="rc150"/>
            <p:cNvSpPr/>
            <p:nvPr/>
          </p:nvSpPr>
          <p:spPr>
            <a:xfrm>
              <a:off x="3706305" y="5840557"/>
              <a:ext cx="258964" cy="124062"/>
            </a:xfrm>
            <a:prstGeom prst="rect">
              <a:avLst/>
            </a:prstGeom>
            <a:solidFill>
              <a:srgbClr val="B3B3B3">
                <a:alpha val="90196"/>
              </a:srgbClr>
            </a:solidFill>
          </p:spPr>
          <p:txBody>
            <a:bodyPr/>
            <a:lstStyle/>
            <a:p/>
          </p:txBody>
        </p:sp>
        <p:sp>
          <p:nvSpPr>
            <p:cNvPr id="151" name="rc151"/>
            <p:cNvSpPr/>
            <p:nvPr/>
          </p:nvSpPr>
          <p:spPr>
            <a:xfrm>
              <a:off x="4943922" y="5685479"/>
              <a:ext cx="3255818" cy="124062"/>
            </a:xfrm>
            <a:prstGeom prst="rect">
              <a:avLst/>
            </a:prstGeom>
            <a:solidFill>
              <a:srgbClr val="B3B3B3">
                <a:alpha val="90196"/>
              </a:srgbClr>
            </a:solidFill>
          </p:spPr>
          <p:txBody>
            <a:bodyPr/>
            <a:lstStyle/>
            <a:p/>
          </p:txBody>
        </p:sp>
        <p:sp>
          <p:nvSpPr>
            <p:cNvPr id="152" name="rc152"/>
            <p:cNvSpPr/>
            <p:nvPr/>
          </p:nvSpPr>
          <p:spPr>
            <a:xfrm>
              <a:off x="4948843" y="5530401"/>
              <a:ext cx="2271629" cy="124062"/>
            </a:xfrm>
            <a:prstGeom prst="rect">
              <a:avLst/>
            </a:prstGeom>
            <a:solidFill>
              <a:srgbClr val="B3B3B3">
                <a:alpha val="90196"/>
              </a:srgbClr>
            </a:solidFill>
          </p:spPr>
          <p:txBody>
            <a:bodyPr/>
            <a:lstStyle/>
            <a:p/>
          </p:txBody>
        </p:sp>
        <p:sp>
          <p:nvSpPr>
            <p:cNvPr id="153" name="tx153"/>
            <p:cNvSpPr/>
            <p:nvPr/>
          </p:nvSpPr>
          <p:spPr>
            <a:xfrm>
              <a:off x="4045642" y="585939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4.3</a:t>
              </a:r>
            </a:p>
          </p:txBody>
        </p:sp>
        <p:sp>
          <p:nvSpPr>
            <p:cNvPr id="154" name="tx154"/>
            <p:cNvSpPr/>
            <p:nvPr/>
          </p:nvSpPr>
          <p:spPr>
            <a:xfrm>
              <a:off x="8312267" y="5705786"/>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11.2</a:t>
              </a:r>
            </a:p>
          </p:txBody>
        </p:sp>
        <p:sp>
          <p:nvSpPr>
            <p:cNvPr id="155" name="tx155"/>
            <p:cNvSpPr/>
            <p:nvPr/>
          </p:nvSpPr>
          <p:spPr>
            <a:xfrm>
              <a:off x="7300845" y="554929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9.6</a:t>
              </a:r>
            </a:p>
          </p:txBody>
        </p:sp>
        <p:sp>
          <p:nvSpPr>
            <p:cNvPr id="156" name="tx156"/>
            <p:cNvSpPr/>
            <p:nvPr/>
          </p:nvSpPr>
          <p:spPr>
            <a:xfrm>
              <a:off x="2420917" y="585939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3.9</a:t>
              </a:r>
            </a:p>
          </p:txBody>
        </p:sp>
        <p:sp>
          <p:nvSpPr>
            <p:cNvPr id="157" name="tx157"/>
            <p:cNvSpPr/>
            <p:nvPr/>
          </p:nvSpPr>
          <p:spPr>
            <a:xfrm>
              <a:off x="3039725" y="5704374"/>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5.9</a:t>
              </a:r>
            </a:p>
          </p:txBody>
        </p:sp>
        <p:sp>
          <p:nvSpPr>
            <p:cNvPr id="158" name="tx158"/>
            <p:cNvSpPr/>
            <p:nvPr/>
          </p:nvSpPr>
          <p:spPr>
            <a:xfrm>
              <a:off x="3042186" y="554929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5.9</a:t>
              </a:r>
            </a:p>
          </p:txBody>
        </p:sp>
        <p:sp>
          <p:nvSpPr>
            <p:cNvPr id="159" name="tx159"/>
            <p:cNvSpPr/>
            <p:nvPr/>
          </p:nvSpPr>
          <p:spPr>
            <a:xfrm>
              <a:off x="3721651" y="5859452"/>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60" name="tx160"/>
            <p:cNvSpPr/>
            <p:nvPr/>
          </p:nvSpPr>
          <p:spPr>
            <a:xfrm>
              <a:off x="6491459" y="5704318"/>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5.3</a:t>
              </a:r>
            </a:p>
          </p:txBody>
        </p:sp>
        <p:sp>
          <p:nvSpPr>
            <p:cNvPr id="161" name="tx161"/>
            <p:cNvSpPr/>
            <p:nvPr/>
          </p:nvSpPr>
          <p:spPr>
            <a:xfrm>
              <a:off x="6004286" y="554924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3.7</a:t>
              </a:r>
            </a:p>
          </p:txBody>
        </p:sp>
        <p:sp>
          <p:nvSpPr>
            <p:cNvPr id="162" name="tx162"/>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3" name="tx163"/>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4" name="tx164"/>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65" name="tx165"/>
            <p:cNvSpPr/>
            <p:nvPr/>
          </p:nvSpPr>
          <p:spPr>
            <a:xfrm>
              <a:off x="121083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66" name="tx166"/>
            <p:cNvSpPr/>
            <p:nvPr/>
          </p:nvSpPr>
          <p:spPr>
            <a:xfrm>
              <a:off x="3056190" y="6056083"/>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167" name="tx167"/>
            <p:cNvSpPr/>
            <p:nvPr/>
          </p:nvSpPr>
          <p:spPr>
            <a:xfrm>
              <a:off x="4901543"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6K</a:t>
              </a:r>
            </a:p>
          </p:txBody>
        </p:sp>
        <p:sp>
          <p:nvSpPr>
            <p:cNvPr id="168" name="tx168"/>
            <p:cNvSpPr/>
            <p:nvPr/>
          </p:nvSpPr>
          <p:spPr>
            <a:xfrm>
              <a:off x="674689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9K</a:t>
              </a:r>
            </a:p>
          </p:txBody>
        </p:sp>
        <p:sp>
          <p:nvSpPr>
            <p:cNvPr id="169" name="tx169"/>
            <p:cNvSpPr/>
            <p:nvPr/>
          </p:nvSpPr>
          <p:spPr>
            <a:xfrm>
              <a:off x="3497733"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0" name="tx170"/>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1" name="tx171"/>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7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75%. This is lower than in 2019, where coverage was 83%.
6,000 children missed their routine first dose of measles vaccine.
MCV2 is typically administered to children between 18 months and five years old. MCV2 coverage increased to 58% in 2025.</a:t>
            </a:r>
          </a:p>
        </p:txBody>
      </p:sp>
      <p:sp>
        <p:nvSpPr>
          <p:cNvPr id="17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remained constant at 75% in 2025 - below the 95% level needed to prevent outbreaks and, leaving 6,000 children without any protection against measles. MCV2 coverage increased to from 51% in 2024 to 58% in 2025 - below the IA2030 target of 90%.</a:t>
            </a:r>
          </a:p>
        </p:txBody>
      </p:sp>
      <p:grpSp xmlns:pic="http://schemas.openxmlformats.org/drawingml/2006/picture">
        <p:nvGrpSpPr>
          <p:cNvPr id="174" name=""/>
          <p:cNvGrpSpPr/>
          <p:nvPr/>
        </p:nvGrpSpPr>
        <p:grpSpPr>
          <a:xfrm>
            <a:off x="292608" y="1097280"/>
            <a:ext cx="8595360" cy="28575"/>
            <a:chOff x="292608" y="1097280"/>
            <a:chExt cx="8595360" cy="28575"/>
          </a:xfrm>
        </p:grpSpPr>
        <p:sp>
          <p:nvSpPr>
            <p:cNvPr id="175"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76"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178758"/>
              <a:ext cx="3397293" cy="809239"/>
            </a:xfrm>
            <a:custGeom>
              <a:avLst/>
              <a:pathLst>
                <a:path w="3397293" h="809239">
                  <a:moveTo>
                    <a:pt x="0" y="787368"/>
                  </a:moveTo>
                  <a:lnTo>
                    <a:pt x="135891" y="809239"/>
                  </a:lnTo>
                  <a:lnTo>
                    <a:pt x="271783" y="524912"/>
                  </a:lnTo>
                  <a:lnTo>
                    <a:pt x="407675" y="437426"/>
                  </a:lnTo>
                  <a:lnTo>
                    <a:pt x="543566" y="568655"/>
                  </a:lnTo>
                  <a:lnTo>
                    <a:pt x="679458" y="459298"/>
                  </a:lnTo>
                  <a:lnTo>
                    <a:pt x="815350" y="415555"/>
                  </a:lnTo>
                  <a:lnTo>
                    <a:pt x="951242" y="262456"/>
                  </a:lnTo>
                  <a:lnTo>
                    <a:pt x="1087133" y="284327"/>
                  </a:lnTo>
                  <a:lnTo>
                    <a:pt x="1223025" y="43742"/>
                  </a:lnTo>
                  <a:lnTo>
                    <a:pt x="1358917" y="21871"/>
                  </a:lnTo>
                  <a:lnTo>
                    <a:pt x="1494809" y="43742"/>
                  </a:lnTo>
                  <a:lnTo>
                    <a:pt x="1630700" y="65614"/>
                  </a:lnTo>
                  <a:lnTo>
                    <a:pt x="1766592" y="131228"/>
                  </a:lnTo>
                  <a:lnTo>
                    <a:pt x="1902484" y="328070"/>
                  </a:lnTo>
                  <a:lnTo>
                    <a:pt x="2038375" y="262456"/>
                  </a:lnTo>
                  <a:lnTo>
                    <a:pt x="2174267" y="240584"/>
                  </a:lnTo>
                  <a:lnTo>
                    <a:pt x="2310159" y="109356"/>
                  </a:lnTo>
                  <a:lnTo>
                    <a:pt x="2446051" y="0"/>
                  </a:lnTo>
                  <a:lnTo>
                    <a:pt x="2581942" y="65614"/>
                  </a:lnTo>
                  <a:lnTo>
                    <a:pt x="2717834" y="524912"/>
                  </a:lnTo>
                  <a:lnTo>
                    <a:pt x="2853726" y="787368"/>
                  </a:lnTo>
                  <a:lnTo>
                    <a:pt x="2989618" y="787368"/>
                  </a:lnTo>
                  <a:lnTo>
                    <a:pt x="3125509" y="218713"/>
                  </a:lnTo>
                  <a:lnTo>
                    <a:pt x="3261401" y="240584"/>
                  </a:lnTo>
                  <a:lnTo>
                    <a:pt x="3397293" y="240584"/>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69402"/>
              <a:ext cx="3397293" cy="196842"/>
            </a:xfrm>
            <a:custGeom>
              <a:avLst/>
              <a:pathLst>
                <a:path w="3397293" h="196842">
                  <a:moveTo>
                    <a:pt x="0" y="131228"/>
                  </a:moveTo>
                  <a:lnTo>
                    <a:pt x="135891" y="131228"/>
                  </a:lnTo>
                  <a:lnTo>
                    <a:pt x="271783" y="153099"/>
                  </a:lnTo>
                  <a:lnTo>
                    <a:pt x="407675" y="153099"/>
                  </a:lnTo>
                  <a:lnTo>
                    <a:pt x="543566" y="131228"/>
                  </a:lnTo>
                  <a:lnTo>
                    <a:pt x="679458" y="109356"/>
                  </a:lnTo>
                  <a:lnTo>
                    <a:pt x="815350" y="109356"/>
                  </a:lnTo>
                  <a:lnTo>
                    <a:pt x="951242" y="87485"/>
                  </a:lnTo>
                  <a:lnTo>
                    <a:pt x="1087133" y="87485"/>
                  </a:lnTo>
                  <a:lnTo>
                    <a:pt x="1223025" y="43742"/>
                  </a:lnTo>
                  <a:lnTo>
                    <a:pt x="1358917" y="0"/>
                  </a:lnTo>
                  <a:lnTo>
                    <a:pt x="1494809" y="21871"/>
                  </a:lnTo>
                  <a:lnTo>
                    <a:pt x="1630700" y="65614"/>
                  </a:lnTo>
                  <a:lnTo>
                    <a:pt x="1766592" y="43742"/>
                  </a:lnTo>
                  <a:lnTo>
                    <a:pt x="1902484" y="65614"/>
                  </a:lnTo>
                  <a:lnTo>
                    <a:pt x="2038375" y="65614"/>
                  </a:lnTo>
                  <a:lnTo>
                    <a:pt x="2174267" y="21871"/>
                  </a:lnTo>
                  <a:lnTo>
                    <a:pt x="2310159" y="43742"/>
                  </a:lnTo>
                  <a:lnTo>
                    <a:pt x="2446051" y="87485"/>
                  </a:lnTo>
                  <a:lnTo>
                    <a:pt x="2581942" y="87485"/>
                  </a:lnTo>
                  <a:lnTo>
                    <a:pt x="2717834" y="109356"/>
                  </a:lnTo>
                  <a:lnTo>
                    <a:pt x="2853726" y="131228"/>
                  </a:lnTo>
                  <a:lnTo>
                    <a:pt x="2989618" y="131228"/>
                  </a:lnTo>
                  <a:lnTo>
                    <a:pt x="3125509" y="174970"/>
                  </a:lnTo>
                  <a:lnTo>
                    <a:pt x="3261401" y="196842"/>
                  </a:lnTo>
                  <a:lnTo>
                    <a:pt x="3397293" y="153099"/>
                  </a:lnTo>
                </a:path>
              </a:pathLst>
            </a:custGeom>
            <a:ln w="27101" cap="flat">
              <a:solidFill>
                <a:srgbClr val="961A49">
                  <a:alpha val="100000"/>
                </a:srgbClr>
              </a:solidFill>
              <a:prstDash val="solid"/>
              <a:round/>
            </a:ln>
          </p:spPr>
          <p:txBody>
            <a:bodyPr/>
            <a:lstStyle/>
            <a:p/>
          </p:txBody>
        </p:sp>
        <p:sp>
          <p:nvSpPr>
            <p:cNvPr id="24" name="pl24"/>
            <p:cNvSpPr/>
            <p:nvPr/>
          </p:nvSpPr>
          <p:spPr>
            <a:xfrm>
              <a:off x="1120965" y="2178758"/>
              <a:ext cx="3397293" cy="809239"/>
            </a:xfrm>
            <a:custGeom>
              <a:avLst/>
              <a:pathLst>
                <a:path w="3397293" h="809239">
                  <a:moveTo>
                    <a:pt x="0" y="787368"/>
                  </a:moveTo>
                  <a:lnTo>
                    <a:pt x="135891" y="809239"/>
                  </a:lnTo>
                  <a:lnTo>
                    <a:pt x="271783" y="524912"/>
                  </a:lnTo>
                  <a:lnTo>
                    <a:pt x="407675" y="437426"/>
                  </a:lnTo>
                  <a:lnTo>
                    <a:pt x="543566" y="568655"/>
                  </a:lnTo>
                  <a:lnTo>
                    <a:pt x="679458" y="459298"/>
                  </a:lnTo>
                  <a:lnTo>
                    <a:pt x="815350" y="415555"/>
                  </a:lnTo>
                  <a:lnTo>
                    <a:pt x="951242" y="262456"/>
                  </a:lnTo>
                  <a:lnTo>
                    <a:pt x="1087133" y="284327"/>
                  </a:lnTo>
                  <a:lnTo>
                    <a:pt x="1223025" y="43742"/>
                  </a:lnTo>
                  <a:lnTo>
                    <a:pt x="1358917" y="21871"/>
                  </a:lnTo>
                  <a:lnTo>
                    <a:pt x="1494809" y="43742"/>
                  </a:lnTo>
                  <a:lnTo>
                    <a:pt x="1630700" y="65614"/>
                  </a:lnTo>
                  <a:lnTo>
                    <a:pt x="1766592" y="131228"/>
                  </a:lnTo>
                  <a:lnTo>
                    <a:pt x="1902484" y="328070"/>
                  </a:lnTo>
                  <a:lnTo>
                    <a:pt x="2038375" y="262456"/>
                  </a:lnTo>
                  <a:lnTo>
                    <a:pt x="2174267" y="240584"/>
                  </a:lnTo>
                  <a:lnTo>
                    <a:pt x="2310159" y="109356"/>
                  </a:lnTo>
                  <a:lnTo>
                    <a:pt x="2446051" y="0"/>
                  </a:lnTo>
                  <a:lnTo>
                    <a:pt x="2581942" y="65614"/>
                  </a:lnTo>
                  <a:lnTo>
                    <a:pt x="2717834" y="524912"/>
                  </a:lnTo>
                  <a:lnTo>
                    <a:pt x="2853726" y="787368"/>
                  </a:lnTo>
                  <a:lnTo>
                    <a:pt x="2989618" y="787368"/>
                  </a:lnTo>
                  <a:lnTo>
                    <a:pt x="3125509" y="218713"/>
                  </a:lnTo>
                  <a:lnTo>
                    <a:pt x="3261401" y="240584"/>
                  </a:lnTo>
                  <a:lnTo>
                    <a:pt x="3397293" y="240584"/>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137310"/>
            </a:xfrm>
            <a:custGeom>
              <a:avLst/>
              <a:pathLst>
                <a:path w="0" h="1137310">
                  <a:moveTo>
                    <a:pt x="0" y="0"/>
                  </a:moveTo>
                  <a:lnTo>
                    <a:pt x="0" y="1137310"/>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809239"/>
            </a:xfrm>
            <a:custGeom>
              <a:avLst/>
              <a:pathLst>
                <a:path w="0" h="809239">
                  <a:moveTo>
                    <a:pt x="0" y="0"/>
                  </a:moveTo>
                  <a:lnTo>
                    <a:pt x="0" y="809239"/>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371812"/>
            </a:xfrm>
            <a:custGeom>
              <a:avLst/>
              <a:pathLst>
                <a:path w="0" h="371812">
                  <a:moveTo>
                    <a:pt x="0" y="0"/>
                  </a:moveTo>
                  <a:lnTo>
                    <a:pt x="0" y="371812"/>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12397"/>
            </a:xfrm>
            <a:custGeom>
              <a:avLst/>
              <a:pathLst>
                <a:path w="0" h="612397">
                  <a:moveTo>
                    <a:pt x="0" y="0"/>
                  </a:moveTo>
                  <a:lnTo>
                    <a:pt x="0" y="612397"/>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415555"/>
            </a:xfrm>
            <a:custGeom>
              <a:avLst/>
              <a:pathLst>
                <a:path w="0" h="415555">
                  <a:moveTo>
                    <a:pt x="0" y="0"/>
                  </a:moveTo>
                  <a:lnTo>
                    <a:pt x="0" y="415555"/>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590526"/>
            </a:xfrm>
            <a:custGeom>
              <a:avLst/>
              <a:pathLst>
                <a:path w="0" h="590526">
                  <a:moveTo>
                    <a:pt x="0" y="0"/>
                  </a:moveTo>
                  <a:lnTo>
                    <a:pt x="0" y="590526"/>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590526"/>
            </a:xfrm>
            <a:custGeom>
              <a:avLst/>
              <a:pathLst>
                <a:path w="0" h="590526">
                  <a:moveTo>
                    <a:pt x="0" y="0"/>
                  </a:moveTo>
                  <a:lnTo>
                    <a:pt x="0" y="590526"/>
                  </a:lnTo>
                </a:path>
              </a:pathLst>
            </a:custGeom>
            <a:ln w="13550" cap="flat">
              <a:solidFill>
                <a:srgbClr val="0058AB">
                  <a:alpha val="100000"/>
                </a:srgbClr>
              </a:solidFill>
              <a:prstDash val="dot"/>
              <a:round/>
            </a:ln>
          </p:spPr>
          <p:txBody>
            <a:bodyPr/>
            <a:lstStyle/>
            <a:p/>
          </p:txBody>
        </p:sp>
        <p:sp>
          <p:nvSpPr>
            <p:cNvPr id="32" name="pl32"/>
            <p:cNvSpPr/>
            <p:nvPr/>
          </p:nvSpPr>
          <p:spPr>
            <a:xfrm>
              <a:off x="1120965" y="2178758"/>
              <a:ext cx="3397293" cy="809239"/>
            </a:xfrm>
            <a:custGeom>
              <a:avLst/>
              <a:pathLst>
                <a:path w="3397293" h="809239">
                  <a:moveTo>
                    <a:pt x="0" y="787368"/>
                  </a:moveTo>
                  <a:lnTo>
                    <a:pt x="135891" y="809239"/>
                  </a:lnTo>
                  <a:lnTo>
                    <a:pt x="271783" y="524912"/>
                  </a:lnTo>
                  <a:lnTo>
                    <a:pt x="407675" y="437426"/>
                  </a:lnTo>
                  <a:lnTo>
                    <a:pt x="543566" y="568655"/>
                  </a:lnTo>
                  <a:lnTo>
                    <a:pt x="679458" y="459298"/>
                  </a:lnTo>
                  <a:lnTo>
                    <a:pt x="815350" y="415555"/>
                  </a:lnTo>
                  <a:lnTo>
                    <a:pt x="951242" y="262456"/>
                  </a:lnTo>
                  <a:lnTo>
                    <a:pt x="1087133" y="284327"/>
                  </a:lnTo>
                  <a:lnTo>
                    <a:pt x="1223025" y="43742"/>
                  </a:lnTo>
                  <a:lnTo>
                    <a:pt x="1358917" y="21871"/>
                  </a:lnTo>
                  <a:lnTo>
                    <a:pt x="1494809" y="43742"/>
                  </a:lnTo>
                  <a:lnTo>
                    <a:pt x="1630700" y="65614"/>
                  </a:lnTo>
                  <a:lnTo>
                    <a:pt x="1766592" y="131228"/>
                  </a:lnTo>
                  <a:lnTo>
                    <a:pt x="1902484" y="328070"/>
                  </a:lnTo>
                  <a:lnTo>
                    <a:pt x="2038375" y="262456"/>
                  </a:lnTo>
                  <a:lnTo>
                    <a:pt x="2174267" y="240584"/>
                  </a:lnTo>
                  <a:lnTo>
                    <a:pt x="2310159" y="109356"/>
                  </a:lnTo>
                  <a:lnTo>
                    <a:pt x="2446051" y="0"/>
                  </a:lnTo>
                  <a:lnTo>
                    <a:pt x="2581942" y="65614"/>
                  </a:lnTo>
                  <a:lnTo>
                    <a:pt x="2717834" y="524912"/>
                  </a:lnTo>
                  <a:lnTo>
                    <a:pt x="2853726" y="787368"/>
                  </a:lnTo>
                  <a:lnTo>
                    <a:pt x="2989618" y="787368"/>
                  </a:lnTo>
                  <a:lnTo>
                    <a:pt x="3125509" y="218713"/>
                  </a:lnTo>
                  <a:lnTo>
                    <a:pt x="3261401" y="240584"/>
                  </a:lnTo>
                  <a:lnTo>
                    <a:pt x="3397293" y="240584"/>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50</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6" name="tx36"/>
            <p:cNvSpPr/>
            <p:nvPr/>
          </p:nvSpPr>
          <p:spPr>
            <a:xfrm>
              <a:off x="3099051" y="170184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37" name="tx37"/>
            <p:cNvSpPr/>
            <p:nvPr/>
          </p:nvSpPr>
          <p:spPr>
            <a:xfrm>
              <a:off x="3642618"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8" name="tx38"/>
            <p:cNvSpPr/>
            <p:nvPr/>
          </p:nvSpPr>
          <p:spPr>
            <a:xfrm>
              <a:off x="4322076" y="1701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39" name="tx39"/>
            <p:cNvSpPr/>
            <p:nvPr/>
          </p:nvSpPr>
          <p:spPr>
            <a:xfrm>
              <a:off x="4457968" y="1701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84</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0173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0173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26263"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88718"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68835" y="4962980"/>
              <a:ext cx="46589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Djibouti</a:t>
              </a:r>
            </a:p>
          </p:txBody>
        </p:sp>
        <p:sp>
          <p:nvSpPr>
            <p:cNvPr id="60" name="tx60"/>
            <p:cNvSpPr/>
            <p:nvPr/>
          </p:nvSpPr>
          <p:spPr>
            <a:xfrm>
              <a:off x="279336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55817" y="4992380"/>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570050" y="1403693"/>
              <a:ext cx="249912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Djibouti, 2000-2025</a:t>
              </a:r>
            </a:p>
          </p:txBody>
        </p:sp>
        <p:sp>
          <p:nvSpPr>
            <p:cNvPr id="63" name="pl63"/>
            <p:cNvSpPr/>
            <p:nvPr/>
          </p:nvSpPr>
          <p:spPr>
            <a:xfrm>
              <a:off x="5267799" y="410753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62910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15066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67223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19379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71535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86832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38988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91144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43301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95457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289482"/>
              <a:ext cx="3397293" cy="1770212"/>
            </a:xfrm>
            <a:custGeom>
              <a:avLst/>
              <a:pathLst>
                <a:path w="3397293" h="1770212">
                  <a:moveTo>
                    <a:pt x="0" y="1722368"/>
                  </a:moveTo>
                  <a:lnTo>
                    <a:pt x="135891" y="1770212"/>
                  </a:lnTo>
                  <a:lnTo>
                    <a:pt x="271783" y="1148245"/>
                  </a:lnTo>
                  <a:lnTo>
                    <a:pt x="407675" y="956871"/>
                  </a:lnTo>
                  <a:lnTo>
                    <a:pt x="543566" y="1243933"/>
                  </a:lnTo>
                  <a:lnTo>
                    <a:pt x="679458" y="1004715"/>
                  </a:lnTo>
                  <a:lnTo>
                    <a:pt x="815350" y="909027"/>
                  </a:lnTo>
                  <a:lnTo>
                    <a:pt x="951242" y="574122"/>
                  </a:lnTo>
                  <a:lnTo>
                    <a:pt x="1087133" y="621966"/>
                  </a:lnTo>
                  <a:lnTo>
                    <a:pt x="1223025" y="95687"/>
                  </a:lnTo>
                  <a:lnTo>
                    <a:pt x="1358917" y="47843"/>
                  </a:lnTo>
                  <a:lnTo>
                    <a:pt x="1494809" y="95687"/>
                  </a:lnTo>
                  <a:lnTo>
                    <a:pt x="1630700" y="143530"/>
                  </a:lnTo>
                  <a:lnTo>
                    <a:pt x="1766592" y="287061"/>
                  </a:lnTo>
                  <a:lnTo>
                    <a:pt x="1902484" y="717653"/>
                  </a:lnTo>
                  <a:lnTo>
                    <a:pt x="2038375" y="574122"/>
                  </a:lnTo>
                  <a:lnTo>
                    <a:pt x="2174267" y="526279"/>
                  </a:lnTo>
                  <a:lnTo>
                    <a:pt x="2310159" y="239217"/>
                  </a:lnTo>
                  <a:lnTo>
                    <a:pt x="2446051" y="0"/>
                  </a:lnTo>
                  <a:lnTo>
                    <a:pt x="2581942" y="143530"/>
                  </a:lnTo>
                  <a:lnTo>
                    <a:pt x="2717834" y="1148245"/>
                  </a:lnTo>
                  <a:lnTo>
                    <a:pt x="2853726" y="1722368"/>
                  </a:lnTo>
                  <a:lnTo>
                    <a:pt x="2989618" y="1722368"/>
                  </a:lnTo>
                  <a:lnTo>
                    <a:pt x="3125509" y="478435"/>
                  </a:lnTo>
                  <a:lnTo>
                    <a:pt x="3261401" y="526279"/>
                  </a:lnTo>
                  <a:lnTo>
                    <a:pt x="3397293" y="526279"/>
                  </a:lnTo>
                </a:path>
              </a:pathLst>
            </a:custGeom>
            <a:ln w="27101" cap="flat">
              <a:solidFill>
                <a:srgbClr val="0058AB">
                  <a:alpha val="100000"/>
                </a:srgbClr>
              </a:solidFill>
              <a:prstDash val="solid"/>
              <a:round/>
            </a:ln>
          </p:spPr>
          <p:txBody>
            <a:bodyPr/>
            <a:lstStyle/>
            <a:p/>
          </p:txBody>
        </p:sp>
        <p:sp>
          <p:nvSpPr>
            <p:cNvPr id="82" name="pl82"/>
            <p:cNvSpPr/>
            <p:nvPr/>
          </p:nvSpPr>
          <p:spPr>
            <a:xfrm>
              <a:off x="5437664" y="2433013"/>
              <a:ext cx="3397293" cy="717653"/>
            </a:xfrm>
            <a:custGeom>
              <a:avLst/>
              <a:pathLst>
                <a:path w="3397293" h="717653">
                  <a:moveTo>
                    <a:pt x="0" y="717653"/>
                  </a:moveTo>
                  <a:lnTo>
                    <a:pt x="135891" y="669810"/>
                  </a:lnTo>
                  <a:lnTo>
                    <a:pt x="271783" y="669810"/>
                  </a:lnTo>
                  <a:lnTo>
                    <a:pt x="407675" y="621966"/>
                  </a:lnTo>
                  <a:lnTo>
                    <a:pt x="543566" y="526279"/>
                  </a:lnTo>
                  <a:lnTo>
                    <a:pt x="679458" y="430592"/>
                  </a:lnTo>
                  <a:lnTo>
                    <a:pt x="815350" y="334905"/>
                  </a:lnTo>
                  <a:lnTo>
                    <a:pt x="951242" y="334905"/>
                  </a:lnTo>
                  <a:lnTo>
                    <a:pt x="1087133" y="239217"/>
                  </a:lnTo>
                  <a:lnTo>
                    <a:pt x="1223025" y="143530"/>
                  </a:lnTo>
                  <a:lnTo>
                    <a:pt x="1358917" y="95687"/>
                  </a:lnTo>
                  <a:lnTo>
                    <a:pt x="1494809" y="95687"/>
                  </a:lnTo>
                  <a:lnTo>
                    <a:pt x="1630700" y="95687"/>
                  </a:lnTo>
                  <a:lnTo>
                    <a:pt x="1766592" y="95687"/>
                  </a:lnTo>
                  <a:lnTo>
                    <a:pt x="1902484" y="95687"/>
                  </a:lnTo>
                  <a:lnTo>
                    <a:pt x="2038375" y="95687"/>
                  </a:lnTo>
                  <a:lnTo>
                    <a:pt x="2174267" y="47843"/>
                  </a:lnTo>
                  <a:lnTo>
                    <a:pt x="2310159" y="47843"/>
                  </a:lnTo>
                  <a:lnTo>
                    <a:pt x="2446051" y="0"/>
                  </a:lnTo>
                  <a:lnTo>
                    <a:pt x="2581942" y="0"/>
                  </a:lnTo>
                  <a:lnTo>
                    <a:pt x="2717834" y="143530"/>
                  </a:lnTo>
                  <a:lnTo>
                    <a:pt x="2853726" y="239217"/>
                  </a:lnTo>
                  <a:lnTo>
                    <a:pt x="2989618" y="143530"/>
                  </a:lnTo>
                  <a:lnTo>
                    <a:pt x="3125509" y="143530"/>
                  </a:lnTo>
                  <a:lnTo>
                    <a:pt x="3261401" y="95687"/>
                  </a:lnTo>
                  <a:lnTo>
                    <a:pt x="3397293" y="95687"/>
                  </a:lnTo>
                </a:path>
              </a:pathLst>
            </a:custGeom>
            <a:ln w="27101" cap="flat">
              <a:solidFill>
                <a:srgbClr val="80BD41">
                  <a:alpha val="100000"/>
                </a:srgbClr>
              </a:solidFill>
              <a:prstDash val="solid"/>
              <a:round/>
            </a:ln>
          </p:spPr>
          <p:txBody>
            <a:bodyPr/>
            <a:lstStyle/>
            <a:p/>
          </p:txBody>
        </p:sp>
        <p:sp>
          <p:nvSpPr>
            <p:cNvPr id="83" name="pl83"/>
            <p:cNvSpPr/>
            <p:nvPr/>
          </p:nvSpPr>
          <p:spPr>
            <a:xfrm>
              <a:off x="5437664" y="2241638"/>
              <a:ext cx="3397293" cy="430592"/>
            </a:xfrm>
            <a:custGeom>
              <a:avLst/>
              <a:pathLst>
                <a:path w="3397293" h="430592">
                  <a:moveTo>
                    <a:pt x="0" y="287061"/>
                  </a:moveTo>
                  <a:lnTo>
                    <a:pt x="135891" y="287061"/>
                  </a:lnTo>
                  <a:lnTo>
                    <a:pt x="271783" y="334905"/>
                  </a:lnTo>
                  <a:lnTo>
                    <a:pt x="407675" y="334905"/>
                  </a:lnTo>
                  <a:lnTo>
                    <a:pt x="543566" y="287061"/>
                  </a:lnTo>
                  <a:lnTo>
                    <a:pt x="679458" y="239217"/>
                  </a:lnTo>
                  <a:lnTo>
                    <a:pt x="815350" y="239217"/>
                  </a:lnTo>
                  <a:lnTo>
                    <a:pt x="951242" y="191374"/>
                  </a:lnTo>
                  <a:lnTo>
                    <a:pt x="1087133" y="191374"/>
                  </a:lnTo>
                  <a:lnTo>
                    <a:pt x="1223025" y="95687"/>
                  </a:lnTo>
                  <a:lnTo>
                    <a:pt x="1358917" y="0"/>
                  </a:lnTo>
                  <a:lnTo>
                    <a:pt x="1494809" y="47843"/>
                  </a:lnTo>
                  <a:lnTo>
                    <a:pt x="1630700" y="143530"/>
                  </a:lnTo>
                  <a:lnTo>
                    <a:pt x="1766592" y="95687"/>
                  </a:lnTo>
                  <a:lnTo>
                    <a:pt x="1902484" y="143530"/>
                  </a:lnTo>
                  <a:lnTo>
                    <a:pt x="2038375" y="143530"/>
                  </a:lnTo>
                  <a:lnTo>
                    <a:pt x="2174267" y="47843"/>
                  </a:lnTo>
                  <a:lnTo>
                    <a:pt x="2310159" y="95687"/>
                  </a:lnTo>
                  <a:lnTo>
                    <a:pt x="2446051" y="191374"/>
                  </a:lnTo>
                  <a:lnTo>
                    <a:pt x="2581942" y="191374"/>
                  </a:lnTo>
                  <a:lnTo>
                    <a:pt x="2717834" y="239217"/>
                  </a:lnTo>
                  <a:lnTo>
                    <a:pt x="2853726" y="287061"/>
                  </a:lnTo>
                  <a:lnTo>
                    <a:pt x="2989618" y="287061"/>
                  </a:lnTo>
                  <a:lnTo>
                    <a:pt x="3125509" y="382748"/>
                  </a:lnTo>
                  <a:lnTo>
                    <a:pt x="3261401" y="430592"/>
                  </a:lnTo>
                  <a:lnTo>
                    <a:pt x="3397293" y="334905"/>
                  </a:lnTo>
                </a:path>
              </a:pathLst>
            </a:custGeom>
            <a:ln w="27101" cap="flat">
              <a:solidFill>
                <a:srgbClr val="961A49">
                  <a:alpha val="100000"/>
                </a:srgbClr>
              </a:solidFill>
              <a:prstDash val="solid"/>
              <a:round/>
            </a:ln>
          </p:spPr>
          <p:txBody>
            <a:bodyPr/>
            <a:lstStyle/>
            <a:p/>
          </p:txBody>
        </p:sp>
        <p:sp>
          <p:nvSpPr>
            <p:cNvPr id="84" name="pl84"/>
            <p:cNvSpPr/>
            <p:nvPr/>
          </p:nvSpPr>
          <p:spPr>
            <a:xfrm>
              <a:off x="5437664" y="2433013"/>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289482"/>
              <a:ext cx="3397293" cy="1770212"/>
            </a:xfrm>
            <a:custGeom>
              <a:avLst/>
              <a:pathLst>
                <a:path w="3397293" h="1770212">
                  <a:moveTo>
                    <a:pt x="0" y="1722368"/>
                  </a:moveTo>
                  <a:lnTo>
                    <a:pt x="135891" y="1770212"/>
                  </a:lnTo>
                  <a:lnTo>
                    <a:pt x="271783" y="1148245"/>
                  </a:lnTo>
                  <a:lnTo>
                    <a:pt x="407675" y="956871"/>
                  </a:lnTo>
                  <a:lnTo>
                    <a:pt x="543566" y="1243933"/>
                  </a:lnTo>
                  <a:lnTo>
                    <a:pt x="679458" y="1004715"/>
                  </a:lnTo>
                  <a:lnTo>
                    <a:pt x="815350" y="909027"/>
                  </a:lnTo>
                  <a:lnTo>
                    <a:pt x="951242" y="574122"/>
                  </a:lnTo>
                  <a:lnTo>
                    <a:pt x="1087133" y="621966"/>
                  </a:lnTo>
                  <a:lnTo>
                    <a:pt x="1223025" y="95687"/>
                  </a:lnTo>
                  <a:lnTo>
                    <a:pt x="1358917" y="47843"/>
                  </a:lnTo>
                  <a:lnTo>
                    <a:pt x="1494809" y="95687"/>
                  </a:lnTo>
                  <a:lnTo>
                    <a:pt x="1630700" y="143530"/>
                  </a:lnTo>
                  <a:lnTo>
                    <a:pt x="1766592" y="287061"/>
                  </a:lnTo>
                  <a:lnTo>
                    <a:pt x="1902484" y="717653"/>
                  </a:lnTo>
                  <a:lnTo>
                    <a:pt x="2038375" y="574122"/>
                  </a:lnTo>
                  <a:lnTo>
                    <a:pt x="2174267" y="526279"/>
                  </a:lnTo>
                  <a:lnTo>
                    <a:pt x="2310159" y="239217"/>
                  </a:lnTo>
                  <a:lnTo>
                    <a:pt x="2446051" y="0"/>
                  </a:lnTo>
                  <a:lnTo>
                    <a:pt x="2581942" y="143530"/>
                  </a:lnTo>
                  <a:lnTo>
                    <a:pt x="2717834" y="1148245"/>
                  </a:lnTo>
                  <a:lnTo>
                    <a:pt x="2853726" y="1722368"/>
                  </a:lnTo>
                  <a:lnTo>
                    <a:pt x="2989618" y="1722368"/>
                  </a:lnTo>
                  <a:lnTo>
                    <a:pt x="3125509" y="478435"/>
                  </a:lnTo>
                  <a:lnTo>
                    <a:pt x="3261401" y="526279"/>
                  </a:lnTo>
                  <a:lnTo>
                    <a:pt x="3397293" y="526279"/>
                  </a:lnTo>
                </a:path>
              </a:pathLst>
            </a:custGeom>
            <a:ln w="43362" cap="flat">
              <a:solidFill>
                <a:srgbClr val="000000">
                  <a:alpha val="100000"/>
                </a:srgbClr>
              </a:solidFill>
              <a:prstDash val="solid"/>
              <a:round/>
            </a:ln>
          </p:spPr>
          <p:txBody>
            <a:bodyPr/>
            <a:lstStyle/>
            <a:p/>
          </p:txBody>
        </p:sp>
        <p:sp>
          <p:nvSpPr>
            <p:cNvPr id="86" name="pl86"/>
            <p:cNvSpPr/>
            <p:nvPr/>
          </p:nvSpPr>
          <p:spPr>
            <a:xfrm>
              <a:off x="5437664" y="2165089"/>
              <a:ext cx="0" cy="1846762"/>
            </a:xfrm>
            <a:custGeom>
              <a:avLst/>
              <a:pathLst>
                <a:path w="0" h="1846762">
                  <a:moveTo>
                    <a:pt x="0" y="1846762"/>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17122" y="2165089"/>
              <a:ext cx="0" cy="1129108"/>
            </a:xfrm>
            <a:custGeom>
              <a:avLst/>
              <a:pathLst>
                <a:path w="0" h="1129108">
                  <a:moveTo>
                    <a:pt x="0" y="112910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796581" y="2165089"/>
              <a:ext cx="0" cy="172236"/>
            </a:xfrm>
            <a:custGeom>
              <a:avLst/>
              <a:pathLst>
                <a:path w="0" h="172236">
                  <a:moveTo>
                    <a:pt x="0" y="172236"/>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476039" y="2165089"/>
              <a:ext cx="0" cy="698516"/>
            </a:xfrm>
            <a:custGeom>
              <a:avLst/>
              <a:pathLst>
                <a:path w="0" h="698516">
                  <a:moveTo>
                    <a:pt x="0" y="698516"/>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019606" y="2165089"/>
              <a:ext cx="0" cy="267924"/>
            </a:xfrm>
            <a:custGeom>
              <a:avLst/>
              <a:pathLst>
                <a:path w="0" h="267924">
                  <a:moveTo>
                    <a:pt x="0" y="267924"/>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9065" y="2165089"/>
              <a:ext cx="0" cy="650672"/>
            </a:xfrm>
            <a:custGeom>
              <a:avLst/>
              <a:pathLst>
                <a:path w="0" h="650672">
                  <a:moveTo>
                    <a:pt x="0" y="650672"/>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2165089"/>
              <a:ext cx="0" cy="650672"/>
            </a:xfrm>
            <a:custGeom>
              <a:avLst/>
              <a:pathLst>
                <a:path w="0" h="650672">
                  <a:moveTo>
                    <a:pt x="0" y="650672"/>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289482"/>
              <a:ext cx="3397293" cy="1770212"/>
            </a:xfrm>
            <a:custGeom>
              <a:avLst/>
              <a:pathLst>
                <a:path w="3397293" h="1770212">
                  <a:moveTo>
                    <a:pt x="0" y="1722368"/>
                  </a:moveTo>
                  <a:lnTo>
                    <a:pt x="135891" y="1770212"/>
                  </a:lnTo>
                  <a:lnTo>
                    <a:pt x="271783" y="1148245"/>
                  </a:lnTo>
                  <a:lnTo>
                    <a:pt x="407675" y="956871"/>
                  </a:lnTo>
                  <a:lnTo>
                    <a:pt x="543566" y="1243933"/>
                  </a:lnTo>
                  <a:lnTo>
                    <a:pt x="679458" y="1004715"/>
                  </a:lnTo>
                  <a:lnTo>
                    <a:pt x="815350" y="909027"/>
                  </a:lnTo>
                  <a:lnTo>
                    <a:pt x="951242" y="574122"/>
                  </a:lnTo>
                  <a:lnTo>
                    <a:pt x="1087133" y="621966"/>
                  </a:lnTo>
                  <a:lnTo>
                    <a:pt x="1223025" y="95687"/>
                  </a:lnTo>
                  <a:lnTo>
                    <a:pt x="1358917" y="47843"/>
                  </a:lnTo>
                  <a:lnTo>
                    <a:pt x="1494809" y="95687"/>
                  </a:lnTo>
                  <a:lnTo>
                    <a:pt x="1630700" y="143530"/>
                  </a:lnTo>
                  <a:lnTo>
                    <a:pt x="1766592" y="287061"/>
                  </a:lnTo>
                  <a:lnTo>
                    <a:pt x="1902484" y="717653"/>
                  </a:lnTo>
                  <a:lnTo>
                    <a:pt x="2038375" y="574122"/>
                  </a:lnTo>
                  <a:lnTo>
                    <a:pt x="2174267" y="526279"/>
                  </a:lnTo>
                  <a:lnTo>
                    <a:pt x="2310159" y="239217"/>
                  </a:lnTo>
                  <a:lnTo>
                    <a:pt x="2446051" y="0"/>
                  </a:lnTo>
                  <a:lnTo>
                    <a:pt x="2581942" y="143530"/>
                  </a:lnTo>
                  <a:lnTo>
                    <a:pt x="2717834" y="1148245"/>
                  </a:lnTo>
                  <a:lnTo>
                    <a:pt x="2853726" y="1722368"/>
                  </a:lnTo>
                  <a:lnTo>
                    <a:pt x="2989618" y="1722368"/>
                  </a:lnTo>
                  <a:lnTo>
                    <a:pt x="3125509" y="478435"/>
                  </a:lnTo>
                  <a:lnTo>
                    <a:pt x="3261401" y="526279"/>
                  </a:lnTo>
                  <a:lnTo>
                    <a:pt x="3397293" y="526279"/>
                  </a:lnTo>
                </a:path>
              </a:pathLst>
            </a:custGeom>
            <a:ln w="27101" cap="flat">
              <a:solidFill>
                <a:srgbClr val="0058AB">
                  <a:alpha val="100000"/>
                </a:srgbClr>
              </a:solidFill>
              <a:prstDash val="solid"/>
              <a:round/>
            </a:ln>
          </p:spPr>
          <p:txBody>
            <a:bodyPr/>
            <a:lstStyle/>
            <a:p/>
          </p:txBody>
        </p:sp>
        <p:sp>
          <p:nvSpPr>
            <p:cNvPr id="94" name="tx94"/>
            <p:cNvSpPr/>
            <p:nvPr/>
          </p:nvSpPr>
          <p:spPr>
            <a:xfrm>
              <a:off x="5359324" y="2105458"/>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-33</a:t>
              </a:r>
            </a:p>
          </p:txBody>
        </p:sp>
        <p:sp>
          <p:nvSpPr>
            <p:cNvPr id="95" name="tx95"/>
            <p:cNvSpPr/>
            <p:nvPr/>
          </p:nvSpPr>
          <p:spPr>
            <a:xfrm>
              <a:off x="6038783" y="2105511"/>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-18</a:t>
              </a:r>
            </a:p>
          </p:txBody>
        </p:sp>
        <p:sp>
          <p:nvSpPr>
            <p:cNvPr id="96" name="tx96"/>
            <p:cNvSpPr/>
            <p:nvPr/>
          </p:nvSpPr>
          <p:spPr>
            <a:xfrm>
              <a:off x="6766436" y="210683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7" name="tx97"/>
            <p:cNvSpPr/>
            <p:nvPr/>
          </p:nvSpPr>
          <p:spPr>
            <a:xfrm>
              <a:off x="7427845" y="2105511"/>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8" name="tx98"/>
            <p:cNvSpPr/>
            <p:nvPr/>
          </p:nvSpPr>
          <p:spPr>
            <a:xfrm>
              <a:off x="7989462" y="210551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50870" y="2105511"/>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100" name="tx100"/>
            <p:cNvSpPr/>
            <p:nvPr/>
          </p:nvSpPr>
          <p:spPr>
            <a:xfrm>
              <a:off x="8786762" y="2105511"/>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101" name="tx101"/>
            <p:cNvSpPr/>
            <p:nvPr/>
          </p:nvSpPr>
          <p:spPr>
            <a:xfrm>
              <a:off x="8902429" y="248958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2" name="tx102"/>
            <p:cNvSpPr/>
            <p:nvPr/>
          </p:nvSpPr>
          <p:spPr>
            <a:xfrm>
              <a:off x="8902429" y="2536050"/>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103" name="tx103"/>
            <p:cNvSpPr/>
            <p:nvPr/>
          </p:nvSpPr>
          <p:spPr>
            <a:xfrm>
              <a:off x="5003259" y="3816137"/>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4" name="tx104"/>
            <p:cNvSpPr/>
            <p:nvPr/>
          </p:nvSpPr>
          <p:spPr>
            <a:xfrm>
              <a:off x="5003259" y="333777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a:off x="5003259" y="285933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127474" y="238089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049780" y="190246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8" name="tx108"/>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9" name="tx109"/>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0" name="tx110"/>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1" name="tx111"/>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2" name="tx112"/>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3" name="tx113"/>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4" name="tx114"/>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5" name="tx115"/>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6" name="pl116"/>
            <p:cNvSpPr/>
            <p:nvPr/>
          </p:nvSpPr>
          <p:spPr>
            <a:xfrm>
              <a:off x="601843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01843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6842962"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9" name="pl119"/>
            <p:cNvSpPr/>
            <p:nvPr/>
          </p:nvSpPr>
          <p:spPr>
            <a:xfrm>
              <a:off x="7605417"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0" name="tx120"/>
            <p:cNvSpPr/>
            <p:nvPr/>
          </p:nvSpPr>
          <p:spPr>
            <a:xfrm>
              <a:off x="6285534" y="4962980"/>
              <a:ext cx="46589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Djibouti</a:t>
              </a:r>
            </a:p>
          </p:txBody>
        </p:sp>
        <p:sp>
          <p:nvSpPr>
            <p:cNvPr id="121" name="tx121"/>
            <p:cNvSpPr/>
            <p:nvPr/>
          </p:nvSpPr>
          <p:spPr>
            <a:xfrm>
              <a:off x="7110062"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2" name="tx122"/>
            <p:cNvSpPr/>
            <p:nvPr/>
          </p:nvSpPr>
          <p:spPr>
            <a:xfrm>
              <a:off x="7872516" y="4992380"/>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23" name="tx123"/>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4" name="pl124"/>
            <p:cNvSpPr/>
            <p:nvPr/>
          </p:nvSpPr>
          <p:spPr>
            <a:xfrm>
              <a:off x="255018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501618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748218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78318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624918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871518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317178" y="5887395"/>
              <a:ext cx="4830901" cy="114824"/>
            </a:xfrm>
            <a:prstGeom prst="rect">
              <a:avLst/>
            </a:prstGeom>
            <a:solidFill>
              <a:srgbClr val="E2231A">
                <a:alpha val="80000"/>
              </a:srgbClr>
            </a:solidFill>
          </p:spPr>
          <p:txBody>
            <a:bodyPr/>
            <a:lstStyle/>
            <a:p/>
          </p:txBody>
        </p:sp>
        <p:sp>
          <p:nvSpPr>
            <p:cNvPr id="135" name="rc135"/>
            <p:cNvSpPr/>
            <p:nvPr/>
          </p:nvSpPr>
          <p:spPr>
            <a:xfrm>
              <a:off x="1317178" y="5743865"/>
              <a:ext cx="7311700" cy="114824"/>
            </a:xfrm>
            <a:prstGeom prst="rect">
              <a:avLst/>
            </a:prstGeom>
            <a:solidFill>
              <a:srgbClr val="E2231A">
                <a:alpha val="80000"/>
              </a:srgbClr>
            </a:solidFill>
          </p:spPr>
          <p:txBody>
            <a:bodyPr/>
            <a:lstStyle/>
            <a:p/>
          </p:txBody>
        </p:sp>
        <p:sp>
          <p:nvSpPr>
            <p:cNvPr id="136" name="rc136"/>
            <p:cNvSpPr/>
            <p:nvPr/>
          </p:nvSpPr>
          <p:spPr>
            <a:xfrm>
              <a:off x="1317178" y="5600334"/>
              <a:ext cx="7321564" cy="114824"/>
            </a:xfrm>
            <a:prstGeom prst="rect">
              <a:avLst/>
            </a:prstGeom>
            <a:solidFill>
              <a:srgbClr val="E2231A">
                <a:alpha val="80000"/>
              </a:srgbClr>
            </a:solidFill>
          </p:spPr>
          <p:txBody>
            <a:bodyPr/>
            <a:lstStyle/>
            <a:p/>
          </p:txBody>
        </p:sp>
        <p:sp>
          <p:nvSpPr>
            <p:cNvPr id="137" name="tx137"/>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0" name="tx140"/>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3433591"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a:off x="5899595"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43" name="tx143"/>
            <p:cNvSpPr/>
            <p:nvPr/>
          </p:nvSpPr>
          <p:spPr>
            <a:xfrm>
              <a:off x="8365598"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a:t>
              </a:r>
            </a:p>
          </p:txBody>
        </p:sp>
        <p:sp>
          <p:nvSpPr>
            <p:cNvPr id="144" name="tx144"/>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5" name="tx145"/>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6" name="tx146"/>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Djibouti (75%) was 9 percentage points lower than the global average (84%) and 9 percentage points lower than the average across all MENA countries (84%).
National MCV1 coverage was 8 percentage points lower than in 2019 (83%).
This equates to 6,000 unvaccinated children in 2025 compared to 4,000 unvaccinated children in 2019.</a:t>
            </a:r>
          </a:p>
        </p:txBody>
      </p:sp>
      <p:sp>
        <p:nvSpPr>
          <p:cNvPr id="14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Djibouti MCV1 coverage was 75% - this is 8 percentage points lower than in 2019 and lower than both the global and regional averages.</a:t>
            </a:r>
          </a:p>
        </p:txBody>
      </p:sp>
      <p:grpSp xmlns:pic="http://schemas.openxmlformats.org/drawingml/2006/picture">
        <p:nvGrpSpPr>
          <p:cNvPr id="149" name=""/>
          <p:cNvGrpSpPr/>
          <p:nvPr/>
        </p:nvGrpSpPr>
        <p:grpSpPr>
          <a:xfrm>
            <a:off x="292608" y="1005840"/>
            <a:ext cx="8595360" cy="28575"/>
            <a:chOff x="292608" y="1005840"/>
            <a:chExt cx="8595360" cy="28575"/>
          </a:xfrm>
        </p:grpSpPr>
        <p:sp>
          <p:nvSpPr>
            <p:cNvPr id="15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MENA from lowest to highest coverage, and the rank of the top 10 countries with the most unvaccinated children, based on absolute numbers.
In 2025, Djibouti ranked number 5 out of 20 countries for lowest MCV1 coverage (based on tied ranks).
Djibouti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Djibouti was among the countries with the highest coverage and was not among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5498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4890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4282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60194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89586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18979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888611"/>
              <a:ext cx="239888" cy="419409"/>
            </a:xfrm>
            <a:prstGeom prst="rect">
              <a:avLst/>
            </a:prstGeom>
            <a:solidFill>
              <a:srgbClr val="80BD41">
                <a:alpha val="100000"/>
              </a:srgbClr>
            </a:solidFill>
          </p:spPr>
          <p:txBody>
            <a:bodyPr/>
            <a:lstStyle/>
            <a:p/>
          </p:txBody>
        </p:sp>
        <p:sp>
          <p:nvSpPr>
            <p:cNvPr id="24" name="rc24"/>
            <p:cNvSpPr/>
            <p:nvPr/>
          </p:nvSpPr>
          <p:spPr>
            <a:xfrm>
              <a:off x="1296273" y="3469202"/>
              <a:ext cx="239888" cy="419409"/>
            </a:xfrm>
            <a:prstGeom prst="rect">
              <a:avLst/>
            </a:prstGeom>
            <a:solidFill>
              <a:srgbClr val="E2231A">
                <a:alpha val="100000"/>
              </a:srgbClr>
            </a:solidFill>
          </p:spPr>
          <p:txBody>
            <a:bodyPr/>
            <a:lstStyle/>
            <a:p/>
          </p:txBody>
        </p:sp>
        <p:sp>
          <p:nvSpPr>
            <p:cNvPr id="25" name="rc25"/>
            <p:cNvSpPr/>
            <p:nvPr/>
          </p:nvSpPr>
          <p:spPr>
            <a:xfrm>
              <a:off x="1562816" y="3885787"/>
              <a:ext cx="239888" cy="422234"/>
            </a:xfrm>
            <a:prstGeom prst="rect">
              <a:avLst/>
            </a:prstGeom>
            <a:solidFill>
              <a:srgbClr val="80BD41">
                <a:alpha val="100000"/>
              </a:srgbClr>
            </a:solidFill>
          </p:spPr>
          <p:txBody>
            <a:bodyPr/>
            <a:lstStyle/>
            <a:p/>
          </p:txBody>
        </p:sp>
        <p:sp>
          <p:nvSpPr>
            <p:cNvPr id="26" name="rc26"/>
            <p:cNvSpPr/>
            <p:nvPr/>
          </p:nvSpPr>
          <p:spPr>
            <a:xfrm>
              <a:off x="1562816" y="3446254"/>
              <a:ext cx="239888" cy="439533"/>
            </a:xfrm>
            <a:prstGeom prst="rect">
              <a:avLst/>
            </a:prstGeom>
            <a:solidFill>
              <a:srgbClr val="E2231A">
                <a:alpha val="100000"/>
              </a:srgbClr>
            </a:solidFill>
          </p:spPr>
          <p:txBody>
            <a:bodyPr/>
            <a:lstStyle/>
            <a:p/>
          </p:txBody>
        </p:sp>
        <p:sp>
          <p:nvSpPr>
            <p:cNvPr id="27" name="rc27"/>
            <p:cNvSpPr/>
            <p:nvPr/>
          </p:nvSpPr>
          <p:spPr>
            <a:xfrm>
              <a:off x="1829360" y="3760811"/>
              <a:ext cx="239888" cy="547209"/>
            </a:xfrm>
            <a:prstGeom prst="rect">
              <a:avLst/>
            </a:prstGeom>
            <a:solidFill>
              <a:srgbClr val="80BD41">
                <a:alpha val="100000"/>
              </a:srgbClr>
            </a:solidFill>
          </p:spPr>
          <p:txBody>
            <a:bodyPr/>
            <a:lstStyle/>
            <a:p/>
          </p:txBody>
        </p:sp>
        <p:sp>
          <p:nvSpPr>
            <p:cNvPr id="28" name="rc28"/>
            <p:cNvSpPr/>
            <p:nvPr/>
          </p:nvSpPr>
          <p:spPr>
            <a:xfrm>
              <a:off x="1829360" y="3425425"/>
              <a:ext cx="239888" cy="335386"/>
            </a:xfrm>
            <a:prstGeom prst="rect">
              <a:avLst/>
            </a:prstGeom>
            <a:solidFill>
              <a:srgbClr val="E2231A">
                <a:alpha val="100000"/>
              </a:srgbClr>
            </a:solidFill>
          </p:spPr>
          <p:txBody>
            <a:bodyPr/>
            <a:lstStyle/>
            <a:p/>
          </p:txBody>
        </p:sp>
        <p:sp>
          <p:nvSpPr>
            <p:cNvPr id="29" name="rc29"/>
            <p:cNvSpPr/>
            <p:nvPr/>
          </p:nvSpPr>
          <p:spPr>
            <a:xfrm>
              <a:off x="2095903" y="3717741"/>
              <a:ext cx="239888" cy="590280"/>
            </a:xfrm>
            <a:prstGeom prst="rect">
              <a:avLst/>
            </a:prstGeom>
            <a:solidFill>
              <a:srgbClr val="80BD41">
                <a:alpha val="100000"/>
              </a:srgbClr>
            </a:solidFill>
          </p:spPr>
          <p:txBody>
            <a:bodyPr/>
            <a:lstStyle/>
            <a:p/>
          </p:txBody>
        </p:sp>
        <p:sp>
          <p:nvSpPr>
            <p:cNvPr id="30" name="rc30"/>
            <p:cNvSpPr/>
            <p:nvPr/>
          </p:nvSpPr>
          <p:spPr>
            <a:xfrm>
              <a:off x="2095903" y="3413774"/>
              <a:ext cx="239888" cy="303966"/>
            </a:xfrm>
            <a:prstGeom prst="rect">
              <a:avLst/>
            </a:prstGeom>
            <a:solidFill>
              <a:srgbClr val="E2231A">
                <a:alpha val="100000"/>
              </a:srgbClr>
            </a:solidFill>
          </p:spPr>
          <p:txBody>
            <a:bodyPr/>
            <a:lstStyle/>
            <a:p/>
          </p:txBody>
        </p:sp>
        <p:sp>
          <p:nvSpPr>
            <p:cNvPr id="31" name="rc31"/>
            <p:cNvSpPr/>
            <p:nvPr/>
          </p:nvSpPr>
          <p:spPr>
            <a:xfrm>
              <a:off x="2362446" y="3780935"/>
              <a:ext cx="239888" cy="527086"/>
            </a:xfrm>
            <a:prstGeom prst="rect">
              <a:avLst/>
            </a:prstGeom>
            <a:solidFill>
              <a:srgbClr val="80BD41">
                <a:alpha val="100000"/>
              </a:srgbClr>
            </a:solidFill>
          </p:spPr>
          <p:txBody>
            <a:bodyPr/>
            <a:lstStyle/>
            <a:p/>
          </p:txBody>
        </p:sp>
        <p:sp>
          <p:nvSpPr>
            <p:cNvPr id="32" name="rc32"/>
            <p:cNvSpPr/>
            <p:nvPr/>
          </p:nvSpPr>
          <p:spPr>
            <a:xfrm>
              <a:off x="2362446" y="3429661"/>
              <a:ext cx="239888" cy="351273"/>
            </a:xfrm>
            <a:prstGeom prst="rect">
              <a:avLst/>
            </a:prstGeom>
            <a:solidFill>
              <a:srgbClr val="E2231A">
                <a:alpha val="100000"/>
              </a:srgbClr>
            </a:solidFill>
          </p:spPr>
          <p:txBody>
            <a:bodyPr/>
            <a:lstStyle/>
            <a:p/>
          </p:txBody>
        </p:sp>
        <p:sp>
          <p:nvSpPr>
            <p:cNvPr id="33" name="rc33"/>
            <p:cNvSpPr/>
            <p:nvPr/>
          </p:nvSpPr>
          <p:spPr>
            <a:xfrm>
              <a:off x="2628989" y="3746337"/>
              <a:ext cx="239888" cy="561684"/>
            </a:xfrm>
            <a:prstGeom prst="rect">
              <a:avLst/>
            </a:prstGeom>
            <a:solidFill>
              <a:srgbClr val="80BD41">
                <a:alpha val="100000"/>
              </a:srgbClr>
            </a:solidFill>
          </p:spPr>
          <p:txBody>
            <a:bodyPr/>
            <a:lstStyle/>
            <a:p/>
          </p:txBody>
        </p:sp>
        <p:sp>
          <p:nvSpPr>
            <p:cNvPr id="34" name="rc34"/>
            <p:cNvSpPr/>
            <p:nvPr/>
          </p:nvSpPr>
          <p:spPr>
            <a:xfrm>
              <a:off x="2628989" y="3443783"/>
              <a:ext cx="239888" cy="302554"/>
            </a:xfrm>
            <a:prstGeom prst="rect">
              <a:avLst/>
            </a:prstGeom>
            <a:solidFill>
              <a:srgbClr val="E2231A">
                <a:alpha val="100000"/>
              </a:srgbClr>
            </a:solidFill>
          </p:spPr>
          <p:txBody>
            <a:bodyPr/>
            <a:lstStyle/>
            <a:p/>
          </p:txBody>
        </p:sp>
        <p:sp>
          <p:nvSpPr>
            <p:cNvPr id="35" name="rc35"/>
            <p:cNvSpPr/>
            <p:nvPr/>
          </p:nvSpPr>
          <p:spPr>
            <a:xfrm>
              <a:off x="2895532" y="3739629"/>
              <a:ext cx="239888" cy="568392"/>
            </a:xfrm>
            <a:prstGeom prst="rect">
              <a:avLst/>
            </a:prstGeom>
            <a:solidFill>
              <a:srgbClr val="80BD41">
                <a:alpha val="100000"/>
              </a:srgbClr>
            </a:solidFill>
          </p:spPr>
          <p:txBody>
            <a:bodyPr/>
            <a:lstStyle/>
            <a:p/>
          </p:txBody>
        </p:sp>
        <p:sp>
          <p:nvSpPr>
            <p:cNvPr id="36" name="rc36"/>
            <p:cNvSpPr/>
            <p:nvPr/>
          </p:nvSpPr>
          <p:spPr>
            <a:xfrm>
              <a:off x="2895532" y="3459669"/>
              <a:ext cx="239888" cy="279959"/>
            </a:xfrm>
            <a:prstGeom prst="rect">
              <a:avLst/>
            </a:prstGeom>
            <a:solidFill>
              <a:srgbClr val="E2231A">
                <a:alpha val="100000"/>
              </a:srgbClr>
            </a:solidFill>
          </p:spPr>
          <p:txBody>
            <a:bodyPr/>
            <a:lstStyle/>
            <a:p/>
          </p:txBody>
        </p:sp>
        <p:sp>
          <p:nvSpPr>
            <p:cNvPr id="37" name="rc37"/>
            <p:cNvSpPr/>
            <p:nvPr/>
          </p:nvSpPr>
          <p:spPr>
            <a:xfrm>
              <a:off x="3162075" y="3685967"/>
              <a:ext cx="239888" cy="622053"/>
            </a:xfrm>
            <a:prstGeom prst="rect">
              <a:avLst/>
            </a:prstGeom>
            <a:solidFill>
              <a:srgbClr val="80BD41">
                <a:alpha val="100000"/>
              </a:srgbClr>
            </a:solidFill>
          </p:spPr>
          <p:txBody>
            <a:bodyPr/>
            <a:lstStyle/>
            <a:p/>
          </p:txBody>
        </p:sp>
        <p:sp>
          <p:nvSpPr>
            <p:cNvPr id="38" name="rc38"/>
            <p:cNvSpPr/>
            <p:nvPr/>
          </p:nvSpPr>
          <p:spPr>
            <a:xfrm>
              <a:off x="3162075" y="3467436"/>
              <a:ext cx="239888" cy="218530"/>
            </a:xfrm>
            <a:prstGeom prst="rect">
              <a:avLst/>
            </a:prstGeom>
            <a:solidFill>
              <a:srgbClr val="E2231A">
                <a:alpha val="100000"/>
              </a:srgbClr>
            </a:solidFill>
          </p:spPr>
          <p:txBody>
            <a:bodyPr/>
            <a:lstStyle/>
            <a:p/>
          </p:txBody>
        </p:sp>
        <p:sp>
          <p:nvSpPr>
            <p:cNvPr id="39" name="rc39"/>
            <p:cNvSpPr/>
            <p:nvPr/>
          </p:nvSpPr>
          <p:spPr>
            <a:xfrm>
              <a:off x="3428618" y="3701501"/>
              <a:ext cx="239888" cy="606520"/>
            </a:xfrm>
            <a:prstGeom prst="rect">
              <a:avLst/>
            </a:prstGeom>
            <a:solidFill>
              <a:srgbClr val="80BD41">
                <a:alpha val="100000"/>
              </a:srgbClr>
            </a:solidFill>
          </p:spPr>
          <p:txBody>
            <a:bodyPr/>
            <a:lstStyle/>
            <a:p/>
          </p:txBody>
        </p:sp>
        <p:sp>
          <p:nvSpPr>
            <p:cNvPr id="40" name="rc40"/>
            <p:cNvSpPr/>
            <p:nvPr/>
          </p:nvSpPr>
          <p:spPr>
            <a:xfrm>
              <a:off x="3428618" y="3476968"/>
              <a:ext cx="239888" cy="224532"/>
            </a:xfrm>
            <a:prstGeom prst="rect">
              <a:avLst/>
            </a:prstGeom>
            <a:solidFill>
              <a:srgbClr val="E2231A">
                <a:alpha val="100000"/>
              </a:srgbClr>
            </a:solidFill>
          </p:spPr>
          <p:txBody>
            <a:bodyPr/>
            <a:lstStyle/>
            <a:p/>
          </p:txBody>
        </p:sp>
        <p:sp>
          <p:nvSpPr>
            <p:cNvPr id="41" name="rc41"/>
            <p:cNvSpPr/>
            <p:nvPr/>
          </p:nvSpPr>
          <p:spPr>
            <a:xfrm>
              <a:off x="3695161" y="3611476"/>
              <a:ext cx="239888" cy="696545"/>
            </a:xfrm>
            <a:prstGeom prst="rect">
              <a:avLst/>
            </a:prstGeom>
            <a:solidFill>
              <a:srgbClr val="80BD41">
                <a:alpha val="100000"/>
              </a:srgbClr>
            </a:solidFill>
          </p:spPr>
          <p:txBody>
            <a:bodyPr/>
            <a:lstStyle/>
            <a:p/>
          </p:txBody>
        </p:sp>
        <p:sp>
          <p:nvSpPr>
            <p:cNvPr id="42" name="rc42"/>
            <p:cNvSpPr/>
            <p:nvPr/>
          </p:nvSpPr>
          <p:spPr>
            <a:xfrm>
              <a:off x="3695161" y="3478734"/>
              <a:ext cx="239888" cy="132742"/>
            </a:xfrm>
            <a:prstGeom prst="rect">
              <a:avLst/>
            </a:prstGeom>
            <a:solidFill>
              <a:srgbClr val="E2231A">
                <a:alpha val="100000"/>
              </a:srgbClr>
            </a:solidFill>
          </p:spPr>
          <p:txBody>
            <a:bodyPr/>
            <a:lstStyle/>
            <a:p/>
          </p:txBody>
        </p:sp>
        <p:sp>
          <p:nvSpPr>
            <p:cNvPr id="43" name="rc43"/>
            <p:cNvSpPr/>
            <p:nvPr/>
          </p:nvSpPr>
          <p:spPr>
            <a:xfrm>
              <a:off x="3961705" y="3604415"/>
              <a:ext cx="239888" cy="703605"/>
            </a:xfrm>
            <a:prstGeom prst="rect">
              <a:avLst/>
            </a:prstGeom>
            <a:solidFill>
              <a:srgbClr val="80BD41">
                <a:alpha val="100000"/>
              </a:srgbClr>
            </a:solidFill>
          </p:spPr>
          <p:txBody>
            <a:bodyPr/>
            <a:lstStyle/>
            <a:p/>
          </p:txBody>
        </p:sp>
        <p:sp>
          <p:nvSpPr>
            <p:cNvPr id="44" name="rc44"/>
            <p:cNvSpPr/>
            <p:nvPr/>
          </p:nvSpPr>
          <p:spPr>
            <a:xfrm>
              <a:off x="3961705" y="3480146"/>
              <a:ext cx="239888" cy="124269"/>
            </a:xfrm>
            <a:prstGeom prst="rect">
              <a:avLst/>
            </a:prstGeom>
            <a:solidFill>
              <a:srgbClr val="E2231A">
                <a:alpha val="100000"/>
              </a:srgbClr>
            </a:solidFill>
          </p:spPr>
          <p:txBody>
            <a:bodyPr/>
            <a:lstStyle/>
            <a:p/>
          </p:txBody>
        </p:sp>
        <p:sp>
          <p:nvSpPr>
            <p:cNvPr id="45" name="rc45"/>
            <p:cNvSpPr/>
            <p:nvPr/>
          </p:nvSpPr>
          <p:spPr>
            <a:xfrm>
              <a:off x="4228248" y="3615359"/>
              <a:ext cx="239888" cy="692661"/>
            </a:xfrm>
            <a:prstGeom prst="rect">
              <a:avLst/>
            </a:prstGeom>
            <a:solidFill>
              <a:srgbClr val="80BD41">
                <a:alpha val="100000"/>
              </a:srgbClr>
            </a:solidFill>
          </p:spPr>
          <p:txBody>
            <a:bodyPr/>
            <a:lstStyle/>
            <a:p/>
          </p:txBody>
        </p:sp>
        <p:sp>
          <p:nvSpPr>
            <p:cNvPr id="46" name="rc46"/>
            <p:cNvSpPr/>
            <p:nvPr/>
          </p:nvSpPr>
          <p:spPr>
            <a:xfrm>
              <a:off x="4228248" y="3483323"/>
              <a:ext cx="239888" cy="132036"/>
            </a:xfrm>
            <a:prstGeom prst="rect">
              <a:avLst/>
            </a:prstGeom>
            <a:solidFill>
              <a:srgbClr val="E2231A">
                <a:alpha val="100000"/>
              </a:srgbClr>
            </a:solidFill>
          </p:spPr>
          <p:txBody>
            <a:bodyPr/>
            <a:lstStyle/>
            <a:p/>
          </p:txBody>
        </p:sp>
        <p:sp>
          <p:nvSpPr>
            <p:cNvPr id="47" name="rc47"/>
            <p:cNvSpPr/>
            <p:nvPr/>
          </p:nvSpPr>
          <p:spPr>
            <a:xfrm>
              <a:off x="4494791" y="3626304"/>
              <a:ext cx="239888" cy="681717"/>
            </a:xfrm>
            <a:prstGeom prst="rect">
              <a:avLst/>
            </a:prstGeom>
            <a:solidFill>
              <a:srgbClr val="80BD41">
                <a:alpha val="100000"/>
              </a:srgbClr>
            </a:solidFill>
          </p:spPr>
          <p:txBody>
            <a:bodyPr/>
            <a:lstStyle/>
            <a:p/>
          </p:txBody>
        </p:sp>
        <p:sp>
          <p:nvSpPr>
            <p:cNvPr id="48" name="rc48"/>
            <p:cNvSpPr/>
            <p:nvPr/>
          </p:nvSpPr>
          <p:spPr>
            <a:xfrm>
              <a:off x="4494791" y="3486500"/>
              <a:ext cx="239888" cy="139803"/>
            </a:xfrm>
            <a:prstGeom prst="rect">
              <a:avLst/>
            </a:prstGeom>
            <a:solidFill>
              <a:srgbClr val="E2231A">
                <a:alpha val="100000"/>
              </a:srgbClr>
            </a:solidFill>
          </p:spPr>
          <p:txBody>
            <a:bodyPr/>
            <a:lstStyle/>
            <a:p/>
          </p:txBody>
        </p:sp>
        <p:sp>
          <p:nvSpPr>
            <p:cNvPr id="49" name="rc49"/>
            <p:cNvSpPr/>
            <p:nvPr/>
          </p:nvSpPr>
          <p:spPr>
            <a:xfrm>
              <a:off x="4761334" y="3650663"/>
              <a:ext cx="239888" cy="657357"/>
            </a:xfrm>
            <a:prstGeom prst="rect">
              <a:avLst/>
            </a:prstGeom>
            <a:solidFill>
              <a:srgbClr val="80BD41">
                <a:alpha val="100000"/>
              </a:srgbClr>
            </a:solidFill>
          </p:spPr>
          <p:txBody>
            <a:bodyPr/>
            <a:lstStyle/>
            <a:p/>
          </p:txBody>
        </p:sp>
        <p:sp>
          <p:nvSpPr>
            <p:cNvPr id="50" name="rc50"/>
            <p:cNvSpPr/>
            <p:nvPr/>
          </p:nvSpPr>
          <p:spPr>
            <a:xfrm>
              <a:off x="4761334" y="3486147"/>
              <a:ext cx="239888" cy="164515"/>
            </a:xfrm>
            <a:prstGeom prst="rect">
              <a:avLst/>
            </a:prstGeom>
            <a:solidFill>
              <a:srgbClr val="E2231A">
                <a:alpha val="100000"/>
              </a:srgbClr>
            </a:solidFill>
          </p:spPr>
          <p:txBody>
            <a:bodyPr/>
            <a:lstStyle/>
            <a:p/>
          </p:txBody>
        </p:sp>
        <p:sp>
          <p:nvSpPr>
            <p:cNvPr id="51" name="rc51"/>
            <p:cNvSpPr/>
            <p:nvPr/>
          </p:nvSpPr>
          <p:spPr>
            <a:xfrm>
              <a:off x="5027877" y="3725508"/>
              <a:ext cx="239888" cy="582513"/>
            </a:xfrm>
            <a:prstGeom prst="rect">
              <a:avLst/>
            </a:prstGeom>
            <a:solidFill>
              <a:srgbClr val="80BD41">
                <a:alpha val="100000"/>
              </a:srgbClr>
            </a:solidFill>
          </p:spPr>
          <p:txBody>
            <a:bodyPr/>
            <a:lstStyle/>
            <a:p/>
          </p:txBody>
        </p:sp>
        <p:sp>
          <p:nvSpPr>
            <p:cNvPr id="52" name="rc52"/>
            <p:cNvSpPr/>
            <p:nvPr/>
          </p:nvSpPr>
          <p:spPr>
            <a:xfrm>
              <a:off x="5027877" y="3487560"/>
              <a:ext cx="239888" cy="237947"/>
            </a:xfrm>
            <a:prstGeom prst="rect">
              <a:avLst/>
            </a:prstGeom>
            <a:solidFill>
              <a:srgbClr val="E2231A">
                <a:alpha val="100000"/>
              </a:srgbClr>
            </a:solidFill>
          </p:spPr>
          <p:txBody>
            <a:bodyPr/>
            <a:lstStyle/>
            <a:p/>
          </p:txBody>
        </p:sp>
        <p:sp>
          <p:nvSpPr>
            <p:cNvPr id="53" name="rc53"/>
            <p:cNvSpPr/>
            <p:nvPr/>
          </p:nvSpPr>
          <p:spPr>
            <a:xfrm>
              <a:off x="5294420" y="3703266"/>
              <a:ext cx="239888" cy="604755"/>
            </a:xfrm>
            <a:prstGeom prst="rect">
              <a:avLst/>
            </a:prstGeom>
            <a:solidFill>
              <a:srgbClr val="80BD41">
                <a:alpha val="100000"/>
              </a:srgbClr>
            </a:solidFill>
          </p:spPr>
          <p:txBody>
            <a:bodyPr/>
            <a:lstStyle/>
            <a:p/>
          </p:txBody>
        </p:sp>
        <p:sp>
          <p:nvSpPr>
            <p:cNvPr id="54" name="rc54"/>
            <p:cNvSpPr/>
            <p:nvPr/>
          </p:nvSpPr>
          <p:spPr>
            <a:xfrm>
              <a:off x="5294420" y="3490737"/>
              <a:ext cx="239888" cy="212529"/>
            </a:xfrm>
            <a:prstGeom prst="rect">
              <a:avLst/>
            </a:prstGeom>
            <a:solidFill>
              <a:srgbClr val="E2231A">
                <a:alpha val="100000"/>
              </a:srgbClr>
            </a:solidFill>
          </p:spPr>
          <p:txBody>
            <a:bodyPr/>
            <a:lstStyle/>
            <a:p/>
          </p:txBody>
        </p:sp>
        <p:sp>
          <p:nvSpPr>
            <p:cNvPr id="55" name="rc55"/>
            <p:cNvSpPr/>
            <p:nvPr/>
          </p:nvSpPr>
          <p:spPr>
            <a:xfrm>
              <a:off x="5560963" y="3697264"/>
              <a:ext cx="239888" cy="610756"/>
            </a:xfrm>
            <a:prstGeom prst="rect">
              <a:avLst/>
            </a:prstGeom>
            <a:solidFill>
              <a:srgbClr val="80BD41">
                <a:alpha val="100000"/>
              </a:srgbClr>
            </a:solidFill>
          </p:spPr>
          <p:txBody>
            <a:bodyPr/>
            <a:lstStyle/>
            <a:p/>
          </p:txBody>
        </p:sp>
        <p:sp>
          <p:nvSpPr>
            <p:cNvPr id="56" name="rc56"/>
            <p:cNvSpPr/>
            <p:nvPr/>
          </p:nvSpPr>
          <p:spPr>
            <a:xfrm>
              <a:off x="5560963" y="3493914"/>
              <a:ext cx="239888" cy="203350"/>
            </a:xfrm>
            <a:prstGeom prst="rect">
              <a:avLst/>
            </a:prstGeom>
            <a:solidFill>
              <a:srgbClr val="E2231A">
                <a:alpha val="100000"/>
              </a:srgbClr>
            </a:solidFill>
          </p:spPr>
          <p:txBody>
            <a:bodyPr/>
            <a:lstStyle/>
            <a:p/>
          </p:txBody>
        </p:sp>
        <p:sp>
          <p:nvSpPr>
            <p:cNvPr id="57" name="rc57"/>
            <p:cNvSpPr/>
            <p:nvPr/>
          </p:nvSpPr>
          <p:spPr>
            <a:xfrm>
              <a:off x="5827506" y="3647486"/>
              <a:ext cx="239888" cy="660535"/>
            </a:xfrm>
            <a:prstGeom prst="rect">
              <a:avLst/>
            </a:prstGeom>
            <a:solidFill>
              <a:srgbClr val="80BD41">
                <a:alpha val="100000"/>
              </a:srgbClr>
            </a:solidFill>
          </p:spPr>
          <p:txBody>
            <a:bodyPr/>
            <a:lstStyle/>
            <a:p/>
          </p:txBody>
        </p:sp>
        <p:sp>
          <p:nvSpPr>
            <p:cNvPr id="58" name="rc58"/>
            <p:cNvSpPr/>
            <p:nvPr/>
          </p:nvSpPr>
          <p:spPr>
            <a:xfrm>
              <a:off x="5827506" y="3492502"/>
              <a:ext cx="239888" cy="154983"/>
            </a:xfrm>
            <a:prstGeom prst="rect">
              <a:avLst/>
            </a:prstGeom>
            <a:solidFill>
              <a:srgbClr val="E2231A">
                <a:alpha val="100000"/>
              </a:srgbClr>
            </a:solidFill>
          </p:spPr>
          <p:txBody>
            <a:bodyPr/>
            <a:lstStyle/>
            <a:p/>
          </p:txBody>
        </p:sp>
        <p:sp>
          <p:nvSpPr>
            <p:cNvPr id="59" name="rc59"/>
            <p:cNvSpPr/>
            <p:nvPr/>
          </p:nvSpPr>
          <p:spPr>
            <a:xfrm>
              <a:off x="6094049" y="3607240"/>
              <a:ext cx="239888" cy="700781"/>
            </a:xfrm>
            <a:prstGeom prst="rect">
              <a:avLst/>
            </a:prstGeom>
            <a:solidFill>
              <a:srgbClr val="80BD41">
                <a:alpha val="100000"/>
              </a:srgbClr>
            </a:solidFill>
          </p:spPr>
          <p:txBody>
            <a:bodyPr/>
            <a:lstStyle/>
            <a:p/>
          </p:txBody>
        </p:sp>
        <p:sp>
          <p:nvSpPr>
            <p:cNvPr id="60" name="rc60"/>
            <p:cNvSpPr/>
            <p:nvPr/>
          </p:nvSpPr>
          <p:spPr>
            <a:xfrm>
              <a:off x="6094049" y="3493208"/>
              <a:ext cx="239888" cy="114031"/>
            </a:xfrm>
            <a:prstGeom prst="rect">
              <a:avLst/>
            </a:prstGeom>
            <a:solidFill>
              <a:srgbClr val="E2231A">
                <a:alpha val="100000"/>
              </a:srgbClr>
            </a:solidFill>
          </p:spPr>
          <p:txBody>
            <a:bodyPr/>
            <a:lstStyle/>
            <a:p/>
          </p:txBody>
        </p:sp>
        <p:sp>
          <p:nvSpPr>
            <p:cNvPr id="61" name="rc61"/>
            <p:cNvSpPr/>
            <p:nvPr/>
          </p:nvSpPr>
          <p:spPr>
            <a:xfrm>
              <a:off x="6360593" y="3632658"/>
              <a:ext cx="239888" cy="675362"/>
            </a:xfrm>
            <a:prstGeom prst="rect">
              <a:avLst/>
            </a:prstGeom>
            <a:solidFill>
              <a:srgbClr val="80BD41">
                <a:alpha val="100000"/>
              </a:srgbClr>
            </a:solidFill>
          </p:spPr>
          <p:txBody>
            <a:bodyPr/>
            <a:lstStyle/>
            <a:p/>
          </p:txBody>
        </p:sp>
        <p:sp>
          <p:nvSpPr>
            <p:cNvPr id="62" name="rc62"/>
            <p:cNvSpPr/>
            <p:nvPr/>
          </p:nvSpPr>
          <p:spPr>
            <a:xfrm>
              <a:off x="6360593" y="3494267"/>
              <a:ext cx="239888" cy="138391"/>
            </a:xfrm>
            <a:prstGeom prst="rect">
              <a:avLst/>
            </a:prstGeom>
            <a:solidFill>
              <a:srgbClr val="E2231A">
                <a:alpha val="100000"/>
              </a:srgbClr>
            </a:solidFill>
          </p:spPr>
          <p:txBody>
            <a:bodyPr/>
            <a:lstStyle/>
            <a:p/>
          </p:txBody>
        </p:sp>
        <p:sp>
          <p:nvSpPr>
            <p:cNvPr id="63" name="rc63"/>
            <p:cNvSpPr/>
            <p:nvPr/>
          </p:nvSpPr>
          <p:spPr>
            <a:xfrm>
              <a:off x="6627136" y="3803176"/>
              <a:ext cx="239888" cy="504845"/>
            </a:xfrm>
            <a:prstGeom prst="rect">
              <a:avLst/>
            </a:prstGeom>
            <a:solidFill>
              <a:srgbClr val="80BD41">
                <a:alpha val="100000"/>
              </a:srgbClr>
            </a:solidFill>
          </p:spPr>
          <p:txBody>
            <a:bodyPr/>
            <a:lstStyle/>
            <a:p/>
          </p:txBody>
        </p:sp>
        <p:sp>
          <p:nvSpPr>
            <p:cNvPr id="64" name="rc64"/>
            <p:cNvSpPr/>
            <p:nvPr/>
          </p:nvSpPr>
          <p:spPr>
            <a:xfrm>
              <a:off x="6627136" y="3493914"/>
              <a:ext cx="239888" cy="309261"/>
            </a:xfrm>
            <a:prstGeom prst="rect">
              <a:avLst/>
            </a:prstGeom>
            <a:solidFill>
              <a:srgbClr val="E2231A">
                <a:alpha val="100000"/>
              </a:srgbClr>
            </a:solidFill>
          </p:spPr>
          <p:txBody>
            <a:bodyPr/>
            <a:lstStyle/>
            <a:p/>
          </p:txBody>
        </p:sp>
        <p:sp>
          <p:nvSpPr>
            <p:cNvPr id="65" name="rc65"/>
            <p:cNvSpPr/>
            <p:nvPr/>
          </p:nvSpPr>
          <p:spPr>
            <a:xfrm>
              <a:off x="6893679" y="3899909"/>
              <a:ext cx="239888" cy="408112"/>
            </a:xfrm>
            <a:prstGeom prst="rect">
              <a:avLst/>
            </a:prstGeom>
            <a:solidFill>
              <a:srgbClr val="80BD41">
                <a:alpha val="100000"/>
              </a:srgbClr>
            </a:solidFill>
          </p:spPr>
          <p:txBody>
            <a:bodyPr/>
            <a:lstStyle/>
            <a:p/>
          </p:txBody>
        </p:sp>
        <p:sp>
          <p:nvSpPr>
            <p:cNvPr id="66" name="rc66"/>
            <p:cNvSpPr/>
            <p:nvPr/>
          </p:nvSpPr>
          <p:spPr>
            <a:xfrm>
              <a:off x="6893679" y="3491796"/>
              <a:ext cx="239888" cy="408112"/>
            </a:xfrm>
            <a:prstGeom prst="rect">
              <a:avLst/>
            </a:prstGeom>
            <a:solidFill>
              <a:srgbClr val="E2231A">
                <a:alpha val="100000"/>
              </a:srgbClr>
            </a:solidFill>
          </p:spPr>
          <p:txBody>
            <a:bodyPr/>
            <a:lstStyle/>
            <a:p/>
          </p:txBody>
        </p:sp>
        <p:sp>
          <p:nvSpPr>
            <p:cNvPr id="67" name="rc67"/>
            <p:cNvSpPr/>
            <p:nvPr/>
          </p:nvSpPr>
          <p:spPr>
            <a:xfrm>
              <a:off x="7160222" y="3899203"/>
              <a:ext cx="239888" cy="408818"/>
            </a:xfrm>
            <a:prstGeom prst="rect">
              <a:avLst/>
            </a:prstGeom>
            <a:solidFill>
              <a:srgbClr val="80BD41">
                <a:alpha val="100000"/>
              </a:srgbClr>
            </a:solidFill>
          </p:spPr>
          <p:txBody>
            <a:bodyPr/>
            <a:lstStyle/>
            <a:p/>
          </p:txBody>
        </p:sp>
        <p:sp>
          <p:nvSpPr>
            <p:cNvPr id="68" name="rc68"/>
            <p:cNvSpPr/>
            <p:nvPr/>
          </p:nvSpPr>
          <p:spPr>
            <a:xfrm>
              <a:off x="7160222" y="3490384"/>
              <a:ext cx="239888" cy="408818"/>
            </a:xfrm>
            <a:prstGeom prst="rect">
              <a:avLst/>
            </a:prstGeom>
            <a:solidFill>
              <a:srgbClr val="E2231A">
                <a:alpha val="100000"/>
              </a:srgbClr>
            </a:solidFill>
          </p:spPr>
          <p:txBody>
            <a:bodyPr/>
            <a:lstStyle/>
            <a:p/>
          </p:txBody>
        </p:sp>
        <p:sp>
          <p:nvSpPr>
            <p:cNvPr id="69" name="rc69"/>
            <p:cNvSpPr/>
            <p:nvPr/>
          </p:nvSpPr>
          <p:spPr>
            <a:xfrm>
              <a:off x="7426765" y="3685261"/>
              <a:ext cx="239888" cy="622760"/>
            </a:xfrm>
            <a:prstGeom prst="rect">
              <a:avLst/>
            </a:prstGeom>
            <a:solidFill>
              <a:srgbClr val="80BD41">
                <a:alpha val="100000"/>
              </a:srgbClr>
            </a:solidFill>
          </p:spPr>
          <p:txBody>
            <a:bodyPr/>
            <a:lstStyle/>
            <a:p/>
          </p:txBody>
        </p:sp>
        <p:sp>
          <p:nvSpPr>
            <p:cNvPr id="70" name="rc70"/>
            <p:cNvSpPr/>
            <p:nvPr/>
          </p:nvSpPr>
          <p:spPr>
            <a:xfrm>
              <a:off x="7426765" y="3488619"/>
              <a:ext cx="239888" cy="196642"/>
            </a:xfrm>
            <a:prstGeom prst="rect">
              <a:avLst/>
            </a:prstGeom>
            <a:solidFill>
              <a:srgbClr val="E2231A">
                <a:alpha val="100000"/>
              </a:srgbClr>
            </a:solidFill>
          </p:spPr>
          <p:txBody>
            <a:bodyPr/>
            <a:lstStyle/>
            <a:p/>
          </p:txBody>
        </p:sp>
        <p:sp>
          <p:nvSpPr>
            <p:cNvPr id="71" name="rc71"/>
            <p:cNvSpPr/>
            <p:nvPr/>
          </p:nvSpPr>
          <p:spPr>
            <a:xfrm>
              <a:off x="7693308" y="3679966"/>
              <a:ext cx="239888" cy="628055"/>
            </a:xfrm>
            <a:prstGeom prst="rect">
              <a:avLst/>
            </a:prstGeom>
            <a:solidFill>
              <a:srgbClr val="80BD41">
                <a:alpha val="100000"/>
              </a:srgbClr>
            </a:solidFill>
          </p:spPr>
          <p:txBody>
            <a:bodyPr/>
            <a:lstStyle/>
            <a:p/>
          </p:txBody>
        </p:sp>
        <p:sp>
          <p:nvSpPr>
            <p:cNvPr id="72" name="rc72"/>
            <p:cNvSpPr/>
            <p:nvPr/>
          </p:nvSpPr>
          <p:spPr>
            <a:xfrm>
              <a:off x="7693308" y="3470614"/>
              <a:ext cx="239888" cy="209351"/>
            </a:xfrm>
            <a:prstGeom prst="rect">
              <a:avLst/>
            </a:prstGeom>
            <a:solidFill>
              <a:srgbClr val="E2231A">
                <a:alpha val="100000"/>
              </a:srgbClr>
            </a:solidFill>
          </p:spPr>
          <p:txBody>
            <a:bodyPr/>
            <a:lstStyle/>
            <a:p/>
          </p:txBody>
        </p:sp>
        <p:sp>
          <p:nvSpPr>
            <p:cNvPr id="73" name="rc73"/>
            <p:cNvSpPr/>
            <p:nvPr/>
          </p:nvSpPr>
          <p:spPr>
            <a:xfrm>
              <a:off x="7959851" y="3679259"/>
              <a:ext cx="239888" cy="628761"/>
            </a:xfrm>
            <a:prstGeom prst="rect">
              <a:avLst/>
            </a:prstGeom>
            <a:solidFill>
              <a:srgbClr val="80BD41">
                <a:alpha val="100000"/>
              </a:srgbClr>
            </a:solidFill>
          </p:spPr>
          <p:txBody>
            <a:bodyPr/>
            <a:lstStyle/>
            <a:p/>
          </p:txBody>
        </p:sp>
        <p:sp>
          <p:nvSpPr>
            <p:cNvPr id="74" name="rc74"/>
            <p:cNvSpPr/>
            <p:nvPr/>
          </p:nvSpPr>
          <p:spPr>
            <a:xfrm>
              <a:off x="7959851" y="3469555"/>
              <a:ext cx="239888" cy="209704"/>
            </a:xfrm>
            <a:prstGeom prst="rect">
              <a:avLst/>
            </a:prstGeom>
            <a:solidFill>
              <a:srgbClr val="E2231A">
                <a:alpha val="100000"/>
              </a:srgbClr>
            </a:solidFill>
          </p:spPr>
          <p:txBody>
            <a:bodyPr/>
            <a:lstStyle/>
            <a:p/>
          </p:txBody>
        </p:sp>
        <p:sp>
          <p:nvSpPr>
            <p:cNvPr id="75" name="pl75"/>
            <p:cNvSpPr/>
            <p:nvPr/>
          </p:nvSpPr>
          <p:spPr>
            <a:xfrm>
              <a:off x="1416218" y="2385618"/>
              <a:ext cx="6663577" cy="827080"/>
            </a:xfrm>
            <a:custGeom>
              <a:avLst/>
              <a:pathLst>
                <a:path w="6663577" h="827080">
                  <a:moveTo>
                    <a:pt x="0" y="804726"/>
                  </a:moveTo>
                  <a:lnTo>
                    <a:pt x="266543" y="827080"/>
                  </a:lnTo>
                  <a:lnTo>
                    <a:pt x="533086" y="536484"/>
                  </a:lnTo>
                  <a:lnTo>
                    <a:pt x="799629" y="447070"/>
                  </a:lnTo>
                  <a:lnTo>
                    <a:pt x="1066172" y="581191"/>
                  </a:lnTo>
                  <a:lnTo>
                    <a:pt x="1332715" y="469423"/>
                  </a:lnTo>
                  <a:lnTo>
                    <a:pt x="1599258" y="424716"/>
                  </a:lnTo>
                  <a:lnTo>
                    <a:pt x="1865801" y="268242"/>
                  </a:lnTo>
                  <a:lnTo>
                    <a:pt x="2132344" y="290595"/>
                  </a:lnTo>
                  <a:lnTo>
                    <a:pt x="2398888" y="44707"/>
                  </a:lnTo>
                  <a:lnTo>
                    <a:pt x="2665431" y="22353"/>
                  </a:lnTo>
                  <a:lnTo>
                    <a:pt x="2931974" y="44707"/>
                  </a:lnTo>
                  <a:lnTo>
                    <a:pt x="3198517" y="67060"/>
                  </a:lnTo>
                  <a:lnTo>
                    <a:pt x="3465060" y="134121"/>
                  </a:lnTo>
                  <a:lnTo>
                    <a:pt x="3731603" y="335302"/>
                  </a:lnTo>
                  <a:lnTo>
                    <a:pt x="3998146" y="268242"/>
                  </a:lnTo>
                  <a:lnTo>
                    <a:pt x="4264689" y="245888"/>
                  </a:lnTo>
                  <a:lnTo>
                    <a:pt x="4531233" y="111767"/>
                  </a:lnTo>
                  <a:lnTo>
                    <a:pt x="4797776" y="0"/>
                  </a:lnTo>
                  <a:lnTo>
                    <a:pt x="5064319" y="67060"/>
                  </a:lnTo>
                  <a:lnTo>
                    <a:pt x="5330862" y="536484"/>
                  </a:lnTo>
                  <a:lnTo>
                    <a:pt x="5597405" y="804726"/>
                  </a:lnTo>
                  <a:lnTo>
                    <a:pt x="5863948" y="804726"/>
                  </a:lnTo>
                  <a:lnTo>
                    <a:pt x="6130491" y="223535"/>
                  </a:lnTo>
                  <a:lnTo>
                    <a:pt x="6397034" y="245888"/>
                  </a:lnTo>
                  <a:lnTo>
                    <a:pt x="6663577" y="245888"/>
                  </a:lnTo>
                </a:path>
              </a:pathLst>
            </a:custGeom>
            <a:ln w="27101" cap="flat">
              <a:solidFill>
                <a:srgbClr val="0058AB">
                  <a:alpha val="100000"/>
                </a:srgbClr>
              </a:solidFill>
              <a:prstDash val="solid"/>
              <a:round/>
            </a:ln>
          </p:spPr>
          <p:txBody>
            <a:bodyPr/>
            <a:lstStyle/>
            <a:p/>
          </p:txBody>
        </p:sp>
        <p:sp>
          <p:nvSpPr>
            <p:cNvPr id="76" name="tx76"/>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50</a:t>
              </a:r>
            </a:p>
          </p:txBody>
        </p:sp>
        <p:sp>
          <p:nvSpPr>
            <p:cNvPr id="77" name="tx77"/>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78" name="tx78"/>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79" name="tx79"/>
            <p:cNvSpPr/>
            <p:nvPr/>
          </p:nvSpPr>
          <p:spPr>
            <a:xfrm>
              <a:off x="5354075" y="195036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0" name="tx80"/>
            <p:cNvSpPr/>
            <p:nvPr/>
          </p:nvSpPr>
          <p:spPr>
            <a:xfrm>
              <a:off x="6420247"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1" name="tx81"/>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82" name="tx82"/>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50</a:t>
              </a:r>
            </a:p>
          </p:txBody>
        </p:sp>
        <p:sp>
          <p:nvSpPr>
            <p:cNvPr id="83" name="tx83"/>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50</a:t>
              </a:r>
            </a:p>
          </p:txBody>
        </p:sp>
        <p:sp>
          <p:nvSpPr>
            <p:cNvPr id="84" name="tx84"/>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85" name="tx85"/>
            <p:cNvSpPr/>
            <p:nvPr/>
          </p:nvSpPr>
          <p:spPr>
            <a:xfrm>
              <a:off x="7752963"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86" name="tx86"/>
            <p:cNvSpPr/>
            <p:nvPr/>
          </p:nvSpPr>
          <p:spPr>
            <a:xfrm>
              <a:off x="8019506"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87" name="tx87"/>
            <p:cNvSpPr/>
            <p:nvPr/>
          </p:nvSpPr>
          <p:spPr>
            <a:xfrm>
              <a:off x="1324790" y="333322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23.8</a:t>
              </a:r>
            </a:p>
          </p:txBody>
        </p:sp>
        <p:sp>
          <p:nvSpPr>
            <p:cNvPr id="88" name="tx88"/>
            <p:cNvSpPr/>
            <p:nvPr/>
          </p:nvSpPr>
          <p:spPr>
            <a:xfrm>
              <a:off x="2657505" y="330785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24.5</a:t>
              </a:r>
            </a:p>
          </p:txBody>
        </p:sp>
        <p:sp>
          <p:nvSpPr>
            <p:cNvPr id="89" name="tx89"/>
            <p:cNvSpPr/>
            <p:nvPr/>
          </p:nvSpPr>
          <p:spPr>
            <a:xfrm>
              <a:off x="3990221" y="334417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23.4</a:t>
              </a:r>
            </a:p>
          </p:txBody>
        </p:sp>
        <p:sp>
          <p:nvSpPr>
            <p:cNvPr id="90" name="tx90"/>
            <p:cNvSpPr/>
            <p:nvPr/>
          </p:nvSpPr>
          <p:spPr>
            <a:xfrm>
              <a:off x="5322937" y="335476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23.1</a:t>
              </a:r>
            </a:p>
          </p:txBody>
        </p:sp>
        <p:sp>
          <p:nvSpPr>
            <p:cNvPr id="91" name="tx91"/>
            <p:cNvSpPr/>
            <p:nvPr/>
          </p:nvSpPr>
          <p:spPr>
            <a:xfrm>
              <a:off x="6428286" y="3358295"/>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a:t>
              </a:r>
            </a:p>
          </p:txBody>
        </p:sp>
        <p:sp>
          <p:nvSpPr>
            <p:cNvPr id="92" name="tx92"/>
            <p:cNvSpPr/>
            <p:nvPr/>
          </p:nvSpPr>
          <p:spPr>
            <a:xfrm>
              <a:off x="6655652" y="335794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23.1</a:t>
              </a:r>
            </a:p>
          </p:txBody>
        </p:sp>
        <p:sp>
          <p:nvSpPr>
            <p:cNvPr id="93" name="tx93"/>
            <p:cNvSpPr/>
            <p:nvPr/>
          </p:nvSpPr>
          <p:spPr>
            <a:xfrm>
              <a:off x="6922195" y="335582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23.1</a:t>
              </a:r>
            </a:p>
          </p:txBody>
        </p:sp>
        <p:sp>
          <p:nvSpPr>
            <p:cNvPr id="94" name="tx94"/>
            <p:cNvSpPr/>
            <p:nvPr/>
          </p:nvSpPr>
          <p:spPr>
            <a:xfrm>
              <a:off x="7188738" y="335441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23.2</a:t>
              </a:r>
            </a:p>
          </p:txBody>
        </p:sp>
        <p:sp>
          <p:nvSpPr>
            <p:cNvPr id="95" name="tx95"/>
            <p:cNvSpPr/>
            <p:nvPr/>
          </p:nvSpPr>
          <p:spPr>
            <a:xfrm>
              <a:off x="7455282" y="335300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23.2</a:t>
              </a:r>
            </a:p>
          </p:txBody>
        </p:sp>
        <p:sp>
          <p:nvSpPr>
            <p:cNvPr id="96" name="tx96"/>
            <p:cNvSpPr/>
            <p:nvPr/>
          </p:nvSpPr>
          <p:spPr>
            <a:xfrm>
              <a:off x="7721825" y="333464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23.7</a:t>
              </a:r>
            </a:p>
          </p:txBody>
        </p:sp>
        <p:sp>
          <p:nvSpPr>
            <p:cNvPr id="97" name="tx97"/>
            <p:cNvSpPr/>
            <p:nvPr/>
          </p:nvSpPr>
          <p:spPr>
            <a:xfrm>
              <a:off x="7988368" y="333358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23.8</a:t>
              </a:r>
            </a:p>
          </p:txBody>
        </p:sp>
        <p:sp>
          <p:nvSpPr>
            <p:cNvPr id="98" name="pl98"/>
            <p:cNvSpPr/>
            <p:nvPr/>
          </p:nvSpPr>
          <p:spPr>
            <a:xfrm>
              <a:off x="1416218" y="2072669"/>
              <a:ext cx="0" cy="1117675"/>
            </a:xfrm>
            <a:custGeom>
              <a:avLst/>
              <a:pathLst>
                <a:path w="0" h="1117675">
                  <a:moveTo>
                    <a:pt x="0" y="1117675"/>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48933" y="2072669"/>
              <a:ext cx="0" cy="782373"/>
            </a:xfrm>
            <a:custGeom>
              <a:avLst/>
              <a:pathLst>
                <a:path w="0" h="782373">
                  <a:moveTo>
                    <a:pt x="0" y="78237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081649" y="2072669"/>
              <a:ext cx="0" cy="335302"/>
            </a:xfrm>
            <a:custGeom>
              <a:avLst/>
              <a:pathLst>
                <a:path w="0" h="335302">
                  <a:moveTo>
                    <a:pt x="0" y="335302"/>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14365" y="2072669"/>
              <a:ext cx="0" cy="581191"/>
            </a:xfrm>
            <a:custGeom>
              <a:avLst/>
              <a:pathLst>
                <a:path w="0" h="581191">
                  <a:moveTo>
                    <a:pt x="0" y="58119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80537" y="2072669"/>
              <a:ext cx="0" cy="380009"/>
            </a:xfrm>
            <a:custGeom>
              <a:avLst/>
              <a:pathLst>
                <a:path w="0" h="380009">
                  <a:moveTo>
                    <a:pt x="0" y="380009"/>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47080" y="2072669"/>
              <a:ext cx="0" cy="849433"/>
            </a:xfrm>
            <a:custGeom>
              <a:avLst/>
              <a:pathLst>
                <a:path w="0" h="849433">
                  <a:moveTo>
                    <a:pt x="0" y="84943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13623" y="2072669"/>
              <a:ext cx="0" cy="1117675"/>
            </a:xfrm>
            <a:custGeom>
              <a:avLst/>
              <a:pathLst>
                <a:path w="0" h="1117675">
                  <a:moveTo>
                    <a:pt x="0" y="1117675"/>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0166" y="2072669"/>
              <a:ext cx="0" cy="1117675"/>
            </a:xfrm>
            <a:custGeom>
              <a:avLst/>
              <a:pathLst>
                <a:path w="0" h="1117675">
                  <a:moveTo>
                    <a:pt x="0" y="1117675"/>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46709" y="2072669"/>
              <a:ext cx="0" cy="536484"/>
            </a:xfrm>
            <a:custGeom>
              <a:avLst/>
              <a:pathLst>
                <a:path w="0" h="536484">
                  <a:moveTo>
                    <a:pt x="0" y="536484"/>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3253" y="2072669"/>
              <a:ext cx="0" cy="558837"/>
            </a:xfrm>
            <a:custGeom>
              <a:avLst/>
              <a:pathLst>
                <a:path w="0" h="558837">
                  <a:moveTo>
                    <a:pt x="0" y="558837"/>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79796" y="2072669"/>
              <a:ext cx="0" cy="558837"/>
            </a:xfrm>
            <a:custGeom>
              <a:avLst/>
              <a:pathLst>
                <a:path w="0" h="558837">
                  <a:moveTo>
                    <a:pt x="0" y="558837"/>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1324790" y="406326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11.9</a:t>
              </a:r>
            </a:p>
          </p:txBody>
        </p:sp>
        <p:sp>
          <p:nvSpPr>
            <p:cNvPr id="110" name="tx110"/>
            <p:cNvSpPr/>
            <p:nvPr/>
          </p:nvSpPr>
          <p:spPr>
            <a:xfrm>
              <a:off x="1324790" y="364385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11.9</a:t>
              </a:r>
            </a:p>
          </p:txBody>
        </p:sp>
        <p:sp>
          <p:nvSpPr>
            <p:cNvPr id="111" name="tx111"/>
            <p:cNvSpPr/>
            <p:nvPr/>
          </p:nvSpPr>
          <p:spPr>
            <a:xfrm>
              <a:off x="2657505" y="399213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15.9</a:t>
              </a:r>
            </a:p>
          </p:txBody>
        </p:sp>
        <p:sp>
          <p:nvSpPr>
            <p:cNvPr id="112" name="tx112"/>
            <p:cNvSpPr/>
            <p:nvPr/>
          </p:nvSpPr>
          <p:spPr>
            <a:xfrm>
              <a:off x="2683631" y="356001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8.6</a:t>
              </a:r>
            </a:p>
          </p:txBody>
        </p:sp>
        <p:sp>
          <p:nvSpPr>
            <p:cNvPr id="113" name="tx113"/>
            <p:cNvSpPr/>
            <p:nvPr/>
          </p:nvSpPr>
          <p:spPr>
            <a:xfrm>
              <a:off x="3990221" y="392117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19.9</a:t>
              </a:r>
            </a:p>
          </p:txBody>
        </p:sp>
        <p:sp>
          <p:nvSpPr>
            <p:cNvPr id="114" name="tx114"/>
            <p:cNvSpPr/>
            <p:nvPr/>
          </p:nvSpPr>
          <p:spPr>
            <a:xfrm>
              <a:off x="4016347" y="350718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a:t>
              </a:r>
            </a:p>
          </p:txBody>
        </p:sp>
        <p:sp>
          <p:nvSpPr>
            <p:cNvPr id="115" name="tx115"/>
            <p:cNvSpPr/>
            <p:nvPr/>
          </p:nvSpPr>
          <p:spPr>
            <a:xfrm>
              <a:off x="5322937" y="397174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17.1</a:t>
              </a:r>
            </a:p>
          </p:txBody>
        </p:sp>
        <p:sp>
          <p:nvSpPr>
            <p:cNvPr id="116" name="tx116"/>
            <p:cNvSpPr/>
            <p:nvPr/>
          </p:nvSpPr>
          <p:spPr>
            <a:xfrm>
              <a:off x="5388239" y="3561953"/>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a:t>
              </a:r>
            </a:p>
          </p:txBody>
        </p:sp>
        <p:sp>
          <p:nvSpPr>
            <p:cNvPr id="117" name="tx117"/>
            <p:cNvSpPr/>
            <p:nvPr/>
          </p:nvSpPr>
          <p:spPr>
            <a:xfrm>
              <a:off x="6389109" y="393529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19.1</a:t>
              </a:r>
            </a:p>
          </p:txBody>
        </p:sp>
        <p:sp>
          <p:nvSpPr>
            <p:cNvPr id="118" name="tx118"/>
            <p:cNvSpPr/>
            <p:nvPr/>
          </p:nvSpPr>
          <p:spPr>
            <a:xfrm>
              <a:off x="6415235" y="352836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a:t>
              </a:r>
            </a:p>
          </p:txBody>
        </p:sp>
        <p:sp>
          <p:nvSpPr>
            <p:cNvPr id="119" name="tx119"/>
            <p:cNvSpPr/>
            <p:nvPr/>
          </p:nvSpPr>
          <p:spPr>
            <a:xfrm>
              <a:off x="6655652" y="402050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14.3</a:t>
              </a:r>
            </a:p>
          </p:txBody>
        </p:sp>
        <p:sp>
          <p:nvSpPr>
            <p:cNvPr id="120" name="tx120"/>
            <p:cNvSpPr/>
            <p:nvPr/>
          </p:nvSpPr>
          <p:spPr>
            <a:xfrm>
              <a:off x="6681778" y="361349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8.8</a:t>
              </a:r>
            </a:p>
          </p:txBody>
        </p:sp>
        <p:sp>
          <p:nvSpPr>
            <p:cNvPr id="121" name="tx121"/>
            <p:cNvSpPr/>
            <p:nvPr/>
          </p:nvSpPr>
          <p:spPr>
            <a:xfrm>
              <a:off x="6922195" y="406891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11.6</a:t>
              </a:r>
            </a:p>
          </p:txBody>
        </p:sp>
        <p:sp>
          <p:nvSpPr>
            <p:cNvPr id="122" name="tx122"/>
            <p:cNvSpPr/>
            <p:nvPr/>
          </p:nvSpPr>
          <p:spPr>
            <a:xfrm>
              <a:off x="6922195" y="366080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11.6</a:t>
              </a:r>
            </a:p>
          </p:txBody>
        </p:sp>
        <p:sp>
          <p:nvSpPr>
            <p:cNvPr id="123" name="tx123"/>
            <p:cNvSpPr/>
            <p:nvPr/>
          </p:nvSpPr>
          <p:spPr>
            <a:xfrm>
              <a:off x="7188738" y="406856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11.6</a:t>
              </a:r>
            </a:p>
          </p:txBody>
        </p:sp>
        <p:sp>
          <p:nvSpPr>
            <p:cNvPr id="124" name="tx124"/>
            <p:cNvSpPr/>
            <p:nvPr/>
          </p:nvSpPr>
          <p:spPr>
            <a:xfrm>
              <a:off x="7188738" y="365974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11.6</a:t>
              </a:r>
            </a:p>
          </p:txBody>
        </p:sp>
        <p:sp>
          <p:nvSpPr>
            <p:cNvPr id="125" name="tx125"/>
            <p:cNvSpPr/>
            <p:nvPr/>
          </p:nvSpPr>
          <p:spPr>
            <a:xfrm>
              <a:off x="7455282" y="396159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17.6</a:t>
              </a:r>
            </a:p>
          </p:txBody>
        </p:sp>
        <p:sp>
          <p:nvSpPr>
            <p:cNvPr id="126" name="tx126"/>
            <p:cNvSpPr/>
            <p:nvPr/>
          </p:nvSpPr>
          <p:spPr>
            <a:xfrm>
              <a:off x="7481407" y="355189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a:t>
              </a:r>
            </a:p>
          </p:txBody>
        </p:sp>
        <p:sp>
          <p:nvSpPr>
            <p:cNvPr id="127" name="tx127"/>
            <p:cNvSpPr/>
            <p:nvPr/>
          </p:nvSpPr>
          <p:spPr>
            <a:xfrm>
              <a:off x="7721825" y="395894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17.8</a:t>
              </a:r>
            </a:p>
          </p:txBody>
        </p:sp>
        <p:sp>
          <p:nvSpPr>
            <p:cNvPr id="128" name="tx128"/>
            <p:cNvSpPr/>
            <p:nvPr/>
          </p:nvSpPr>
          <p:spPr>
            <a:xfrm>
              <a:off x="7747950" y="354024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a:t>
              </a:r>
            </a:p>
          </p:txBody>
        </p:sp>
        <p:sp>
          <p:nvSpPr>
            <p:cNvPr id="129" name="tx129"/>
            <p:cNvSpPr/>
            <p:nvPr/>
          </p:nvSpPr>
          <p:spPr>
            <a:xfrm>
              <a:off x="7988368" y="395859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17.8</a:t>
              </a:r>
            </a:p>
          </p:txBody>
        </p:sp>
        <p:sp>
          <p:nvSpPr>
            <p:cNvPr id="130" name="tx130"/>
            <p:cNvSpPr/>
            <p:nvPr/>
          </p:nvSpPr>
          <p:spPr>
            <a:xfrm>
              <a:off x="8014493" y="353935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a:t>
              </a:r>
            </a:p>
          </p:txBody>
        </p:sp>
        <p:sp>
          <p:nvSpPr>
            <p:cNvPr id="131" name="tx131"/>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733081" y="354982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33" name="tx133"/>
            <p:cNvSpPr/>
            <p:nvPr/>
          </p:nvSpPr>
          <p:spPr>
            <a:xfrm>
              <a:off x="733081" y="28437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34" name="tx134"/>
            <p:cNvSpPr/>
            <p:nvPr/>
          </p:nvSpPr>
          <p:spPr>
            <a:xfrm>
              <a:off x="733081" y="213767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35" name="tx135"/>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2" name="tx152"/>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3" name="pl153"/>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tx154"/>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5" name="rc155"/>
            <p:cNvSpPr/>
            <p:nvPr/>
          </p:nvSpPr>
          <p:spPr>
            <a:xfrm>
              <a:off x="4448859" y="5180747"/>
              <a:ext cx="201456" cy="201456"/>
            </a:xfrm>
            <a:prstGeom prst="rect">
              <a:avLst/>
            </a:prstGeom>
            <a:solidFill>
              <a:srgbClr val="E2231A">
                <a:alpha val="100000"/>
              </a:srgbClr>
            </a:solidFill>
          </p:spPr>
          <p:txBody>
            <a:bodyPr/>
            <a:lstStyle/>
            <a:p/>
          </p:txBody>
        </p:sp>
        <p:sp>
          <p:nvSpPr>
            <p:cNvPr id="156" name="rc156"/>
            <p:cNvSpPr/>
            <p:nvPr/>
          </p:nvSpPr>
          <p:spPr>
            <a:xfrm>
              <a:off x="5653947" y="5180747"/>
              <a:ext cx="201456" cy="201456"/>
            </a:xfrm>
            <a:prstGeom prst="rect">
              <a:avLst/>
            </a:prstGeom>
            <a:solidFill>
              <a:srgbClr val="80BD41">
                <a:alpha val="100000"/>
              </a:srgbClr>
            </a:solidFill>
          </p:spPr>
          <p:txBody>
            <a:bodyPr/>
            <a:lstStyle/>
            <a:p/>
          </p:txBody>
        </p:sp>
        <p:sp>
          <p:nvSpPr>
            <p:cNvPr id="157" name="tx157"/>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8" name="tx158"/>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9" name="tx159"/>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0" name="tx160"/>
            <p:cNvSpPr/>
            <p:nvPr/>
          </p:nvSpPr>
          <p:spPr>
            <a:xfrm>
              <a:off x="951100" y="1582906"/>
              <a:ext cx="1453916"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Djibouti, 2000-2025</a:t>
              </a:r>
            </a:p>
          </p:txBody>
        </p:sp>
        <p:sp>
          <p:nvSpPr>
            <p:cNvPr id="161" name="pl161"/>
            <p:cNvSpPr/>
            <p:nvPr/>
          </p:nvSpPr>
          <p:spPr>
            <a:xfrm>
              <a:off x="198835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337250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75665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614081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752496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268042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406458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544873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683288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821704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rc175"/>
            <p:cNvSpPr/>
            <p:nvPr/>
          </p:nvSpPr>
          <p:spPr>
            <a:xfrm>
              <a:off x="1296273" y="5954972"/>
              <a:ext cx="5295772" cy="129091"/>
            </a:xfrm>
            <a:prstGeom prst="rect">
              <a:avLst/>
            </a:prstGeom>
            <a:solidFill>
              <a:srgbClr val="80BD41">
                <a:alpha val="100000"/>
              </a:srgbClr>
            </a:solidFill>
          </p:spPr>
          <p:txBody>
            <a:bodyPr/>
            <a:lstStyle/>
            <a:p/>
          </p:txBody>
        </p:sp>
        <p:sp>
          <p:nvSpPr>
            <p:cNvPr id="176" name="rc176"/>
            <p:cNvSpPr/>
            <p:nvPr/>
          </p:nvSpPr>
          <p:spPr>
            <a:xfrm>
              <a:off x="6592046" y="5954972"/>
              <a:ext cx="1085176" cy="129091"/>
            </a:xfrm>
            <a:prstGeom prst="rect">
              <a:avLst/>
            </a:prstGeom>
            <a:solidFill>
              <a:srgbClr val="E2231A">
                <a:alpha val="100000"/>
              </a:srgbClr>
            </a:solidFill>
          </p:spPr>
          <p:txBody>
            <a:bodyPr/>
            <a:lstStyle/>
            <a:p/>
          </p:txBody>
        </p:sp>
        <p:sp>
          <p:nvSpPr>
            <p:cNvPr id="177" name="rc177"/>
            <p:cNvSpPr/>
            <p:nvPr/>
          </p:nvSpPr>
          <p:spPr>
            <a:xfrm>
              <a:off x="1296273" y="5793607"/>
              <a:ext cx="4924818" cy="129091"/>
            </a:xfrm>
            <a:prstGeom prst="rect">
              <a:avLst/>
            </a:prstGeom>
            <a:solidFill>
              <a:srgbClr val="80BD41">
                <a:alpha val="100000"/>
              </a:srgbClr>
            </a:solidFill>
          </p:spPr>
          <p:txBody>
            <a:bodyPr/>
            <a:lstStyle/>
            <a:p/>
          </p:txBody>
        </p:sp>
        <p:sp>
          <p:nvSpPr>
            <p:cNvPr id="178" name="rc178"/>
            <p:cNvSpPr/>
            <p:nvPr/>
          </p:nvSpPr>
          <p:spPr>
            <a:xfrm>
              <a:off x="6221092" y="5793607"/>
              <a:ext cx="1641606" cy="129091"/>
            </a:xfrm>
            <a:prstGeom prst="rect">
              <a:avLst/>
            </a:prstGeom>
            <a:solidFill>
              <a:srgbClr val="E2231A">
                <a:alpha val="100000"/>
              </a:srgbClr>
            </a:solidFill>
          </p:spPr>
          <p:txBody>
            <a:bodyPr/>
            <a:lstStyle/>
            <a:p/>
          </p:txBody>
        </p:sp>
        <p:sp>
          <p:nvSpPr>
            <p:cNvPr id="179" name="rc179"/>
            <p:cNvSpPr/>
            <p:nvPr/>
          </p:nvSpPr>
          <p:spPr>
            <a:xfrm>
              <a:off x="1296273" y="5632243"/>
              <a:ext cx="4930355" cy="129091"/>
            </a:xfrm>
            <a:prstGeom prst="rect">
              <a:avLst/>
            </a:prstGeom>
            <a:solidFill>
              <a:srgbClr val="80BD41">
                <a:alpha val="100000"/>
              </a:srgbClr>
            </a:solidFill>
          </p:spPr>
          <p:txBody>
            <a:bodyPr/>
            <a:lstStyle/>
            <a:p/>
          </p:txBody>
        </p:sp>
        <p:sp>
          <p:nvSpPr>
            <p:cNvPr id="180" name="rc180"/>
            <p:cNvSpPr/>
            <p:nvPr/>
          </p:nvSpPr>
          <p:spPr>
            <a:xfrm>
              <a:off x="6226629" y="5632243"/>
              <a:ext cx="1644374" cy="129091"/>
            </a:xfrm>
            <a:prstGeom prst="rect">
              <a:avLst/>
            </a:prstGeom>
            <a:solidFill>
              <a:srgbClr val="E2231A">
                <a:alpha val="100000"/>
              </a:srgbClr>
            </a:solidFill>
          </p:spPr>
          <p:txBody>
            <a:bodyPr/>
            <a:lstStyle/>
            <a:p/>
          </p:txBody>
        </p:sp>
        <p:sp>
          <p:nvSpPr>
            <p:cNvPr id="181" name="tx181"/>
            <p:cNvSpPr/>
            <p:nvPr/>
          </p:nvSpPr>
          <p:spPr>
            <a:xfrm>
              <a:off x="7931961" y="5976325"/>
              <a:ext cx="128618"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a:t>
              </a:r>
            </a:p>
          </p:txBody>
        </p:sp>
        <p:sp>
          <p:nvSpPr>
            <p:cNvPr id="182" name="tx182"/>
            <p:cNvSpPr/>
            <p:nvPr/>
          </p:nvSpPr>
          <p:spPr>
            <a:xfrm>
              <a:off x="8078493" y="581496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23.7</a:t>
              </a:r>
            </a:p>
          </p:txBody>
        </p:sp>
        <p:sp>
          <p:nvSpPr>
            <p:cNvPr id="183" name="tx183"/>
            <p:cNvSpPr/>
            <p:nvPr/>
          </p:nvSpPr>
          <p:spPr>
            <a:xfrm>
              <a:off x="8087213" y="56535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23.8</a:t>
              </a:r>
            </a:p>
          </p:txBody>
        </p:sp>
        <p:sp>
          <p:nvSpPr>
            <p:cNvPr id="184" name="tx184"/>
            <p:cNvSpPr/>
            <p:nvPr/>
          </p:nvSpPr>
          <p:spPr>
            <a:xfrm>
              <a:off x="3838666"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19.1</a:t>
              </a:r>
            </a:p>
          </p:txBody>
        </p:sp>
        <p:sp>
          <p:nvSpPr>
            <p:cNvPr id="185" name="tx185"/>
            <p:cNvSpPr/>
            <p:nvPr/>
          </p:nvSpPr>
          <p:spPr>
            <a:xfrm>
              <a:off x="7059285" y="597902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186" name="tx186"/>
            <p:cNvSpPr/>
            <p:nvPr/>
          </p:nvSpPr>
          <p:spPr>
            <a:xfrm>
              <a:off x="3653189"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17.8</a:t>
              </a:r>
            </a:p>
          </p:txBody>
        </p:sp>
        <p:sp>
          <p:nvSpPr>
            <p:cNvPr id="187" name="tx187"/>
            <p:cNvSpPr/>
            <p:nvPr/>
          </p:nvSpPr>
          <p:spPr>
            <a:xfrm>
              <a:off x="6966547" y="581771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88" name="tx188"/>
            <p:cNvSpPr/>
            <p:nvPr/>
          </p:nvSpPr>
          <p:spPr>
            <a:xfrm>
              <a:off x="3655957"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17.8</a:t>
              </a:r>
            </a:p>
          </p:txBody>
        </p:sp>
        <p:sp>
          <p:nvSpPr>
            <p:cNvPr id="189" name="tx189"/>
            <p:cNvSpPr/>
            <p:nvPr/>
          </p:nvSpPr>
          <p:spPr>
            <a:xfrm>
              <a:off x="6973467" y="56563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90" name="tx190"/>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1" name="tx191"/>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2" name="tx192"/>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3" name="tx193"/>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4" name="tx194"/>
            <p:cNvSpPr/>
            <p:nvPr/>
          </p:nvSpPr>
          <p:spPr>
            <a:xfrm>
              <a:off x="2641580" y="6178625"/>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95" name="tx195"/>
            <p:cNvSpPr/>
            <p:nvPr/>
          </p:nvSpPr>
          <p:spPr>
            <a:xfrm>
              <a:off x="3986886"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96" name="tx196"/>
            <p:cNvSpPr/>
            <p:nvPr/>
          </p:nvSpPr>
          <p:spPr>
            <a:xfrm>
              <a:off x="5371040"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97" name="tx197"/>
            <p:cNvSpPr/>
            <p:nvPr/>
          </p:nvSpPr>
          <p:spPr>
            <a:xfrm>
              <a:off x="6755194"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8" name="tx198"/>
            <p:cNvSpPr/>
            <p:nvPr/>
          </p:nvSpPr>
          <p:spPr>
            <a:xfrm>
              <a:off x="8139348"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99" name="tx199"/>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200" name="tx200"/>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20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(75%) was lower than in 2019 (83%).
The number of children vaccinated with MCV1 decreased 7% compared to in 2019.
The number of surviving infants increased approximately 3% compared to in 2019.
In 2025, fewer children were vaccinated than in 2019.
In 2025, there were more surviving infants (target population) than in 2019.
For vaccine coverage to increase, the number of children vaccinated must increase at a faster rate than the population increases.</a:t>
            </a:r>
          </a:p>
        </p:txBody>
      </p:sp>
      <p:sp>
        <p:nvSpPr>
          <p:cNvPr id="20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203" name=""/>
          <p:cNvGrpSpPr/>
          <p:nvPr/>
        </p:nvGrpSpPr>
        <p:grpSpPr>
          <a:xfrm>
            <a:off x="292608" y="1005840"/>
            <a:ext cx="8595360" cy="28575"/>
            <a:chOff x="292608" y="1005840"/>
            <a:chExt cx="8595360" cy="28575"/>
          </a:xfrm>
        </p:grpSpPr>
        <p:sp>
          <p:nvSpPr>
            <p:cNvPr id="20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82627" y="4438413"/>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5" name="pl5"/>
            <p:cNvSpPr/>
            <p:nvPr/>
          </p:nvSpPr>
          <p:spPr>
            <a:xfrm>
              <a:off x="782627" y="3409975"/>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6" name="pl6"/>
            <p:cNvSpPr/>
            <p:nvPr/>
          </p:nvSpPr>
          <p:spPr>
            <a:xfrm>
              <a:off x="782627" y="2381537"/>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7" name="pl7"/>
            <p:cNvSpPr/>
            <p:nvPr/>
          </p:nvSpPr>
          <p:spPr>
            <a:xfrm>
              <a:off x="782627" y="4952633"/>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8" name="pl8"/>
            <p:cNvSpPr/>
            <p:nvPr/>
          </p:nvSpPr>
          <p:spPr>
            <a:xfrm>
              <a:off x="782627" y="3924194"/>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9" name="pl9"/>
            <p:cNvSpPr/>
            <p:nvPr/>
          </p:nvSpPr>
          <p:spPr>
            <a:xfrm>
              <a:off x="782627" y="2895756"/>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0" name="pl10"/>
            <p:cNvSpPr/>
            <p:nvPr/>
          </p:nvSpPr>
          <p:spPr>
            <a:xfrm>
              <a:off x="782627" y="1867317"/>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1" name="pl11"/>
            <p:cNvSpPr/>
            <p:nvPr/>
          </p:nvSpPr>
          <p:spPr>
            <a:xfrm>
              <a:off x="106647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53954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01262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48570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958778"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431854"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904930"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8006"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851082"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415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79723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27031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743387"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21646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853589" y="4952633"/>
              <a:ext cx="425768" cy="0"/>
            </a:xfrm>
            <a:prstGeom prst="rect">
              <a:avLst/>
            </a:prstGeom>
            <a:solidFill>
              <a:srgbClr val="1CABE2">
                <a:alpha val="100000"/>
              </a:srgbClr>
            </a:solidFill>
          </p:spPr>
          <p:txBody>
            <a:bodyPr/>
            <a:lstStyle/>
            <a:p/>
          </p:txBody>
        </p:sp>
        <p:sp>
          <p:nvSpPr>
            <p:cNvPr id="26" name="rc26"/>
            <p:cNvSpPr/>
            <p:nvPr/>
          </p:nvSpPr>
          <p:spPr>
            <a:xfrm>
              <a:off x="1799741" y="4921779"/>
              <a:ext cx="425768" cy="30853"/>
            </a:xfrm>
            <a:prstGeom prst="rect">
              <a:avLst/>
            </a:prstGeom>
            <a:solidFill>
              <a:srgbClr val="1CABE2">
                <a:alpha val="100000"/>
              </a:srgbClr>
            </a:solidFill>
          </p:spPr>
          <p:txBody>
            <a:bodyPr/>
            <a:lstStyle/>
            <a:p/>
          </p:txBody>
        </p:sp>
        <p:sp>
          <p:nvSpPr>
            <p:cNvPr id="27" name="rc27"/>
            <p:cNvSpPr/>
            <p:nvPr/>
          </p:nvSpPr>
          <p:spPr>
            <a:xfrm>
              <a:off x="2272817" y="4798367"/>
              <a:ext cx="425768" cy="154265"/>
            </a:xfrm>
            <a:prstGeom prst="rect">
              <a:avLst/>
            </a:prstGeom>
            <a:solidFill>
              <a:srgbClr val="1CABE2">
                <a:alpha val="100000"/>
              </a:srgbClr>
            </a:solidFill>
          </p:spPr>
          <p:txBody>
            <a:bodyPr/>
            <a:lstStyle/>
            <a:p/>
          </p:txBody>
        </p:sp>
        <p:sp>
          <p:nvSpPr>
            <p:cNvPr id="28" name="rc28"/>
            <p:cNvSpPr/>
            <p:nvPr/>
          </p:nvSpPr>
          <p:spPr>
            <a:xfrm>
              <a:off x="5584350" y="4016754"/>
              <a:ext cx="425768" cy="935878"/>
            </a:xfrm>
            <a:prstGeom prst="rect">
              <a:avLst/>
            </a:prstGeom>
            <a:solidFill>
              <a:srgbClr val="1CABE2">
                <a:alpha val="100000"/>
              </a:srgbClr>
            </a:solidFill>
          </p:spPr>
          <p:txBody>
            <a:bodyPr/>
            <a:lstStyle/>
            <a:p/>
          </p:txBody>
        </p:sp>
        <p:sp>
          <p:nvSpPr>
            <p:cNvPr id="29" name="rc29"/>
            <p:cNvSpPr/>
            <p:nvPr/>
          </p:nvSpPr>
          <p:spPr>
            <a:xfrm>
              <a:off x="6057427" y="4525831"/>
              <a:ext cx="425768" cy="426801"/>
            </a:xfrm>
            <a:prstGeom prst="rect">
              <a:avLst/>
            </a:prstGeom>
            <a:solidFill>
              <a:srgbClr val="1CABE2">
                <a:alpha val="100000"/>
              </a:srgbClr>
            </a:solidFill>
          </p:spPr>
          <p:txBody>
            <a:bodyPr/>
            <a:lstStyle/>
            <a:p/>
          </p:txBody>
        </p:sp>
        <p:sp>
          <p:nvSpPr>
            <p:cNvPr id="30" name="rc30"/>
            <p:cNvSpPr/>
            <p:nvPr/>
          </p:nvSpPr>
          <p:spPr>
            <a:xfrm>
              <a:off x="6530503" y="4644101"/>
              <a:ext cx="425768" cy="308531"/>
            </a:xfrm>
            <a:prstGeom prst="rect">
              <a:avLst/>
            </a:prstGeom>
            <a:solidFill>
              <a:srgbClr val="1CABE2">
                <a:alpha val="100000"/>
              </a:srgbClr>
            </a:solidFill>
          </p:spPr>
          <p:txBody>
            <a:bodyPr/>
            <a:lstStyle/>
            <a:p/>
          </p:txBody>
        </p:sp>
        <p:sp>
          <p:nvSpPr>
            <p:cNvPr id="31" name="rc31"/>
            <p:cNvSpPr/>
            <p:nvPr/>
          </p:nvSpPr>
          <p:spPr>
            <a:xfrm>
              <a:off x="7003579" y="4885784"/>
              <a:ext cx="425768" cy="66848"/>
            </a:xfrm>
            <a:prstGeom prst="rect">
              <a:avLst/>
            </a:prstGeom>
            <a:solidFill>
              <a:srgbClr val="1CABE2">
                <a:alpha val="100000"/>
              </a:srgbClr>
            </a:solidFill>
          </p:spPr>
          <p:txBody>
            <a:bodyPr/>
            <a:lstStyle/>
            <a:p/>
          </p:txBody>
        </p:sp>
        <p:sp>
          <p:nvSpPr>
            <p:cNvPr id="32" name="pl32"/>
            <p:cNvSpPr/>
            <p:nvPr/>
          </p:nvSpPr>
          <p:spPr>
            <a:xfrm>
              <a:off x="1066473" y="2269780"/>
              <a:ext cx="6149990" cy="1123054"/>
            </a:xfrm>
            <a:custGeom>
              <a:avLst/>
              <a:pathLst>
                <a:path w="6149990" h="1123054">
                  <a:moveTo>
                    <a:pt x="0" y="93587"/>
                  </a:moveTo>
                  <a:lnTo>
                    <a:pt x="473076" y="187175"/>
                  </a:lnTo>
                  <a:lnTo>
                    <a:pt x="946152" y="467939"/>
                  </a:lnTo>
                  <a:lnTo>
                    <a:pt x="1419228" y="374351"/>
                  </a:lnTo>
                  <a:lnTo>
                    <a:pt x="1892304" y="343155"/>
                  </a:lnTo>
                  <a:lnTo>
                    <a:pt x="2365380" y="155979"/>
                  </a:lnTo>
                  <a:lnTo>
                    <a:pt x="2838457" y="0"/>
                  </a:lnTo>
                  <a:lnTo>
                    <a:pt x="3311533" y="93587"/>
                  </a:lnTo>
                  <a:lnTo>
                    <a:pt x="3784609" y="748703"/>
                  </a:lnTo>
                  <a:lnTo>
                    <a:pt x="4257685" y="1123054"/>
                  </a:lnTo>
                  <a:lnTo>
                    <a:pt x="4730761" y="1123054"/>
                  </a:lnTo>
                  <a:lnTo>
                    <a:pt x="5203838" y="311959"/>
                  </a:lnTo>
                  <a:lnTo>
                    <a:pt x="5676914" y="343155"/>
                  </a:lnTo>
                  <a:lnTo>
                    <a:pt x="6149990" y="343155"/>
                  </a:lnTo>
                </a:path>
              </a:pathLst>
            </a:custGeom>
            <a:ln w="27101" cap="flat">
              <a:solidFill>
                <a:srgbClr val="00833D">
                  <a:alpha val="100000"/>
                </a:srgbClr>
              </a:solidFill>
              <a:prstDash val="solid"/>
              <a:round/>
            </a:ln>
          </p:spPr>
          <p:txBody>
            <a:bodyPr/>
            <a:lstStyle/>
            <a:p/>
          </p:txBody>
        </p:sp>
        <p:sp>
          <p:nvSpPr>
            <p:cNvPr id="33" name="pl33"/>
            <p:cNvSpPr/>
            <p:nvPr/>
          </p:nvSpPr>
          <p:spPr>
            <a:xfrm>
              <a:off x="1066473" y="2394564"/>
              <a:ext cx="6149990" cy="1060662"/>
            </a:xfrm>
            <a:custGeom>
              <a:avLst/>
              <a:pathLst>
                <a:path w="6149990" h="1060662">
                  <a:moveTo>
                    <a:pt x="0" y="0"/>
                  </a:moveTo>
                  <a:lnTo>
                    <a:pt x="473076" y="0"/>
                  </a:lnTo>
                  <a:lnTo>
                    <a:pt x="946152" y="0"/>
                  </a:lnTo>
                  <a:lnTo>
                    <a:pt x="1419228" y="0"/>
                  </a:lnTo>
                  <a:lnTo>
                    <a:pt x="1892304" y="31195"/>
                  </a:lnTo>
                  <a:lnTo>
                    <a:pt x="2365380" y="31195"/>
                  </a:lnTo>
                  <a:lnTo>
                    <a:pt x="2838457" y="31195"/>
                  </a:lnTo>
                  <a:lnTo>
                    <a:pt x="3311533" y="31195"/>
                  </a:lnTo>
                  <a:lnTo>
                    <a:pt x="3784609" y="686311"/>
                  </a:lnTo>
                  <a:lnTo>
                    <a:pt x="4257685" y="1060662"/>
                  </a:lnTo>
                  <a:lnTo>
                    <a:pt x="4730761" y="1060662"/>
                  </a:lnTo>
                  <a:lnTo>
                    <a:pt x="5203838" y="561527"/>
                  </a:lnTo>
                  <a:lnTo>
                    <a:pt x="5676914" y="967074"/>
                  </a:lnTo>
                  <a:lnTo>
                    <a:pt x="6149990" y="748703"/>
                  </a:lnTo>
                </a:path>
              </a:pathLst>
            </a:custGeom>
            <a:ln w="27101" cap="flat">
              <a:solidFill>
                <a:srgbClr val="002759">
                  <a:alpha val="100000"/>
                </a:srgbClr>
              </a:solidFill>
              <a:prstDash val="solid"/>
              <a:round/>
            </a:ln>
          </p:spPr>
          <p:txBody>
            <a:bodyPr/>
            <a:lstStyle/>
            <a:p/>
          </p:txBody>
        </p:sp>
        <p:sp>
          <p:nvSpPr>
            <p:cNvPr id="34" name="pt34"/>
            <p:cNvSpPr/>
            <p:nvPr/>
          </p:nvSpPr>
          <p:spPr>
            <a:xfrm>
              <a:off x="1034872" y="233176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5" name="pt35"/>
            <p:cNvSpPr/>
            <p:nvPr/>
          </p:nvSpPr>
          <p:spPr>
            <a:xfrm>
              <a:off x="1507948" y="242535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6" name="pt36"/>
            <p:cNvSpPr/>
            <p:nvPr/>
          </p:nvSpPr>
          <p:spPr>
            <a:xfrm>
              <a:off x="1981024" y="270611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7" name="pt37"/>
            <p:cNvSpPr/>
            <p:nvPr/>
          </p:nvSpPr>
          <p:spPr>
            <a:xfrm>
              <a:off x="2454100" y="261253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8" name="pt38"/>
            <p:cNvSpPr/>
            <p:nvPr/>
          </p:nvSpPr>
          <p:spPr>
            <a:xfrm>
              <a:off x="2927176" y="258133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9" name="pt39"/>
            <p:cNvSpPr/>
            <p:nvPr/>
          </p:nvSpPr>
          <p:spPr>
            <a:xfrm>
              <a:off x="3400253" y="239415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0" name="pt40"/>
            <p:cNvSpPr/>
            <p:nvPr/>
          </p:nvSpPr>
          <p:spPr>
            <a:xfrm>
              <a:off x="3873329" y="223817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4346405" y="233176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4819481" y="298688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5292557" y="336123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5765633" y="336123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6238710" y="255013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6711786" y="258133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7184862" y="258133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1034872" y="236296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9" name="pt49"/>
            <p:cNvSpPr/>
            <p:nvPr/>
          </p:nvSpPr>
          <p:spPr>
            <a:xfrm>
              <a:off x="1507948" y="236296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0" name="pt50"/>
            <p:cNvSpPr/>
            <p:nvPr/>
          </p:nvSpPr>
          <p:spPr>
            <a:xfrm>
              <a:off x="1981024" y="236296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1" name="pt51"/>
            <p:cNvSpPr/>
            <p:nvPr/>
          </p:nvSpPr>
          <p:spPr>
            <a:xfrm>
              <a:off x="2454100" y="236296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2" name="pt52"/>
            <p:cNvSpPr/>
            <p:nvPr/>
          </p:nvSpPr>
          <p:spPr>
            <a:xfrm>
              <a:off x="2927176" y="239415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3400253" y="239415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3873329" y="239415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4346405" y="239415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4819481" y="304927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5292557" y="342362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5765633" y="342362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6238710" y="292449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6711786" y="333003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7184862" y="311166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tx62"/>
            <p:cNvSpPr/>
            <p:nvPr/>
          </p:nvSpPr>
          <p:spPr>
            <a:xfrm>
              <a:off x="1033313"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3" name="tx63"/>
            <p:cNvSpPr/>
            <p:nvPr/>
          </p:nvSpPr>
          <p:spPr>
            <a:xfrm>
              <a:off x="1979466" y="4791937"/>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a:t>
              </a:r>
            </a:p>
          </p:txBody>
        </p:sp>
        <p:sp>
          <p:nvSpPr>
            <p:cNvPr id="64" name="tx64"/>
            <p:cNvSpPr/>
            <p:nvPr/>
          </p:nvSpPr>
          <p:spPr>
            <a:xfrm>
              <a:off x="2419383" y="4668466"/>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30</a:t>
              </a:r>
            </a:p>
          </p:txBody>
        </p:sp>
        <p:sp>
          <p:nvSpPr>
            <p:cNvPr id="65" name="tx65"/>
            <p:cNvSpPr/>
            <p:nvPr/>
          </p:nvSpPr>
          <p:spPr>
            <a:xfrm>
              <a:off x="5697757" y="3886911"/>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182</a:t>
              </a:r>
            </a:p>
          </p:txBody>
        </p:sp>
        <p:sp>
          <p:nvSpPr>
            <p:cNvPr id="66" name="tx66"/>
            <p:cNvSpPr/>
            <p:nvPr/>
          </p:nvSpPr>
          <p:spPr>
            <a:xfrm>
              <a:off x="6203992" y="4395930"/>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83</a:t>
              </a:r>
            </a:p>
          </p:txBody>
        </p:sp>
        <p:sp>
          <p:nvSpPr>
            <p:cNvPr id="67" name="tx67"/>
            <p:cNvSpPr/>
            <p:nvPr/>
          </p:nvSpPr>
          <p:spPr>
            <a:xfrm>
              <a:off x="6677068" y="4514259"/>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60</a:t>
              </a:r>
            </a:p>
          </p:txBody>
        </p:sp>
        <p:sp>
          <p:nvSpPr>
            <p:cNvPr id="68" name="tx68"/>
            <p:cNvSpPr/>
            <p:nvPr/>
          </p:nvSpPr>
          <p:spPr>
            <a:xfrm>
              <a:off x="7150145" y="4755883"/>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13</a:t>
              </a:r>
            </a:p>
          </p:txBody>
        </p:sp>
        <p:sp>
          <p:nvSpPr>
            <p:cNvPr id="69" name="pl69"/>
            <p:cNvSpPr/>
            <p:nvPr/>
          </p:nvSpPr>
          <p:spPr>
            <a:xfrm>
              <a:off x="7235679" y="2613241"/>
              <a:ext cx="626624" cy="9980"/>
            </a:xfrm>
            <a:custGeom>
              <a:avLst/>
              <a:pathLst>
                <a:path w="626624" h="9980">
                  <a:moveTo>
                    <a:pt x="626624" y="9980"/>
                  </a:moveTo>
                  <a:lnTo>
                    <a:pt x="0" y="0"/>
                  </a:lnTo>
                </a:path>
              </a:pathLst>
            </a:custGeom>
          </p:spPr>
          <p:txBody>
            <a:bodyPr/>
            <a:lstStyle/>
            <a:p/>
          </p:txBody>
        </p:sp>
        <p:sp>
          <p:nvSpPr>
            <p:cNvPr id="70" name="pl70"/>
            <p:cNvSpPr/>
            <p:nvPr/>
          </p:nvSpPr>
          <p:spPr>
            <a:xfrm>
              <a:off x="7235666" y="3143708"/>
              <a:ext cx="626637" cy="14394"/>
            </a:xfrm>
            <a:custGeom>
              <a:avLst/>
              <a:pathLst>
                <a:path w="626637" h="14394">
                  <a:moveTo>
                    <a:pt x="626637" y="14394"/>
                  </a:moveTo>
                  <a:lnTo>
                    <a:pt x="0" y="0"/>
                  </a:lnTo>
                </a:path>
              </a:pathLst>
            </a:custGeom>
          </p:spPr>
          <p:txBody>
            <a:bodyPr/>
            <a:lstStyle/>
            <a:p/>
          </p:txBody>
        </p:sp>
        <p:sp>
          <p:nvSpPr>
            <p:cNvPr id="71" name="pg71"/>
            <p:cNvSpPr/>
            <p:nvPr/>
          </p:nvSpPr>
          <p:spPr>
            <a:xfrm>
              <a:off x="7793724" y="2534829"/>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72" name="tx72"/>
            <p:cNvSpPr/>
            <p:nvPr/>
          </p:nvSpPr>
          <p:spPr>
            <a:xfrm>
              <a:off x="7816584" y="2575949"/>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75%</a:t>
              </a:r>
            </a:p>
          </p:txBody>
        </p:sp>
        <p:sp>
          <p:nvSpPr>
            <p:cNvPr id="73" name="pg73"/>
            <p:cNvSpPr/>
            <p:nvPr/>
          </p:nvSpPr>
          <p:spPr>
            <a:xfrm>
              <a:off x="7793724" y="3069723"/>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2"/>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74" name="tx74"/>
            <p:cNvSpPr/>
            <p:nvPr/>
          </p:nvSpPr>
          <p:spPr>
            <a:xfrm>
              <a:off x="7816584" y="3110843"/>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58%</a:t>
              </a:r>
            </a:p>
          </p:txBody>
        </p:sp>
        <p:sp>
          <p:nvSpPr>
            <p:cNvPr id="75" name="rc75"/>
            <p:cNvSpPr/>
            <p:nvPr/>
          </p:nvSpPr>
          <p:spPr>
            <a:xfrm>
              <a:off x="782627" y="1578789"/>
              <a:ext cx="7853064" cy="3534502"/>
            </a:xfrm>
            <a:prstGeom prst="rect">
              <a:avLst/>
            </a:prstGeom>
            <a:ln w="13550" cap="rnd">
              <a:solidFill>
                <a:srgbClr val="BEBEBE">
                  <a:alpha val="100000"/>
                </a:srgbClr>
              </a:solidFill>
              <a:prstDash val="solid"/>
              <a:round/>
            </a:ln>
          </p:spPr>
          <p:txBody>
            <a:bodyPr/>
            <a:lstStyle/>
            <a:p/>
          </p:txBody>
        </p:sp>
        <p:sp>
          <p:nvSpPr>
            <p:cNvPr id="76" name="tx76"/>
            <p:cNvSpPr/>
            <p:nvPr/>
          </p:nvSpPr>
          <p:spPr>
            <a:xfrm>
              <a:off x="649366"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77" name="tx77"/>
            <p:cNvSpPr/>
            <p:nvPr/>
          </p:nvSpPr>
          <p:spPr>
            <a:xfrm>
              <a:off x="508103" y="3876817"/>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a:t>
              </a:r>
            </a:p>
          </p:txBody>
        </p:sp>
        <p:sp>
          <p:nvSpPr>
            <p:cNvPr id="78" name="tx78"/>
            <p:cNvSpPr/>
            <p:nvPr/>
          </p:nvSpPr>
          <p:spPr>
            <a:xfrm>
              <a:off x="508103" y="2848379"/>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a:t>
              </a:r>
            </a:p>
          </p:txBody>
        </p:sp>
        <p:sp>
          <p:nvSpPr>
            <p:cNvPr id="79" name="tx79"/>
            <p:cNvSpPr/>
            <p:nvPr/>
          </p:nvSpPr>
          <p:spPr>
            <a:xfrm>
              <a:off x="508103" y="1819940"/>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600</a:t>
              </a:r>
            </a:p>
          </p:txBody>
        </p:sp>
        <p:sp>
          <p:nvSpPr>
            <p:cNvPr id="80" name="tx80"/>
            <p:cNvSpPr/>
            <p:nvPr/>
          </p:nvSpPr>
          <p:spPr>
            <a:xfrm>
              <a:off x="8698322"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1" name="tx81"/>
            <p:cNvSpPr/>
            <p:nvPr/>
          </p:nvSpPr>
          <p:spPr>
            <a:xfrm>
              <a:off x="8698322" y="459329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82" name="tx82"/>
            <p:cNvSpPr/>
            <p:nvPr/>
          </p:nvSpPr>
          <p:spPr>
            <a:xfrm>
              <a:off x="8698322" y="428133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83" name="tx83"/>
            <p:cNvSpPr/>
            <p:nvPr/>
          </p:nvSpPr>
          <p:spPr>
            <a:xfrm>
              <a:off x="8698322" y="3969315"/>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84" name="tx84"/>
            <p:cNvSpPr/>
            <p:nvPr/>
          </p:nvSpPr>
          <p:spPr>
            <a:xfrm>
              <a:off x="8698322" y="365741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85" name="tx85"/>
            <p:cNvSpPr/>
            <p:nvPr/>
          </p:nvSpPr>
          <p:spPr>
            <a:xfrm>
              <a:off x="8698322" y="334545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86" name="tx86"/>
            <p:cNvSpPr/>
            <p:nvPr/>
          </p:nvSpPr>
          <p:spPr>
            <a:xfrm>
              <a:off x="8698322" y="303349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87" name="tx87"/>
            <p:cNvSpPr/>
            <p:nvPr/>
          </p:nvSpPr>
          <p:spPr>
            <a:xfrm>
              <a:off x="8698322" y="272153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88" name="tx88"/>
            <p:cNvSpPr/>
            <p:nvPr/>
          </p:nvSpPr>
          <p:spPr>
            <a:xfrm>
              <a:off x="8698322" y="240957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89" name="tx89"/>
            <p:cNvSpPr/>
            <p:nvPr/>
          </p:nvSpPr>
          <p:spPr>
            <a:xfrm>
              <a:off x="8698322" y="209761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0" name="tx90"/>
            <p:cNvSpPr/>
            <p:nvPr/>
          </p:nvSpPr>
          <p:spPr>
            <a:xfrm>
              <a:off x="8698322" y="1785659"/>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1" name="tx91"/>
            <p:cNvSpPr/>
            <p:nvPr/>
          </p:nvSpPr>
          <p:spPr>
            <a:xfrm rot="-5400000">
              <a:off x="924249"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92" name="tx92"/>
            <p:cNvSpPr/>
            <p:nvPr/>
          </p:nvSpPr>
          <p:spPr>
            <a:xfrm rot="-5400000">
              <a:off x="1397294" y="527073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93" name="tx93"/>
            <p:cNvSpPr/>
            <p:nvPr/>
          </p:nvSpPr>
          <p:spPr>
            <a:xfrm rot="-5400000">
              <a:off x="1870401"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94" name="tx94"/>
            <p:cNvSpPr/>
            <p:nvPr/>
          </p:nvSpPr>
          <p:spPr>
            <a:xfrm rot="-5400000">
              <a:off x="2343478"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95" name="tx95"/>
            <p:cNvSpPr/>
            <p:nvPr/>
          </p:nvSpPr>
          <p:spPr>
            <a:xfrm rot="-5400000">
              <a:off x="2816554"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96" name="tx96"/>
            <p:cNvSpPr/>
            <p:nvPr/>
          </p:nvSpPr>
          <p:spPr>
            <a:xfrm rot="-5400000">
              <a:off x="3289630"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97" name="tx97"/>
            <p:cNvSpPr/>
            <p:nvPr/>
          </p:nvSpPr>
          <p:spPr>
            <a:xfrm rot="-5400000">
              <a:off x="3762706"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98" name="tx98"/>
            <p:cNvSpPr/>
            <p:nvPr/>
          </p:nvSpPr>
          <p:spPr>
            <a:xfrm rot="-5400000">
              <a:off x="4235782"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99" name="tx99"/>
            <p:cNvSpPr/>
            <p:nvPr/>
          </p:nvSpPr>
          <p:spPr>
            <a:xfrm rot="-5400000">
              <a:off x="4678473"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00" name="tx100"/>
            <p:cNvSpPr/>
            <p:nvPr/>
          </p:nvSpPr>
          <p:spPr>
            <a:xfrm rot="-5400000">
              <a:off x="5181935"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01" name="tx101"/>
            <p:cNvSpPr/>
            <p:nvPr/>
          </p:nvSpPr>
          <p:spPr>
            <a:xfrm rot="-5400000">
              <a:off x="5624625"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02" name="tx102"/>
            <p:cNvSpPr/>
            <p:nvPr/>
          </p:nvSpPr>
          <p:spPr>
            <a:xfrm rot="-5400000">
              <a:off x="6097670" y="5299945"/>
              <a:ext cx="34211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03" name="tx103"/>
            <p:cNvSpPr/>
            <p:nvPr/>
          </p:nvSpPr>
          <p:spPr>
            <a:xfrm rot="-5400000">
              <a:off x="6601163"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04" name="tx104"/>
            <p:cNvSpPr/>
            <p:nvPr/>
          </p:nvSpPr>
          <p:spPr>
            <a:xfrm rot="-5400000">
              <a:off x="7074239"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05" name="tx105"/>
            <p:cNvSpPr/>
            <p:nvPr/>
          </p:nvSpPr>
          <p:spPr>
            <a:xfrm rot="-5400000">
              <a:off x="-415232" y="3294369"/>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06" name="tx106"/>
            <p:cNvSpPr/>
            <p:nvPr/>
          </p:nvSpPr>
          <p:spPr>
            <a:xfrm rot="5400000">
              <a:off x="8341156" y="3280488"/>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07" name="pl107"/>
            <p:cNvSpPr/>
            <p:nvPr/>
          </p:nvSpPr>
          <p:spPr>
            <a:xfrm>
              <a:off x="2659955"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08" name="pt108"/>
            <p:cNvSpPr/>
            <p:nvPr/>
          </p:nvSpPr>
          <p:spPr>
            <a:xfrm>
              <a:off x="2716136"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09" name="pl109"/>
            <p:cNvSpPr/>
            <p:nvPr/>
          </p:nvSpPr>
          <p:spPr>
            <a:xfrm>
              <a:off x="4020227"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10" name="pt110"/>
            <p:cNvSpPr/>
            <p:nvPr/>
          </p:nvSpPr>
          <p:spPr>
            <a:xfrm>
              <a:off x="4076408"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11" name="tx111"/>
            <p:cNvSpPr/>
            <p:nvPr/>
          </p:nvSpPr>
          <p:spPr>
            <a:xfrm>
              <a:off x="2927054"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12" name="tx112"/>
            <p:cNvSpPr/>
            <p:nvPr/>
          </p:nvSpPr>
          <p:spPr>
            <a:xfrm>
              <a:off x="4287327"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13" name="rc113"/>
            <p:cNvSpPr/>
            <p:nvPr/>
          </p:nvSpPr>
          <p:spPr>
            <a:xfrm>
              <a:off x="5576321" y="5900002"/>
              <a:ext cx="201456" cy="201456"/>
            </a:xfrm>
            <a:prstGeom prst="rect">
              <a:avLst/>
            </a:prstGeom>
            <a:solidFill>
              <a:srgbClr val="1CABE2">
                <a:alpha val="100000"/>
              </a:srgbClr>
            </a:solidFill>
          </p:spPr>
          <p:txBody>
            <a:bodyPr/>
            <a:lstStyle/>
            <a:p/>
          </p:txBody>
        </p:sp>
        <p:sp>
          <p:nvSpPr>
            <p:cNvPr id="114" name="tx114"/>
            <p:cNvSpPr/>
            <p:nvPr/>
          </p:nvSpPr>
          <p:spPr>
            <a:xfrm>
              <a:off x="5856366"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15" name="tx115"/>
            <p:cNvSpPr/>
            <p:nvPr/>
          </p:nvSpPr>
          <p:spPr>
            <a:xfrm>
              <a:off x="1998367" y="1334104"/>
              <a:ext cx="542158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Djibouti, 2012-2025</a:t>
              </a:r>
            </a:p>
          </p:txBody>
        </p:sp>
        <p:sp>
          <p:nvSpPr>
            <p:cNvPr id="116" name="tx116"/>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7" name="tx117"/>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18" name="tx118"/>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19" name="tx119"/>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13 confirmed measles cases in Djibouti. In the same year, MCV1 coverage was 75% and MCV2 coverage was 58%.
The number of cases in 2025 was 78% lower than in 2024 (n=60).
The highest number of measles cases was reported in 2022 (n=182). In this year, MCV1 coverage was 50%.
There were measles-containing vaccine supplementary immunization activities/campaigns in 2020, 2022, and 2023.</a:t>
            </a:r>
          </a:p>
        </p:txBody>
      </p:sp>
      <p:sp>
        <p:nvSpPr>
          <p:cNvPr id="12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Djibouti saw a decrease in measles cases compared with 2024, while MCV1 coverage was 75% and MCV2 coverage was 58%.</a:t>
            </a:r>
          </a:p>
        </p:txBody>
      </p:sp>
      <p:grpSp xmlns:pic="http://schemas.openxmlformats.org/drawingml/2006/picture">
        <p:nvGrpSpPr>
          <p:cNvPr id="122" name=""/>
          <p:cNvGrpSpPr/>
          <p:nvPr/>
        </p:nvGrpSpPr>
        <p:grpSpPr>
          <a:xfrm>
            <a:off x="292608" y="1097280"/>
            <a:ext cx="8595360" cy="28575"/>
            <a:chOff x="292608" y="1097280"/>
            <a:chExt cx="8595360" cy="28575"/>
          </a:xfrm>
        </p:grpSpPr>
        <p:sp>
          <p:nvSpPr>
            <p:cNvPr id="12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63823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76874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89925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02975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507298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420349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33399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246450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943464" y="2464503"/>
              <a:ext cx="3520101" cy="2521533"/>
            </a:xfrm>
            <a:custGeom>
              <a:avLst/>
              <a:pathLst>
                <a:path w="3520101" h="2521533">
                  <a:moveTo>
                    <a:pt x="0" y="0"/>
                  </a:moveTo>
                  <a:lnTo>
                    <a:pt x="140804" y="1043393"/>
                  </a:lnTo>
                  <a:lnTo>
                    <a:pt x="281608" y="1391191"/>
                  </a:lnTo>
                  <a:lnTo>
                    <a:pt x="422412" y="1652039"/>
                  </a:lnTo>
                  <a:lnTo>
                    <a:pt x="563216" y="782545"/>
                  </a:lnTo>
                  <a:lnTo>
                    <a:pt x="704020" y="2347635"/>
                  </a:lnTo>
                  <a:lnTo>
                    <a:pt x="844824" y="2173736"/>
                  </a:lnTo>
                  <a:lnTo>
                    <a:pt x="985628" y="2260685"/>
                  </a:lnTo>
                  <a:lnTo>
                    <a:pt x="1126432" y="2521533"/>
                  </a:lnTo>
                  <a:lnTo>
                    <a:pt x="1267236" y="2521533"/>
                  </a:lnTo>
                  <a:lnTo>
                    <a:pt x="1408040" y="2434584"/>
                  </a:lnTo>
                  <a:lnTo>
                    <a:pt x="1548844" y="2434584"/>
                  </a:lnTo>
                  <a:lnTo>
                    <a:pt x="1689648" y="2173736"/>
                  </a:lnTo>
                  <a:lnTo>
                    <a:pt x="1830452" y="2086786"/>
                  </a:lnTo>
                  <a:lnTo>
                    <a:pt x="1971256" y="1217292"/>
                  </a:lnTo>
                  <a:lnTo>
                    <a:pt x="2112061" y="1999837"/>
                  </a:lnTo>
                  <a:lnTo>
                    <a:pt x="2252865" y="1912887"/>
                  </a:lnTo>
                  <a:lnTo>
                    <a:pt x="2393669" y="1912887"/>
                  </a:lnTo>
                  <a:lnTo>
                    <a:pt x="2534473" y="1912887"/>
                  </a:lnTo>
                  <a:lnTo>
                    <a:pt x="2675277" y="1999837"/>
                  </a:lnTo>
                  <a:lnTo>
                    <a:pt x="2816081" y="1912887"/>
                  </a:lnTo>
                  <a:lnTo>
                    <a:pt x="2956885" y="1217292"/>
                  </a:lnTo>
                  <a:lnTo>
                    <a:pt x="3097689" y="1217292"/>
                  </a:lnTo>
                  <a:lnTo>
                    <a:pt x="3238493" y="2086786"/>
                  </a:lnTo>
                  <a:lnTo>
                    <a:pt x="3379297" y="2086786"/>
                  </a:lnTo>
                  <a:lnTo>
                    <a:pt x="3520101" y="2347635"/>
                  </a:lnTo>
                </a:path>
              </a:pathLst>
            </a:custGeom>
            <a:ln w="27101" cap="flat">
              <a:solidFill>
                <a:srgbClr val="0058AB">
                  <a:alpha val="80000"/>
                </a:srgbClr>
              </a:solidFill>
              <a:prstDash val="solid"/>
              <a:round/>
            </a:ln>
          </p:spPr>
          <p:txBody>
            <a:bodyPr/>
            <a:lstStyle/>
            <a:p/>
          </p:txBody>
        </p:sp>
        <p:sp>
          <p:nvSpPr>
            <p:cNvPr id="21" name="pl21"/>
            <p:cNvSpPr/>
            <p:nvPr/>
          </p:nvSpPr>
          <p:spPr>
            <a:xfrm>
              <a:off x="943464" y="3942644"/>
              <a:ext cx="3520101" cy="782545"/>
            </a:xfrm>
            <a:custGeom>
              <a:avLst/>
              <a:pathLst>
                <a:path w="3520101" h="782545">
                  <a:moveTo>
                    <a:pt x="0" y="0"/>
                  </a:moveTo>
                  <a:lnTo>
                    <a:pt x="140804" y="86949"/>
                  </a:lnTo>
                  <a:lnTo>
                    <a:pt x="281608" y="0"/>
                  </a:lnTo>
                  <a:lnTo>
                    <a:pt x="422412" y="173898"/>
                  </a:lnTo>
                  <a:lnTo>
                    <a:pt x="563216" y="260848"/>
                  </a:lnTo>
                  <a:lnTo>
                    <a:pt x="704020" y="173898"/>
                  </a:lnTo>
                  <a:lnTo>
                    <a:pt x="844824" y="260848"/>
                  </a:lnTo>
                  <a:lnTo>
                    <a:pt x="985628" y="260848"/>
                  </a:lnTo>
                  <a:lnTo>
                    <a:pt x="1126432" y="434747"/>
                  </a:lnTo>
                  <a:lnTo>
                    <a:pt x="1267236" y="521696"/>
                  </a:lnTo>
                  <a:lnTo>
                    <a:pt x="1408040" y="608646"/>
                  </a:lnTo>
                  <a:lnTo>
                    <a:pt x="1548844" y="608646"/>
                  </a:lnTo>
                  <a:lnTo>
                    <a:pt x="1689648" y="608646"/>
                  </a:lnTo>
                  <a:lnTo>
                    <a:pt x="1830452" y="608646"/>
                  </a:lnTo>
                  <a:lnTo>
                    <a:pt x="1971256" y="695595"/>
                  </a:lnTo>
                  <a:lnTo>
                    <a:pt x="2112061" y="695595"/>
                  </a:lnTo>
                  <a:lnTo>
                    <a:pt x="2252865" y="695595"/>
                  </a:lnTo>
                  <a:lnTo>
                    <a:pt x="2393669" y="695595"/>
                  </a:lnTo>
                  <a:lnTo>
                    <a:pt x="2534473" y="782545"/>
                  </a:lnTo>
                  <a:lnTo>
                    <a:pt x="2675277" y="782545"/>
                  </a:lnTo>
                  <a:lnTo>
                    <a:pt x="2816081" y="695595"/>
                  </a:lnTo>
                  <a:lnTo>
                    <a:pt x="2956885" y="608646"/>
                  </a:lnTo>
                  <a:lnTo>
                    <a:pt x="3097689" y="608646"/>
                  </a:lnTo>
                  <a:lnTo>
                    <a:pt x="3238493" y="608646"/>
                  </a:lnTo>
                  <a:lnTo>
                    <a:pt x="3379297" y="695595"/>
                  </a:lnTo>
                  <a:lnTo>
                    <a:pt x="3520101" y="695595"/>
                  </a:lnTo>
                </a:path>
              </a:pathLst>
            </a:custGeom>
            <a:ln w="27101" cap="flat">
              <a:solidFill>
                <a:srgbClr val="1CABE2">
                  <a:alpha val="80000"/>
                </a:srgbClr>
              </a:solidFill>
              <a:prstDash val="solid"/>
              <a:round/>
            </a:ln>
          </p:spPr>
          <p:txBody>
            <a:bodyPr/>
            <a:lstStyle/>
            <a:p/>
          </p:txBody>
        </p:sp>
        <p:sp>
          <p:nvSpPr>
            <p:cNvPr id="22" name="pl22"/>
            <p:cNvSpPr/>
            <p:nvPr/>
          </p:nvSpPr>
          <p:spPr>
            <a:xfrm>
              <a:off x="943464" y="4464341"/>
              <a:ext cx="3520101" cy="347797"/>
            </a:xfrm>
            <a:custGeom>
              <a:avLst/>
              <a:pathLst>
                <a:path w="3520101" h="347797">
                  <a:moveTo>
                    <a:pt x="0" y="86949"/>
                  </a:moveTo>
                  <a:lnTo>
                    <a:pt x="140804" y="86949"/>
                  </a:lnTo>
                  <a:lnTo>
                    <a:pt x="281608" y="0"/>
                  </a:lnTo>
                  <a:lnTo>
                    <a:pt x="422412" y="0"/>
                  </a:lnTo>
                  <a:lnTo>
                    <a:pt x="563216" y="86949"/>
                  </a:lnTo>
                  <a:lnTo>
                    <a:pt x="704020" y="86949"/>
                  </a:lnTo>
                  <a:lnTo>
                    <a:pt x="844824" y="86949"/>
                  </a:lnTo>
                  <a:lnTo>
                    <a:pt x="985628" y="173898"/>
                  </a:lnTo>
                  <a:lnTo>
                    <a:pt x="1126432" y="173898"/>
                  </a:lnTo>
                  <a:lnTo>
                    <a:pt x="1267236" y="260848"/>
                  </a:lnTo>
                  <a:lnTo>
                    <a:pt x="1408040" y="260848"/>
                  </a:lnTo>
                  <a:lnTo>
                    <a:pt x="1548844" y="260848"/>
                  </a:lnTo>
                  <a:lnTo>
                    <a:pt x="1689648" y="86949"/>
                  </a:lnTo>
                  <a:lnTo>
                    <a:pt x="1830452" y="260848"/>
                  </a:lnTo>
                  <a:lnTo>
                    <a:pt x="1971256" y="260848"/>
                  </a:lnTo>
                  <a:lnTo>
                    <a:pt x="2112061" y="260848"/>
                  </a:lnTo>
                  <a:lnTo>
                    <a:pt x="2252865" y="347797"/>
                  </a:lnTo>
                  <a:lnTo>
                    <a:pt x="2393669" y="347797"/>
                  </a:lnTo>
                  <a:lnTo>
                    <a:pt x="2534473" y="260848"/>
                  </a:lnTo>
                  <a:lnTo>
                    <a:pt x="2675277" y="260848"/>
                  </a:lnTo>
                  <a:lnTo>
                    <a:pt x="2816081" y="86949"/>
                  </a:lnTo>
                  <a:lnTo>
                    <a:pt x="2956885" y="86949"/>
                  </a:lnTo>
                  <a:lnTo>
                    <a:pt x="3097689" y="86949"/>
                  </a:lnTo>
                  <a:lnTo>
                    <a:pt x="3238493" y="173898"/>
                  </a:lnTo>
                  <a:lnTo>
                    <a:pt x="3379297" y="86949"/>
                  </a:lnTo>
                  <a:lnTo>
                    <a:pt x="3520101" y="0"/>
                  </a:lnTo>
                </a:path>
              </a:pathLst>
            </a:custGeom>
            <a:ln w="27101" cap="flat">
              <a:solidFill>
                <a:srgbClr val="00833D">
                  <a:alpha val="80000"/>
                </a:srgbClr>
              </a:solidFill>
              <a:prstDash val="solid"/>
              <a:round/>
            </a:ln>
          </p:spPr>
          <p:txBody>
            <a:bodyPr/>
            <a:lstStyle/>
            <a:p/>
          </p:txBody>
        </p:sp>
        <p:sp>
          <p:nvSpPr>
            <p:cNvPr id="23" name="pl23"/>
            <p:cNvSpPr/>
            <p:nvPr/>
          </p:nvSpPr>
          <p:spPr>
            <a:xfrm>
              <a:off x="943464" y="2464503"/>
              <a:ext cx="3520101" cy="2521533"/>
            </a:xfrm>
            <a:custGeom>
              <a:avLst/>
              <a:pathLst>
                <a:path w="3520101" h="2521533">
                  <a:moveTo>
                    <a:pt x="0" y="0"/>
                  </a:moveTo>
                  <a:lnTo>
                    <a:pt x="140804" y="1043393"/>
                  </a:lnTo>
                  <a:lnTo>
                    <a:pt x="281608" y="1391191"/>
                  </a:lnTo>
                  <a:lnTo>
                    <a:pt x="422412" y="1652039"/>
                  </a:lnTo>
                  <a:lnTo>
                    <a:pt x="563216" y="782545"/>
                  </a:lnTo>
                  <a:lnTo>
                    <a:pt x="704020" y="2347635"/>
                  </a:lnTo>
                  <a:lnTo>
                    <a:pt x="844824" y="2173736"/>
                  </a:lnTo>
                  <a:lnTo>
                    <a:pt x="985628" y="2260685"/>
                  </a:lnTo>
                  <a:lnTo>
                    <a:pt x="1126432" y="2521533"/>
                  </a:lnTo>
                  <a:lnTo>
                    <a:pt x="1267236" y="2521533"/>
                  </a:lnTo>
                  <a:lnTo>
                    <a:pt x="1408040" y="2434584"/>
                  </a:lnTo>
                  <a:lnTo>
                    <a:pt x="1548844" y="2434584"/>
                  </a:lnTo>
                  <a:lnTo>
                    <a:pt x="1689648" y="2173736"/>
                  </a:lnTo>
                  <a:lnTo>
                    <a:pt x="1830452" y="2086786"/>
                  </a:lnTo>
                  <a:lnTo>
                    <a:pt x="1971256" y="1217292"/>
                  </a:lnTo>
                  <a:lnTo>
                    <a:pt x="2112061" y="1999837"/>
                  </a:lnTo>
                  <a:lnTo>
                    <a:pt x="2252865" y="1912887"/>
                  </a:lnTo>
                  <a:lnTo>
                    <a:pt x="2393669" y="1912887"/>
                  </a:lnTo>
                  <a:lnTo>
                    <a:pt x="2534473" y="1912887"/>
                  </a:lnTo>
                  <a:lnTo>
                    <a:pt x="2675277" y="1999837"/>
                  </a:lnTo>
                  <a:lnTo>
                    <a:pt x="2816081" y="1912887"/>
                  </a:lnTo>
                  <a:lnTo>
                    <a:pt x="2956885" y="1217292"/>
                  </a:lnTo>
                  <a:lnTo>
                    <a:pt x="3097689" y="1217292"/>
                  </a:lnTo>
                  <a:lnTo>
                    <a:pt x="3238493" y="2086786"/>
                  </a:lnTo>
                  <a:lnTo>
                    <a:pt x="3379297" y="2086786"/>
                  </a:lnTo>
                  <a:lnTo>
                    <a:pt x="3520101" y="2347635"/>
                  </a:lnTo>
                </a:path>
              </a:pathLst>
            </a:custGeom>
            <a:ln w="43362" cap="flat">
              <a:solidFill>
                <a:srgbClr val="000000">
                  <a:alpha val="100000"/>
                </a:srgbClr>
              </a:solidFill>
              <a:prstDash val="solid"/>
              <a:round/>
            </a:ln>
          </p:spPr>
          <p:txBody>
            <a:bodyPr/>
            <a:lstStyle/>
            <a:p/>
          </p:txBody>
        </p:sp>
        <p:sp>
          <p:nvSpPr>
            <p:cNvPr id="24" name="pl24"/>
            <p:cNvSpPr/>
            <p:nvPr/>
          </p:nvSpPr>
          <p:spPr>
            <a:xfrm>
              <a:off x="943464" y="2464503"/>
              <a:ext cx="3520101" cy="2521533"/>
            </a:xfrm>
            <a:custGeom>
              <a:avLst/>
              <a:pathLst>
                <a:path w="3520101" h="2521533">
                  <a:moveTo>
                    <a:pt x="0" y="0"/>
                  </a:moveTo>
                  <a:lnTo>
                    <a:pt x="140804" y="1043393"/>
                  </a:lnTo>
                  <a:lnTo>
                    <a:pt x="281608" y="1391191"/>
                  </a:lnTo>
                  <a:lnTo>
                    <a:pt x="422412" y="1652039"/>
                  </a:lnTo>
                  <a:lnTo>
                    <a:pt x="563216" y="782545"/>
                  </a:lnTo>
                  <a:lnTo>
                    <a:pt x="704020" y="2347635"/>
                  </a:lnTo>
                  <a:lnTo>
                    <a:pt x="844824" y="2173736"/>
                  </a:lnTo>
                  <a:lnTo>
                    <a:pt x="985628" y="2260685"/>
                  </a:lnTo>
                  <a:lnTo>
                    <a:pt x="1126432" y="2521533"/>
                  </a:lnTo>
                  <a:lnTo>
                    <a:pt x="1267236" y="2521533"/>
                  </a:lnTo>
                  <a:lnTo>
                    <a:pt x="1408040" y="2434584"/>
                  </a:lnTo>
                  <a:lnTo>
                    <a:pt x="1548844" y="2434584"/>
                  </a:lnTo>
                  <a:lnTo>
                    <a:pt x="1689648" y="2173736"/>
                  </a:lnTo>
                  <a:lnTo>
                    <a:pt x="1830452" y="2086786"/>
                  </a:lnTo>
                  <a:lnTo>
                    <a:pt x="1971256" y="1217292"/>
                  </a:lnTo>
                  <a:lnTo>
                    <a:pt x="2112061" y="1999837"/>
                  </a:lnTo>
                  <a:lnTo>
                    <a:pt x="2252865" y="1912887"/>
                  </a:lnTo>
                  <a:lnTo>
                    <a:pt x="2393669" y="1912887"/>
                  </a:lnTo>
                  <a:lnTo>
                    <a:pt x="2534473" y="1912887"/>
                  </a:lnTo>
                  <a:lnTo>
                    <a:pt x="2675277" y="1999837"/>
                  </a:lnTo>
                  <a:lnTo>
                    <a:pt x="2816081" y="1912887"/>
                  </a:lnTo>
                  <a:lnTo>
                    <a:pt x="2956885" y="1217292"/>
                  </a:lnTo>
                  <a:lnTo>
                    <a:pt x="3097689" y="1217292"/>
                  </a:lnTo>
                  <a:lnTo>
                    <a:pt x="3238493" y="2086786"/>
                  </a:lnTo>
                  <a:lnTo>
                    <a:pt x="3379297" y="2086786"/>
                  </a:lnTo>
                  <a:lnTo>
                    <a:pt x="3520101" y="2347635"/>
                  </a:lnTo>
                </a:path>
              </a:pathLst>
            </a:custGeom>
            <a:ln w="27101" cap="flat">
              <a:solidFill>
                <a:srgbClr val="0058AB">
                  <a:alpha val="100000"/>
                </a:srgbClr>
              </a:solidFill>
              <a:prstDash val="solid"/>
              <a:round/>
            </a:ln>
          </p:spPr>
          <p:txBody>
            <a:bodyPr/>
            <a:lstStyle/>
            <a:p/>
          </p:txBody>
        </p:sp>
        <p:sp>
          <p:nvSpPr>
            <p:cNvPr id="25" name="pl25"/>
            <p:cNvSpPr/>
            <p:nvPr/>
          </p:nvSpPr>
          <p:spPr>
            <a:xfrm>
              <a:off x="767459" y="5072987"/>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6" name="pl26"/>
            <p:cNvSpPr/>
            <p:nvPr/>
          </p:nvSpPr>
          <p:spPr>
            <a:xfrm>
              <a:off x="943464" y="2203655"/>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1647484" y="4551290"/>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2351504" y="4638239"/>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055525" y="4203492"/>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618741" y="4203492"/>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322761" y="4290442"/>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463565" y="4551290"/>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33" name="pg33"/>
            <p:cNvSpPr/>
            <p:nvPr/>
          </p:nvSpPr>
          <p:spPr>
            <a:xfrm>
              <a:off x="856840" y="213708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887193" y="2165861"/>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30</a:t>
              </a:r>
            </a:p>
          </p:txBody>
        </p:sp>
        <p:sp>
          <p:nvSpPr>
            <p:cNvPr id="35" name="pg35"/>
            <p:cNvSpPr/>
            <p:nvPr/>
          </p:nvSpPr>
          <p:spPr>
            <a:xfrm>
              <a:off x="1588995" y="448472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1619349" y="4513496"/>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37" name="pg37"/>
            <p:cNvSpPr/>
            <p:nvPr/>
          </p:nvSpPr>
          <p:spPr>
            <a:xfrm>
              <a:off x="2293016" y="457167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2323369" y="4601730"/>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39" name="pg39"/>
            <p:cNvSpPr/>
            <p:nvPr/>
          </p:nvSpPr>
          <p:spPr>
            <a:xfrm>
              <a:off x="2997036" y="41369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027389" y="4168218"/>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41" name="pg41"/>
            <p:cNvSpPr/>
            <p:nvPr/>
          </p:nvSpPr>
          <p:spPr>
            <a:xfrm>
              <a:off x="3560252" y="41369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590606" y="4168218"/>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43" name="pg43"/>
            <p:cNvSpPr/>
            <p:nvPr/>
          </p:nvSpPr>
          <p:spPr>
            <a:xfrm>
              <a:off x="4264273" y="422387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294626" y="425269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45" name="pg45"/>
            <p:cNvSpPr/>
            <p:nvPr/>
          </p:nvSpPr>
          <p:spPr>
            <a:xfrm>
              <a:off x="4405077" y="448472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435430" y="4513496"/>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7" name="tx47"/>
            <p:cNvSpPr/>
            <p:nvPr/>
          </p:nvSpPr>
          <p:spPr>
            <a:xfrm>
              <a:off x="4523855" y="459917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8" name="tx48"/>
            <p:cNvSpPr/>
            <p:nvPr/>
          </p:nvSpPr>
          <p:spPr>
            <a:xfrm>
              <a:off x="4523855" y="4426547"/>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7</a:t>
              </a:r>
            </a:p>
          </p:txBody>
        </p:sp>
        <p:sp>
          <p:nvSpPr>
            <p:cNvPr id="49" name="tx49"/>
            <p:cNvSpPr/>
            <p:nvPr/>
          </p:nvSpPr>
          <p:spPr>
            <a:xfrm>
              <a:off x="641260" y="50303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0" name="tx50"/>
            <p:cNvSpPr/>
            <p:nvPr/>
          </p:nvSpPr>
          <p:spPr>
            <a:xfrm>
              <a:off x="577692" y="41608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1" name="tx51"/>
            <p:cNvSpPr/>
            <p:nvPr/>
          </p:nvSpPr>
          <p:spPr>
            <a:xfrm>
              <a:off x="577692" y="329135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2" name="tx52"/>
            <p:cNvSpPr/>
            <p:nvPr/>
          </p:nvSpPr>
          <p:spPr>
            <a:xfrm>
              <a:off x="577692" y="2421808"/>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3" name="tx53"/>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4" name="tx54"/>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5" name="tx55"/>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6" name="tx56"/>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7" name="tx57"/>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8" name="tx58"/>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9" name="tx59"/>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0" name="tx60"/>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1" name="pl61"/>
            <p:cNvSpPr/>
            <p:nvPr/>
          </p:nvSpPr>
          <p:spPr>
            <a:xfrm>
              <a:off x="1585638"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2" name="pl62"/>
            <p:cNvSpPr/>
            <p:nvPr/>
          </p:nvSpPr>
          <p:spPr>
            <a:xfrm>
              <a:off x="1585638"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3" name="pl63"/>
            <p:cNvSpPr/>
            <p:nvPr/>
          </p:nvSpPr>
          <p:spPr>
            <a:xfrm>
              <a:off x="2410167"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4" name="pl64"/>
            <p:cNvSpPr/>
            <p:nvPr/>
          </p:nvSpPr>
          <p:spPr>
            <a:xfrm>
              <a:off x="3172621"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5" name="tx65"/>
            <p:cNvSpPr/>
            <p:nvPr/>
          </p:nvSpPr>
          <p:spPr>
            <a:xfrm>
              <a:off x="1852738" y="6093143"/>
              <a:ext cx="46589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Djibouti</a:t>
              </a:r>
            </a:p>
          </p:txBody>
        </p:sp>
        <p:sp>
          <p:nvSpPr>
            <p:cNvPr id="66" name="tx66"/>
            <p:cNvSpPr/>
            <p:nvPr/>
          </p:nvSpPr>
          <p:spPr>
            <a:xfrm>
              <a:off x="2677266"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7" name="tx67"/>
            <p:cNvSpPr/>
            <p:nvPr/>
          </p:nvSpPr>
          <p:spPr>
            <a:xfrm>
              <a:off x="3439720" y="6122543"/>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8" name="tx68"/>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9" name="pl69"/>
            <p:cNvSpPr/>
            <p:nvPr/>
          </p:nvSpPr>
          <p:spPr>
            <a:xfrm>
              <a:off x="5132709" y="463823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376874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289925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202975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507298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420349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132709" y="333399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246450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308715" y="2551453"/>
              <a:ext cx="3520101" cy="2608483"/>
            </a:xfrm>
            <a:custGeom>
              <a:avLst/>
              <a:pathLst>
                <a:path w="3520101" h="2608483">
                  <a:moveTo>
                    <a:pt x="0" y="434747"/>
                  </a:moveTo>
                  <a:lnTo>
                    <a:pt x="140804" y="347797"/>
                  </a:lnTo>
                  <a:lnTo>
                    <a:pt x="281608" y="1304241"/>
                  </a:lnTo>
                  <a:lnTo>
                    <a:pt x="422412" y="1391191"/>
                  </a:lnTo>
                  <a:lnTo>
                    <a:pt x="563216" y="260848"/>
                  </a:lnTo>
                  <a:lnTo>
                    <a:pt x="704020" y="1565090"/>
                  </a:lnTo>
                  <a:lnTo>
                    <a:pt x="844824" y="1478140"/>
                  </a:lnTo>
                  <a:lnTo>
                    <a:pt x="985628" y="782545"/>
                  </a:lnTo>
                  <a:lnTo>
                    <a:pt x="1126432" y="869494"/>
                  </a:lnTo>
                  <a:lnTo>
                    <a:pt x="1267236" y="1912887"/>
                  </a:lnTo>
                  <a:lnTo>
                    <a:pt x="1408040" y="1999837"/>
                  </a:lnTo>
                  <a:lnTo>
                    <a:pt x="1548844" y="1999837"/>
                  </a:lnTo>
                  <a:lnTo>
                    <a:pt x="1689648" y="2347635"/>
                  </a:lnTo>
                  <a:lnTo>
                    <a:pt x="1830452" y="1825938"/>
                  </a:lnTo>
                  <a:lnTo>
                    <a:pt x="1971256" y="434747"/>
                  </a:lnTo>
                  <a:lnTo>
                    <a:pt x="2112061" y="956443"/>
                  </a:lnTo>
                  <a:lnTo>
                    <a:pt x="2252865" y="2608483"/>
                  </a:lnTo>
                  <a:lnTo>
                    <a:pt x="2393669" y="2347635"/>
                  </a:lnTo>
                  <a:lnTo>
                    <a:pt x="2534473" y="2086786"/>
                  </a:lnTo>
                  <a:lnTo>
                    <a:pt x="2675277" y="1738988"/>
                  </a:lnTo>
                  <a:lnTo>
                    <a:pt x="2816081" y="956443"/>
                  </a:lnTo>
                  <a:lnTo>
                    <a:pt x="2956885" y="0"/>
                  </a:lnTo>
                  <a:lnTo>
                    <a:pt x="3097689" y="0"/>
                  </a:lnTo>
                  <a:lnTo>
                    <a:pt x="3238493" y="2434584"/>
                  </a:lnTo>
                  <a:lnTo>
                    <a:pt x="3379297" y="1738988"/>
                  </a:lnTo>
                  <a:lnTo>
                    <a:pt x="3520101" y="1391191"/>
                  </a:lnTo>
                </a:path>
              </a:pathLst>
            </a:custGeom>
            <a:ln w="27101" cap="flat">
              <a:solidFill>
                <a:srgbClr val="0058AB">
                  <a:alpha val="80000"/>
                </a:srgbClr>
              </a:solidFill>
              <a:prstDash val="solid"/>
              <a:round/>
            </a:ln>
          </p:spPr>
          <p:txBody>
            <a:bodyPr/>
            <a:lstStyle/>
            <a:p/>
          </p:txBody>
        </p:sp>
        <p:sp>
          <p:nvSpPr>
            <p:cNvPr id="85" name="pl85"/>
            <p:cNvSpPr/>
            <p:nvPr/>
          </p:nvSpPr>
          <p:spPr>
            <a:xfrm>
              <a:off x="5308715" y="3855694"/>
              <a:ext cx="3520101" cy="782545"/>
            </a:xfrm>
            <a:custGeom>
              <a:avLst/>
              <a:pathLst>
                <a:path w="3520101" h="782545">
                  <a:moveTo>
                    <a:pt x="0" y="0"/>
                  </a:moveTo>
                  <a:lnTo>
                    <a:pt x="140804" y="86949"/>
                  </a:lnTo>
                  <a:lnTo>
                    <a:pt x="281608" y="86949"/>
                  </a:lnTo>
                  <a:lnTo>
                    <a:pt x="422412" y="173898"/>
                  </a:lnTo>
                  <a:lnTo>
                    <a:pt x="563216" y="260848"/>
                  </a:lnTo>
                  <a:lnTo>
                    <a:pt x="704020" y="260848"/>
                  </a:lnTo>
                  <a:lnTo>
                    <a:pt x="844824" y="347797"/>
                  </a:lnTo>
                  <a:lnTo>
                    <a:pt x="985628" y="434747"/>
                  </a:lnTo>
                  <a:lnTo>
                    <a:pt x="1126432" y="521696"/>
                  </a:lnTo>
                  <a:lnTo>
                    <a:pt x="1267236" y="608646"/>
                  </a:lnTo>
                  <a:lnTo>
                    <a:pt x="1408040" y="695595"/>
                  </a:lnTo>
                  <a:lnTo>
                    <a:pt x="1548844" y="695595"/>
                  </a:lnTo>
                  <a:lnTo>
                    <a:pt x="1689648" y="695595"/>
                  </a:lnTo>
                  <a:lnTo>
                    <a:pt x="1830452" y="695595"/>
                  </a:lnTo>
                  <a:lnTo>
                    <a:pt x="1971256" y="695595"/>
                  </a:lnTo>
                  <a:lnTo>
                    <a:pt x="2112061" y="782545"/>
                  </a:lnTo>
                  <a:lnTo>
                    <a:pt x="2252865" y="695595"/>
                  </a:lnTo>
                  <a:lnTo>
                    <a:pt x="2393669" y="695595"/>
                  </a:lnTo>
                  <a:lnTo>
                    <a:pt x="2534473" y="782545"/>
                  </a:lnTo>
                  <a:lnTo>
                    <a:pt x="2675277" y="782545"/>
                  </a:lnTo>
                  <a:lnTo>
                    <a:pt x="2816081" y="782545"/>
                  </a:lnTo>
                  <a:lnTo>
                    <a:pt x="2956885" y="695595"/>
                  </a:lnTo>
                  <a:lnTo>
                    <a:pt x="3097689" y="608646"/>
                  </a:lnTo>
                  <a:lnTo>
                    <a:pt x="3238493" y="608646"/>
                  </a:lnTo>
                  <a:lnTo>
                    <a:pt x="3379297" y="695595"/>
                  </a:lnTo>
                  <a:lnTo>
                    <a:pt x="3520101" y="695595"/>
                  </a:lnTo>
                </a:path>
              </a:pathLst>
            </a:custGeom>
            <a:ln w="27101" cap="flat">
              <a:solidFill>
                <a:srgbClr val="1CABE2">
                  <a:alpha val="80000"/>
                </a:srgbClr>
              </a:solidFill>
              <a:prstDash val="solid"/>
              <a:round/>
            </a:ln>
          </p:spPr>
          <p:txBody>
            <a:bodyPr/>
            <a:lstStyle/>
            <a:p/>
          </p:txBody>
        </p:sp>
        <p:sp>
          <p:nvSpPr>
            <p:cNvPr id="86" name="pl86"/>
            <p:cNvSpPr/>
            <p:nvPr/>
          </p:nvSpPr>
          <p:spPr>
            <a:xfrm>
              <a:off x="5308715" y="4290442"/>
              <a:ext cx="3520101" cy="608646"/>
            </a:xfrm>
            <a:custGeom>
              <a:avLst/>
              <a:pathLst>
                <a:path w="3520101" h="608646">
                  <a:moveTo>
                    <a:pt x="0" y="86949"/>
                  </a:moveTo>
                  <a:lnTo>
                    <a:pt x="140804" y="0"/>
                  </a:lnTo>
                  <a:lnTo>
                    <a:pt x="281608" y="86949"/>
                  </a:lnTo>
                  <a:lnTo>
                    <a:pt x="422412" y="86949"/>
                  </a:lnTo>
                  <a:lnTo>
                    <a:pt x="563216" y="0"/>
                  </a:lnTo>
                  <a:lnTo>
                    <a:pt x="704020" y="0"/>
                  </a:lnTo>
                  <a:lnTo>
                    <a:pt x="844824" y="86949"/>
                  </a:lnTo>
                  <a:lnTo>
                    <a:pt x="985628" y="173898"/>
                  </a:lnTo>
                  <a:lnTo>
                    <a:pt x="1126432" y="86949"/>
                  </a:lnTo>
                  <a:lnTo>
                    <a:pt x="1267236" y="260848"/>
                  </a:lnTo>
                  <a:lnTo>
                    <a:pt x="1408040" y="347797"/>
                  </a:lnTo>
                  <a:lnTo>
                    <a:pt x="1548844" y="347797"/>
                  </a:lnTo>
                  <a:lnTo>
                    <a:pt x="1689648" y="260848"/>
                  </a:lnTo>
                  <a:lnTo>
                    <a:pt x="1830452" y="347797"/>
                  </a:lnTo>
                  <a:lnTo>
                    <a:pt x="1971256" y="260848"/>
                  </a:lnTo>
                  <a:lnTo>
                    <a:pt x="2112061" y="347797"/>
                  </a:lnTo>
                  <a:lnTo>
                    <a:pt x="2252865" y="608646"/>
                  </a:lnTo>
                  <a:lnTo>
                    <a:pt x="2393669" y="434747"/>
                  </a:lnTo>
                  <a:lnTo>
                    <a:pt x="2534473" y="347797"/>
                  </a:lnTo>
                  <a:lnTo>
                    <a:pt x="2675277" y="347797"/>
                  </a:lnTo>
                  <a:lnTo>
                    <a:pt x="2816081" y="347797"/>
                  </a:lnTo>
                  <a:lnTo>
                    <a:pt x="2956885" y="260848"/>
                  </a:lnTo>
                  <a:lnTo>
                    <a:pt x="3097689" y="173898"/>
                  </a:lnTo>
                  <a:lnTo>
                    <a:pt x="3238493" y="521696"/>
                  </a:lnTo>
                  <a:lnTo>
                    <a:pt x="3379297" y="521696"/>
                  </a:lnTo>
                  <a:lnTo>
                    <a:pt x="3520101" y="347797"/>
                  </a:lnTo>
                </a:path>
              </a:pathLst>
            </a:custGeom>
            <a:ln w="27101" cap="flat">
              <a:solidFill>
                <a:srgbClr val="00833D">
                  <a:alpha val="80000"/>
                </a:srgbClr>
              </a:solidFill>
              <a:prstDash val="solid"/>
              <a:round/>
            </a:ln>
          </p:spPr>
          <p:txBody>
            <a:bodyPr/>
            <a:lstStyle/>
            <a:p/>
          </p:txBody>
        </p:sp>
        <p:sp>
          <p:nvSpPr>
            <p:cNvPr id="87" name="pl87"/>
            <p:cNvSpPr/>
            <p:nvPr/>
          </p:nvSpPr>
          <p:spPr>
            <a:xfrm>
              <a:off x="5308715" y="2551453"/>
              <a:ext cx="3520101" cy="2608483"/>
            </a:xfrm>
            <a:custGeom>
              <a:avLst/>
              <a:pathLst>
                <a:path w="3520101" h="2608483">
                  <a:moveTo>
                    <a:pt x="0" y="434747"/>
                  </a:moveTo>
                  <a:lnTo>
                    <a:pt x="140804" y="347797"/>
                  </a:lnTo>
                  <a:lnTo>
                    <a:pt x="281608" y="1304241"/>
                  </a:lnTo>
                  <a:lnTo>
                    <a:pt x="422412" y="1391191"/>
                  </a:lnTo>
                  <a:lnTo>
                    <a:pt x="563216" y="260848"/>
                  </a:lnTo>
                  <a:lnTo>
                    <a:pt x="704020" y="1565090"/>
                  </a:lnTo>
                  <a:lnTo>
                    <a:pt x="844824" y="1478140"/>
                  </a:lnTo>
                  <a:lnTo>
                    <a:pt x="985628" y="782545"/>
                  </a:lnTo>
                  <a:lnTo>
                    <a:pt x="1126432" y="869494"/>
                  </a:lnTo>
                  <a:lnTo>
                    <a:pt x="1267236" y="1912887"/>
                  </a:lnTo>
                  <a:lnTo>
                    <a:pt x="1408040" y="1999837"/>
                  </a:lnTo>
                  <a:lnTo>
                    <a:pt x="1548844" y="1999837"/>
                  </a:lnTo>
                  <a:lnTo>
                    <a:pt x="1689648" y="2347635"/>
                  </a:lnTo>
                  <a:lnTo>
                    <a:pt x="1830452" y="1825938"/>
                  </a:lnTo>
                  <a:lnTo>
                    <a:pt x="1971256" y="434747"/>
                  </a:lnTo>
                  <a:lnTo>
                    <a:pt x="2112061" y="956443"/>
                  </a:lnTo>
                  <a:lnTo>
                    <a:pt x="2252865" y="2608483"/>
                  </a:lnTo>
                  <a:lnTo>
                    <a:pt x="2393669" y="2347635"/>
                  </a:lnTo>
                  <a:lnTo>
                    <a:pt x="2534473" y="2086786"/>
                  </a:lnTo>
                  <a:lnTo>
                    <a:pt x="2675277" y="1738988"/>
                  </a:lnTo>
                  <a:lnTo>
                    <a:pt x="2816081" y="956443"/>
                  </a:lnTo>
                  <a:lnTo>
                    <a:pt x="2956885" y="0"/>
                  </a:lnTo>
                  <a:lnTo>
                    <a:pt x="3097689" y="0"/>
                  </a:lnTo>
                  <a:lnTo>
                    <a:pt x="3238493" y="2434584"/>
                  </a:lnTo>
                  <a:lnTo>
                    <a:pt x="3379297" y="1738988"/>
                  </a:lnTo>
                  <a:lnTo>
                    <a:pt x="3520101" y="1391191"/>
                  </a:lnTo>
                </a:path>
              </a:pathLst>
            </a:custGeom>
            <a:ln w="43362" cap="flat">
              <a:solidFill>
                <a:srgbClr val="000000">
                  <a:alpha val="100000"/>
                </a:srgbClr>
              </a:solidFill>
              <a:prstDash val="solid"/>
              <a:round/>
            </a:ln>
          </p:spPr>
          <p:txBody>
            <a:bodyPr/>
            <a:lstStyle/>
            <a:p/>
          </p:txBody>
        </p:sp>
        <p:sp>
          <p:nvSpPr>
            <p:cNvPr id="88" name="pl88"/>
            <p:cNvSpPr/>
            <p:nvPr/>
          </p:nvSpPr>
          <p:spPr>
            <a:xfrm>
              <a:off x="5308715" y="2551453"/>
              <a:ext cx="3520101" cy="2608483"/>
            </a:xfrm>
            <a:custGeom>
              <a:avLst/>
              <a:pathLst>
                <a:path w="3520101" h="2608483">
                  <a:moveTo>
                    <a:pt x="0" y="434747"/>
                  </a:moveTo>
                  <a:lnTo>
                    <a:pt x="140804" y="347797"/>
                  </a:lnTo>
                  <a:lnTo>
                    <a:pt x="281608" y="1304241"/>
                  </a:lnTo>
                  <a:lnTo>
                    <a:pt x="422412" y="1391191"/>
                  </a:lnTo>
                  <a:lnTo>
                    <a:pt x="563216" y="260848"/>
                  </a:lnTo>
                  <a:lnTo>
                    <a:pt x="704020" y="1565090"/>
                  </a:lnTo>
                  <a:lnTo>
                    <a:pt x="844824" y="1478140"/>
                  </a:lnTo>
                  <a:lnTo>
                    <a:pt x="985628" y="782545"/>
                  </a:lnTo>
                  <a:lnTo>
                    <a:pt x="1126432" y="869494"/>
                  </a:lnTo>
                  <a:lnTo>
                    <a:pt x="1267236" y="1912887"/>
                  </a:lnTo>
                  <a:lnTo>
                    <a:pt x="1408040" y="1999837"/>
                  </a:lnTo>
                  <a:lnTo>
                    <a:pt x="1548844" y="1999837"/>
                  </a:lnTo>
                  <a:lnTo>
                    <a:pt x="1689648" y="2347635"/>
                  </a:lnTo>
                  <a:lnTo>
                    <a:pt x="1830452" y="1825938"/>
                  </a:lnTo>
                  <a:lnTo>
                    <a:pt x="1971256" y="434747"/>
                  </a:lnTo>
                  <a:lnTo>
                    <a:pt x="2112061" y="956443"/>
                  </a:lnTo>
                  <a:lnTo>
                    <a:pt x="2252865" y="2608483"/>
                  </a:lnTo>
                  <a:lnTo>
                    <a:pt x="2393669" y="2347635"/>
                  </a:lnTo>
                  <a:lnTo>
                    <a:pt x="2534473" y="2086786"/>
                  </a:lnTo>
                  <a:lnTo>
                    <a:pt x="2675277" y="1738988"/>
                  </a:lnTo>
                  <a:lnTo>
                    <a:pt x="2816081" y="956443"/>
                  </a:lnTo>
                  <a:lnTo>
                    <a:pt x="2956885" y="0"/>
                  </a:lnTo>
                  <a:lnTo>
                    <a:pt x="3097689" y="0"/>
                  </a:lnTo>
                  <a:lnTo>
                    <a:pt x="3238493" y="2434584"/>
                  </a:lnTo>
                  <a:lnTo>
                    <a:pt x="3379297" y="1738988"/>
                  </a:lnTo>
                  <a:lnTo>
                    <a:pt x="3520101" y="1391191"/>
                  </a:lnTo>
                </a:path>
              </a:pathLst>
            </a:custGeom>
            <a:ln w="27101" cap="flat">
              <a:solidFill>
                <a:srgbClr val="0058AB">
                  <a:alpha val="100000"/>
                </a:srgbClr>
              </a:solidFill>
              <a:prstDash val="solid"/>
              <a:round/>
            </a:ln>
          </p:spPr>
          <p:txBody>
            <a:bodyPr/>
            <a:lstStyle/>
            <a:p/>
          </p:txBody>
        </p:sp>
        <p:sp>
          <p:nvSpPr>
            <p:cNvPr id="89" name="pl89"/>
            <p:cNvSpPr/>
            <p:nvPr/>
          </p:nvSpPr>
          <p:spPr>
            <a:xfrm>
              <a:off x="5132709" y="5072987"/>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0" name="pl90"/>
            <p:cNvSpPr/>
            <p:nvPr/>
          </p:nvSpPr>
          <p:spPr>
            <a:xfrm>
              <a:off x="5308715" y="2725352"/>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6012735" y="3855694"/>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6716755" y="4290442"/>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7420776" y="3247048"/>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7983992" y="4029593"/>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8688012" y="4029593"/>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8828816" y="3681795"/>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97" name="pg97"/>
            <p:cNvSpPr/>
            <p:nvPr/>
          </p:nvSpPr>
          <p:spPr>
            <a:xfrm>
              <a:off x="5222091" y="265878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252444" y="2688842"/>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24</a:t>
              </a:r>
            </a:p>
          </p:txBody>
        </p:sp>
        <p:sp>
          <p:nvSpPr>
            <p:cNvPr id="99" name="pg99"/>
            <p:cNvSpPr/>
            <p:nvPr/>
          </p:nvSpPr>
          <p:spPr>
            <a:xfrm>
              <a:off x="5926111" y="378912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5956465" y="3819185"/>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101" name="pg101"/>
            <p:cNvSpPr/>
            <p:nvPr/>
          </p:nvSpPr>
          <p:spPr>
            <a:xfrm>
              <a:off x="6658267" y="422387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6688620" y="425269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103" name="pg103"/>
            <p:cNvSpPr/>
            <p:nvPr/>
          </p:nvSpPr>
          <p:spPr>
            <a:xfrm>
              <a:off x="7334152" y="318048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364505" y="3209304"/>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18</a:t>
              </a:r>
            </a:p>
          </p:txBody>
        </p:sp>
        <p:sp>
          <p:nvSpPr>
            <p:cNvPr id="105" name="pg105"/>
            <p:cNvSpPr/>
            <p:nvPr/>
          </p:nvSpPr>
          <p:spPr>
            <a:xfrm>
              <a:off x="7925503" y="396302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7955857" y="3991849"/>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107" name="pg107"/>
            <p:cNvSpPr/>
            <p:nvPr/>
          </p:nvSpPr>
          <p:spPr>
            <a:xfrm>
              <a:off x="8629524" y="396302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659877" y="3991849"/>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109" name="pg109"/>
            <p:cNvSpPr/>
            <p:nvPr/>
          </p:nvSpPr>
          <p:spPr>
            <a:xfrm>
              <a:off x="8742193" y="361522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8772546" y="3644002"/>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13</a:t>
              </a:r>
            </a:p>
          </p:txBody>
        </p:sp>
        <p:sp>
          <p:nvSpPr>
            <p:cNvPr id="111" name="tx111"/>
            <p:cNvSpPr/>
            <p:nvPr/>
          </p:nvSpPr>
          <p:spPr>
            <a:xfrm>
              <a:off x="8889106" y="451085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2" name="tx112"/>
            <p:cNvSpPr/>
            <p:nvPr/>
          </p:nvSpPr>
          <p:spPr>
            <a:xfrm>
              <a:off x="8889106" y="459917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5</a:t>
              </a:r>
            </a:p>
          </p:txBody>
        </p:sp>
        <p:sp>
          <p:nvSpPr>
            <p:cNvPr id="113" name="tx113"/>
            <p:cNvSpPr/>
            <p:nvPr/>
          </p:nvSpPr>
          <p:spPr>
            <a:xfrm>
              <a:off x="5006511" y="50303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4" name="tx114"/>
            <p:cNvSpPr/>
            <p:nvPr/>
          </p:nvSpPr>
          <p:spPr>
            <a:xfrm>
              <a:off x="4942943" y="41608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5" name="tx115"/>
            <p:cNvSpPr/>
            <p:nvPr/>
          </p:nvSpPr>
          <p:spPr>
            <a:xfrm>
              <a:off x="4942943" y="329135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6" name="tx116"/>
            <p:cNvSpPr/>
            <p:nvPr/>
          </p:nvSpPr>
          <p:spPr>
            <a:xfrm>
              <a:off x="4942943" y="2421808"/>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17" name="tx117"/>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3" name="tx123"/>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4" name="tx124"/>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5" name="pl125"/>
            <p:cNvSpPr/>
            <p:nvPr/>
          </p:nvSpPr>
          <p:spPr>
            <a:xfrm>
              <a:off x="5950889"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6" name="pl126"/>
            <p:cNvSpPr/>
            <p:nvPr/>
          </p:nvSpPr>
          <p:spPr>
            <a:xfrm>
              <a:off x="5950889"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7" name="pl127"/>
            <p:cNvSpPr/>
            <p:nvPr/>
          </p:nvSpPr>
          <p:spPr>
            <a:xfrm>
              <a:off x="6775418"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8" name="pl128"/>
            <p:cNvSpPr/>
            <p:nvPr/>
          </p:nvSpPr>
          <p:spPr>
            <a:xfrm>
              <a:off x="7537872"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9" name="tx129"/>
            <p:cNvSpPr/>
            <p:nvPr/>
          </p:nvSpPr>
          <p:spPr>
            <a:xfrm>
              <a:off x="6217989" y="6093143"/>
              <a:ext cx="46589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Djibouti</a:t>
              </a:r>
            </a:p>
          </p:txBody>
        </p:sp>
        <p:sp>
          <p:nvSpPr>
            <p:cNvPr id="130" name="tx130"/>
            <p:cNvSpPr/>
            <p:nvPr/>
          </p:nvSpPr>
          <p:spPr>
            <a:xfrm>
              <a:off x="7042517"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1" name="tx131"/>
            <p:cNvSpPr/>
            <p:nvPr/>
          </p:nvSpPr>
          <p:spPr>
            <a:xfrm>
              <a:off x="7804971" y="6122543"/>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32" name="tx132"/>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3" name="tx133"/>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4" name="tx134"/>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5" name="tx135"/>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3% of children who received DTP1 did not receive DTP3 (left), and 13% of children who received DTP1 did not receive MCV1 (right).
The low DTP drop-out rate implies good ability to provide a complete series of vaccines early in life. The high DTP-MCV drop-out rate implies poor retention in immunization programmes and ability to provide a full course of vaccines in infancy (up to one year).
In 2025, Djibouti DTP drop-out was lower than the global rate, while DTP-MCV drop-out was higher than the global rate.</a:t>
            </a:r>
          </a:p>
        </p:txBody>
      </p:sp>
      <p:sp>
        <p:nvSpPr>
          <p:cNvPr id="13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DTP1-DTP3 drop-out was low (3%) and DTP1-MCV1 drop-out was high (13%) in Djibouti, indicating good ability to deliver the primary series early on, but poor ability to provide the full course of vaccines in infacy.</a:t>
            </a:r>
          </a:p>
        </p:txBody>
      </p:sp>
      <p:grpSp xmlns:pic="http://schemas.openxmlformats.org/drawingml/2006/picture">
        <p:nvGrpSpPr>
          <p:cNvPr id="138" name=""/>
          <p:cNvGrpSpPr/>
          <p:nvPr/>
        </p:nvGrpSpPr>
        <p:grpSpPr>
          <a:xfrm>
            <a:off x="292608" y="1097280"/>
            <a:ext cx="8595360" cy="28575"/>
            <a:chOff x="292608" y="1097280"/>
            <a:chExt cx="8595360" cy="28575"/>
          </a:xfrm>
        </p:grpSpPr>
        <p:sp>
          <p:nvSpPr>
            <p:cNvPr id="13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1947768"/>
              <a:ext cx="2135265" cy="551514"/>
            </a:xfrm>
            <a:custGeom>
              <a:avLst/>
              <a:pathLst>
                <a:path w="2135265" h="551514">
                  <a:moveTo>
                    <a:pt x="0" y="551514"/>
                  </a:moveTo>
                  <a:lnTo>
                    <a:pt x="85410" y="517574"/>
                  </a:lnTo>
                  <a:lnTo>
                    <a:pt x="170821" y="398787"/>
                  </a:lnTo>
                  <a:lnTo>
                    <a:pt x="256231" y="305454"/>
                  </a:lnTo>
                  <a:lnTo>
                    <a:pt x="341642" y="237575"/>
                  </a:lnTo>
                  <a:lnTo>
                    <a:pt x="427053" y="161211"/>
                  </a:lnTo>
                  <a:lnTo>
                    <a:pt x="512463" y="93333"/>
                  </a:lnTo>
                  <a:lnTo>
                    <a:pt x="597874" y="76363"/>
                  </a:lnTo>
                  <a:lnTo>
                    <a:pt x="683284" y="76363"/>
                  </a:lnTo>
                  <a:lnTo>
                    <a:pt x="768695" y="76363"/>
                  </a:lnTo>
                  <a:lnTo>
                    <a:pt x="854106" y="76363"/>
                  </a:lnTo>
                  <a:lnTo>
                    <a:pt x="939516" y="84848"/>
                  </a:lnTo>
                  <a:lnTo>
                    <a:pt x="1024927" y="101818"/>
                  </a:lnTo>
                  <a:lnTo>
                    <a:pt x="1110337" y="110302"/>
                  </a:lnTo>
                  <a:lnTo>
                    <a:pt x="1195748" y="0"/>
                  </a:lnTo>
                  <a:lnTo>
                    <a:pt x="1281159" y="59393"/>
                  </a:lnTo>
                  <a:lnTo>
                    <a:pt x="1366569" y="76363"/>
                  </a:lnTo>
                  <a:lnTo>
                    <a:pt x="1451980" y="59393"/>
                  </a:lnTo>
                  <a:lnTo>
                    <a:pt x="1537390" y="50909"/>
                  </a:lnTo>
                  <a:lnTo>
                    <a:pt x="1622801" y="33939"/>
                  </a:lnTo>
                  <a:lnTo>
                    <a:pt x="1708212" y="186666"/>
                  </a:lnTo>
                  <a:lnTo>
                    <a:pt x="1793622" y="322423"/>
                  </a:lnTo>
                  <a:lnTo>
                    <a:pt x="1879033" y="322423"/>
                  </a:lnTo>
                  <a:lnTo>
                    <a:pt x="1964443" y="229090"/>
                  </a:lnTo>
                  <a:lnTo>
                    <a:pt x="2049854" y="186666"/>
                  </a:lnTo>
                  <a:lnTo>
                    <a:pt x="2135265" y="161211"/>
                  </a:lnTo>
                </a:path>
              </a:pathLst>
            </a:custGeom>
            <a:ln w="27101" cap="flat">
              <a:solidFill>
                <a:srgbClr val="1CABE2">
                  <a:alpha val="100000"/>
                </a:srgbClr>
              </a:solidFill>
              <a:prstDash val="solid"/>
              <a:round/>
            </a:ln>
          </p:spPr>
          <p:txBody>
            <a:bodyPr/>
            <a:lstStyle/>
            <a:p/>
          </p:txBody>
        </p:sp>
        <p:sp>
          <p:nvSpPr>
            <p:cNvPr id="24" name="pt24"/>
            <p:cNvSpPr/>
            <p:nvPr/>
          </p:nvSpPr>
          <p:spPr>
            <a:xfrm>
              <a:off x="1038054" y="248123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44729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3285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23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216729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209092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1550517"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211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225214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2917087" y="225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21588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211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2406967"/>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34</a:t>
              </a:r>
            </a:p>
          </p:txBody>
        </p:sp>
        <p:sp>
          <p:nvSpPr>
            <p:cNvPr id="51" name="tx51"/>
            <p:cNvSpPr/>
            <p:nvPr/>
          </p:nvSpPr>
          <p:spPr>
            <a:xfrm>
              <a:off x="3223926" y="201671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52" name="tx52"/>
            <p:cNvSpPr/>
            <p:nvPr/>
          </p:nvSpPr>
          <p:spPr>
            <a:xfrm>
              <a:off x="2624645" y="184055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53" name="tx53"/>
            <p:cNvSpPr/>
            <p:nvPr/>
          </p:nvSpPr>
          <p:spPr>
            <a:xfrm>
              <a:off x="3051698" y="1995662"/>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422674" y="3369187"/>
              <a:ext cx="768695" cy="356363"/>
            </a:xfrm>
            <a:custGeom>
              <a:avLst/>
              <a:pathLst>
                <a:path w="768695" h="356363">
                  <a:moveTo>
                    <a:pt x="0" y="339393"/>
                  </a:moveTo>
                  <a:lnTo>
                    <a:pt x="85410" y="339393"/>
                  </a:lnTo>
                  <a:lnTo>
                    <a:pt x="170821" y="356363"/>
                  </a:lnTo>
                  <a:lnTo>
                    <a:pt x="256231" y="8484"/>
                  </a:lnTo>
                  <a:lnTo>
                    <a:pt x="341642" y="135757"/>
                  </a:lnTo>
                  <a:lnTo>
                    <a:pt x="427053" y="229090"/>
                  </a:lnTo>
                  <a:lnTo>
                    <a:pt x="512463" y="229090"/>
                  </a:lnTo>
                  <a:lnTo>
                    <a:pt x="597874" y="118787"/>
                  </a:lnTo>
                  <a:lnTo>
                    <a:pt x="683284" y="33939"/>
                  </a:lnTo>
                  <a:lnTo>
                    <a:pt x="768695" y="0"/>
                  </a:lnTo>
                </a:path>
              </a:pathLst>
            </a:custGeom>
            <a:ln w="27101" cap="flat">
              <a:solidFill>
                <a:srgbClr val="1CABE2">
                  <a:alpha val="100000"/>
                </a:srgbClr>
              </a:solidFill>
              <a:prstDash val="solid"/>
              <a:round/>
            </a:ln>
          </p:spPr>
          <p:txBody>
            <a:bodyPr/>
            <a:lstStyle/>
            <a:p/>
          </p:txBody>
        </p:sp>
        <p:sp>
          <p:nvSpPr>
            <p:cNvPr id="74" name="pt74"/>
            <p:cNvSpPr/>
            <p:nvPr/>
          </p:nvSpPr>
          <p:spPr>
            <a:xfrm>
              <a:off x="2404623" y="36905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90034" y="369053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6" name="pt76"/>
            <p:cNvSpPr/>
            <p:nvPr/>
          </p:nvSpPr>
          <p:spPr>
            <a:xfrm>
              <a:off x="2575444" y="37074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660855"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746266" y="348689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831676" y="358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917087" y="358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3002498" y="346992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87908" y="338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173319"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tx84"/>
            <p:cNvSpPr/>
            <p:nvPr/>
          </p:nvSpPr>
          <p:spPr>
            <a:xfrm>
              <a:off x="2270744" y="36163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46</a:t>
              </a:r>
            </a:p>
          </p:txBody>
        </p:sp>
        <p:sp>
          <p:nvSpPr>
            <p:cNvPr id="85" name="tx85"/>
            <p:cNvSpPr/>
            <p:nvPr/>
          </p:nvSpPr>
          <p:spPr>
            <a:xfrm>
              <a:off x="3223926" y="327692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86" name="tx86"/>
            <p:cNvSpPr/>
            <p:nvPr/>
          </p:nvSpPr>
          <p:spPr>
            <a:xfrm>
              <a:off x="2624645" y="32365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87" name="tx87"/>
            <p:cNvSpPr/>
            <p:nvPr/>
          </p:nvSpPr>
          <p:spPr>
            <a:xfrm>
              <a:off x="3051698" y="32619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88" name="pl88"/>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9" name="pl89"/>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5" name="pl95"/>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2337263" y="4663333"/>
              <a:ext cx="854106" cy="186666"/>
            </a:xfrm>
            <a:custGeom>
              <a:avLst/>
              <a:pathLst>
                <a:path w="854106" h="186666">
                  <a:moveTo>
                    <a:pt x="0" y="16969"/>
                  </a:moveTo>
                  <a:lnTo>
                    <a:pt x="85410" y="135757"/>
                  </a:lnTo>
                  <a:lnTo>
                    <a:pt x="170821" y="67878"/>
                  </a:lnTo>
                  <a:lnTo>
                    <a:pt x="256231" y="8484"/>
                  </a:lnTo>
                  <a:lnTo>
                    <a:pt x="341642" y="0"/>
                  </a:lnTo>
                  <a:lnTo>
                    <a:pt x="427053" y="135757"/>
                  </a:lnTo>
                  <a:lnTo>
                    <a:pt x="512463" y="186666"/>
                  </a:lnTo>
                  <a:lnTo>
                    <a:pt x="597874" y="186666"/>
                  </a:lnTo>
                  <a:lnTo>
                    <a:pt x="683284" y="110302"/>
                  </a:lnTo>
                  <a:lnTo>
                    <a:pt x="768695" y="33939"/>
                  </a:lnTo>
                  <a:lnTo>
                    <a:pt x="854106" y="0"/>
                  </a:lnTo>
                </a:path>
              </a:pathLst>
            </a:custGeom>
            <a:ln w="27101" cap="flat">
              <a:solidFill>
                <a:srgbClr val="1CABE2">
                  <a:alpha val="100000"/>
                </a:srgbClr>
              </a:solidFill>
              <a:prstDash val="solid"/>
              <a:round/>
            </a:ln>
          </p:spPr>
          <p:txBody>
            <a:bodyPr/>
            <a:lstStyle/>
            <a:p/>
          </p:txBody>
        </p:sp>
        <p:sp>
          <p:nvSpPr>
            <p:cNvPr id="108" name="pt108"/>
            <p:cNvSpPr/>
            <p:nvPr/>
          </p:nvSpPr>
          <p:spPr>
            <a:xfrm>
              <a:off x="2319213" y="466225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9" name="pt109"/>
            <p:cNvSpPr/>
            <p:nvPr/>
          </p:nvSpPr>
          <p:spPr>
            <a:xfrm>
              <a:off x="2404623" y="478104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2490034" y="47131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2575444" y="46537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2660855" y="46452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2746266" y="478104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2831676" y="483194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5" name="pt115"/>
            <p:cNvSpPr/>
            <p:nvPr/>
          </p:nvSpPr>
          <p:spPr>
            <a:xfrm>
              <a:off x="2917087" y="483194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3002498" y="47555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pt117"/>
            <p:cNvSpPr/>
            <p:nvPr/>
          </p:nvSpPr>
          <p:spPr>
            <a:xfrm>
              <a:off x="3087908" y="46792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pt118"/>
            <p:cNvSpPr/>
            <p:nvPr/>
          </p:nvSpPr>
          <p:spPr>
            <a:xfrm>
              <a:off x="3173319" y="46452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9" name="tx119"/>
            <p:cNvSpPr/>
            <p:nvPr/>
          </p:nvSpPr>
          <p:spPr>
            <a:xfrm>
              <a:off x="2185333" y="458803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20" name="tx120"/>
            <p:cNvSpPr/>
            <p:nvPr/>
          </p:nvSpPr>
          <p:spPr>
            <a:xfrm>
              <a:off x="3223926" y="457106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21" name="tx121"/>
            <p:cNvSpPr/>
            <p:nvPr/>
          </p:nvSpPr>
          <p:spPr>
            <a:xfrm>
              <a:off x="2624645" y="45221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22" name="tx122"/>
            <p:cNvSpPr/>
            <p:nvPr/>
          </p:nvSpPr>
          <p:spPr>
            <a:xfrm>
              <a:off x="3051698" y="455611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123" name="pl123"/>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4" name="pl124"/>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0" name="pl130"/>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3850292" y="1998677"/>
              <a:ext cx="2135265" cy="237575"/>
            </a:xfrm>
            <a:custGeom>
              <a:avLst/>
              <a:pathLst>
                <a:path w="2135265" h="237575">
                  <a:moveTo>
                    <a:pt x="0" y="229090"/>
                  </a:moveTo>
                  <a:lnTo>
                    <a:pt x="85410" y="237575"/>
                  </a:lnTo>
                  <a:lnTo>
                    <a:pt x="170821" y="178181"/>
                  </a:lnTo>
                  <a:lnTo>
                    <a:pt x="256231" y="144242"/>
                  </a:lnTo>
                  <a:lnTo>
                    <a:pt x="341642" y="101818"/>
                  </a:lnTo>
                  <a:lnTo>
                    <a:pt x="427053" y="169696"/>
                  </a:lnTo>
                  <a:lnTo>
                    <a:pt x="512463" y="144242"/>
                  </a:lnTo>
                  <a:lnTo>
                    <a:pt x="597874" y="8484"/>
                  </a:lnTo>
                  <a:lnTo>
                    <a:pt x="683284" y="25454"/>
                  </a:lnTo>
                  <a:lnTo>
                    <a:pt x="768695" y="25454"/>
                  </a:lnTo>
                  <a:lnTo>
                    <a:pt x="854106" y="25454"/>
                  </a:lnTo>
                  <a:lnTo>
                    <a:pt x="939516" y="33939"/>
                  </a:lnTo>
                  <a:lnTo>
                    <a:pt x="1024927" y="67878"/>
                  </a:lnTo>
                  <a:lnTo>
                    <a:pt x="1110337" y="50909"/>
                  </a:lnTo>
                  <a:lnTo>
                    <a:pt x="1195748" y="0"/>
                  </a:lnTo>
                  <a:lnTo>
                    <a:pt x="1281159" y="25454"/>
                  </a:lnTo>
                  <a:lnTo>
                    <a:pt x="1366569" y="161211"/>
                  </a:lnTo>
                  <a:lnTo>
                    <a:pt x="1451980" y="84848"/>
                  </a:lnTo>
                  <a:lnTo>
                    <a:pt x="1537390" y="16969"/>
                  </a:lnTo>
                  <a:lnTo>
                    <a:pt x="1622801" y="16969"/>
                  </a:lnTo>
                  <a:lnTo>
                    <a:pt x="1708212" y="144242"/>
                  </a:lnTo>
                  <a:lnTo>
                    <a:pt x="1793622" y="195151"/>
                  </a:lnTo>
                  <a:lnTo>
                    <a:pt x="1879033" y="195151"/>
                  </a:lnTo>
                  <a:lnTo>
                    <a:pt x="1964443" y="135757"/>
                  </a:lnTo>
                  <a:lnTo>
                    <a:pt x="2049854" y="93333"/>
                  </a:lnTo>
                  <a:lnTo>
                    <a:pt x="2135265" y="59393"/>
                  </a:lnTo>
                </a:path>
              </a:pathLst>
            </a:custGeom>
            <a:ln w="27101" cap="flat">
              <a:solidFill>
                <a:srgbClr val="1CABE2">
                  <a:alpha val="100000"/>
                </a:srgbClr>
              </a:solidFill>
              <a:prstDash val="solid"/>
              <a:round/>
            </a:ln>
          </p:spPr>
          <p:txBody>
            <a:bodyPr/>
            <a:lstStyle/>
            <a:p/>
          </p:txBody>
        </p:sp>
        <p:sp>
          <p:nvSpPr>
            <p:cNvPr id="143" name="pt143"/>
            <p:cNvSpPr/>
            <p:nvPr/>
          </p:nvSpPr>
          <p:spPr>
            <a:xfrm>
              <a:off x="3832241" y="220971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4" name="pt144"/>
            <p:cNvSpPr/>
            <p:nvPr/>
          </p:nvSpPr>
          <p:spPr>
            <a:xfrm>
              <a:off x="3917652" y="221820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5" name="pt145"/>
            <p:cNvSpPr/>
            <p:nvPr/>
          </p:nvSpPr>
          <p:spPr>
            <a:xfrm>
              <a:off x="4003062" y="21588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088473" y="21248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4173883"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259294" y="21503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4344705" y="21248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pt150"/>
            <p:cNvSpPr/>
            <p:nvPr/>
          </p:nvSpPr>
          <p:spPr>
            <a:xfrm>
              <a:off x="4430115"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1" name="pt151"/>
            <p:cNvSpPr/>
            <p:nvPr/>
          </p:nvSpPr>
          <p:spPr>
            <a:xfrm>
              <a:off x="4515526"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4600936"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4686347"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4771758"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5" name="pt155"/>
            <p:cNvSpPr/>
            <p:nvPr/>
          </p:nvSpPr>
          <p:spPr>
            <a:xfrm>
              <a:off x="4857168"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4942579"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7" name="pt157"/>
            <p:cNvSpPr/>
            <p:nvPr/>
          </p:nvSpPr>
          <p:spPr>
            <a:xfrm>
              <a:off x="5027989"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5113400"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5198811" y="21418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5284221"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5369632"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5455042"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5540453" y="21248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5625864" y="21757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5711274" y="21757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5796685" y="211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pt167"/>
            <p:cNvSpPr/>
            <p:nvPr/>
          </p:nvSpPr>
          <p:spPr>
            <a:xfrm>
              <a:off x="5882095"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pt168"/>
            <p:cNvSpPr/>
            <p:nvPr/>
          </p:nvSpPr>
          <p:spPr>
            <a:xfrm>
              <a:off x="5967506"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9" name="tx169"/>
            <p:cNvSpPr/>
            <p:nvPr/>
          </p:nvSpPr>
          <p:spPr>
            <a:xfrm>
              <a:off x="3698362" y="21355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66</a:t>
              </a:r>
            </a:p>
          </p:txBody>
        </p:sp>
        <p:sp>
          <p:nvSpPr>
            <p:cNvPr id="170" name="tx170"/>
            <p:cNvSpPr/>
            <p:nvPr/>
          </p:nvSpPr>
          <p:spPr>
            <a:xfrm>
              <a:off x="6018113" y="196580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71" name="tx171"/>
            <p:cNvSpPr/>
            <p:nvPr/>
          </p:nvSpPr>
          <p:spPr>
            <a:xfrm>
              <a:off x="5418832" y="1874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72" name="tx172"/>
            <p:cNvSpPr/>
            <p:nvPr/>
          </p:nvSpPr>
          <p:spPr>
            <a:xfrm>
              <a:off x="5845885" y="195085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173" name="pl173"/>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9" name="pl179"/>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5" name="pl185"/>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2" name="pl192"/>
            <p:cNvSpPr/>
            <p:nvPr/>
          </p:nvSpPr>
          <p:spPr>
            <a:xfrm>
              <a:off x="3850292" y="3369187"/>
              <a:ext cx="2135265" cy="313938"/>
            </a:xfrm>
            <a:custGeom>
              <a:avLst/>
              <a:pathLst>
                <a:path w="2135265" h="313938">
                  <a:moveTo>
                    <a:pt x="0" y="305454"/>
                  </a:moveTo>
                  <a:lnTo>
                    <a:pt x="85410" y="313938"/>
                  </a:lnTo>
                  <a:lnTo>
                    <a:pt x="170821" y="203636"/>
                  </a:lnTo>
                  <a:lnTo>
                    <a:pt x="256231" y="169696"/>
                  </a:lnTo>
                  <a:lnTo>
                    <a:pt x="341642" y="220605"/>
                  </a:lnTo>
                  <a:lnTo>
                    <a:pt x="427053" y="178181"/>
                  </a:lnTo>
                  <a:lnTo>
                    <a:pt x="512463" y="161211"/>
                  </a:lnTo>
                  <a:lnTo>
                    <a:pt x="597874" y="101818"/>
                  </a:lnTo>
                  <a:lnTo>
                    <a:pt x="683284" y="110302"/>
                  </a:lnTo>
                  <a:lnTo>
                    <a:pt x="768695" y="16969"/>
                  </a:lnTo>
                  <a:lnTo>
                    <a:pt x="854106" y="8484"/>
                  </a:lnTo>
                  <a:lnTo>
                    <a:pt x="939516" y="16969"/>
                  </a:lnTo>
                  <a:lnTo>
                    <a:pt x="1024927" y="25454"/>
                  </a:lnTo>
                  <a:lnTo>
                    <a:pt x="1110337" y="50909"/>
                  </a:lnTo>
                  <a:lnTo>
                    <a:pt x="1195748" y="127272"/>
                  </a:lnTo>
                  <a:lnTo>
                    <a:pt x="1281159" y="101818"/>
                  </a:lnTo>
                  <a:lnTo>
                    <a:pt x="1366569" y="93333"/>
                  </a:lnTo>
                  <a:lnTo>
                    <a:pt x="1451980" y="42424"/>
                  </a:lnTo>
                  <a:lnTo>
                    <a:pt x="1537390" y="0"/>
                  </a:lnTo>
                  <a:lnTo>
                    <a:pt x="1622801" y="25454"/>
                  </a:lnTo>
                  <a:lnTo>
                    <a:pt x="1708212" y="203636"/>
                  </a:lnTo>
                  <a:lnTo>
                    <a:pt x="1793622" y="305454"/>
                  </a:lnTo>
                  <a:lnTo>
                    <a:pt x="1879033" y="305454"/>
                  </a:lnTo>
                  <a:lnTo>
                    <a:pt x="1964443" y="84848"/>
                  </a:lnTo>
                  <a:lnTo>
                    <a:pt x="2049854" y="93333"/>
                  </a:lnTo>
                  <a:lnTo>
                    <a:pt x="2135265" y="93333"/>
                  </a:lnTo>
                </a:path>
              </a:pathLst>
            </a:custGeom>
            <a:ln w="27101" cap="flat">
              <a:solidFill>
                <a:srgbClr val="1CABE2">
                  <a:alpha val="100000"/>
                </a:srgbClr>
              </a:solidFill>
              <a:prstDash val="solid"/>
              <a:round/>
            </a:ln>
          </p:spPr>
          <p:txBody>
            <a:bodyPr/>
            <a:lstStyle/>
            <a:p/>
          </p:txBody>
        </p:sp>
        <p:sp>
          <p:nvSpPr>
            <p:cNvPr id="193" name="pt193"/>
            <p:cNvSpPr/>
            <p:nvPr/>
          </p:nvSpPr>
          <p:spPr>
            <a:xfrm>
              <a:off x="3832241" y="365659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4" name="pt194"/>
            <p:cNvSpPr/>
            <p:nvPr/>
          </p:nvSpPr>
          <p:spPr>
            <a:xfrm>
              <a:off x="3917652" y="366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5" name="pt195"/>
            <p:cNvSpPr/>
            <p:nvPr/>
          </p:nvSpPr>
          <p:spPr>
            <a:xfrm>
              <a:off x="4003062" y="355477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pt196"/>
            <p:cNvSpPr/>
            <p:nvPr/>
          </p:nvSpPr>
          <p:spPr>
            <a:xfrm>
              <a:off x="4088473" y="352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7" name="pt197"/>
            <p:cNvSpPr/>
            <p:nvPr/>
          </p:nvSpPr>
          <p:spPr>
            <a:xfrm>
              <a:off x="4173883" y="357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8" name="pt198"/>
            <p:cNvSpPr/>
            <p:nvPr/>
          </p:nvSpPr>
          <p:spPr>
            <a:xfrm>
              <a:off x="4259294" y="352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pt199"/>
            <p:cNvSpPr/>
            <p:nvPr/>
          </p:nvSpPr>
          <p:spPr>
            <a:xfrm>
              <a:off x="4344705" y="351234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0" name="pt200"/>
            <p:cNvSpPr/>
            <p:nvPr/>
          </p:nvSpPr>
          <p:spPr>
            <a:xfrm>
              <a:off x="4430115" y="34529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4515526" y="34614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4600936"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4686347"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4771758"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4857168"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4942579"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5027989" y="347840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5113400" y="34529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5198811" y="34444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5284221"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5369632"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5455042"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5540453" y="355477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5625864" y="365659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5711274" y="365659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5796685" y="343598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5882095" y="34444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5967506" y="34444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9" name="tx219"/>
            <p:cNvSpPr/>
            <p:nvPr/>
          </p:nvSpPr>
          <p:spPr>
            <a:xfrm>
              <a:off x="3698362" y="358237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50</a:t>
              </a:r>
            </a:p>
          </p:txBody>
        </p:sp>
        <p:sp>
          <p:nvSpPr>
            <p:cNvPr id="220" name="tx220"/>
            <p:cNvSpPr/>
            <p:nvPr/>
          </p:nvSpPr>
          <p:spPr>
            <a:xfrm>
              <a:off x="6018113" y="3371444"/>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221" name="tx221"/>
            <p:cNvSpPr/>
            <p:nvPr/>
          </p:nvSpPr>
          <p:spPr>
            <a:xfrm>
              <a:off x="5418832" y="325344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222" name="tx222"/>
            <p:cNvSpPr/>
            <p:nvPr/>
          </p:nvSpPr>
          <p:spPr>
            <a:xfrm>
              <a:off x="5845885" y="3322557"/>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223" name="pl223"/>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4" name="pl224"/>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5" name="pl225"/>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6" name="pl226"/>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7" name="pl227"/>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8" name="pl228"/>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9" name="pl229"/>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0" name="pl230"/>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1" name="pl231"/>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2" name="pl232"/>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3" name="pl233"/>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4" name="pl234"/>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5" name="pl235"/>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8" name="pl238"/>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0" name="pl240"/>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1" name="pl241"/>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2" name="pl242"/>
            <p:cNvSpPr/>
            <p:nvPr/>
          </p:nvSpPr>
          <p:spPr>
            <a:xfrm>
              <a:off x="6644479" y="2032616"/>
              <a:ext cx="2135265" cy="364847"/>
            </a:xfrm>
            <a:custGeom>
              <a:avLst/>
              <a:pathLst>
                <a:path w="2135265" h="364847">
                  <a:moveTo>
                    <a:pt x="0" y="364847"/>
                  </a:moveTo>
                  <a:lnTo>
                    <a:pt x="85410" y="305454"/>
                  </a:lnTo>
                  <a:lnTo>
                    <a:pt x="170821" y="229090"/>
                  </a:lnTo>
                  <a:lnTo>
                    <a:pt x="256231" y="178181"/>
                  </a:lnTo>
                  <a:lnTo>
                    <a:pt x="341642" y="212120"/>
                  </a:lnTo>
                  <a:lnTo>
                    <a:pt x="427053" y="152727"/>
                  </a:lnTo>
                  <a:lnTo>
                    <a:pt x="512463" y="144242"/>
                  </a:lnTo>
                  <a:lnTo>
                    <a:pt x="597874" y="8484"/>
                  </a:lnTo>
                  <a:lnTo>
                    <a:pt x="683284" y="0"/>
                  </a:lnTo>
                  <a:lnTo>
                    <a:pt x="768695" y="0"/>
                  </a:lnTo>
                  <a:lnTo>
                    <a:pt x="854106" y="8484"/>
                  </a:lnTo>
                  <a:lnTo>
                    <a:pt x="939516" y="16969"/>
                  </a:lnTo>
                  <a:lnTo>
                    <a:pt x="1024927" y="67878"/>
                  </a:lnTo>
                  <a:lnTo>
                    <a:pt x="1110337" y="59393"/>
                  </a:lnTo>
                  <a:lnTo>
                    <a:pt x="1195748" y="93333"/>
                  </a:lnTo>
                  <a:lnTo>
                    <a:pt x="1281159" y="42424"/>
                  </a:lnTo>
                  <a:lnTo>
                    <a:pt x="1366569" y="178181"/>
                  </a:lnTo>
                  <a:lnTo>
                    <a:pt x="1451980" y="110302"/>
                  </a:lnTo>
                  <a:lnTo>
                    <a:pt x="1537390" y="42424"/>
                  </a:lnTo>
                  <a:lnTo>
                    <a:pt x="1622801" y="33939"/>
                  </a:lnTo>
                  <a:lnTo>
                    <a:pt x="1708212" y="161211"/>
                  </a:lnTo>
                  <a:lnTo>
                    <a:pt x="1793622" y="254545"/>
                  </a:lnTo>
                  <a:lnTo>
                    <a:pt x="1879033" y="254545"/>
                  </a:lnTo>
                  <a:lnTo>
                    <a:pt x="1964443" y="144242"/>
                  </a:lnTo>
                  <a:lnTo>
                    <a:pt x="2049854" y="101818"/>
                  </a:lnTo>
                  <a:lnTo>
                    <a:pt x="2135265" y="50909"/>
                  </a:lnTo>
                </a:path>
              </a:pathLst>
            </a:custGeom>
            <a:ln w="27101" cap="flat">
              <a:solidFill>
                <a:srgbClr val="1CABE2">
                  <a:alpha val="100000"/>
                </a:srgbClr>
              </a:solidFill>
              <a:prstDash val="solid"/>
              <a:round/>
            </a:ln>
          </p:spPr>
          <p:txBody>
            <a:bodyPr/>
            <a:lstStyle/>
            <a:p/>
          </p:txBody>
        </p:sp>
        <p:sp>
          <p:nvSpPr>
            <p:cNvPr id="243" name="pt243"/>
            <p:cNvSpPr/>
            <p:nvPr/>
          </p:nvSpPr>
          <p:spPr>
            <a:xfrm>
              <a:off x="6626428" y="237941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4" name="pt244"/>
            <p:cNvSpPr/>
            <p:nvPr/>
          </p:nvSpPr>
          <p:spPr>
            <a:xfrm>
              <a:off x="6711839" y="23200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5" name="pt245"/>
            <p:cNvSpPr/>
            <p:nvPr/>
          </p:nvSpPr>
          <p:spPr>
            <a:xfrm>
              <a:off x="6797249" y="224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6" name="pt246"/>
            <p:cNvSpPr/>
            <p:nvPr/>
          </p:nvSpPr>
          <p:spPr>
            <a:xfrm>
              <a:off x="6882660" y="219274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7" name="pt247"/>
            <p:cNvSpPr/>
            <p:nvPr/>
          </p:nvSpPr>
          <p:spPr>
            <a:xfrm>
              <a:off x="6968071" y="22266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8" name="pt248"/>
            <p:cNvSpPr/>
            <p:nvPr/>
          </p:nvSpPr>
          <p:spPr>
            <a:xfrm>
              <a:off x="7053481" y="216729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9" name="pt249"/>
            <p:cNvSpPr/>
            <p:nvPr/>
          </p:nvSpPr>
          <p:spPr>
            <a:xfrm>
              <a:off x="7138892" y="21588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0" name="pt250"/>
            <p:cNvSpPr/>
            <p:nvPr/>
          </p:nvSpPr>
          <p:spPr>
            <a:xfrm>
              <a:off x="7224302"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1" name="pt251"/>
            <p:cNvSpPr/>
            <p:nvPr/>
          </p:nvSpPr>
          <p:spPr>
            <a:xfrm>
              <a:off x="7309713"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7395124"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7480534"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7565945"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pt255"/>
            <p:cNvSpPr/>
            <p:nvPr/>
          </p:nvSpPr>
          <p:spPr>
            <a:xfrm>
              <a:off x="7651355"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7736766"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7" name="pt257"/>
            <p:cNvSpPr/>
            <p:nvPr/>
          </p:nvSpPr>
          <p:spPr>
            <a:xfrm>
              <a:off x="7822177" y="21078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7907587"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7992998" y="219274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8078408" y="21248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8163819"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8249230"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8334640" y="21757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8420051" y="22691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8505461" y="22691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8590872" y="21588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pt267"/>
            <p:cNvSpPr/>
            <p:nvPr/>
          </p:nvSpPr>
          <p:spPr>
            <a:xfrm>
              <a:off x="8676283" y="211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8" name="pt268"/>
            <p:cNvSpPr/>
            <p:nvPr/>
          </p:nvSpPr>
          <p:spPr>
            <a:xfrm>
              <a:off x="8761693"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tx269"/>
            <p:cNvSpPr/>
            <p:nvPr/>
          </p:nvSpPr>
          <p:spPr>
            <a:xfrm>
              <a:off x="6492549" y="23051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46</a:t>
              </a:r>
            </a:p>
          </p:txBody>
        </p:sp>
        <p:sp>
          <p:nvSpPr>
            <p:cNvPr id="270" name="tx270"/>
            <p:cNvSpPr/>
            <p:nvPr/>
          </p:nvSpPr>
          <p:spPr>
            <a:xfrm>
              <a:off x="8812300" y="199121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271" name="tx271"/>
            <p:cNvSpPr/>
            <p:nvPr/>
          </p:nvSpPr>
          <p:spPr>
            <a:xfrm>
              <a:off x="8213020" y="19254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272" name="tx272"/>
            <p:cNvSpPr/>
            <p:nvPr/>
          </p:nvSpPr>
          <p:spPr>
            <a:xfrm>
              <a:off x="8640073" y="1995662"/>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273" name="pl273"/>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4" name="pl274"/>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5" name="pl275"/>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6" name="pl276"/>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7" name="pl277"/>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8" name="pl278"/>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9" name="pl279"/>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0" name="pl280"/>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1" name="pl281"/>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2" name="pl282"/>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3" name="pl283"/>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4" name="pl284"/>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5" name="pl285"/>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6" name="pl286"/>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7" name="pl287"/>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8" name="pl288"/>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9" name="pl289"/>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0" name="pl290"/>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1" name="pl291"/>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2" name="pl292"/>
            <p:cNvSpPr/>
            <p:nvPr/>
          </p:nvSpPr>
          <p:spPr>
            <a:xfrm>
              <a:off x="7669406" y="3403126"/>
              <a:ext cx="1110337" cy="288484"/>
            </a:xfrm>
            <a:custGeom>
              <a:avLst/>
              <a:pathLst>
                <a:path w="1110337" h="288484">
                  <a:moveTo>
                    <a:pt x="0" y="0"/>
                  </a:moveTo>
                  <a:lnTo>
                    <a:pt x="85410" y="0"/>
                  </a:lnTo>
                  <a:lnTo>
                    <a:pt x="170821" y="0"/>
                  </a:lnTo>
                  <a:lnTo>
                    <a:pt x="256231" y="0"/>
                  </a:lnTo>
                  <a:lnTo>
                    <a:pt x="341642" y="8484"/>
                  </a:lnTo>
                  <a:lnTo>
                    <a:pt x="427053" y="8484"/>
                  </a:lnTo>
                  <a:lnTo>
                    <a:pt x="512463" y="8484"/>
                  </a:lnTo>
                  <a:lnTo>
                    <a:pt x="597874" y="8484"/>
                  </a:lnTo>
                  <a:lnTo>
                    <a:pt x="683284" y="186666"/>
                  </a:lnTo>
                  <a:lnTo>
                    <a:pt x="768695" y="288484"/>
                  </a:lnTo>
                  <a:lnTo>
                    <a:pt x="854106" y="288484"/>
                  </a:lnTo>
                  <a:lnTo>
                    <a:pt x="939516" y="152727"/>
                  </a:lnTo>
                  <a:lnTo>
                    <a:pt x="1024927" y="263029"/>
                  </a:lnTo>
                  <a:lnTo>
                    <a:pt x="1110337" y="203636"/>
                  </a:lnTo>
                </a:path>
              </a:pathLst>
            </a:custGeom>
            <a:ln w="27101" cap="flat">
              <a:solidFill>
                <a:srgbClr val="1CABE2">
                  <a:alpha val="100000"/>
                </a:srgbClr>
              </a:solidFill>
              <a:prstDash val="solid"/>
              <a:round/>
            </a:ln>
          </p:spPr>
          <p:txBody>
            <a:bodyPr/>
            <a:lstStyle/>
            <a:p/>
          </p:txBody>
        </p:sp>
        <p:sp>
          <p:nvSpPr>
            <p:cNvPr id="293" name="pt293"/>
            <p:cNvSpPr/>
            <p:nvPr/>
          </p:nvSpPr>
          <p:spPr>
            <a:xfrm>
              <a:off x="7651355" y="338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4" name="pt294"/>
            <p:cNvSpPr/>
            <p:nvPr/>
          </p:nvSpPr>
          <p:spPr>
            <a:xfrm>
              <a:off x="7736766" y="338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5" name="pt295"/>
            <p:cNvSpPr/>
            <p:nvPr/>
          </p:nvSpPr>
          <p:spPr>
            <a:xfrm>
              <a:off x="7822177" y="338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6" name="pt296"/>
            <p:cNvSpPr/>
            <p:nvPr/>
          </p:nvSpPr>
          <p:spPr>
            <a:xfrm>
              <a:off x="7907587" y="338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7" name="pt297"/>
            <p:cNvSpPr/>
            <p:nvPr/>
          </p:nvSpPr>
          <p:spPr>
            <a:xfrm>
              <a:off x="7992998"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8" name="pt298"/>
            <p:cNvSpPr/>
            <p:nvPr/>
          </p:nvSpPr>
          <p:spPr>
            <a:xfrm>
              <a:off x="8078408"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9" name="pt299"/>
            <p:cNvSpPr/>
            <p:nvPr/>
          </p:nvSpPr>
          <p:spPr>
            <a:xfrm>
              <a:off x="8163819"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0" name="pt300"/>
            <p:cNvSpPr/>
            <p:nvPr/>
          </p:nvSpPr>
          <p:spPr>
            <a:xfrm>
              <a:off x="8249230"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1" name="pt301"/>
            <p:cNvSpPr/>
            <p:nvPr/>
          </p:nvSpPr>
          <p:spPr>
            <a:xfrm>
              <a:off x="8334640" y="357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2" name="pt302"/>
            <p:cNvSpPr/>
            <p:nvPr/>
          </p:nvSpPr>
          <p:spPr>
            <a:xfrm>
              <a:off x="8420051" y="367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3" name="pt303"/>
            <p:cNvSpPr/>
            <p:nvPr/>
          </p:nvSpPr>
          <p:spPr>
            <a:xfrm>
              <a:off x="8505461" y="367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4" name="pt304"/>
            <p:cNvSpPr/>
            <p:nvPr/>
          </p:nvSpPr>
          <p:spPr>
            <a:xfrm>
              <a:off x="8590872" y="35378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5" name="pt305"/>
            <p:cNvSpPr/>
            <p:nvPr/>
          </p:nvSpPr>
          <p:spPr>
            <a:xfrm>
              <a:off x="8676283" y="36481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6" name="pt306"/>
            <p:cNvSpPr/>
            <p:nvPr/>
          </p:nvSpPr>
          <p:spPr>
            <a:xfrm>
              <a:off x="8761693" y="35887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7" name="tx307"/>
            <p:cNvSpPr/>
            <p:nvPr/>
          </p:nvSpPr>
          <p:spPr>
            <a:xfrm>
              <a:off x="7517476" y="331085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308" name="tx308"/>
            <p:cNvSpPr/>
            <p:nvPr/>
          </p:nvSpPr>
          <p:spPr>
            <a:xfrm>
              <a:off x="8812300" y="35144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58</a:t>
              </a:r>
            </a:p>
          </p:txBody>
        </p:sp>
        <p:sp>
          <p:nvSpPr>
            <p:cNvPr id="309" name="tx309"/>
            <p:cNvSpPr/>
            <p:nvPr/>
          </p:nvSpPr>
          <p:spPr>
            <a:xfrm>
              <a:off x="8213020" y="327045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310" name="tx310"/>
            <p:cNvSpPr/>
            <p:nvPr/>
          </p:nvSpPr>
          <p:spPr>
            <a:xfrm>
              <a:off x="8640073" y="352500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51</a:t>
              </a:r>
            </a:p>
          </p:txBody>
        </p:sp>
        <p:sp>
          <p:nvSpPr>
            <p:cNvPr id="311" name="tx311"/>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12" name="tx312"/>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13" name="tx313"/>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14" name="tx314"/>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15" name="tx315"/>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16" name="tx316"/>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17" name="tx317"/>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18" name="tx318"/>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19" name="tx319"/>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20" name="tx320"/>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21" name="tx321"/>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22" name="tx322"/>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23" name="tx323"/>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24" name="tx324"/>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25" name="tx325"/>
            <p:cNvSpPr/>
            <p:nvPr/>
          </p:nvSpPr>
          <p:spPr>
            <a:xfrm rot="-5400000">
              <a:off x="3729401"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26" name="tx326"/>
            <p:cNvSpPr/>
            <p:nvPr/>
          </p:nvSpPr>
          <p:spPr>
            <a:xfrm rot="-5400000">
              <a:off x="41564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27" name="tx327"/>
            <p:cNvSpPr/>
            <p:nvPr/>
          </p:nvSpPr>
          <p:spPr>
            <a:xfrm rot="-5400000">
              <a:off x="4583507"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28" name="tx328"/>
            <p:cNvSpPr/>
            <p:nvPr/>
          </p:nvSpPr>
          <p:spPr>
            <a:xfrm rot="-5400000">
              <a:off x="501056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29" name="tx329"/>
            <p:cNvSpPr/>
            <p:nvPr/>
          </p:nvSpPr>
          <p:spPr>
            <a:xfrm rot="-5400000">
              <a:off x="535220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30" name="tx330"/>
            <p:cNvSpPr/>
            <p:nvPr/>
          </p:nvSpPr>
          <p:spPr>
            <a:xfrm rot="-5400000">
              <a:off x="577925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31" name="tx331"/>
            <p:cNvSpPr/>
            <p:nvPr/>
          </p:nvSpPr>
          <p:spPr>
            <a:xfrm rot="-5400000">
              <a:off x="586466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32" name="tx332"/>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33" name="tx333"/>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34" name="tx334"/>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35" name="tx335"/>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36" name="tx336"/>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37" name="tx337"/>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38" name="tx338"/>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39" name="tx339"/>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40" name="tx340"/>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41" name="tx341"/>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42" name="tx342"/>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43" name="tx343"/>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44" name="tx344"/>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45" name="tx345"/>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46" name="tx346"/>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47" name="tx347"/>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48" name="tx348"/>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49" name="tx349"/>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50" name="tx350"/>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51" name="tx351"/>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52" name="tx352"/>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53" name="tx353"/>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54" name="tx354"/>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55" name="tx355"/>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56" name="tx356"/>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57" name="tx357"/>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58" name="pt358"/>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9" name="pt359"/>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0" name="tx360"/>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61" name="tx361"/>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62" name="tx362"/>
            <p:cNvSpPr/>
            <p:nvPr/>
          </p:nvSpPr>
          <p:spPr>
            <a:xfrm>
              <a:off x="2397144" y="1330710"/>
              <a:ext cx="50415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Djibouti, 2000-2025</a:t>
              </a:r>
            </a:p>
          </p:txBody>
        </p:sp>
        <p:sp>
          <p:nvSpPr>
            <p:cNvPr id="363" name="tx363"/>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64" name="tx364"/>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6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MCV2 had the lowest coverage (58%), followed by MCV1 (75%).
Compared to 2019, coverage of 5 vaccines decreased (BCG, DTP1, DTP3, MCV1 and MCV2), one vaccine increased (IPV1), and one vaccine remained constant (ROTAC).
Compared to 2024, coverage of 6 vaccines increased (BCG, DTP1, DTP3, IPV1, MCV2 and ROTAC) and one vaccine remained constant (MCV1).</a:t>
            </a:r>
          </a:p>
        </p:txBody>
      </p:sp>
      <p:sp>
        <p:nvSpPr>
          <p:cNvPr id="36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Djibouti had its lowest coverage in MCV2 (58%), while most other routine vaccines clustered around 75-88%; 5 antigens decreased since 2019, and 6 antigens increased since 2024.</a:t>
            </a:r>
          </a:p>
        </p:txBody>
      </p:sp>
      <p:grpSp xmlns:pic="http://schemas.openxmlformats.org/drawingml/2006/picture">
        <p:nvGrpSpPr>
          <p:cNvPr id="367" name=""/>
          <p:cNvGrpSpPr/>
          <p:nvPr/>
        </p:nvGrpSpPr>
        <p:grpSpPr>
          <a:xfrm>
            <a:off x="292608" y="1097280"/>
            <a:ext cx="8595360" cy="28575"/>
            <a:chOff x="292608" y="1097280"/>
            <a:chExt cx="8595360" cy="28575"/>
          </a:xfrm>
        </p:grpSpPr>
        <p:sp>
          <p:nvSpPr>
            <p:cNvPr id="368"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69"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1405295"/>
              <a:ext cx="6518190" cy="2040333"/>
            </a:xfrm>
            <a:custGeom>
              <a:avLst/>
              <a:pathLst>
                <a:path w="6518190" h="2040333">
                  <a:moveTo>
                    <a:pt x="0" y="2040333"/>
                  </a:moveTo>
                  <a:lnTo>
                    <a:pt x="260727" y="1708186"/>
                  </a:lnTo>
                  <a:lnTo>
                    <a:pt x="521455" y="1281139"/>
                  </a:lnTo>
                  <a:lnTo>
                    <a:pt x="782182" y="996441"/>
                  </a:lnTo>
                  <a:lnTo>
                    <a:pt x="1042910" y="1186240"/>
                  </a:lnTo>
                  <a:lnTo>
                    <a:pt x="1303638" y="854093"/>
                  </a:lnTo>
                  <a:lnTo>
                    <a:pt x="1564365" y="806643"/>
                  </a:lnTo>
                  <a:lnTo>
                    <a:pt x="1825093" y="47449"/>
                  </a:lnTo>
                  <a:lnTo>
                    <a:pt x="2085820" y="0"/>
                  </a:lnTo>
                  <a:lnTo>
                    <a:pt x="2346548" y="0"/>
                  </a:lnTo>
                  <a:lnTo>
                    <a:pt x="2607276" y="47449"/>
                  </a:lnTo>
                  <a:lnTo>
                    <a:pt x="2868003" y="94899"/>
                  </a:lnTo>
                  <a:lnTo>
                    <a:pt x="3128731" y="379596"/>
                  </a:lnTo>
                  <a:lnTo>
                    <a:pt x="3389458" y="332147"/>
                  </a:lnTo>
                  <a:lnTo>
                    <a:pt x="3650186" y="521945"/>
                  </a:lnTo>
                  <a:lnTo>
                    <a:pt x="3910914" y="237248"/>
                  </a:lnTo>
                  <a:lnTo>
                    <a:pt x="4171641" y="996441"/>
                  </a:lnTo>
                  <a:lnTo>
                    <a:pt x="4432369" y="616844"/>
                  </a:lnTo>
                  <a:lnTo>
                    <a:pt x="4693096" y="237248"/>
                  </a:lnTo>
                  <a:lnTo>
                    <a:pt x="4953824" y="189798"/>
                  </a:lnTo>
                  <a:lnTo>
                    <a:pt x="5214552" y="901542"/>
                  </a:lnTo>
                  <a:lnTo>
                    <a:pt x="5475279" y="1423488"/>
                  </a:lnTo>
                  <a:lnTo>
                    <a:pt x="5736007" y="1423488"/>
                  </a:lnTo>
                  <a:lnTo>
                    <a:pt x="5996734" y="806643"/>
                  </a:lnTo>
                  <a:lnTo>
                    <a:pt x="6257462" y="569395"/>
                  </a:lnTo>
                  <a:lnTo>
                    <a:pt x="6518190" y="284697"/>
                  </a:lnTo>
                </a:path>
              </a:pathLst>
            </a:custGeom>
            <a:ln w="27101" cap="flat">
              <a:solidFill>
                <a:srgbClr val="1C86EE">
                  <a:alpha val="100000"/>
                </a:srgbClr>
              </a:solidFill>
              <a:prstDash val="solid"/>
              <a:round/>
            </a:ln>
          </p:spPr>
          <p:txBody>
            <a:bodyPr/>
            <a:lstStyle/>
            <a:p/>
          </p:txBody>
        </p:sp>
        <p:sp>
          <p:nvSpPr>
            <p:cNvPr id="39" name="pl39"/>
            <p:cNvSpPr/>
            <p:nvPr/>
          </p:nvSpPr>
          <p:spPr>
            <a:xfrm>
              <a:off x="2960348" y="1405295"/>
              <a:ext cx="4693096" cy="3036775"/>
            </a:xfrm>
            <a:custGeom>
              <a:avLst/>
              <a:pathLst>
                <a:path w="4693096" h="3036775">
                  <a:moveTo>
                    <a:pt x="0" y="3036775"/>
                  </a:moveTo>
                  <a:lnTo>
                    <a:pt x="260727" y="47449"/>
                  </a:lnTo>
                  <a:lnTo>
                    <a:pt x="521455" y="0"/>
                  </a:lnTo>
                  <a:lnTo>
                    <a:pt x="782182" y="47449"/>
                  </a:lnTo>
                  <a:lnTo>
                    <a:pt x="1042910" y="94899"/>
                  </a:lnTo>
                  <a:lnTo>
                    <a:pt x="1303638" y="379596"/>
                  </a:lnTo>
                  <a:lnTo>
                    <a:pt x="1564365" y="332147"/>
                  </a:lnTo>
                  <a:lnTo>
                    <a:pt x="1825093" y="521945"/>
                  </a:lnTo>
                  <a:lnTo>
                    <a:pt x="2085820" y="237248"/>
                  </a:lnTo>
                  <a:lnTo>
                    <a:pt x="2346548" y="996441"/>
                  </a:lnTo>
                  <a:lnTo>
                    <a:pt x="2607276" y="616844"/>
                  </a:lnTo>
                  <a:lnTo>
                    <a:pt x="2868003" y="237248"/>
                  </a:lnTo>
                  <a:lnTo>
                    <a:pt x="3128731" y="189798"/>
                  </a:lnTo>
                  <a:lnTo>
                    <a:pt x="3389458" y="901542"/>
                  </a:lnTo>
                  <a:lnTo>
                    <a:pt x="3650186" y="1423488"/>
                  </a:lnTo>
                  <a:lnTo>
                    <a:pt x="3910914" y="1423488"/>
                  </a:lnTo>
                  <a:lnTo>
                    <a:pt x="4171641" y="806643"/>
                  </a:lnTo>
                  <a:lnTo>
                    <a:pt x="4432369" y="569395"/>
                  </a:lnTo>
                  <a:lnTo>
                    <a:pt x="4693096" y="284697"/>
                  </a:lnTo>
                </a:path>
              </a:pathLst>
            </a:custGeom>
            <a:ln w="27101" cap="flat">
              <a:solidFill>
                <a:srgbClr val="80BD41">
                  <a:alpha val="100000"/>
                </a:srgbClr>
              </a:solidFill>
              <a:prstDash val="solid"/>
              <a:round/>
            </a:ln>
          </p:spPr>
          <p:txBody>
            <a:bodyPr/>
            <a:lstStyle/>
            <a:p/>
          </p:txBody>
        </p:sp>
        <p:sp>
          <p:nvSpPr>
            <p:cNvPr id="40" name="pl40"/>
            <p:cNvSpPr/>
            <p:nvPr/>
          </p:nvSpPr>
          <p:spPr>
            <a:xfrm>
              <a:off x="2960348" y="1405295"/>
              <a:ext cx="4693096" cy="3036775"/>
            </a:xfrm>
            <a:custGeom>
              <a:avLst/>
              <a:pathLst>
                <a:path w="4693096" h="3036775">
                  <a:moveTo>
                    <a:pt x="0" y="3036775"/>
                  </a:moveTo>
                  <a:lnTo>
                    <a:pt x="260727" y="0"/>
                  </a:lnTo>
                  <a:lnTo>
                    <a:pt x="521455" y="0"/>
                  </a:lnTo>
                  <a:lnTo>
                    <a:pt x="782182" y="47449"/>
                  </a:lnTo>
                  <a:lnTo>
                    <a:pt x="1042910" y="94899"/>
                  </a:lnTo>
                  <a:lnTo>
                    <a:pt x="1303638" y="379596"/>
                  </a:lnTo>
                  <a:lnTo>
                    <a:pt x="1564365" y="332147"/>
                  </a:lnTo>
                  <a:lnTo>
                    <a:pt x="1825093" y="521945"/>
                  </a:lnTo>
                  <a:lnTo>
                    <a:pt x="2085820" y="237248"/>
                  </a:lnTo>
                  <a:lnTo>
                    <a:pt x="2346548" y="996441"/>
                  </a:lnTo>
                  <a:lnTo>
                    <a:pt x="2607276" y="616844"/>
                  </a:lnTo>
                  <a:lnTo>
                    <a:pt x="2868003" y="237248"/>
                  </a:lnTo>
                  <a:lnTo>
                    <a:pt x="3128731" y="189798"/>
                  </a:lnTo>
                  <a:lnTo>
                    <a:pt x="3389458" y="901542"/>
                  </a:lnTo>
                  <a:lnTo>
                    <a:pt x="3650186" y="1423488"/>
                  </a:lnTo>
                  <a:lnTo>
                    <a:pt x="3910914" y="1423488"/>
                  </a:lnTo>
                  <a:lnTo>
                    <a:pt x="4171641" y="806643"/>
                  </a:lnTo>
                  <a:lnTo>
                    <a:pt x="4432369" y="569395"/>
                  </a:lnTo>
                  <a:lnTo>
                    <a:pt x="4693096" y="284697"/>
                  </a:lnTo>
                </a:path>
              </a:pathLst>
            </a:custGeom>
            <a:ln w="27101" cap="flat">
              <a:solidFill>
                <a:srgbClr val="EE00EE">
                  <a:alpha val="100000"/>
                </a:srgbClr>
              </a:solidFill>
              <a:prstDash val="solid"/>
              <a:round/>
            </a:ln>
          </p:spPr>
          <p:txBody>
            <a:bodyPr/>
            <a:lstStyle/>
            <a:p/>
          </p:txBody>
        </p:sp>
        <p:sp>
          <p:nvSpPr>
            <p:cNvPr id="41" name="pl41"/>
            <p:cNvSpPr/>
            <p:nvPr/>
          </p:nvSpPr>
          <p:spPr>
            <a:xfrm>
              <a:off x="5306897" y="1547644"/>
              <a:ext cx="2346548" cy="1992883"/>
            </a:xfrm>
            <a:custGeom>
              <a:avLst/>
              <a:pathLst>
                <a:path w="2346548" h="1992883">
                  <a:moveTo>
                    <a:pt x="0" y="1897984"/>
                  </a:moveTo>
                  <a:lnTo>
                    <a:pt x="260727" y="1897984"/>
                  </a:lnTo>
                  <a:lnTo>
                    <a:pt x="521455" y="1992883"/>
                  </a:lnTo>
                  <a:lnTo>
                    <a:pt x="782182" y="47449"/>
                  </a:lnTo>
                  <a:lnTo>
                    <a:pt x="1042910" y="759193"/>
                  </a:lnTo>
                  <a:lnTo>
                    <a:pt x="1303638" y="1281139"/>
                  </a:lnTo>
                  <a:lnTo>
                    <a:pt x="1564365" y="1281139"/>
                  </a:lnTo>
                  <a:lnTo>
                    <a:pt x="1825093" y="664294"/>
                  </a:lnTo>
                  <a:lnTo>
                    <a:pt x="2085820" y="189798"/>
                  </a:lnTo>
                  <a:lnTo>
                    <a:pt x="2346548" y="0"/>
                  </a:lnTo>
                </a:path>
              </a:pathLst>
            </a:custGeom>
            <a:ln w="27101" cap="flat">
              <a:solidFill>
                <a:srgbClr val="E31A1C">
                  <a:alpha val="100000"/>
                </a:srgbClr>
              </a:solidFill>
              <a:prstDash val="solid"/>
              <a:round/>
            </a:ln>
          </p:spPr>
          <p:txBody>
            <a:bodyPr/>
            <a:lstStyle/>
            <a:p/>
          </p:txBody>
        </p:sp>
        <p:sp>
          <p:nvSpPr>
            <p:cNvPr id="42" name="pl42"/>
            <p:cNvSpPr/>
            <p:nvPr/>
          </p:nvSpPr>
          <p:spPr>
            <a:xfrm>
              <a:off x="7392717" y="2449186"/>
              <a:ext cx="260727" cy="427046"/>
            </a:xfrm>
            <a:custGeom>
              <a:avLst/>
              <a:pathLst>
                <a:path w="260727" h="427046">
                  <a:moveTo>
                    <a:pt x="0" y="427046"/>
                  </a:moveTo>
                  <a:lnTo>
                    <a:pt x="260727" y="0"/>
                  </a:lnTo>
                </a:path>
              </a:pathLst>
            </a:custGeom>
            <a:ln w="27101" cap="flat">
              <a:solidFill>
                <a:srgbClr val="FF7F00">
                  <a:alpha val="100000"/>
                </a:srgbClr>
              </a:solidFill>
              <a:prstDash val="solid"/>
              <a:round/>
            </a:ln>
          </p:spPr>
          <p:txBody>
            <a:bodyPr/>
            <a:lstStyle/>
            <a:p/>
          </p:txBody>
        </p:sp>
        <p:sp>
          <p:nvSpPr>
            <p:cNvPr id="43" name="pl43"/>
            <p:cNvSpPr/>
            <p:nvPr/>
          </p:nvSpPr>
          <p:spPr>
            <a:xfrm>
              <a:off x="1135255" y="1547644"/>
              <a:ext cx="6518190" cy="1755635"/>
            </a:xfrm>
            <a:custGeom>
              <a:avLst/>
              <a:pathLst>
                <a:path w="6518190" h="1755635">
                  <a:moveTo>
                    <a:pt x="0" y="1708186"/>
                  </a:moveTo>
                  <a:lnTo>
                    <a:pt x="260727" y="1755635"/>
                  </a:lnTo>
                  <a:lnTo>
                    <a:pt x="521455" y="1138790"/>
                  </a:lnTo>
                  <a:lnTo>
                    <a:pt x="782182" y="948992"/>
                  </a:lnTo>
                  <a:lnTo>
                    <a:pt x="1042910" y="1233689"/>
                  </a:lnTo>
                  <a:lnTo>
                    <a:pt x="1303638" y="996441"/>
                  </a:lnTo>
                  <a:lnTo>
                    <a:pt x="1564365" y="901542"/>
                  </a:lnTo>
                  <a:lnTo>
                    <a:pt x="1825093" y="569395"/>
                  </a:lnTo>
                  <a:lnTo>
                    <a:pt x="2085820" y="616844"/>
                  </a:lnTo>
                  <a:lnTo>
                    <a:pt x="2346548" y="94899"/>
                  </a:lnTo>
                  <a:lnTo>
                    <a:pt x="2607276" y="47449"/>
                  </a:lnTo>
                  <a:lnTo>
                    <a:pt x="2868003" y="94899"/>
                  </a:lnTo>
                  <a:lnTo>
                    <a:pt x="3128731" y="142348"/>
                  </a:lnTo>
                  <a:lnTo>
                    <a:pt x="3389458" y="284697"/>
                  </a:lnTo>
                  <a:lnTo>
                    <a:pt x="3650186" y="711744"/>
                  </a:lnTo>
                  <a:lnTo>
                    <a:pt x="3910914" y="569395"/>
                  </a:lnTo>
                  <a:lnTo>
                    <a:pt x="4171641" y="521945"/>
                  </a:lnTo>
                  <a:lnTo>
                    <a:pt x="4432369" y="237248"/>
                  </a:lnTo>
                  <a:lnTo>
                    <a:pt x="4693096" y="0"/>
                  </a:lnTo>
                  <a:lnTo>
                    <a:pt x="4953824" y="142348"/>
                  </a:lnTo>
                  <a:lnTo>
                    <a:pt x="5214552" y="1138790"/>
                  </a:lnTo>
                  <a:lnTo>
                    <a:pt x="5475279" y="1708186"/>
                  </a:lnTo>
                  <a:lnTo>
                    <a:pt x="5736007" y="1708186"/>
                  </a:lnTo>
                  <a:lnTo>
                    <a:pt x="5996734" y="474496"/>
                  </a:lnTo>
                  <a:lnTo>
                    <a:pt x="6257462" y="521945"/>
                  </a:lnTo>
                  <a:lnTo>
                    <a:pt x="6518190" y="521945"/>
                  </a:lnTo>
                </a:path>
              </a:pathLst>
            </a:custGeom>
            <a:ln w="27101" cap="flat">
              <a:solidFill>
                <a:srgbClr val="FFC20E">
                  <a:alpha val="100000"/>
                </a:srgbClr>
              </a:solidFill>
              <a:prstDash val="solid"/>
              <a:round/>
            </a:ln>
          </p:spPr>
          <p:txBody>
            <a:bodyPr/>
            <a:lstStyle/>
            <a:p/>
          </p:txBody>
        </p:sp>
        <p:sp>
          <p:nvSpPr>
            <p:cNvPr id="44" name="pl44"/>
            <p:cNvSpPr/>
            <p:nvPr/>
          </p:nvSpPr>
          <p:spPr>
            <a:xfrm>
              <a:off x="4263986" y="1737442"/>
              <a:ext cx="3389458" cy="1613286"/>
            </a:xfrm>
            <a:custGeom>
              <a:avLst/>
              <a:pathLst>
                <a:path w="3389458" h="1613286">
                  <a:moveTo>
                    <a:pt x="0" y="0"/>
                  </a:moveTo>
                  <a:lnTo>
                    <a:pt x="260727" y="0"/>
                  </a:lnTo>
                  <a:lnTo>
                    <a:pt x="521455" y="0"/>
                  </a:lnTo>
                  <a:lnTo>
                    <a:pt x="782182" y="0"/>
                  </a:lnTo>
                  <a:lnTo>
                    <a:pt x="1042910" y="47449"/>
                  </a:lnTo>
                  <a:lnTo>
                    <a:pt x="1303638" y="47449"/>
                  </a:lnTo>
                  <a:lnTo>
                    <a:pt x="1564365" y="47449"/>
                  </a:lnTo>
                  <a:lnTo>
                    <a:pt x="1825093" y="47449"/>
                  </a:lnTo>
                  <a:lnTo>
                    <a:pt x="2085820" y="1043891"/>
                  </a:lnTo>
                  <a:lnTo>
                    <a:pt x="2346548" y="1613286"/>
                  </a:lnTo>
                  <a:lnTo>
                    <a:pt x="2607276" y="1613286"/>
                  </a:lnTo>
                  <a:lnTo>
                    <a:pt x="2868003" y="854093"/>
                  </a:lnTo>
                  <a:lnTo>
                    <a:pt x="3128731" y="1470937"/>
                  </a:lnTo>
                  <a:lnTo>
                    <a:pt x="3389458" y="1138790"/>
                  </a:lnTo>
                </a:path>
              </a:pathLst>
            </a:custGeom>
            <a:ln w="27101" cap="flat">
              <a:solidFill>
                <a:srgbClr val="008B00">
                  <a:alpha val="100000"/>
                </a:srgbClr>
              </a:solidFill>
              <a:prstDash val="solid"/>
              <a:round/>
            </a:ln>
          </p:spPr>
          <p:txBody>
            <a:bodyPr/>
            <a:lstStyle/>
            <a:p/>
          </p:txBody>
        </p:sp>
        <p:sp>
          <p:nvSpPr>
            <p:cNvPr id="45" name="pl45"/>
            <p:cNvSpPr/>
            <p:nvPr/>
          </p:nvSpPr>
          <p:spPr>
            <a:xfrm>
              <a:off x="4524714" y="1595093"/>
              <a:ext cx="3128731" cy="1233689"/>
            </a:xfrm>
            <a:custGeom>
              <a:avLst/>
              <a:pathLst>
                <a:path w="3128731" h="1233689">
                  <a:moveTo>
                    <a:pt x="0" y="142348"/>
                  </a:moveTo>
                  <a:lnTo>
                    <a:pt x="260727" y="332147"/>
                  </a:lnTo>
                  <a:lnTo>
                    <a:pt x="521455" y="142348"/>
                  </a:lnTo>
                  <a:lnTo>
                    <a:pt x="782182" y="806643"/>
                  </a:lnTo>
                  <a:lnTo>
                    <a:pt x="1042910" y="427046"/>
                  </a:lnTo>
                  <a:lnTo>
                    <a:pt x="1303638" y="47449"/>
                  </a:lnTo>
                  <a:lnTo>
                    <a:pt x="1564365" y="0"/>
                  </a:lnTo>
                  <a:lnTo>
                    <a:pt x="1825093" y="711744"/>
                  </a:lnTo>
                  <a:lnTo>
                    <a:pt x="2085820" y="1233689"/>
                  </a:lnTo>
                  <a:lnTo>
                    <a:pt x="2346548" y="1233689"/>
                  </a:lnTo>
                  <a:lnTo>
                    <a:pt x="2607276" y="616844"/>
                  </a:lnTo>
                  <a:lnTo>
                    <a:pt x="2868003" y="427046"/>
                  </a:lnTo>
                  <a:lnTo>
                    <a:pt x="3128731" y="142348"/>
                  </a:lnTo>
                </a:path>
              </a:pathLst>
            </a:custGeom>
            <a:ln w="27101" cap="flat">
              <a:solidFill>
                <a:srgbClr val="9A32CD">
                  <a:alpha val="100000"/>
                </a:srgbClr>
              </a:solidFill>
              <a:prstDash val="solid"/>
              <a:round/>
            </a:ln>
          </p:spPr>
          <p:txBody>
            <a:bodyPr/>
            <a:lstStyle/>
            <a:p/>
          </p:txBody>
        </p:sp>
        <p:sp>
          <p:nvSpPr>
            <p:cNvPr id="46" name="pl46"/>
            <p:cNvSpPr/>
            <p:nvPr/>
          </p:nvSpPr>
          <p:spPr>
            <a:xfrm>
              <a:off x="5046169" y="1452744"/>
              <a:ext cx="2607276" cy="1043891"/>
            </a:xfrm>
            <a:custGeom>
              <a:avLst/>
              <a:pathLst>
                <a:path w="2607276" h="1043891">
                  <a:moveTo>
                    <a:pt x="0" y="94899"/>
                  </a:moveTo>
                  <a:lnTo>
                    <a:pt x="260727" y="759193"/>
                  </a:lnTo>
                  <a:lnTo>
                    <a:pt x="521455" y="379596"/>
                  </a:lnTo>
                  <a:lnTo>
                    <a:pt x="782182" y="47449"/>
                  </a:lnTo>
                  <a:lnTo>
                    <a:pt x="1042910" y="0"/>
                  </a:lnTo>
                  <a:lnTo>
                    <a:pt x="1303638" y="759193"/>
                  </a:lnTo>
                  <a:lnTo>
                    <a:pt x="1564365" y="1043891"/>
                  </a:lnTo>
                  <a:lnTo>
                    <a:pt x="1825093" y="1043891"/>
                  </a:lnTo>
                  <a:lnTo>
                    <a:pt x="2085820" y="616844"/>
                  </a:lnTo>
                  <a:lnTo>
                    <a:pt x="2346548" y="189798"/>
                  </a:lnTo>
                  <a:lnTo>
                    <a:pt x="2607276" y="0"/>
                  </a:lnTo>
                </a:path>
              </a:pathLst>
            </a:custGeom>
            <a:ln w="27101" cap="flat">
              <a:solidFill>
                <a:srgbClr val="836FFF">
                  <a:alpha val="100000"/>
                </a:srgbClr>
              </a:solidFill>
              <a:prstDash val="solid"/>
              <a:round/>
            </a:ln>
          </p:spPr>
          <p:txBody>
            <a:bodyPr/>
            <a:lstStyle/>
            <a:p/>
          </p:txBody>
        </p:sp>
        <p:sp>
          <p:nvSpPr>
            <p:cNvPr id="47" name="pl47"/>
            <p:cNvSpPr/>
            <p:nvPr/>
          </p:nvSpPr>
          <p:spPr>
            <a:xfrm>
              <a:off x="7664895" y="913483"/>
              <a:ext cx="687878" cy="530431"/>
            </a:xfrm>
            <a:custGeom>
              <a:avLst/>
              <a:pathLst>
                <a:path w="687878" h="530431">
                  <a:moveTo>
                    <a:pt x="687878" y="0"/>
                  </a:moveTo>
                  <a:lnTo>
                    <a:pt x="0" y="530431"/>
                  </a:lnTo>
                </a:path>
              </a:pathLst>
            </a:custGeom>
          </p:spPr>
          <p:txBody>
            <a:bodyPr/>
            <a:lstStyle/>
            <a:p/>
          </p:txBody>
        </p:sp>
        <p:sp>
          <p:nvSpPr>
            <p:cNvPr id="48" name="pl48"/>
            <p:cNvSpPr/>
            <p:nvPr/>
          </p:nvSpPr>
          <p:spPr>
            <a:xfrm>
              <a:off x="7667828" y="1175494"/>
              <a:ext cx="757198" cy="365212"/>
            </a:xfrm>
            <a:custGeom>
              <a:avLst/>
              <a:pathLst>
                <a:path w="757198" h="365212">
                  <a:moveTo>
                    <a:pt x="757198" y="0"/>
                  </a:moveTo>
                  <a:lnTo>
                    <a:pt x="0" y="365212"/>
                  </a:lnTo>
                </a:path>
              </a:pathLst>
            </a:custGeom>
          </p:spPr>
          <p:txBody>
            <a:bodyPr/>
            <a:lstStyle/>
            <a:p/>
          </p:txBody>
        </p:sp>
        <p:sp>
          <p:nvSpPr>
            <p:cNvPr id="49" name="pl49"/>
            <p:cNvSpPr/>
            <p:nvPr/>
          </p:nvSpPr>
          <p:spPr>
            <a:xfrm>
              <a:off x="7669355" y="1439253"/>
              <a:ext cx="713589" cy="245271"/>
            </a:xfrm>
            <a:custGeom>
              <a:avLst/>
              <a:pathLst>
                <a:path w="713589" h="245271">
                  <a:moveTo>
                    <a:pt x="713589" y="0"/>
                  </a:moveTo>
                  <a:lnTo>
                    <a:pt x="0" y="245271"/>
                  </a:lnTo>
                </a:path>
              </a:pathLst>
            </a:custGeom>
          </p:spPr>
          <p:txBody>
            <a:bodyPr/>
            <a:lstStyle/>
            <a:p/>
          </p:txBody>
        </p:sp>
        <p:sp>
          <p:nvSpPr>
            <p:cNvPr id="50" name="pl50"/>
            <p:cNvSpPr/>
            <p:nvPr/>
          </p:nvSpPr>
          <p:spPr>
            <a:xfrm>
              <a:off x="7668930" y="1695922"/>
              <a:ext cx="659653" cy="252600"/>
            </a:xfrm>
            <a:custGeom>
              <a:avLst/>
              <a:pathLst>
                <a:path w="659653" h="252600">
                  <a:moveTo>
                    <a:pt x="659653" y="252600"/>
                  </a:moveTo>
                  <a:lnTo>
                    <a:pt x="0" y="0"/>
                  </a:lnTo>
                </a:path>
              </a:pathLst>
            </a:custGeom>
          </p:spPr>
          <p:txBody>
            <a:bodyPr/>
            <a:lstStyle/>
            <a:p/>
          </p:txBody>
        </p:sp>
        <p:sp>
          <p:nvSpPr>
            <p:cNvPr id="51" name="pl51"/>
            <p:cNvSpPr/>
            <p:nvPr/>
          </p:nvSpPr>
          <p:spPr>
            <a:xfrm>
              <a:off x="7671585" y="1690090"/>
              <a:ext cx="765510" cy="4121"/>
            </a:xfrm>
            <a:custGeom>
              <a:avLst/>
              <a:pathLst>
                <a:path w="765510" h="4121">
                  <a:moveTo>
                    <a:pt x="765510" y="4121"/>
                  </a:moveTo>
                  <a:lnTo>
                    <a:pt x="0" y="0"/>
                  </a:lnTo>
                </a:path>
              </a:pathLst>
            </a:custGeom>
          </p:spPr>
          <p:txBody>
            <a:bodyPr/>
            <a:lstStyle/>
            <a:p/>
          </p:txBody>
        </p:sp>
        <p:sp>
          <p:nvSpPr>
            <p:cNvPr id="52" name="pl52"/>
            <p:cNvSpPr/>
            <p:nvPr/>
          </p:nvSpPr>
          <p:spPr>
            <a:xfrm>
              <a:off x="7666064" y="1745621"/>
              <a:ext cx="716881" cy="464634"/>
            </a:xfrm>
            <a:custGeom>
              <a:avLst/>
              <a:pathLst>
                <a:path w="716881" h="464634">
                  <a:moveTo>
                    <a:pt x="716881" y="464634"/>
                  </a:moveTo>
                  <a:lnTo>
                    <a:pt x="0" y="0"/>
                  </a:lnTo>
                </a:path>
              </a:pathLst>
            </a:custGeom>
          </p:spPr>
          <p:txBody>
            <a:bodyPr/>
            <a:lstStyle/>
            <a:p/>
          </p:txBody>
        </p:sp>
        <p:sp>
          <p:nvSpPr>
            <p:cNvPr id="53" name="pl53"/>
            <p:cNvSpPr/>
            <p:nvPr/>
          </p:nvSpPr>
          <p:spPr>
            <a:xfrm>
              <a:off x="7666821" y="2077279"/>
              <a:ext cx="692039" cy="397848"/>
            </a:xfrm>
            <a:custGeom>
              <a:avLst/>
              <a:pathLst>
                <a:path w="692039" h="397848">
                  <a:moveTo>
                    <a:pt x="692039" y="397848"/>
                  </a:moveTo>
                  <a:lnTo>
                    <a:pt x="0" y="0"/>
                  </a:lnTo>
                </a:path>
              </a:pathLst>
            </a:custGeom>
          </p:spPr>
          <p:txBody>
            <a:bodyPr/>
            <a:lstStyle/>
            <a:p/>
          </p:txBody>
        </p:sp>
        <p:sp>
          <p:nvSpPr>
            <p:cNvPr id="54" name="pl54"/>
            <p:cNvSpPr/>
            <p:nvPr/>
          </p:nvSpPr>
          <p:spPr>
            <a:xfrm>
              <a:off x="7668913" y="2455134"/>
              <a:ext cx="738116" cy="283823"/>
            </a:xfrm>
            <a:custGeom>
              <a:avLst/>
              <a:pathLst>
                <a:path w="738116" h="283823">
                  <a:moveTo>
                    <a:pt x="738116" y="283823"/>
                  </a:moveTo>
                  <a:lnTo>
                    <a:pt x="0" y="0"/>
                  </a:lnTo>
                </a:path>
              </a:pathLst>
            </a:custGeom>
          </p:spPr>
          <p:txBody>
            <a:bodyPr/>
            <a:lstStyle/>
            <a:p/>
          </p:txBody>
        </p:sp>
        <p:sp>
          <p:nvSpPr>
            <p:cNvPr id="55" name="pl55"/>
            <p:cNvSpPr/>
            <p:nvPr/>
          </p:nvSpPr>
          <p:spPr>
            <a:xfrm>
              <a:off x="7670847" y="2879448"/>
              <a:ext cx="688014" cy="127136"/>
            </a:xfrm>
            <a:custGeom>
              <a:avLst/>
              <a:pathLst>
                <a:path w="688014" h="127136">
                  <a:moveTo>
                    <a:pt x="688014" y="127136"/>
                  </a:moveTo>
                  <a:lnTo>
                    <a:pt x="0" y="0"/>
                  </a:lnTo>
                </a:path>
              </a:pathLst>
            </a:custGeom>
          </p:spPr>
          <p:txBody>
            <a:bodyPr/>
            <a:lstStyle/>
            <a:p/>
          </p:txBody>
        </p:sp>
        <p:sp>
          <p:nvSpPr>
            <p:cNvPr id="56" name="pl56"/>
            <p:cNvSpPr/>
            <p:nvPr/>
          </p:nvSpPr>
          <p:spPr>
            <a:xfrm>
              <a:off x="7671585" y="5153812"/>
              <a:ext cx="711359" cy="2"/>
            </a:xfrm>
            <a:custGeom>
              <a:avLst/>
              <a:pathLst>
                <a:path w="711359" h="2">
                  <a:moveTo>
                    <a:pt x="711359" y="0"/>
                  </a:moveTo>
                  <a:lnTo>
                    <a:pt x="0" y="2"/>
                  </a:lnTo>
                </a:path>
              </a:pathLst>
            </a:custGeom>
          </p:spPr>
          <p:txBody>
            <a:bodyPr/>
            <a:lstStyle/>
            <a:p/>
          </p:txBody>
        </p:sp>
        <p:sp>
          <p:nvSpPr>
            <p:cNvPr id="57" name="pg57"/>
            <p:cNvSpPr/>
            <p:nvPr/>
          </p:nvSpPr>
          <p:spPr>
            <a:xfrm>
              <a:off x="8284194" y="821284"/>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58" name="tx58"/>
            <p:cNvSpPr/>
            <p:nvPr/>
          </p:nvSpPr>
          <p:spPr>
            <a:xfrm>
              <a:off x="8307054" y="862822"/>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88%</a:t>
              </a:r>
            </a:p>
          </p:txBody>
        </p:sp>
        <p:sp>
          <p:nvSpPr>
            <p:cNvPr id="59" name="pg59"/>
            <p:cNvSpPr/>
            <p:nvPr/>
          </p:nvSpPr>
          <p:spPr>
            <a:xfrm>
              <a:off x="8356446" y="1084355"/>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0" name="tx60"/>
            <p:cNvSpPr/>
            <p:nvPr/>
          </p:nvSpPr>
          <p:spPr>
            <a:xfrm>
              <a:off x="8379306" y="1125893"/>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86%</a:t>
              </a:r>
            </a:p>
          </p:txBody>
        </p:sp>
        <p:sp>
          <p:nvSpPr>
            <p:cNvPr id="61" name="pg61"/>
            <p:cNvSpPr/>
            <p:nvPr/>
          </p:nvSpPr>
          <p:spPr>
            <a:xfrm>
              <a:off x="8314365" y="1348980"/>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2" name="tx62"/>
            <p:cNvSpPr/>
            <p:nvPr/>
          </p:nvSpPr>
          <p:spPr>
            <a:xfrm>
              <a:off x="8337225" y="1390518"/>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83%</a:t>
              </a:r>
            </a:p>
          </p:txBody>
        </p:sp>
        <p:sp>
          <p:nvSpPr>
            <p:cNvPr id="63" name="pg63"/>
            <p:cNvSpPr/>
            <p:nvPr/>
          </p:nvSpPr>
          <p:spPr>
            <a:xfrm>
              <a:off x="8260004" y="1870638"/>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4" name="tx64"/>
            <p:cNvSpPr/>
            <p:nvPr/>
          </p:nvSpPr>
          <p:spPr>
            <a:xfrm>
              <a:off x="8282864" y="1893491"/>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83%</a:t>
              </a:r>
            </a:p>
          </p:txBody>
        </p:sp>
        <p:sp>
          <p:nvSpPr>
            <p:cNvPr id="65" name="pg65"/>
            <p:cNvSpPr/>
            <p:nvPr/>
          </p:nvSpPr>
          <p:spPr>
            <a:xfrm>
              <a:off x="8368515" y="1609693"/>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6" name="tx66"/>
            <p:cNvSpPr/>
            <p:nvPr/>
          </p:nvSpPr>
          <p:spPr>
            <a:xfrm>
              <a:off x="8391375" y="1651231"/>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83%</a:t>
              </a:r>
            </a:p>
          </p:txBody>
        </p:sp>
        <p:sp>
          <p:nvSpPr>
            <p:cNvPr id="67" name="pg67"/>
            <p:cNvSpPr/>
            <p:nvPr/>
          </p:nvSpPr>
          <p:spPr>
            <a:xfrm>
              <a:off x="8314365" y="213317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8" name="tx68"/>
            <p:cNvSpPr/>
            <p:nvPr/>
          </p:nvSpPr>
          <p:spPr>
            <a:xfrm>
              <a:off x="8337225" y="2174709"/>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82%</a:t>
              </a:r>
            </a:p>
          </p:txBody>
        </p:sp>
        <p:sp>
          <p:nvSpPr>
            <p:cNvPr id="69" name="pg69"/>
            <p:cNvSpPr/>
            <p:nvPr/>
          </p:nvSpPr>
          <p:spPr>
            <a:xfrm>
              <a:off x="8290281" y="2398172"/>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0" name="tx70"/>
            <p:cNvSpPr/>
            <p:nvPr/>
          </p:nvSpPr>
          <p:spPr>
            <a:xfrm>
              <a:off x="8313141" y="2439711"/>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75%</a:t>
              </a:r>
            </a:p>
          </p:txBody>
        </p:sp>
        <p:sp>
          <p:nvSpPr>
            <p:cNvPr id="71" name="pg71"/>
            <p:cNvSpPr/>
            <p:nvPr/>
          </p:nvSpPr>
          <p:spPr>
            <a:xfrm>
              <a:off x="8338449" y="2660475"/>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2" name="tx72"/>
            <p:cNvSpPr/>
            <p:nvPr/>
          </p:nvSpPr>
          <p:spPr>
            <a:xfrm>
              <a:off x="8361309" y="2702013"/>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67%</a:t>
              </a:r>
            </a:p>
          </p:txBody>
        </p:sp>
        <p:sp>
          <p:nvSpPr>
            <p:cNvPr id="73" name="pg73"/>
            <p:cNvSpPr/>
            <p:nvPr/>
          </p:nvSpPr>
          <p:spPr>
            <a:xfrm>
              <a:off x="8290281" y="2925170"/>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4" name="tx74"/>
            <p:cNvSpPr/>
            <p:nvPr/>
          </p:nvSpPr>
          <p:spPr>
            <a:xfrm>
              <a:off x="8313141" y="2966709"/>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58%</a:t>
              </a:r>
            </a:p>
          </p:txBody>
        </p:sp>
        <p:sp>
          <p:nvSpPr>
            <p:cNvPr id="75" name="pg75"/>
            <p:cNvSpPr/>
            <p:nvPr/>
          </p:nvSpPr>
          <p:spPr>
            <a:xfrm>
              <a:off x="8314365" y="5069293"/>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6" name="tx76"/>
            <p:cNvSpPr/>
            <p:nvPr/>
          </p:nvSpPr>
          <p:spPr>
            <a:xfrm>
              <a:off x="8337225" y="5110831"/>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10%</a:t>
              </a:r>
            </a:p>
          </p:txBody>
        </p:sp>
        <p:sp>
          <p:nvSpPr>
            <p:cNvPr id="77" name="pl77"/>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8" name="pt78"/>
            <p:cNvSpPr/>
            <p:nvPr/>
          </p:nvSpPr>
          <p:spPr>
            <a:xfrm>
              <a:off x="7621844" y="5122213"/>
              <a:ext cx="63202" cy="63202"/>
            </a:xfrm>
            <a:prstGeom prst="ellipse">
              <a:avLst/>
            </a:prstGeom>
            <a:solidFill>
              <a:srgbClr val="6A3D9A">
                <a:alpha val="100000"/>
              </a:srgbClr>
            </a:solidFill>
            <a:ln w="9000" cap="rnd">
              <a:solidFill>
                <a:srgbClr val="6A3D9A">
                  <a:alpha val="100000"/>
                </a:srgbClr>
              </a:solidFill>
              <a:prstDash val="solid"/>
              <a:round/>
            </a:ln>
          </p:spPr>
          <p:txBody>
            <a:bodyPr/>
            <a:lstStyle/>
            <a:p/>
          </p:txBody>
        </p:sp>
        <p:sp>
          <p:nvSpPr>
            <p:cNvPr id="79" name="rc79"/>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0" name="tx80"/>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1" name="tx81"/>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2" name="tx82"/>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3" name="tx83"/>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4" name="tx84"/>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5" name="tx85"/>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6" name="tx86"/>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7" name="tx87"/>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8" name="tx88"/>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9" name="tx89"/>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0" name="tx90"/>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1" name="tx91"/>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2" name="tx92"/>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3" name="tx93"/>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4" name="tx94"/>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5" name="tx95"/>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6" name="tx96"/>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7" name="tx97"/>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8" name="tx98"/>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9" name="tx99"/>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0" name="tx100"/>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1" name="tx101"/>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2" name="tx102"/>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3" name="tx103"/>
            <p:cNvSpPr/>
            <p:nvPr/>
          </p:nvSpPr>
          <p:spPr>
            <a:xfrm>
              <a:off x="3467187" y="401416"/>
              <a:ext cx="289723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Djibouti, 2000-2025</a:t>
              </a:r>
            </a:p>
          </p:txBody>
        </p:sp>
        <p:sp>
          <p:nvSpPr>
            <p:cNvPr id="104" name="tx10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5" name="tx105"/>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2025, HPVc had the lowest coverage of all vaccines (10%), followed by MCV2 (58%).
Coverage of 5 vaccines decreased (DTP3, HEPB3, HIB3, MCV1 and MCV2), 1 vaccine increased (IPV1), and 1 vaccine was the same (ROTAC) compared to respective coverage in 2019.
Coverage of 7 vaccines increased (DTP3, HEPB3, HIB3, IPV1, IPVC, MCV2 and ROTAC) and 1 vaccine was the same (MCV1) compared to respective coverage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93845" y="5036482"/>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5" name="pl5"/>
            <p:cNvSpPr/>
            <p:nvPr/>
          </p:nvSpPr>
          <p:spPr>
            <a:xfrm>
              <a:off x="1093845" y="4623627"/>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6" name="pl6"/>
            <p:cNvSpPr/>
            <p:nvPr/>
          </p:nvSpPr>
          <p:spPr>
            <a:xfrm>
              <a:off x="1093845" y="4210772"/>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7" name="pl7"/>
            <p:cNvSpPr/>
            <p:nvPr/>
          </p:nvSpPr>
          <p:spPr>
            <a:xfrm>
              <a:off x="1093845" y="3797917"/>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8" name="pl8"/>
            <p:cNvSpPr/>
            <p:nvPr/>
          </p:nvSpPr>
          <p:spPr>
            <a:xfrm>
              <a:off x="1093845" y="3385062"/>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9" name="pl9"/>
            <p:cNvSpPr/>
            <p:nvPr/>
          </p:nvSpPr>
          <p:spPr>
            <a:xfrm>
              <a:off x="1093845" y="2972206"/>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0" name="pl10"/>
            <p:cNvSpPr/>
            <p:nvPr/>
          </p:nvSpPr>
          <p:spPr>
            <a:xfrm>
              <a:off x="1093845" y="2559351"/>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1" name="pl11"/>
            <p:cNvSpPr/>
            <p:nvPr/>
          </p:nvSpPr>
          <p:spPr>
            <a:xfrm>
              <a:off x="1093845" y="2146496"/>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2" name="pl12"/>
            <p:cNvSpPr/>
            <p:nvPr/>
          </p:nvSpPr>
          <p:spPr>
            <a:xfrm>
              <a:off x="1093845" y="1733641"/>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3" name="pl13"/>
            <p:cNvSpPr/>
            <p:nvPr/>
          </p:nvSpPr>
          <p:spPr>
            <a:xfrm>
              <a:off x="1093845" y="1320786"/>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4" name="pl14"/>
            <p:cNvSpPr/>
            <p:nvPr/>
          </p:nvSpPr>
          <p:spPr>
            <a:xfrm>
              <a:off x="1093845" y="907931"/>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5" name="pl15"/>
            <p:cNvSpPr/>
            <p:nvPr/>
          </p:nvSpPr>
          <p:spPr>
            <a:xfrm>
              <a:off x="14565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70363"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0841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897893"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711657"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882184" y="907931"/>
              <a:ext cx="2466720" cy="0"/>
            </a:xfrm>
            <a:custGeom>
              <a:avLst/>
              <a:pathLst>
                <a:path w="2466720" h="0">
                  <a:moveTo>
                    <a:pt x="0" y="0"/>
                  </a:moveTo>
                  <a:lnTo>
                    <a:pt x="0" y="0"/>
                  </a:lnTo>
                  <a:lnTo>
                    <a:pt x="798056" y="0"/>
                  </a:lnTo>
                  <a:lnTo>
                    <a:pt x="1160809" y="0"/>
                  </a:lnTo>
                  <a:lnTo>
                    <a:pt x="1160809" y="0"/>
                  </a:lnTo>
                  <a:lnTo>
                    <a:pt x="1378461" y="0"/>
                  </a:lnTo>
                  <a:lnTo>
                    <a:pt x="2466720" y="0"/>
                  </a:lnTo>
                </a:path>
              </a:pathLst>
            </a:custGeom>
            <a:ln w="116535" cap="flat">
              <a:solidFill>
                <a:srgbClr val="E8E8E8">
                  <a:alpha val="100000"/>
                </a:srgbClr>
              </a:solidFill>
              <a:prstDash val="solid"/>
              <a:round/>
            </a:ln>
          </p:spPr>
          <p:txBody>
            <a:bodyPr/>
            <a:lstStyle/>
            <a:p/>
          </p:txBody>
        </p:sp>
        <p:sp>
          <p:nvSpPr>
            <p:cNvPr id="21" name="pl21"/>
            <p:cNvSpPr/>
            <p:nvPr/>
          </p:nvSpPr>
          <p:spPr>
            <a:xfrm>
              <a:off x="6535140" y="1320786"/>
              <a:ext cx="1523562" cy="0"/>
            </a:xfrm>
            <a:custGeom>
              <a:avLst/>
              <a:pathLst>
                <a:path w="1523562" h="0">
                  <a:moveTo>
                    <a:pt x="0" y="0"/>
                  </a:moveTo>
                  <a:lnTo>
                    <a:pt x="0" y="0"/>
                  </a:lnTo>
                  <a:lnTo>
                    <a:pt x="435303" y="0"/>
                  </a:lnTo>
                  <a:lnTo>
                    <a:pt x="507854" y="0"/>
                  </a:lnTo>
                  <a:lnTo>
                    <a:pt x="870607" y="0"/>
                  </a:lnTo>
                  <a:lnTo>
                    <a:pt x="1160809" y="0"/>
                  </a:lnTo>
                  <a:lnTo>
                    <a:pt x="1523562" y="0"/>
                  </a:lnTo>
                </a:path>
              </a:pathLst>
            </a:custGeom>
            <a:ln w="116535" cap="flat">
              <a:solidFill>
                <a:srgbClr val="E8E8E8">
                  <a:alpha val="100000"/>
                </a:srgbClr>
              </a:solidFill>
              <a:prstDash val="solid"/>
              <a:round/>
            </a:ln>
          </p:spPr>
          <p:txBody>
            <a:bodyPr/>
            <a:lstStyle/>
            <a:p/>
          </p:txBody>
        </p:sp>
        <p:sp>
          <p:nvSpPr>
            <p:cNvPr id="22" name="pl22"/>
            <p:cNvSpPr/>
            <p:nvPr/>
          </p:nvSpPr>
          <p:spPr>
            <a:xfrm>
              <a:off x="5737083" y="1733641"/>
              <a:ext cx="1886315" cy="0"/>
            </a:xfrm>
            <a:custGeom>
              <a:avLst/>
              <a:pathLst>
                <a:path w="1886315" h="0">
                  <a:moveTo>
                    <a:pt x="0" y="0"/>
                  </a:moveTo>
                  <a:lnTo>
                    <a:pt x="0" y="0"/>
                  </a:lnTo>
                  <a:lnTo>
                    <a:pt x="798056" y="0"/>
                  </a:lnTo>
                  <a:lnTo>
                    <a:pt x="943157" y="0"/>
                  </a:lnTo>
                  <a:lnTo>
                    <a:pt x="1305910" y="0"/>
                  </a:lnTo>
                  <a:lnTo>
                    <a:pt x="1741214" y="0"/>
                  </a:lnTo>
                  <a:lnTo>
                    <a:pt x="1886315" y="0"/>
                  </a:lnTo>
                </a:path>
              </a:pathLst>
            </a:custGeom>
            <a:ln w="116535" cap="flat">
              <a:solidFill>
                <a:srgbClr val="E8E8E8">
                  <a:alpha val="100000"/>
                </a:srgbClr>
              </a:solidFill>
              <a:prstDash val="solid"/>
              <a:round/>
            </a:ln>
          </p:spPr>
          <p:txBody>
            <a:bodyPr/>
            <a:lstStyle/>
            <a:p/>
          </p:txBody>
        </p:sp>
        <p:sp>
          <p:nvSpPr>
            <p:cNvPr id="23" name="pl23"/>
            <p:cNvSpPr/>
            <p:nvPr/>
          </p:nvSpPr>
          <p:spPr>
            <a:xfrm>
              <a:off x="5737083" y="2146496"/>
              <a:ext cx="1886315" cy="0"/>
            </a:xfrm>
            <a:custGeom>
              <a:avLst/>
              <a:pathLst>
                <a:path w="1886315" h="0">
                  <a:moveTo>
                    <a:pt x="0" y="0"/>
                  </a:moveTo>
                  <a:lnTo>
                    <a:pt x="0" y="0"/>
                  </a:lnTo>
                  <a:lnTo>
                    <a:pt x="798056" y="0"/>
                  </a:lnTo>
                  <a:lnTo>
                    <a:pt x="943157" y="0"/>
                  </a:lnTo>
                  <a:lnTo>
                    <a:pt x="1305910" y="0"/>
                  </a:lnTo>
                  <a:lnTo>
                    <a:pt x="1741214" y="0"/>
                  </a:lnTo>
                  <a:lnTo>
                    <a:pt x="1886315" y="0"/>
                  </a:lnTo>
                </a:path>
              </a:pathLst>
            </a:custGeom>
            <a:ln w="116535" cap="flat">
              <a:solidFill>
                <a:srgbClr val="E8E8E8">
                  <a:alpha val="100000"/>
                </a:srgbClr>
              </a:solidFill>
              <a:prstDash val="solid"/>
              <a:round/>
            </a:ln>
          </p:spPr>
          <p:txBody>
            <a:bodyPr/>
            <a:lstStyle/>
            <a:p/>
          </p:txBody>
        </p:sp>
        <p:sp>
          <p:nvSpPr>
            <p:cNvPr id="24" name="pl24"/>
            <p:cNvSpPr/>
            <p:nvPr/>
          </p:nvSpPr>
          <p:spPr>
            <a:xfrm>
              <a:off x="5882184" y="2559351"/>
              <a:ext cx="2466720" cy="0"/>
            </a:xfrm>
            <a:custGeom>
              <a:avLst/>
              <a:pathLst>
                <a:path w="2466720" h="0">
                  <a:moveTo>
                    <a:pt x="0" y="0"/>
                  </a:moveTo>
                  <a:lnTo>
                    <a:pt x="0" y="0"/>
                  </a:lnTo>
                  <a:lnTo>
                    <a:pt x="798056" y="0"/>
                  </a:lnTo>
                  <a:lnTo>
                    <a:pt x="1160809" y="0"/>
                  </a:lnTo>
                  <a:lnTo>
                    <a:pt x="1160809" y="0"/>
                  </a:lnTo>
                  <a:lnTo>
                    <a:pt x="1378461" y="0"/>
                  </a:lnTo>
                  <a:lnTo>
                    <a:pt x="2466720" y="0"/>
                  </a:lnTo>
                </a:path>
              </a:pathLst>
            </a:custGeom>
            <a:ln w="116535" cap="flat">
              <a:solidFill>
                <a:srgbClr val="E8E8E8">
                  <a:alpha val="100000"/>
                </a:srgbClr>
              </a:solidFill>
              <a:prstDash val="solid"/>
              <a:round/>
            </a:ln>
          </p:spPr>
          <p:txBody>
            <a:bodyPr/>
            <a:lstStyle/>
            <a:p/>
          </p:txBody>
        </p:sp>
        <p:sp>
          <p:nvSpPr>
            <p:cNvPr id="25" name="pl25"/>
            <p:cNvSpPr/>
            <p:nvPr/>
          </p:nvSpPr>
          <p:spPr>
            <a:xfrm>
              <a:off x="5737083" y="2972206"/>
              <a:ext cx="1886315" cy="0"/>
            </a:xfrm>
            <a:custGeom>
              <a:avLst/>
              <a:pathLst>
                <a:path w="1886315" h="0">
                  <a:moveTo>
                    <a:pt x="0" y="0"/>
                  </a:moveTo>
                  <a:lnTo>
                    <a:pt x="0" y="0"/>
                  </a:lnTo>
                  <a:lnTo>
                    <a:pt x="798056" y="0"/>
                  </a:lnTo>
                  <a:lnTo>
                    <a:pt x="943157" y="0"/>
                  </a:lnTo>
                  <a:lnTo>
                    <a:pt x="1305910" y="0"/>
                  </a:lnTo>
                  <a:lnTo>
                    <a:pt x="1741214" y="0"/>
                  </a:lnTo>
                  <a:lnTo>
                    <a:pt x="1886315" y="0"/>
                  </a:lnTo>
                </a:path>
              </a:pathLst>
            </a:custGeom>
            <a:ln w="116535" cap="flat">
              <a:solidFill>
                <a:srgbClr val="E8E8E8">
                  <a:alpha val="100000"/>
                </a:srgbClr>
              </a:solidFill>
              <a:prstDash val="solid"/>
              <a:round/>
            </a:ln>
          </p:spPr>
          <p:txBody>
            <a:bodyPr/>
            <a:lstStyle/>
            <a:p/>
          </p:txBody>
        </p:sp>
        <p:sp>
          <p:nvSpPr>
            <p:cNvPr id="26" name="pl26"/>
            <p:cNvSpPr/>
            <p:nvPr/>
          </p:nvSpPr>
          <p:spPr>
            <a:xfrm>
              <a:off x="5737083" y="3385062"/>
              <a:ext cx="1958865" cy="0"/>
            </a:xfrm>
            <a:custGeom>
              <a:avLst/>
              <a:pathLst>
                <a:path w="1958865" h="0">
                  <a:moveTo>
                    <a:pt x="0" y="0"/>
                  </a:moveTo>
                  <a:lnTo>
                    <a:pt x="0" y="0"/>
                  </a:lnTo>
                  <a:lnTo>
                    <a:pt x="798056" y="0"/>
                  </a:lnTo>
                  <a:lnTo>
                    <a:pt x="943157" y="0"/>
                  </a:lnTo>
                  <a:lnTo>
                    <a:pt x="1668663" y="0"/>
                  </a:lnTo>
                  <a:lnTo>
                    <a:pt x="1886315" y="0"/>
                  </a:lnTo>
                  <a:lnTo>
                    <a:pt x="1958865" y="0"/>
                  </a:lnTo>
                </a:path>
              </a:pathLst>
            </a:custGeom>
            <a:ln w="116535" cap="flat">
              <a:solidFill>
                <a:srgbClr val="E8E8E8">
                  <a:alpha val="100000"/>
                </a:srgbClr>
              </a:solidFill>
              <a:prstDash val="solid"/>
              <a:round/>
            </a:ln>
          </p:spPr>
          <p:txBody>
            <a:bodyPr/>
            <a:lstStyle/>
            <a:p/>
          </p:txBody>
        </p:sp>
        <p:sp>
          <p:nvSpPr>
            <p:cNvPr id="27" name="pl27"/>
            <p:cNvSpPr/>
            <p:nvPr/>
          </p:nvSpPr>
          <p:spPr>
            <a:xfrm>
              <a:off x="5084128" y="3797917"/>
              <a:ext cx="2394169" cy="0"/>
            </a:xfrm>
            <a:custGeom>
              <a:avLst/>
              <a:pathLst>
                <a:path w="2394169" h="0">
                  <a:moveTo>
                    <a:pt x="0" y="0"/>
                  </a:moveTo>
                  <a:lnTo>
                    <a:pt x="0" y="0"/>
                  </a:lnTo>
                  <a:lnTo>
                    <a:pt x="870607" y="0"/>
                  </a:lnTo>
                  <a:lnTo>
                    <a:pt x="1813764" y="0"/>
                  </a:lnTo>
                  <a:lnTo>
                    <a:pt x="1813764" y="0"/>
                  </a:lnTo>
                  <a:lnTo>
                    <a:pt x="1886315" y="0"/>
                  </a:lnTo>
                  <a:lnTo>
                    <a:pt x="2394169" y="0"/>
                  </a:lnTo>
                </a:path>
              </a:pathLst>
            </a:custGeom>
            <a:ln w="116535" cap="flat">
              <a:solidFill>
                <a:srgbClr val="E8E8E8">
                  <a:alpha val="100000"/>
                </a:srgbClr>
              </a:solidFill>
              <a:prstDash val="solid"/>
              <a:round/>
            </a:ln>
          </p:spPr>
          <p:txBody>
            <a:bodyPr/>
            <a:lstStyle/>
            <a:p/>
          </p:txBody>
        </p:sp>
        <p:sp>
          <p:nvSpPr>
            <p:cNvPr id="28" name="pl28"/>
            <p:cNvSpPr/>
            <p:nvPr/>
          </p:nvSpPr>
          <p:spPr>
            <a:xfrm>
              <a:off x="4939027" y="4210772"/>
              <a:ext cx="2394169" cy="0"/>
            </a:xfrm>
            <a:custGeom>
              <a:avLst/>
              <a:pathLst>
                <a:path w="2394169" h="0">
                  <a:moveTo>
                    <a:pt x="0" y="0"/>
                  </a:moveTo>
                  <a:lnTo>
                    <a:pt x="0" y="0"/>
                  </a:lnTo>
                  <a:lnTo>
                    <a:pt x="217651" y="0"/>
                  </a:lnTo>
                  <a:lnTo>
                    <a:pt x="725505" y="0"/>
                  </a:lnTo>
                  <a:lnTo>
                    <a:pt x="870607" y="0"/>
                  </a:lnTo>
                  <a:lnTo>
                    <a:pt x="1160809" y="0"/>
                  </a:lnTo>
                  <a:lnTo>
                    <a:pt x="2394169" y="0"/>
                  </a:lnTo>
                </a:path>
              </a:pathLst>
            </a:custGeom>
            <a:ln w="116535" cap="flat">
              <a:solidFill>
                <a:srgbClr val="E8E8E8">
                  <a:alpha val="100000"/>
                </a:srgbClr>
              </a:solidFill>
              <a:prstDash val="solid"/>
              <a:round/>
            </a:ln>
          </p:spPr>
          <p:txBody>
            <a:bodyPr/>
            <a:lstStyle/>
            <a:p/>
          </p:txBody>
        </p:sp>
        <p:sp>
          <p:nvSpPr>
            <p:cNvPr id="29" name="pl29"/>
            <p:cNvSpPr/>
            <p:nvPr/>
          </p:nvSpPr>
          <p:spPr>
            <a:xfrm>
              <a:off x="5737083" y="4623627"/>
              <a:ext cx="1886315" cy="0"/>
            </a:xfrm>
            <a:custGeom>
              <a:avLst/>
              <a:pathLst>
                <a:path w="1886315" h="0">
                  <a:moveTo>
                    <a:pt x="0" y="0"/>
                  </a:moveTo>
                  <a:lnTo>
                    <a:pt x="0" y="0"/>
                  </a:lnTo>
                  <a:lnTo>
                    <a:pt x="798056" y="0"/>
                  </a:lnTo>
                  <a:lnTo>
                    <a:pt x="943157" y="0"/>
                  </a:lnTo>
                  <a:lnTo>
                    <a:pt x="1233360" y="0"/>
                  </a:lnTo>
                  <a:lnTo>
                    <a:pt x="1668663" y="0"/>
                  </a:lnTo>
                  <a:lnTo>
                    <a:pt x="1886315" y="0"/>
                  </a:lnTo>
                </a:path>
              </a:pathLst>
            </a:custGeom>
            <a:ln w="116535" cap="flat">
              <a:solidFill>
                <a:srgbClr val="E8E8E8">
                  <a:alpha val="100000"/>
                </a:srgbClr>
              </a:solidFill>
              <a:prstDash val="solid"/>
              <a:round/>
            </a:ln>
          </p:spPr>
          <p:txBody>
            <a:bodyPr/>
            <a:lstStyle/>
            <a:p/>
          </p:txBody>
        </p:sp>
        <p:sp>
          <p:nvSpPr>
            <p:cNvPr id="30" name="pl30"/>
            <p:cNvSpPr/>
            <p:nvPr/>
          </p:nvSpPr>
          <p:spPr>
            <a:xfrm>
              <a:off x="6244937" y="5036482"/>
              <a:ext cx="1596113" cy="0"/>
            </a:xfrm>
            <a:custGeom>
              <a:avLst/>
              <a:pathLst>
                <a:path w="1596113" h="0">
                  <a:moveTo>
                    <a:pt x="0" y="0"/>
                  </a:moveTo>
                  <a:lnTo>
                    <a:pt x="0" y="0"/>
                  </a:lnTo>
                  <a:lnTo>
                    <a:pt x="435303" y="0"/>
                  </a:lnTo>
                  <a:lnTo>
                    <a:pt x="652955" y="0"/>
                  </a:lnTo>
                  <a:lnTo>
                    <a:pt x="1305910" y="0"/>
                  </a:lnTo>
                  <a:lnTo>
                    <a:pt x="1596113" y="0"/>
                  </a:lnTo>
                  <a:lnTo>
                    <a:pt x="1596113" y="0"/>
                  </a:lnTo>
                </a:path>
              </a:pathLst>
            </a:custGeom>
            <a:ln w="116535" cap="flat">
              <a:solidFill>
                <a:srgbClr val="E8E8E8">
                  <a:alpha val="100000"/>
                </a:srgbClr>
              </a:solidFill>
              <a:prstDash val="solid"/>
              <a:round/>
            </a:ln>
          </p:spPr>
          <p:txBody>
            <a:bodyPr/>
            <a:lstStyle/>
            <a:p/>
          </p:txBody>
        </p:sp>
        <p:sp>
          <p:nvSpPr>
            <p:cNvPr id="31" name="pt31"/>
            <p:cNvSpPr/>
            <p:nvPr/>
          </p:nvSpPr>
          <p:spPr>
            <a:xfrm>
              <a:off x="8344405"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7038494"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5877684"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5877684"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6675741"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7038494"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25614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05420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6965943"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6530640"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6530640"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7038494"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401247"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691449"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618899"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6530640"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5732583"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5732583"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6675741"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038494"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473797"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618899"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6530640"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5732583"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5732583"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6675741"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038494"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473797"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344405"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038494"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5877684"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5877684"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6675741"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038494"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256146"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61889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653064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573258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573258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6675741"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03849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473797"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618899"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6530640"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732583"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5732583"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6675741"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401247"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691449"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473797"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5950235"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079628"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5079628"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6965943"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6893393"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6893393"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328696"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805134"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4934527"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4934527"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6095336"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5152178"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5660033"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618899"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6530640"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5732583"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5732583"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6675741"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6965943"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401247"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836550"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6675741"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6240437"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6240437"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6893393"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546348"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7836550"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8286137" y="84516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6980226" y="84516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7197878" y="84516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7995934" y="125801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7342979" y="125801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7633182" y="125801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7560631" y="1670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6980226" y="1670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7415530" y="1670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7560631" y="208372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6980226" y="208372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7415530" y="208372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286137" y="24965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6980226" y="24965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7197878" y="24965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7560631"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6980226"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7415530"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7560631" y="33222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7342979" y="33222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7633182" y="33222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7415530" y="373514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6835125" y="373514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6835125" y="373514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7270429" y="4148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5093911" y="4148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5601765" y="4148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7560631" y="456085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6907676" y="456085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7342979" y="456085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7778283" y="497371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7488080" y="497371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7778283" y="497371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tx141"/>
            <p:cNvSpPr/>
            <p:nvPr/>
          </p:nvSpPr>
          <p:spPr>
            <a:xfrm>
              <a:off x="563244" y="4955988"/>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RotaC</a:t>
              </a:r>
            </a:p>
          </p:txBody>
        </p:sp>
        <p:sp>
          <p:nvSpPr>
            <p:cNvPr id="142" name="tx142"/>
            <p:cNvSpPr/>
            <p:nvPr/>
          </p:nvSpPr>
          <p:spPr>
            <a:xfrm>
              <a:off x="572514" y="454313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PCVC</a:t>
              </a:r>
            </a:p>
          </p:txBody>
        </p:sp>
        <p:sp>
          <p:nvSpPr>
            <p:cNvPr id="143" name="tx143"/>
            <p:cNvSpPr/>
            <p:nvPr/>
          </p:nvSpPr>
          <p:spPr>
            <a:xfrm>
              <a:off x="572514" y="413027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44" name="tx144"/>
            <p:cNvSpPr/>
            <p:nvPr/>
          </p:nvSpPr>
          <p:spPr>
            <a:xfrm>
              <a:off x="572514" y="371742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45" name="tx145"/>
            <p:cNvSpPr/>
            <p:nvPr/>
          </p:nvSpPr>
          <p:spPr>
            <a:xfrm>
              <a:off x="673284" y="3308114"/>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46" name="tx146"/>
            <p:cNvSpPr/>
            <p:nvPr/>
          </p:nvSpPr>
          <p:spPr>
            <a:xfrm>
              <a:off x="691664" y="2893163"/>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47" name="tx147"/>
            <p:cNvSpPr/>
            <p:nvPr/>
          </p:nvSpPr>
          <p:spPr>
            <a:xfrm>
              <a:off x="508103" y="2450077"/>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HepBB</a:t>
              </a:r>
            </a:p>
          </p:txBody>
        </p:sp>
        <p:sp>
          <p:nvSpPr>
            <p:cNvPr id="148" name="tx148"/>
            <p:cNvSpPr/>
            <p:nvPr/>
          </p:nvSpPr>
          <p:spPr>
            <a:xfrm>
              <a:off x="526403" y="2036738"/>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49" name="tx149"/>
            <p:cNvSpPr/>
            <p:nvPr/>
          </p:nvSpPr>
          <p:spPr>
            <a:xfrm>
              <a:off x="609194" y="165459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50" name="tx150"/>
            <p:cNvSpPr/>
            <p:nvPr/>
          </p:nvSpPr>
          <p:spPr>
            <a:xfrm>
              <a:off x="609194" y="1243838"/>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51" name="tx151"/>
            <p:cNvSpPr/>
            <p:nvPr/>
          </p:nvSpPr>
          <p:spPr>
            <a:xfrm>
              <a:off x="673445" y="827436"/>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52" name="tx152"/>
            <p:cNvSpPr/>
            <p:nvPr/>
          </p:nvSpPr>
          <p:spPr>
            <a:xfrm>
              <a:off x="141068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53" name="tx153"/>
            <p:cNvSpPr/>
            <p:nvPr/>
          </p:nvSpPr>
          <p:spPr>
            <a:xfrm>
              <a:off x="3178542"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54" name="tx154"/>
            <p:cNvSpPr/>
            <p:nvPr/>
          </p:nvSpPr>
          <p:spPr>
            <a:xfrm>
              <a:off x="499230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55" name="tx155"/>
            <p:cNvSpPr/>
            <p:nvPr/>
          </p:nvSpPr>
          <p:spPr>
            <a:xfrm>
              <a:off x="6806072"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56" name="tx156"/>
            <p:cNvSpPr/>
            <p:nvPr/>
          </p:nvSpPr>
          <p:spPr>
            <a:xfrm>
              <a:off x="8573926"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57" name="tx157"/>
            <p:cNvSpPr/>
            <p:nvPr/>
          </p:nvSpPr>
          <p:spPr>
            <a:xfrm>
              <a:off x="465322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8" name="pt158"/>
            <p:cNvSpPr/>
            <p:nvPr/>
          </p:nvSpPr>
          <p:spPr>
            <a:xfrm>
              <a:off x="411180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483771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60" name="pt160"/>
            <p:cNvSpPr/>
            <p:nvPr/>
          </p:nvSpPr>
          <p:spPr>
            <a:xfrm>
              <a:off x="556363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1" name="tx161"/>
            <p:cNvSpPr/>
            <p:nvPr/>
          </p:nvSpPr>
          <p:spPr>
            <a:xfrm>
              <a:off x="4353886"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62" name="tx162"/>
            <p:cNvSpPr/>
            <p:nvPr/>
          </p:nvSpPr>
          <p:spPr>
            <a:xfrm>
              <a:off x="5079803"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63" name="tx163"/>
            <p:cNvSpPr/>
            <p:nvPr/>
          </p:nvSpPr>
          <p:spPr>
            <a:xfrm>
              <a:off x="580572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64" name="tx164"/>
            <p:cNvSpPr/>
            <p:nvPr/>
          </p:nvSpPr>
          <p:spPr>
            <a:xfrm>
              <a:off x="1093845" y="398022"/>
              <a:ext cx="31869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Djibouti, 2019-2025</a:t>
              </a:r>
            </a:p>
          </p:txBody>
        </p:sp>
        <p:sp>
          <p:nvSpPr>
            <p:cNvPr id="165" name="tx165"/>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66" name="tx166"/>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67" name="tx167"/>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68" name="tx168"/>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6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declined between 2019 (91%) and 2024 (82%). DTP1 coverage increased in 2025 (86%) compared to 2024, and was lower than in 2019. In 2019-2025, DTP1 coverage was at it's lowest level in 2021 and 2022 (70%).
In 2024, 11 vaccines had lower coverage than in 2019.
In 2025, 9 vaccines had lower coverage than in 2019.
In 2025, 0 vaccines had lower coverage than in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49158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rc18"/>
            <p:cNvSpPr/>
            <p:nvPr/>
          </p:nvSpPr>
          <p:spPr>
            <a:xfrm>
              <a:off x="3616241" y="4731697"/>
              <a:ext cx="693100" cy="273400"/>
            </a:xfrm>
            <a:prstGeom prst="rect">
              <a:avLst/>
            </a:prstGeom>
            <a:solidFill>
              <a:srgbClr val="FF0000">
                <a:alpha val="100000"/>
              </a:srgbClr>
            </a:solidFill>
          </p:spPr>
          <p:txBody>
            <a:bodyPr/>
            <a:lstStyle/>
            <a:p/>
          </p:txBody>
        </p:sp>
        <p:sp>
          <p:nvSpPr>
            <p:cNvPr id="19" name="rc19"/>
            <p:cNvSpPr/>
            <p:nvPr/>
          </p:nvSpPr>
          <p:spPr>
            <a:xfrm>
              <a:off x="5522268" y="4731697"/>
              <a:ext cx="693100" cy="273400"/>
            </a:xfrm>
            <a:prstGeom prst="rect">
              <a:avLst/>
            </a:prstGeom>
            <a:solidFill>
              <a:srgbClr val="0058AB">
                <a:alpha val="100000"/>
              </a:srgbClr>
            </a:solidFill>
          </p:spPr>
          <p:txBody>
            <a:bodyPr/>
            <a:lstStyle/>
            <a:p/>
          </p:txBody>
        </p:sp>
        <p:sp>
          <p:nvSpPr>
            <p:cNvPr id="20" name="tx20"/>
            <p:cNvSpPr/>
            <p:nvPr/>
          </p:nvSpPr>
          <p:spPr>
            <a:xfrm>
              <a:off x="3907526" y="460215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10</a:t>
              </a:r>
            </a:p>
          </p:txBody>
        </p:sp>
        <p:sp>
          <p:nvSpPr>
            <p:cNvPr id="21" name="tx21"/>
            <p:cNvSpPr/>
            <p:nvPr/>
          </p:nvSpPr>
          <p:spPr>
            <a:xfrm>
              <a:off x="5813553" y="460215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10</a:t>
              </a:r>
            </a:p>
          </p:txBody>
        </p:sp>
        <p:sp>
          <p:nvSpPr>
            <p:cNvPr id="22" name="pl22"/>
            <p:cNvSpPr/>
            <p:nvPr/>
          </p:nvSpPr>
          <p:spPr>
            <a:xfrm>
              <a:off x="757200" y="5005098"/>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23" name="pl23"/>
            <p:cNvSpPr/>
            <p:nvPr/>
          </p:nvSpPr>
          <p:spPr>
            <a:xfrm>
              <a:off x="4915805" y="1833648"/>
              <a:ext cx="0" cy="3608891"/>
            </a:xfrm>
            <a:custGeom>
              <a:avLst/>
              <a:pathLst>
                <a:path w="0" h="3608891">
                  <a:moveTo>
                    <a:pt x="0" y="3608891"/>
                  </a:moveTo>
                  <a:lnTo>
                    <a:pt x="0" y="0"/>
                  </a:lnTo>
                  <a:lnTo>
                    <a:pt x="0" y="0"/>
                  </a:lnTo>
                </a:path>
              </a:pathLst>
            </a:custGeom>
            <a:ln w="13550" cap="flat">
              <a:solidFill>
                <a:srgbClr val="BEBEBE">
                  <a:alpha val="100000"/>
                </a:srgbClr>
              </a:solidFill>
              <a:prstDash val="lgDash"/>
              <a:round/>
            </a:ln>
          </p:spPr>
          <p:txBody>
            <a:bodyPr/>
            <a:lstStyle/>
            <a:p/>
          </p:txBody>
        </p:sp>
        <p:sp>
          <p:nvSpPr>
            <p:cNvPr id="24" name="tx24"/>
            <p:cNvSpPr/>
            <p:nvPr/>
          </p:nvSpPr>
          <p:spPr>
            <a:xfrm>
              <a:off x="4389448" y="1839770"/>
              <a:ext cx="1052714" cy="105581"/>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4D4D4D">
                      <a:alpha val="100000"/>
                    </a:srgbClr>
                  </a:solidFill>
                  <a:latin typeface="Arial"/>
                  <a:cs typeface="Arial"/>
                </a:rPr>
                <a:t>1 dose schedule</a:t>
              </a:r>
            </a:p>
          </p:txBody>
        </p:sp>
        <p:sp>
          <p:nvSpPr>
            <p:cNvPr id="25" name="tx25"/>
            <p:cNvSpPr/>
            <p:nvPr/>
          </p:nvSpPr>
          <p:spPr>
            <a:xfrm>
              <a:off x="4461824" y="2048331"/>
              <a:ext cx="907962"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4D4D4D">
                      <a:alpha val="100000"/>
                    </a:srgbClr>
                  </a:solidFill>
                  <a:latin typeface="Arial"/>
                  <a:cs typeface="Arial"/>
                </a:rPr>
                <a:t>at introduction</a:t>
              </a:r>
            </a:p>
          </p:txBody>
        </p:sp>
        <p:sp>
          <p:nvSpPr>
            <p:cNvPr id="26" name="rc26"/>
            <p:cNvSpPr/>
            <p:nvPr/>
          </p:nvSpPr>
          <p:spPr>
            <a:xfrm>
              <a:off x="757200" y="1833648"/>
              <a:ext cx="8317210" cy="3608891"/>
            </a:xfrm>
            <a:prstGeom prst="rect">
              <a:avLst/>
            </a:prstGeom>
            <a:ln w="13550" cap="rnd">
              <a:solidFill>
                <a:srgbClr val="BEBEBE">
                  <a:alpha val="100000"/>
                </a:srgbClr>
              </a:solidFill>
              <a:prstDash val="solid"/>
              <a:round/>
            </a:ln>
          </p:spPr>
          <p:txBody>
            <a:bodyPr/>
            <a:lstStyle/>
            <a:p/>
          </p:txBody>
        </p:sp>
        <p:sp>
          <p:nvSpPr>
            <p:cNvPr id="27" name="tx27"/>
            <p:cNvSpPr/>
            <p:nvPr/>
          </p:nvSpPr>
          <p:spPr>
            <a:xfrm>
              <a:off x="46479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28" name="tx28"/>
            <p:cNvSpPr/>
            <p:nvPr/>
          </p:nvSpPr>
          <p:spPr>
            <a:xfrm rot="-5400000">
              <a:off x="47878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29" name="tx29"/>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30" name="tx30"/>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1" name="tx31"/>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32" name="tx32"/>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33" name="tx33"/>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34" name="tx34"/>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35" name="tx35"/>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6" name="rc36"/>
            <p:cNvSpPr/>
            <p:nvPr/>
          </p:nvSpPr>
          <p:spPr>
            <a:xfrm>
              <a:off x="4207129" y="6141404"/>
              <a:ext cx="201456" cy="201456"/>
            </a:xfrm>
            <a:prstGeom prst="rect">
              <a:avLst/>
            </a:prstGeom>
            <a:solidFill>
              <a:srgbClr val="FF0000">
                <a:alpha val="100000"/>
              </a:srgbClr>
            </a:solidFill>
          </p:spPr>
          <p:txBody>
            <a:bodyPr/>
            <a:lstStyle/>
            <a:p/>
          </p:txBody>
        </p:sp>
        <p:sp>
          <p:nvSpPr>
            <p:cNvPr id="37" name="rc37"/>
            <p:cNvSpPr/>
            <p:nvPr/>
          </p:nvSpPr>
          <p:spPr>
            <a:xfrm>
              <a:off x="4963878" y="6141404"/>
              <a:ext cx="201456" cy="201456"/>
            </a:xfrm>
            <a:prstGeom prst="rect">
              <a:avLst/>
            </a:prstGeom>
            <a:solidFill>
              <a:srgbClr val="0058AB">
                <a:alpha val="100000"/>
              </a:srgbClr>
            </a:solidFill>
          </p:spPr>
          <p:txBody>
            <a:bodyPr/>
            <a:lstStyle/>
            <a:p/>
          </p:txBody>
        </p:sp>
        <p:sp>
          <p:nvSpPr>
            <p:cNvPr id="38" name="tx38"/>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39" name="tx39"/>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40" name="tx40"/>
            <p:cNvSpPr/>
            <p:nvPr/>
          </p:nvSpPr>
          <p:spPr>
            <a:xfrm>
              <a:off x="757200" y="1330710"/>
              <a:ext cx="536693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Djibouti, 2025-2025</a:t>
              </a:r>
            </a:p>
          </p:txBody>
        </p:sp>
        <p:sp>
          <p:nvSpPr>
            <p:cNvPr id="41" name="tx41"/>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2" name="tx42"/>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Djibouti was 2025.
In 2025, first dose (HPV1) programme coverage among girls was 10%. In 2025, last dose (HPVc) programme coverage among girls was 10%.</a:t>
            </a:r>
          </a:p>
        </p:txBody>
      </p:sp>
      <p:sp>
        <p:nvSpPr>
          <p:cNvPr id="4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stood at 10%, following single dose schedule at introduction in 2025.</a:t>
            </a:r>
          </a:p>
        </p:txBody>
      </p:sp>
      <p:grpSp xmlns:pic="http://schemas.openxmlformats.org/drawingml/2006/picture">
        <p:nvGrpSpPr>
          <p:cNvPr id="45" name=""/>
          <p:cNvGrpSpPr/>
          <p:nvPr/>
        </p:nvGrpSpPr>
        <p:grpSpPr>
          <a:xfrm>
            <a:off x="292608" y="1005840"/>
            <a:ext cx="8595360" cy="28575"/>
            <a:chOff x="292608" y="1005840"/>
            <a:chExt cx="8595360" cy="28575"/>
          </a:xfrm>
        </p:grpSpPr>
        <p:sp>
          <p:nvSpPr>
            <p:cNvPr id="4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436510"/>
              <a:ext cx="6481656" cy="1294036"/>
            </a:xfrm>
            <a:custGeom>
              <a:avLst/>
              <a:pathLst>
                <a:path w="6481656" h="1294036">
                  <a:moveTo>
                    <a:pt x="0" y="1294036"/>
                  </a:moveTo>
                  <a:lnTo>
                    <a:pt x="259266" y="1083379"/>
                  </a:lnTo>
                  <a:lnTo>
                    <a:pt x="518532" y="812534"/>
                  </a:lnTo>
                  <a:lnTo>
                    <a:pt x="777798" y="631971"/>
                  </a:lnTo>
                  <a:lnTo>
                    <a:pt x="1037065" y="752346"/>
                  </a:lnTo>
                  <a:lnTo>
                    <a:pt x="1296331" y="541689"/>
                  </a:lnTo>
                  <a:lnTo>
                    <a:pt x="1555597" y="511595"/>
                  </a:lnTo>
                  <a:lnTo>
                    <a:pt x="1814863" y="30093"/>
                  </a:lnTo>
                  <a:lnTo>
                    <a:pt x="2074130" y="0"/>
                  </a:lnTo>
                  <a:lnTo>
                    <a:pt x="2333396" y="0"/>
                  </a:lnTo>
                  <a:lnTo>
                    <a:pt x="2592662" y="30093"/>
                  </a:lnTo>
                  <a:lnTo>
                    <a:pt x="2851928" y="60187"/>
                  </a:lnTo>
                  <a:lnTo>
                    <a:pt x="3111195" y="240750"/>
                  </a:lnTo>
                  <a:lnTo>
                    <a:pt x="3370461" y="210657"/>
                  </a:lnTo>
                  <a:lnTo>
                    <a:pt x="3629727" y="331032"/>
                  </a:lnTo>
                  <a:lnTo>
                    <a:pt x="3888994" y="150469"/>
                  </a:lnTo>
                  <a:lnTo>
                    <a:pt x="4148260" y="631971"/>
                  </a:lnTo>
                  <a:lnTo>
                    <a:pt x="4407526" y="391220"/>
                  </a:lnTo>
                  <a:lnTo>
                    <a:pt x="4666792" y="150469"/>
                  </a:lnTo>
                  <a:lnTo>
                    <a:pt x="4926059" y="120375"/>
                  </a:lnTo>
                  <a:lnTo>
                    <a:pt x="5185325" y="571783"/>
                  </a:lnTo>
                  <a:lnTo>
                    <a:pt x="5444591" y="902816"/>
                  </a:lnTo>
                  <a:lnTo>
                    <a:pt x="5703857" y="902816"/>
                  </a:lnTo>
                  <a:lnTo>
                    <a:pt x="5963124" y="511595"/>
                  </a:lnTo>
                  <a:lnTo>
                    <a:pt x="6222390" y="361126"/>
                  </a:lnTo>
                  <a:lnTo>
                    <a:pt x="6481656" y="180563"/>
                  </a:lnTo>
                </a:path>
              </a:pathLst>
            </a:custGeom>
            <a:ln w="27101" cap="flat">
              <a:solidFill>
                <a:srgbClr val="F8766D">
                  <a:alpha val="100000"/>
                </a:srgbClr>
              </a:solidFill>
              <a:prstDash val="solid"/>
              <a:round/>
            </a:ln>
          </p:spPr>
          <p:txBody>
            <a:bodyPr/>
            <a:lstStyle/>
            <a:p/>
          </p:txBody>
        </p:sp>
        <p:sp>
          <p:nvSpPr>
            <p:cNvPr id="28" name="pl28"/>
            <p:cNvSpPr/>
            <p:nvPr/>
          </p:nvSpPr>
          <p:spPr>
            <a:xfrm>
              <a:off x="4550214" y="2647167"/>
              <a:ext cx="3370461" cy="1023191"/>
            </a:xfrm>
            <a:custGeom>
              <a:avLst/>
              <a:pathLst>
                <a:path w="3370461" h="1023191">
                  <a:moveTo>
                    <a:pt x="0" y="0"/>
                  </a:moveTo>
                  <a:lnTo>
                    <a:pt x="259266" y="0"/>
                  </a:lnTo>
                  <a:lnTo>
                    <a:pt x="518532" y="0"/>
                  </a:lnTo>
                  <a:lnTo>
                    <a:pt x="777798" y="0"/>
                  </a:lnTo>
                  <a:lnTo>
                    <a:pt x="1037065" y="30093"/>
                  </a:lnTo>
                  <a:lnTo>
                    <a:pt x="1296331" y="30093"/>
                  </a:lnTo>
                  <a:lnTo>
                    <a:pt x="1555597" y="30093"/>
                  </a:lnTo>
                  <a:lnTo>
                    <a:pt x="1814863" y="30093"/>
                  </a:lnTo>
                  <a:lnTo>
                    <a:pt x="2074130" y="662065"/>
                  </a:lnTo>
                  <a:lnTo>
                    <a:pt x="2333396" y="1023191"/>
                  </a:lnTo>
                  <a:lnTo>
                    <a:pt x="2592662" y="1023191"/>
                  </a:lnTo>
                  <a:lnTo>
                    <a:pt x="2851928" y="541689"/>
                  </a:lnTo>
                  <a:lnTo>
                    <a:pt x="3111195" y="932909"/>
                  </a:lnTo>
                  <a:lnTo>
                    <a:pt x="3370461" y="722252"/>
                  </a:lnTo>
                </a:path>
              </a:pathLst>
            </a:custGeom>
            <a:ln w="27101" cap="flat">
              <a:solidFill>
                <a:srgbClr val="7CAE00">
                  <a:alpha val="100000"/>
                </a:srgbClr>
              </a:solidFill>
              <a:prstDash val="solid"/>
              <a:round/>
            </a:ln>
          </p:spPr>
          <p:txBody>
            <a:bodyPr/>
            <a:lstStyle/>
            <a:p/>
          </p:txBody>
        </p:sp>
        <p:sp>
          <p:nvSpPr>
            <p:cNvPr id="29" name="pl29"/>
            <p:cNvSpPr/>
            <p:nvPr/>
          </p:nvSpPr>
          <p:spPr>
            <a:xfrm>
              <a:off x="4809480" y="2556885"/>
              <a:ext cx="3111195" cy="782440"/>
            </a:xfrm>
            <a:custGeom>
              <a:avLst/>
              <a:pathLst>
                <a:path w="3111195" h="782440">
                  <a:moveTo>
                    <a:pt x="0" y="90281"/>
                  </a:moveTo>
                  <a:lnTo>
                    <a:pt x="259266" y="210657"/>
                  </a:lnTo>
                  <a:lnTo>
                    <a:pt x="518532" y="90281"/>
                  </a:lnTo>
                  <a:lnTo>
                    <a:pt x="777798" y="511595"/>
                  </a:lnTo>
                  <a:lnTo>
                    <a:pt x="1037065" y="270844"/>
                  </a:lnTo>
                  <a:lnTo>
                    <a:pt x="1296331" y="30093"/>
                  </a:lnTo>
                  <a:lnTo>
                    <a:pt x="1555597" y="0"/>
                  </a:lnTo>
                  <a:lnTo>
                    <a:pt x="1814863" y="451408"/>
                  </a:lnTo>
                  <a:lnTo>
                    <a:pt x="2074130" y="782440"/>
                  </a:lnTo>
                  <a:lnTo>
                    <a:pt x="2333396" y="782440"/>
                  </a:lnTo>
                  <a:lnTo>
                    <a:pt x="2592662" y="391220"/>
                  </a:lnTo>
                  <a:lnTo>
                    <a:pt x="2851928" y="270844"/>
                  </a:lnTo>
                  <a:lnTo>
                    <a:pt x="3111195" y="90281"/>
                  </a:lnTo>
                </a:path>
              </a:pathLst>
            </a:custGeom>
            <a:ln w="27101" cap="flat">
              <a:solidFill>
                <a:srgbClr val="00BFC4">
                  <a:alpha val="100000"/>
                </a:srgbClr>
              </a:solidFill>
              <a:prstDash val="solid"/>
              <a:round/>
            </a:ln>
          </p:spPr>
          <p:txBody>
            <a:bodyPr/>
            <a:lstStyle/>
            <a:p/>
          </p:txBody>
        </p:sp>
        <p:sp>
          <p:nvSpPr>
            <p:cNvPr id="30" name="pl30"/>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82299" y="257869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82299" y="3331043"/>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82299" y="260879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82299" y="477554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0642" y="369216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4511838" y="260879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4771104" y="260879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7882299" y="477554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35816" y="2534515"/>
              <a:ext cx="244125" cy="77736"/>
            </a:xfrm>
            <a:custGeom>
              <a:avLst/>
              <a:pathLst>
                <a:path w="244125" h="77736">
                  <a:moveTo>
                    <a:pt x="244125" y="0"/>
                  </a:moveTo>
                  <a:lnTo>
                    <a:pt x="0" y="77736"/>
                  </a:lnTo>
                </a:path>
              </a:pathLst>
            </a:custGeom>
          </p:spPr>
          <p:txBody>
            <a:bodyPr/>
            <a:lstStyle/>
            <a:p/>
          </p:txBody>
        </p:sp>
        <p:sp>
          <p:nvSpPr>
            <p:cNvPr id="40" name="pl40"/>
            <p:cNvSpPr/>
            <p:nvPr/>
          </p:nvSpPr>
          <p:spPr>
            <a:xfrm>
              <a:off x="7934488" y="2652589"/>
              <a:ext cx="245453" cy="96361"/>
            </a:xfrm>
            <a:custGeom>
              <a:avLst/>
              <a:pathLst>
                <a:path w="245453" h="96361">
                  <a:moveTo>
                    <a:pt x="245453" y="96361"/>
                  </a:moveTo>
                  <a:lnTo>
                    <a:pt x="0" y="0"/>
                  </a:lnTo>
                </a:path>
              </a:pathLst>
            </a:custGeom>
          </p:spPr>
          <p:txBody>
            <a:bodyPr/>
            <a:lstStyle/>
            <a:p/>
          </p:txBody>
        </p:sp>
        <p:sp>
          <p:nvSpPr>
            <p:cNvPr id="41" name="pl41"/>
            <p:cNvSpPr/>
            <p:nvPr/>
          </p:nvSpPr>
          <p:spPr>
            <a:xfrm>
              <a:off x="7940023" y="3369416"/>
              <a:ext cx="239918" cy="2"/>
            </a:xfrm>
            <a:custGeom>
              <a:avLst/>
              <a:pathLst>
                <a:path w="239918" h="2">
                  <a:moveTo>
                    <a:pt x="239918" y="0"/>
                  </a:moveTo>
                  <a:lnTo>
                    <a:pt x="0" y="2"/>
                  </a:lnTo>
                </a:path>
              </a:pathLst>
            </a:custGeom>
          </p:spPr>
          <p:txBody>
            <a:bodyPr/>
            <a:lstStyle/>
            <a:p/>
          </p:txBody>
        </p:sp>
        <p:sp>
          <p:nvSpPr>
            <p:cNvPr id="42" name="pl42"/>
            <p:cNvSpPr/>
            <p:nvPr/>
          </p:nvSpPr>
          <p:spPr>
            <a:xfrm>
              <a:off x="7940023" y="4813924"/>
              <a:ext cx="239918" cy="1"/>
            </a:xfrm>
            <a:custGeom>
              <a:avLst/>
              <a:pathLst>
                <a:path w="239918" h="1">
                  <a:moveTo>
                    <a:pt x="239918" y="0"/>
                  </a:moveTo>
                  <a:lnTo>
                    <a:pt x="0" y="1"/>
                  </a:lnTo>
                </a:path>
              </a:pathLst>
            </a:custGeom>
          </p:spPr>
          <p:txBody>
            <a:bodyPr/>
            <a:lstStyle/>
            <a:p/>
          </p:txBody>
        </p:sp>
        <p:sp>
          <p:nvSpPr>
            <p:cNvPr id="43" name="pg43"/>
            <p:cNvSpPr/>
            <p:nvPr/>
          </p:nvSpPr>
          <p:spPr>
            <a:xfrm>
              <a:off x="8111362" y="2416002"/>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4" name="tx44"/>
            <p:cNvSpPr/>
            <p:nvPr/>
          </p:nvSpPr>
          <p:spPr>
            <a:xfrm>
              <a:off x="8134222" y="2456844"/>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83%</a:t>
              </a:r>
            </a:p>
          </p:txBody>
        </p:sp>
        <p:sp>
          <p:nvSpPr>
            <p:cNvPr id="45" name="pg45"/>
            <p:cNvSpPr/>
            <p:nvPr/>
          </p:nvSpPr>
          <p:spPr>
            <a:xfrm>
              <a:off x="8111362" y="2688514"/>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6" name="tx46"/>
            <p:cNvSpPr/>
            <p:nvPr/>
          </p:nvSpPr>
          <p:spPr>
            <a:xfrm>
              <a:off x="8134222" y="2729355"/>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82%</a:t>
              </a:r>
            </a:p>
          </p:txBody>
        </p:sp>
        <p:sp>
          <p:nvSpPr>
            <p:cNvPr id="47" name="pg47"/>
            <p:cNvSpPr/>
            <p:nvPr/>
          </p:nvSpPr>
          <p:spPr>
            <a:xfrm>
              <a:off x="8111362" y="3278431"/>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3319272"/>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58%</a:t>
              </a:r>
            </a:p>
          </p:txBody>
        </p:sp>
        <p:sp>
          <p:nvSpPr>
            <p:cNvPr id="49" name="pg49"/>
            <p:cNvSpPr/>
            <p:nvPr/>
          </p:nvSpPr>
          <p:spPr>
            <a:xfrm>
              <a:off x="8111362" y="4722938"/>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34222" y="4763780"/>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10%</a:t>
              </a:r>
            </a:p>
          </p:txBody>
        </p:sp>
        <p:sp>
          <p:nvSpPr>
            <p:cNvPr id="51" name="tx51"/>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2" name="tx52"/>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3" name="tx53"/>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4" name="tx54"/>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5" name="tx55"/>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6" name="tx56"/>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7" name="tx57"/>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8" name="tx58"/>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9" name="tx59"/>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0" name="tx60"/>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1" name="tx61"/>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2" name="tx62"/>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3" name="tx63"/>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4" name="tx64"/>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5" name="tx65"/>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6" name="tx66"/>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7" name="tx67"/>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8" name="tx68"/>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9" name="tx69"/>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5" name="tx75"/>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6" name="tx76"/>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77" name="tx77"/>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78" name="tx78"/>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79" name="tx79"/>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0" name="tx80"/>
            <p:cNvSpPr/>
            <p:nvPr/>
          </p:nvSpPr>
          <p:spPr>
            <a:xfrm>
              <a:off x="4212155" y="1694368"/>
              <a:ext cx="1453916"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Djibouti, 2000-2025</a:t>
              </a:r>
            </a:p>
          </p:txBody>
        </p:sp>
        <p:sp>
          <p:nvSpPr>
            <p:cNvPr id="81" name="tx81"/>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82" name="tx82"/>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83" name="tx83"/>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Djibouti has all 4 of the  SDG vaccines.
In 2025, Djibouti had achieved at least 90% coverage of none out of the 4 vaccines.</a:t>
            </a:r>
          </a:p>
        </p:txBody>
      </p:sp>
      <p:sp>
        <p:nvSpPr>
          <p:cNvPr id="8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no SDG vaccines in met the 90% SDG coverage target.</a:t>
            </a:r>
          </a:p>
        </p:txBody>
      </p:sp>
      <p:grpSp xmlns:pic="http://schemas.openxmlformats.org/drawingml/2006/picture">
        <p:nvGrpSpPr>
          <p:cNvPr id="86" name=""/>
          <p:cNvGrpSpPr/>
          <p:nvPr/>
        </p:nvGrpSpPr>
        <p:grpSpPr>
          <a:xfrm>
            <a:off x="292608" y="914400"/>
            <a:ext cx="8595360" cy="28575"/>
            <a:chOff x="292608" y="914400"/>
            <a:chExt cx="8595360" cy="28575"/>
          </a:xfrm>
        </p:grpSpPr>
        <p:sp>
          <p:nvSpPr>
            <p:cNvPr id="87"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88"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increased 4 percentage points from 82% in 2024 to 86% in 2025.
• DTP3 coverage increased 6 percentage points from 77% in 2024 to 83% in 2025.
• There were there were &lt;1,000 fewer zero-dose children in 2025. This leaves 3,000 children without vaccination, vulnerable to vaccine-preventable diseases and a further &lt;1,000 with incomplete protection.
• Djibouti accounted for 0.3% of zero-dose children in Middle East and North Africa (MENA) and &lt;0.1% of zero-dose children globally.
• MCV1 coverage remained constant at 75% between 2024 and 2025. There were 6,000 children who missed out on the first measles vaccination.
• MCV2 coverage increased 7 percentage points from 51% in 2024 to 58% in 2025.
• Last dose coverage of HPV vaccination (HPVc) among girls remained constant at 10% in 2025.</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7223760" cy="4572000"/>
        </p:xfrm>
        <a:graphic>
          <a:graphicData uri="http://schemas.openxmlformats.org/drawingml/2006/table">
            <a:tbl>
              <a:tblPr/>
              <a:tblGrid>
                <a:gridCol w="914400"/>
                <a:gridCol w="173736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5">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Djibouti,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Djibouti.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(2021 to 2025).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P7TF5XRZ5TZD-1674051314-8208</_dlc_DocId>
    <_dlc_DocIdUrl xmlns="5ce71423-0d49-4a04-8822-86064e799dcd">
      <Url>https://unicef.sharepoint.com/teams/DAPM-DataComm/_layouts/15/DocIdRedir.aspx?ID=P7TF5XRZ5TZD-1674051314-8208</Url>
      <Description>P7TF5XRZ5TZD-1674051314-8208</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FC483C4F-03D3-4426-830F-58580D1898CC}"/>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2026-07-10T22:52:26Z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4b17baac-9da3-4751-b451-4576021a0593</vt:lpwstr>
  </property>
</Properties>
</file>