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2e8a35e03aff8489739a4bb0dd48f2ea111273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581b064c804a41fe122a58e02a128febc0c6ffb.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4c6c66f178821f1023599a06298262f7eedd39d0.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44f7f548d38a7bb8decf898ba80d36c891f5cf.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2d10c9c51b474d1a55462b6ba773f89f17ebf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96957e69f779465762dd1cf72bf7afb786fb59f.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dfab626f9fe2d53ac0c9e747f3a5ffaa8e9f51.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09d0daa2655865c671f599786dfcfff1adbb6ad.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5b6e1b78a74627a7bc83fc05985f6ff2a66e74.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de824e90060cd1dbc0231e6cde9656213a8f16.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d60fba6a32c0f066161a643083a3244302562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09990a1548d085c6817f3bc6c7853a0e5e1468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47f81704634c52063f6124433efe7e2233ad8fa.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4be0e64fc3769e7bcc08b34750061d8ff0d1e07.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b4a8169aaf4cc3ed59d0520d544f7c2ff6011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bf9fd4bc2748d46479cce0c04329e719494659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f986016d850ccec9f26568ecbab8fef16178302.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1e8686f7a7acfefd9e7cc4237ac34c27aa7409.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07f4ac3e77823c988b7b8a49cc69be932a5fd41.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01b845a0cfdd20452ff8baa51ad8c0f2988c0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ba368490ac4afc4b7b959c7d1a5dd67bb69dbf.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31a9c13076db7e1da67d3247ea135f3c9b6c28.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a890c32665c528c77bf08361873dac59cdb51cd.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3470f7fe3c8908bdc8eed07905454e927e7171.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لم يحقق أي من اللقاحات الـ13 المدرجة في جدول التطعيم تغطية تبلغ 90% أو أكثر. وتراوحت تغطية اللقاحات بين 58% و88%.
منذ عام 2007، أُجريت تقديرات بشأن 9 لقاحات جديدة. ويُعد لقاح فيروس الورم الحليمي البشري (HPVc) أحدث لقاح تم الإبلاغ عنه (2025)، حيث حقق تغطية بنسبة 10% في عام 2025.
في عام 2025، لم تبلغ جيبوتي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لـ 11 مستضدًا، وظلت دون تغيير بالنسبة لمستضد واحد، وانخفضت بالنسبة لمستضد واحد، مما يشير إلى إحراز تقدم عام في أداء برنامج التحصين الروتيني؛ ولم تحقق أي منها نسبة تغطية تبلغ 90٪ على الأقل.</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نسبة تغطية لقاح DTP1 (التي تُعتبر مؤشراً على مدى إمكانية الوصول إلى خدمات التحصين) 75%.
أما نسبة تغطية لقاح DTP3 — وهي مؤشر على مدى كفاءة الدول في تقديم خدمات التحصين للأطفال — فقد كانت أقل من الهدف المحدد لعام 2030 والبالغ 90%.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كانت تغطية لقاح MCV1 أقل من الهدف المحدد بنسبة 95٪، كما كانت تغطية لقاح MCV2 أقل من الهدف المحدد بنسبة 95٪.
بين عامي 2024 و2025، ارتفعت تغطية 3 لقاحات، وانخفضت تغطية 0 لقاح، وظلت تغطية لقاح واحد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Djibouti.
في عام 2025، ارتفعت نسبة التغطية بلقاح DTP1 في جيبوتي إلى 86%. وانخفض عدد الأطفال الذين لم يتلقوا أي جرعة من لقاح DTP (الأطفال الذين لم يتلقوا أي جرعة) من 4,000 طفل في عام 2024 إلى 3,000 طفل في عام 2025.
وارتفعت نسبة التغطية بلقاح DTP3 إلى 83% في عام 2025، مما ترك 4,000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86% وبلقاح DTP3 83%، مما ترك 4,000 طفل لم يتلقوا التطعيم أو لم يكتمل تطعيمهم، منهم 3,000 طفل لم يتلقوا أي جرعة وأقل من 1,000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جيبوتي (86٪) أقل بـ 4 نقاط مئوية من المتوسط العالمي (90٪) وأقل بـ 3 نقاط مئوية من المتوسط في جميع بلدان مبادرة « MENA » (89٪).
وكانت التغطية الوطنية بالجرعة الأولى من لقاح DTP1 أقل بـ 5 نقاط مئوية عما كانت عليه في عام 2019 (91٪).
وهذا يعادل 3,000 طفل لم يتلقوا الجرعة الأولى في عام 2025 مقارنة بـ 2,000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جيبوتي 86% — وهو ما يمثل انخفاضًا بمقدار 5 نقاط مئوية عن عام 2019، كما أنه أقل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جيبوتي المرتبة الرابعة من بين 20 دولة من حيث أدنى معدل تغطية بلقاح DTP1 (بناءً على المراتب المتساوية).
ولم تكن جيبوتي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جيبوتي من بين الدول التي سجلت أعلى معدلات التغطية، ولم تكن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جيبوتي المرتبة 12 من بين 20 دولة، حيث بلغ عدد الأطفال الذين لم يتلقوا أي جرعة من اللقاح 7,000 طفل.
في عام 2025، احتلت جيبوتي المرتبة 14 من بين 20 دولة، حيث بلغ عدد الأطفال الذين لم يتلقوا أي جرعة من اللقاح 3,000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جيبوتي زيادة طفيفة (&lt;10,000) في عدد الرضع الناجين بحلول عام 2030. ولذلك، لتحقيق هدف «صفر جرعات» الذي حددته مبادرة IA2030، يتعين تطعيم المزيد من الأطفال (~2.49%)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114٪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لخطة «IA2030» بنسبة 114٪،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Djibouti / جيبوتي</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(86٪) أقل مما كانت عليه في عام 2019 (91٪).
انخفض عدد الأطفال الذين تم تطعيمهم بلقاح DTP1 بنسبة 3٪ مقارنة بعام 2019.
زاد عدد الرضع الناجين بنسبة 3٪ تقريبًا مقارنة بعام 2019.
في عام 2025، كان عدد الأطفال الذين تم تطعيمهم أقل مما كان عليه في 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جيبوتي (83٪) أقل بنقطتين مئويتين من المتوسط العالمي (85٪)، ومساوية للمتوسط في جميع بلدان مبادرة « {regn_txt} ».
وكانت التغطية الوطنية للقاح DTP3 أقل بنقطتين مئويتين عما كانت عليه في عام 2019 (85٪).
وهذا يعادل 4,000 طفل لم يتلقوا اللقاح أو لم يتم تطعيمهم في عام 2025 مقارنة بـ 3,000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اللقاح الثلاثي ضد الدفتيريا والكزاز والتيتانوس (DTP3) في جيبوتي 83% — وهو ما يمثل انخفاضًا بمقدار نقطتين مئويتين عن عام 2019، وانخفاضًا بمقدار نقطتين مئويتين عن المتوسط العالمي (85%).</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جيبوتي المرتبة الخامسة من بين 20 دولة من حيث أدنى معدل تغطية بلقاح DTP3 (بناءً على المراتب المتساوية).
ولم تكن جيبوتي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جيبوتي من بين الدول التي حققت أعلى معدلات التغطية، ولم تكن من بين الدول العشر الأولى التي سجلت أعلى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(83٪) أقل مما كانت عليه في عام 2019 (85٪).
ارتفع عدد الأطفال الذين تلقوا لقاح DTP3 بنسبة 1% مقارنة بعام 2019.
ارتفع عدد الرضع الناجين بنسبة 3% تقريبًا مقارنة بعام 2019.
في عام 2025، تلقى عدد أكبر من الأطفال اللقاح مقارنة بعام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75%. وتعد هذه النسبة أقل مما كانت عليه في عام 2019، حيث بلغت التغطية 83%.
لم يتلقَ 6,000 طفل الجرعة الأولى الروتينية من لقاح الحصبة.
تُعطى الجرعة الثانية من لقاح الحصبة (MCV2) عادةً للأطفال الذين تتراوح أعمارهم بين 18 شهراً وخمس سنوات. وارتفعت نسبة التغطية بالجرعة الثانية من لقاح الحصبة (MCV2) إلى 58%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بلقاح MCV1 ثابتة عند 75% في عام 2025 — أي أقل من مستوى الـ95% اللازم لمنع تفشي المرض، مما ترك 6,000 طفل دون أي حماية ضد الحصبة. وارتفعت نسبة التغطية بالتطعيم المكمل الثاني (MCV2) من 51% في عام 2024 إلى 58% في عام 2025 - وهي نسبة أقل من الهدف المحدد في مبادرة IA2030 البالغ 90%.</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جيبوتي (75٪) أقل بـ 9 نقاط مئوية من المتوسط العالمي (84٪) وأقل بـ 9 نقاط مئوية من المتوسط في جميع بلدان مبادرة « MENA » (84٪).
وكانت التغطية الوطنية للقاح MCV1 أقل بـ 8 نقاط مئوية عما كانت عليه في عام 2019 (83%).
وهذا يعادل 6,000 طفل غير مطعّم في عام 2025 مقارنة بـ 4,000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جيبوتي 75% — وهو ما يمثل انخفاضًا بمقدار 8 نقاط مئوية عن عام 2019، كما أنه أقل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جيبوتي المرتبة الخامسة من بين 20 دولة من حيث أدنى معدل تغطية بلقاح MCV1 (بناءً على تعادل في المراتب).
ولم تكن جيبوتي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جيبوتي من بين الدول التي حققت أعلى معدلات التغطية، ولم تكن من بين الدول العشر الأولى التي سجلت أعلى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تغطية لقاح MCV1 في عام 2025 (75٪) أقل مما كانت عليه في عام 2019 (83٪).
انخفض عدد الأطفال الذين تم تطعيمهم بلقاح MCV1 بنسبة 7% مقارنة بعام 2019.
زاد عدد الرضع الناجين بنسبة 3% تقريبًا مقارنة بعام 2019.
في عام 2025، كان عدد الأطفال الذين تم تطعيمهم أقل مما كان عليه في 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جيبوتي 13 حالة إصابة مؤكدة بالحصبة. وفي العام نفسه، بلغت نسبة التغطية بلقاح الحصبة MCV1 75٪، بينما بلغت نسبة التغطية بلقاح الحصبة MCV2 58٪.
وكان عدد الحالات في عام 2025 أقل بنسبة 78% مقارنة بعام 2024 (n=60).
وسُجل أعلى عدد لحالات الحصبة في عام 2022 (n=182). وفي هذا العام، بلغت تغطية الجرعة الأولى من لقاح الحصبة (MCV1) 50%.
وقد نُظمت أنشطة/حملات تحصين تكميلية باستخدام لقاح يحتوي على الحصبة في الأعوام 2020 و2022 و2023.</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جيبوتي انخفاضاً في حالات الإصابة بالحصبة مقارنةً بعام 2024، في حين بلغت نسبة التغطية بلقاح الحصبة MCV1 75٪، وبلغت نسبة التغطية بلقاح الحصبة MCV2 58٪.</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3% من الأطفال الذين تلقَّوا جرعة DTP1 جرعة DTP3 (على اليسار)، ولم يتلقَّ 13% من الأطفال الذين تلقَّوا جرعة DTP1 جرعة MCV1 (على اليمين).
ويشير انخفاض معدل التسرب من لقاح DTP إلى قدرة جيدة على توفير سلسلة كاملة من اللقاحات في مرحلة مبكرة من الحياة. أما ارتفاع معدل التسرب من لقاحي DTP وMCV فيشير إلى ضعف الاستمرارية في برامج التحصين والقدرة على توفير دورة كاملة من اللقاحات في مرحلة الرضاعة (حتى سن سنة واحدة).
في عام 2025، كان معدل التسرب من لقاح DTP في جيبوتي أقل من المعدل العالمي، في حين كان معدل التسرب من لقاحي DTP وMCV أعلى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برنامج DTP1-DTP3 منخفضة (3٪)، في حين كانت نسبة التسرب من برنامج DTP1-MCV1 مرتفعة (13٪) في جيبوتي، مما يشير إلى قدرة جيدة على تقديم السلسلة الأولية في مرحلة مبكرة، لكن قدرة ضعيفة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اللقاح MCV2 أدنى معدل تغطية (58٪)، تليها اللقاح MCV1 (75٪).
مقارنةً بعام 2019، انخفضت التغطية لخمسة لقاحات (BCG، وDTP1، وDTP3، وMCV1، وMCV2)، وزادت التغطية للقاح واحد (IPV1)، وظلت التغطية للقاح واحد ثابتة (ROTAC).
مقارنةً بعام 2024، ارتفعت نسبة التغطية لستة لقاحات (BCG، DTP1، DTP3، IPV1، MCV2 وROTAC)، وظلت نسبة التغطية للقاح واحد ثابتة (MCV1).</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جيبوتي أدنى معدل تغطية للقاح MCV2 (58٪)، في حين تراوحت معدلات التغطية لمعظم اللقاحات الروتينية الأخرى بين 75 و88٪؛ وانخفضت معدلات التغطية لخمسة مستضدات منذ عام 2019، بينما ارتفعت لستة مستضدات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 HPVc أدنى معدل تغطية بين جميع اللقاحات (10٪)، تليها لقاح MCV2 (58٪).
انخفضت التغطية لـ 5 لقاحات (DTP3، HEPB3، HIB3، MCV1 وMCV2)، وارتفعت التغطية لقاح واحد (IPV1)، وظلت التغطية كما هي لقاح واحد (ROTAC) مقارنةً بالتغطية في عام 2019.
ارتفعت تغطية 7 لقاحات (DTP3، HEPB3، HIB3، IPV1، IPVC، MCV2 وROTAC)، وظلت تغطية لقاح واحد دون تغيير (MCV1)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(91٪) و2024 (82٪). وارتفعت نسبة التغطية بلقاح DTP1 في عام 2025 (86٪) مقارنة بعام 2024، لكنها ظلت أقل مما كانت عليه في عام 2019. في الفترة 2019-2025، بلغت تغطية لقاح DTP1 أدنى مستوياتها في عامي 2021 و2022 (70٪).
في عام 2024، سجلت 11 لقاحًا تغطية أقل مقارنة بعام 2019.
في عام 2025، سجلت 9 لقاحات تغطية أقل مقارنة بعام 2019.
في عام 2025، لم تسجل أي لقاحات تغطية أقل مقارنة بعام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2025 هو العام الأول الذي صدرت فيه تقديرات تغطية برنامج لقاح فيروس الورم الحليمي البشري (HPV) في جيبوتي.
في عام 2025، بلغت تغطية البرنامج للجرعة الأولى (HPV1) بين الفتيات 10٪. وفي عام 2025، بلغت تغطية البرنامج للجرعة الأخيرة (HPVc) بين الفتيات 10٪.</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الجرعة الأخيرة من لقاح فيروس الورم الحليمي البشري (HPV) بين الفتيات 10٪، وذلك في أعقاب اتباع جدول التطعيم بجرعة واحدة عند طرح اللقاح في عام 2025.</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جيبوتي جميع اللقاحات الأربعة الخاصة بأهداف التنمية المستدامة.
في عام 2025، حققت جيبوتي تغطية لا تقل عن 90% بالنسبة لأي من اللقاحات الأربعة.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لم تحقق أي لقاحات ضمن أهداف التنمية المستدامة (SDG) هدف التغطية البالغ 90٪.</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ارتفعت نسبة تغطية لقاح DTP1 بمقدار 4 نقاط مئوية من 82% في عام 2024 إلى 86% في عام 2025.
• ارتفعت نسبة تغطية لقاح DTP3 بمقدار 6 نقاط مئوية من 77% في عام 2024 إلى 83% في عام 2025.
• انخفض عدد الأطفال الذين لم يتلقوا أي جرعة في عام 2025 بأقل من 1,000 طفل. وبذلك يبقى 3,000 طفل دون تلقيح، معرضين للإصابة بأمراض يمكن الوقاية منها بالتلقيح، بالإضافة إلى أقل من 1,000 طفل آخرين يتمتعون بحماية غير كاملة.
• شكلت جيبوتي 0.3% من الأطفال الذين لم يتلقوا أي جرعة في منطقة الشرق الأوسط وشمال أفريقيا (MENA) وأقل من 0.1% من الأطفال الذين لم يتلقوا أي جرعة على الصعيد العالمي.
• ظلت تغطية الجرعة الأولى من لقاح الحصبة (MCV1) ثابتة عند 75% بين عامي 2024 و2025. وكان هناك 6,000 طفل لم يحصلوا على الجرعة الأولى من لقاح الحصبة.
• ارتفعت تغطية الجرعة الثانية من لقاح الحصبة (MCV2) بمقدار 7 نقاط مئوية من 51% في عام 2024 إلى 58% في عام 2025.
• ظلت تغطية الجرعة الأخيرة من لقاح فيروس الورم الحليمي البشري (HPVc) بين الفتيات ثابتة عند 10%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Djibouti،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Djibouti.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P7TF5XRZ5TZD-1674051314-8207</_dlc_DocId>
    <_dlc_DocIdUrl xmlns="5ce71423-0d49-4a04-8822-86064e799dcd">
      <Url>https://unicef.sharepoint.com/teams/DAPM-DataComm/_layouts/15/DocIdRedir.aspx?ID=P7TF5XRZ5TZD-1674051314-8207</Url>
      <Description>P7TF5XRZ5TZD-1674051314-8207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8B760F20-8F4A-4747-8CB3-E38425DBBE7E}"/>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02e564da-d89a-40be-881f-d07ab9a2451e</vt:lpwstr>
  </property>
</Properties>
</file>